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x" ContentType="application/vnd.openxmlformats-officedocument.wordprocessingml.document"/>
  <Default Extension="bin" ContentType="application/vnd.openxmlformats-officedocument.oleObject"/>
  <Default Extension="png" ContentType="image/png"/>
  <Default Extension="wmf" ContentType="image/x-wmf"/>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35"/>
  </p:handoutMasterIdLst>
  <p:sldIdLst>
    <p:sldId id="1325" r:id="rId3"/>
    <p:sldId id="1295" r:id="rId4"/>
    <p:sldId id="1240" r:id="rId5"/>
    <p:sldId id="1274" r:id="rId6"/>
    <p:sldId id="1296" r:id="rId7"/>
    <p:sldId id="1276" r:id="rId8"/>
    <p:sldId id="1277" r:id="rId9"/>
    <p:sldId id="1297" r:id="rId10"/>
    <p:sldId id="1298" r:id="rId11"/>
    <p:sldId id="1299" r:id="rId12"/>
    <p:sldId id="1300" r:id="rId13"/>
    <p:sldId id="1301" r:id="rId14"/>
    <p:sldId id="1279" r:id="rId15"/>
    <p:sldId id="1280" r:id="rId16"/>
    <p:sldId id="1256" r:id="rId17"/>
    <p:sldId id="1281" r:id="rId19"/>
    <p:sldId id="1282" r:id="rId20"/>
    <p:sldId id="1283" r:id="rId21"/>
    <p:sldId id="1284" r:id="rId22"/>
    <p:sldId id="1285" r:id="rId23"/>
    <p:sldId id="1286" r:id="rId24"/>
    <p:sldId id="1287" r:id="rId25"/>
    <p:sldId id="1288" r:id="rId26"/>
    <p:sldId id="1289" r:id="rId27"/>
    <p:sldId id="1290" r:id="rId28"/>
    <p:sldId id="1291" r:id="rId29"/>
    <p:sldId id="1303" r:id="rId30"/>
    <p:sldId id="1292" r:id="rId31"/>
    <p:sldId id="1304" r:id="rId32"/>
    <p:sldId id="1305" r:id="rId33"/>
    <p:sldId id="1293" r:id="rId34"/>
  </p:sldIdLst>
  <p:sldSz cx="12192000" cy="6858000"/>
  <p:notesSz cx="7103745" cy="10234295"/>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kyUN.Org" initials="S" lastIdx="0" clrIdx="0"/>
  <p:cmAuthor id="2" name="Administrator" initials="A" lastIdx="0" clrIdx="1"/>
  <p:cmAuthor id="0" name="choubupa@163.com" initials="" lastIdx="0" clrIdx="0"/>
  <p:cmAuthor id="8" name="夏" initials="夏" lastIdx="0" clrIdx="7"/>
  <p:cmAuthor id="3" name="kingsoft" initials="k" lastIdx="0" clrIdx="0"/>
  <p:cmAuthor id="4" name="mzh" initials="m" lastIdx="0" clrIdx="0"/>
  <p:cmAuthor id="75" name="作者" initials="A" lastIdx="0" clrIdx="24"/>
  <p:cmAuthor id="5" name="123" initials="1" lastIdx="0" clrIdx="0"/>
  <p:cmAuthor id="7" name="GXSG-01" initials="G" lastIdx="0" clrIdx="6"/>
  <p:cmAuthor id="6" name="jwzx" initials="j" lastIdx="0" clrIdx="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6381" autoAdjust="0"/>
  </p:normalViewPr>
  <p:slideViewPr>
    <p:cSldViewPr snapToGrid="0" showGuides="1">
      <p:cViewPr varScale="1">
        <p:scale>
          <a:sx n="87" d="100"/>
          <a:sy n="87" d="100"/>
        </p:scale>
        <p:origin x="-528" y="-82"/>
      </p:cViewPr>
      <p:guideLst>
        <p:guide orient="horz" pos="2160"/>
        <p:guide pos="3840"/>
      </p:guideLst>
    </p:cSldViewPr>
  </p:slideViewPr>
  <p:outlineViewPr>
    <p:cViewPr>
      <p:scale>
        <a:sx n="33" d="100"/>
        <a:sy n="33" d="100"/>
      </p:scale>
      <p:origin x="0" y="-293"/>
    </p:cViewPr>
  </p:outlin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485.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4" Type="http://schemas.openxmlformats.org/officeDocument/2006/relationships/image" Target="../media/image33.wmf"/><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484.xml"/><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tags" Target="../tags/tag48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custDataLst>
              <p:tags r:id="rId2"/>
            </p:custDataLst>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custDataLst>
              <p:tags r:id="rId4"/>
            </p:custDataLst>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481584" y="1279287"/>
            <a:ext cx="6140577" cy="3454075"/>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474.xml"/><Relationship Id="rId4" Type="http://schemas.openxmlformats.org/officeDocument/2006/relationships/tags" Target="../tags/tag473.xml"/><Relationship Id="rId3" Type="http://schemas.openxmlformats.org/officeDocument/2006/relationships/tags" Target="../tags/tag472.xml"/><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lstStyle/>
          <a:p>
            <a:r>
              <a:rPr lang="zh-CN" altLang="en-US"/>
              <a:t>介绍糖类的存在</a:t>
            </a:r>
            <a:endParaRPr lang="zh-CN" altLang="en-US"/>
          </a:p>
        </p:txBody>
      </p:sp>
      <p:sp>
        <p:nvSpPr>
          <p:cNvPr id="4" name="灯片编号占位符 3"/>
          <p:cNvSpPr>
            <a:spLocks noGrp="1"/>
          </p:cNvSpPr>
          <p:nvPr>
            <p:ph type="sldNum" sz="quarter" idx="5"/>
            <p:custDataLst>
              <p:tags r:id="rId5"/>
            </p:custDataLst>
          </p:nvPr>
        </p:nvSpPr>
        <p:spPr/>
        <p:txBody>
          <a:bodyPr/>
          <a:lstStyle/>
          <a:p>
            <a:fld id="{35742EBB-6C3A-411E-B6A0-C87CA677A31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57967AD-9D7F-4C24-87DA-C973A2A0DF3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tags" Target="../tags/tag66.xml"/><Relationship Id="rId26" Type="http://schemas.openxmlformats.org/officeDocument/2006/relationships/image" Target="../media/image1.png"/><Relationship Id="rId25" Type="http://schemas.openxmlformats.org/officeDocument/2006/relationships/tags" Target="../tags/tag65.xml"/><Relationship Id="rId24" Type="http://schemas.openxmlformats.org/officeDocument/2006/relationships/tags" Target="../tags/tag64.xml"/><Relationship Id="rId23" Type="http://schemas.openxmlformats.org/officeDocument/2006/relationships/tags" Target="../tags/tag63.xml"/><Relationship Id="rId22" Type="http://schemas.openxmlformats.org/officeDocument/2006/relationships/tags" Target="../tags/tag62.xml"/><Relationship Id="rId21" Type="http://schemas.openxmlformats.org/officeDocument/2006/relationships/tags" Target="../tags/tag61.xml"/><Relationship Id="rId20" Type="http://schemas.openxmlformats.org/officeDocument/2006/relationships/tags" Target="../tags/tag60.xml"/><Relationship Id="rId2" Type="http://schemas.openxmlformats.org/officeDocument/2006/relationships/slideLayout" Target="../slideLayouts/slideLayout2.xml"/><Relationship Id="rId19" Type="http://schemas.openxmlformats.org/officeDocument/2006/relationships/tags" Target="../tags/tag59.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grpSp>
        <p:nvGrpSpPr>
          <p:cNvPr id="9" name="组合 8"/>
          <p:cNvGrpSpPr/>
          <p:nvPr userDrawn="1"/>
        </p:nvGrpSpPr>
        <p:grpSpPr>
          <a:xfrm>
            <a:off x="143692" y="150495"/>
            <a:ext cx="666204" cy="470263"/>
            <a:chOff x="117566" y="1188720"/>
            <a:chExt cx="666204" cy="470263"/>
          </a:xfrm>
        </p:grpSpPr>
        <p:sp>
          <p:nvSpPr>
            <p:cNvPr id="7" name="箭头: V 形 6"/>
            <p:cNvSpPr/>
            <p:nvPr userDrawn="1">
              <p:custDataLst>
                <p:tags r:id="rId22"/>
              </p:custDataLst>
            </p:nvPr>
          </p:nvSpPr>
          <p:spPr>
            <a:xfrm>
              <a:off x="117566"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userDrawn="1">
              <p:custDataLst>
                <p:tags r:id="rId23"/>
              </p:custDataLst>
            </p:nvPr>
          </p:nvSpPr>
          <p:spPr>
            <a:xfrm>
              <a:off x="457199"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userDrawn="1">
            <p:custDataLst>
              <p:tags r:id="rId24"/>
            </p:custDataLst>
          </p:nvPr>
        </p:nvCxnSpPr>
        <p:spPr>
          <a:xfrm>
            <a:off x="940526" y="640443"/>
            <a:ext cx="11251474" cy="0"/>
          </a:xfrm>
          <a:prstGeom prst="line">
            <a:avLst/>
          </a:prstGeom>
          <a:ln>
            <a:solidFill>
              <a:srgbClr val="3DA1D2"/>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custDataLst>
              <p:tags r:id="rId25"/>
            </p:custDataLst>
          </p:nvPr>
        </p:nvPicPr>
        <p:blipFill>
          <a:blip r:embed="rId26">
            <a:extLst>
              <a:ext uri="{28A0092B-C50C-407E-A947-70E740481C1C}">
                <a14:useLocalDpi xmlns:a14="http://schemas.microsoft.com/office/drawing/2010/main" val="0"/>
              </a:ext>
            </a:extLst>
          </a:blip>
          <a:stretch>
            <a:fillRect/>
          </a:stretch>
        </p:blipFill>
        <p:spPr>
          <a:xfrm>
            <a:off x="11088432" y="-54990"/>
            <a:ext cx="1053221" cy="675748"/>
          </a:xfrm>
          <a:prstGeom prst="rect">
            <a:avLst/>
          </a:prstGeom>
        </p:spPr>
      </p:pic>
    </p:spTree>
    <p:custDataLst>
      <p:tags r:id="rId2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8.xml"/><Relationship Id="rId5" Type="http://schemas.openxmlformats.org/officeDocument/2006/relationships/image" Target="../media/image5.png"/><Relationship Id="rId4" Type="http://schemas.openxmlformats.org/officeDocument/2006/relationships/tags" Target="../tags/tag6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4" Type="http://schemas.openxmlformats.org/officeDocument/2006/relationships/slideLayout" Target="../slideLayouts/slideLayout2.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tags" Target="../tags/tag165.xml"/></Relationships>
</file>

<file path=ppt/slides/_rels/slide11.xml.rels><?xml version="1.0" encoding="UTF-8" standalone="yes"?>
<Relationships xmlns="http://schemas.openxmlformats.org/package/2006/relationships"><Relationship Id="rId9" Type="http://schemas.openxmlformats.org/officeDocument/2006/relationships/image" Target="../media/image32.wmf"/><Relationship Id="rId8" Type="http://schemas.openxmlformats.org/officeDocument/2006/relationships/oleObject" Target="../embeddings/oleObject5.bin"/><Relationship Id="rId7" Type="http://schemas.openxmlformats.org/officeDocument/2006/relationships/tags" Target="../tags/tag180.xml"/><Relationship Id="rId6" Type="http://schemas.openxmlformats.org/officeDocument/2006/relationships/image" Target="../media/image31.wmf"/><Relationship Id="rId5" Type="http://schemas.openxmlformats.org/officeDocument/2006/relationships/oleObject" Target="../embeddings/oleObject4.bin"/><Relationship Id="rId4" Type="http://schemas.openxmlformats.org/officeDocument/2006/relationships/tags" Target="../tags/tag179.xml"/><Relationship Id="rId3" Type="http://schemas.openxmlformats.org/officeDocument/2006/relationships/image" Target="../media/image30.wmf"/><Relationship Id="rId27" Type="http://schemas.openxmlformats.org/officeDocument/2006/relationships/vmlDrawing" Target="../drawings/vmlDrawing3.vml"/><Relationship Id="rId26" Type="http://schemas.openxmlformats.org/officeDocument/2006/relationships/slideLayout" Target="../slideLayouts/slideLayout2.xml"/><Relationship Id="rId25" Type="http://schemas.openxmlformats.org/officeDocument/2006/relationships/tags" Target="../tags/tag194.xml"/><Relationship Id="rId24" Type="http://schemas.openxmlformats.org/officeDocument/2006/relationships/tags" Target="../tags/tag193.xml"/><Relationship Id="rId23" Type="http://schemas.openxmlformats.org/officeDocument/2006/relationships/tags" Target="../tags/tag192.xml"/><Relationship Id="rId22" Type="http://schemas.openxmlformats.org/officeDocument/2006/relationships/tags" Target="../tags/tag191.xml"/><Relationship Id="rId21" Type="http://schemas.openxmlformats.org/officeDocument/2006/relationships/tags" Target="../tags/tag190.xml"/><Relationship Id="rId20" Type="http://schemas.openxmlformats.org/officeDocument/2006/relationships/tags" Target="../tags/tag189.xml"/><Relationship Id="rId2" Type="http://schemas.openxmlformats.org/officeDocument/2006/relationships/oleObject" Target="../embeddings/oleObject3.bin"/><Relationship Id="rId19" Type="http://schemas.openxmlformats.org/officeDocument/2006/relationships/image" Target="../media/image33.wmf"/><Relationship Id="rId18" Type="http://schemas.openxmlformats.org/officeDocument/2006/relationships/oleObject" Target="../embeddings/oleObject6.bin"/><Relationship Id="rId17" Type="http://schemas.openxmlformats.org/officeDocument/2006/relationships/tags" Target="../tags/tag188.xml"/><Relationship Id="rId16" Type="http://schemas.openxmlformats.org/officeDocument/2006/relationships/tags" Target="../tags/tag187.xml"/><Relationship Id="rId15" Type="http://schemas.openxmlformats.org/officeDocument/2006/relationships/tags" Target="../tags/tag186.xml"/><Relationship Id="rId14" Type="http://schemas.openxmlformats.org/officeDocument/2006/relationships/tags" Target="../tags/tag185.xml"/><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tags" Target="../tags/tag182.xml"/><Relationship Id="rId10" Type="http://schemas.openxmlformats.org/officeDocument/2006/relationships/tags" Target="../tags/tag181.xml"/><Relationship Id="rId1" Type="http://schemas.openxmlformats.org/officeDocument/2006/relationships/tags" Target="../tags/tag178.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_rels/slide13.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image" Target="../media/image36.png"/><Relationship Id="rId5" Type="http://schemas.openxmlformats.org/officeDocument/2006/relationships/tags" Target="../tags/tag201.xml"/><Relationship Id="rId4" Type="http://schemas.openxmlformats.org/officeDocument/2006/relationships/image" Target="../media/image35.png"/><Relationship Id="rId3" Type="http://schemas.openxmlformats.org/officeDocument/2006/relationships/tags" Target="../tags/tag200.xml"/><Relationship Id="rId2" Type="http://schemas.openxmlformats.org/officeDocument/2006/relationships/image" Target="../media/image34.png"/><Relationship Id="rId15" Type="http://schemas.openxmlformats.org/officeDocument/2006/relationships/slideLayout" Target="../slideLayouts/slideLayout7.xml"/><Relationship Id="rId14" Type="http://schemas.openxmlformats.org/officeDocument/2006/relationships/tags" Target="../tags/tag207.xml"/><Relationship Id="rId13" Type="http://schemas.openxmlformats.org/officeDocument/2006/relationships/tags" Target="../tags/tag206.xml"/><Relationship Id="rId12" Type="http://schemas.microsoft.com/office/2007/relationships/hdphoto" Target="../media/image38.wdp"/><Relationship Id="rId11" Type="http://schemas.openxmlformats.org/officeDocument/2006/relationships/image" Target="../media/image37.png"/><Relationship Id="rId10" Type="http://schemas.openxmlformats.org/officeDocument/2006/relationships/tags" Target="../tags/tag205.xml"/><Relationship Id="rId1" Type="http://schemas.openxmlformats.org/officeDocument/2006/relationships/tags" Target="../tags/tag199.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s>
</file>

<file path=ppt/slides/_rels/slide15.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image" Target="../media/image41.jpeg"/><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image" Target="../media/image40.jpeg"/><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image" Target="../media/image39.jpeg"/><Relationship Id="rId12" Type="http://schemas.openxmlformats.org/officeDocument/2006/relationships/notesSlide" Target="../notesSlides/notesSlide1.xml"/><Relationship Id="rId11" Type="http://schemas.openxmlformats.org/officeDocument/2006/relationships/slideLayout" Target="../slideLayouts/slideLayout16.xml"/><Relationship Id="rId10" Type="http://schemas.openxmlformats.org/officeDocument/2006/relationships/tags" Target="../tags/tag218.xml"/><Relationship Id="rId1" Type="http://schemas.openxmlformats.org/officeDocument/2006/relationships/tags" Target="../tags/tag212.xml"/></Relationships>
</file>

<file path=ppt/slides/_rels/slide16.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image" Target="../media/image44.jpeg"/><Relationship Id="rId6" Type="http://schemas.openxmlformats.org/officeDocument/2006/relationships/tags" Target="../tags/tag225.xml"/><Relationship Id="rId5" Type="http://schemas.openxmlformats.org/officeDocument/2006/relationships/image" Target="../media/image43.jpeg"/><Relationship Id="rId4" Type="http://schemas.openxmlformats.org/officeDocument/2006/relationships/tags" Target="../tags/tag224.xml"/><Relationship Id="rId3" Type="http://schemas.openxmlformats.org/officeDocument/2006/relationships/image" Target="../media/image42.jpeg"/><Relationship Id="rId2" Type="http://schemas.openxmlformats.org/officeDocument/2006/relationships/tags" Target="../tags/tag223.xml"/><Relationship Id="rId16" Type="http://schemas.openxmlformats.org/officeDocument/2006/relationships/slideLayout" Target="../slideLayouts/slideLayout7.xml"/><Relationship Id="rId15" Type="http://schemas.openxmlformats.org/officeDocument/2006/relationships/tags" Target="../tags/tag233.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tags" Target="../tags/tag222.xml"/></Relationships>
</file>

<file path=ppt/slides/_rels/slide17.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image" Target="../media/image46.png"/><Relationship Id="rId5" Type="http://schemas.openxmlformats.org/officeDocument/2006/relationships/tags" Target="../tags/tag237.xml"/><Relationship Id="rId4" Type="http://schemas.openxmlformats.org/officeDocument/2006/relationships/image" Target="../media/image45.png"/><Relationship Id="rId3" Type="http://schemas.openxmlformats.org/officeDocument/2006/relationships/tags" Target="../tags/tag236.xml"/><Relationship Id="rId2" Type="http://schemas.openxmlformats.org/officeDocument/2006/relationships/tags" Target="../tags/tag235.xml"/><Relationship Id="rId11" Type="http://schemas.openxmlformats.org/officeDocument/2006/relationships/slideLayout" Target="../slideLayouts/slideLayout7.xml"/><Relationship Id="rId10" Type="http://schemas.openxmlformats.org/officeDocument/2006/relationships/tags" Target="../tags/tag241.xml"/><Relationship Id="rId1" Type="http://schemas.openxmlformats.org/officeDocument/2006/relationships/tags" Target="../tags/tag234.xml"/></Relationships>
</file>

<file path=ppt/slides/_rels/slide18.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image" Target="../media/image48.png"/><Relationship Id="rId5" Type="http://schemas.openxmlformats.org/officeDocument/2006/relationships/tags" Target="../tags/tag245.xml"/><Relationship Id="rId4" Type="http://schemas.openxmlformats.org/officeDocument/2006/relationships/image" Target="../media/image47.png"/><Relationship Id="rId3" Type="http://schemas.openxmlformats.org/officeDocument/2006/relationships/tags" Target="../tags/tag244.xml"/><Relationship Id="rId2" Type="http://schemas.openxmlformats.org/officeDocument/2006/relationships/tags" Target="../tags/tag243.xml"/><Relationship Id="rId11" Type="http://schemas.openxmlformats.org/officeDocument/2006/relationships/slideLayout" Target="../slideLayouts/slideLayout7.xml"/><Relationship Id="rId10" Type="http://schemas.openxmlformats.org/officeDocument/2006/relationships/tags" Target="../tags/tag249.xml"/><Relationship Id="rId1" Type="http://schemas.openxmlformats.org/officeDocument/2006/relationships/tags" Target="../tags/tag242.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52.xml"/><Relationship Id="rId5" Type="http://schemas.openxmlformats.org/officeDocument/2006/relationships/image" Target="../media/image49.png"/><Relationship Id="rId4" Type="http://schemas.openxmlformats.org/officeDocument/2006/relationships/tags" Target="../tags/tag25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250.xml"/></Relationships>
</file>

<file path=ppt/slides/_rels/slide2.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7.jpeg"/><Relationship Id="rId7" Type="http://schemas.openxmlformats.org/officeDocument/2006/relationships/tags" Target="../tags/tag73.xml"/><Relationship Id="rId6" Type="http://schemas.openxmlformats.org/officeDocument/2006/relationships/image" Target="NULL" TargetMode="External"/><Relationship Id="rId5" Type="http://schemas.openxmlformats.org/officeDocument/2006/relationships/image" Target="../media/image6.jpeg"/><Relationship Id="rId4" Type="http://schemas.openxmlformats.org/officeDocument/2006/relationships/tags" Target="../tags/tag72.xml"/><Relationship Id="rId32" Type="http://schemas.openxmlformats.org/officeDocument/2006/relationships/vmlDrawing" Target="../drawings/vmlDrawing1.vml"/><Relationship Id="rId31" Type="http://schemas.openxmlformats.org/officeDocument/2006/relationships/slideLayout" Target="../slideLayouts/slideLayout13.xml"/><Relationship Id="rId30" Type="http://schemas.openxmlformats.org/officeDocument/2006/relationships/tags" Target="../tags/tag87.xml"/><Relationship Id="rId3" Type="http://schemas.openxmlformats.org/officeDocument/2006/relationships/tags" Target="../tags/tag71.xml"/><Relationship Id="rId29" Type="http://schemas.openxmlformats.org/officeDocument/2006/relationships/tags" Target="../tags/tag86.xml"/><Relationship Id="rId28" Type="http://schemas.openxmlformats.org/officeDocument/2006/relationships/tags" Target="../tags/tag85.xml"/><Relationship Id="rId27" Type="http://schemas.openxmlformats.org/officeDocument/2006/relationships/tags" Target="../tags/tag84.xml"/><Relationship Id="rId26" Type="http://schemas.openxmlformats.org/officeDocument/2006/relationships/tags" Target="../tags/tag83.xml"/><Relationship Id="rId25" Type="http://schemas.openxmlformats.org/officeDocument/2006/relationships/tags" Target="../tags/tag82.xml"/><Relationship Id="rId24" Type="http://schemas.openxmlformats.org/officeDocument/2006/relationships/tags" Target="../tags/tag81.xml"/><Relationship Id="rId23" Type="http://schemas.openxmlformats.org/officeDocument/2006/relationships/image" Target="../media/image14.jpeg"/><Relationship Id="rId22" Type="http://schemas.openxmlformats.org/officeDocument/2006/relationships/tags" Target="../tags/tag80.xml"/><Relationship Id="rId21" Type="http://schemas.openxmlformats.org/officeDocument/2006/relationships/image" Target="../media/image13.jpeg"/><Relationship Id="rId20" Type="http://schemas.openxmlformats.org/officeDocument/2006/relationships/tags" Target="../tags/tag79.xml"/><Relationship Id="rId2" Type="http://schemas.openxmlformats.org/officeDocument/2006/relationships/tags" Target="../tags/tag70.xml"/><Relationship Id="rId19" Type="http://schemas.openxmlformats.org/officeDocument/2006/relationships/image" Target="../media/image12.jpeg"/><Relationship Id="rId18" Type="http://schemas.openxmlformats.org/officeDocument/2006/relationships/tags" Target="../tags/tag78.xml"/><Relationship Id="rId17" Type="http://schemas.openxmlformats.org/officeDocument/2006/relationships/image" Target="../media/image11.png"/><Relationship Id="rId16" Type="http://schemas.openxmlformats.org/officeDocument/2006/relationships/oleObject" Target="../embeddings/oleObject1.bin"/><Relationship Id="rId15" Type="http://schemas.openxmlformats.org/officeDocument/2006/relationships/tags" Target="../tags/tag77.xml"/><Relationship Id="rId14" Type="http://schemas.openxmlformats.org/officeDocument/2006/relationships/image" Target="../media/image10.jpeg"/><Relationship Id="rId13" Type="http://schemas.openxmlformats.org/officeDocument/2006/relationships/tags" Target="../tags/tag76.xml"/><Relationship Id="rId12" Type="http://schemas.openxmlformats.org/officeDocument/2006/relationships/image" Target="../media/image9.jpeg"/><Relationship Id="rId11" Type="http://schemas.openxmlformats.org/officeDocument/2006/relationships/tags" Target="../tags/tag75.xml"/><Relationship Id="rId10" Type="http://schemas.openxmlformats.org/officeDocument/2006/relationships/image" Target="../media/image8.png"/><Relationship Id="rId1" Type="http://schemas.openxmlformats.org/officeDocument/2006/relationships/tags" Target="../tags/tag69.xml"/></Relationships>
</file>

<file path=ppt/slides/_rels/slide20.xml.rels><?xml version="1.0" encoding="UTF-8" standalone="yes"?>
<Relationships xmlns="http://schemas.openxmlformats.org/package/2006/relationships"><Relationship Id="rId9" Type="http://schemas.openxmlformats.org/officeDocument/2006/relationships/image" Target="../media/image50.emf"/><Relationship Id="rId8" Type="http://schemas.openxmlformats.org/officeDocument/2006/relationships/package" Target="../embeddings/Document1.docx"/><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3" Type="http://schemas.openxmlformats.org/officeDocument/2006/relationships/vmlDrawing" Target="../drawings/vmlDrawing4.vml"/><Relationship Id="rId12" Type="http://schemas.openxmlformats.org/officeDocument/2006/relationships/slideLayout" Target="../slideLayouts/slideLayout7.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tags" Target="../tags/tag253.xml"/></Relationships>
</file>

<file path=ppt/slides/_rels/slide21.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image" Target="../media/image51.png"/><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0" Type="http://schemas.openxmlformats.org/officeDocument/2006/relationships/slideLayout" Target="../slideLayouts/slideLayout7.xml"/><Relationship Id="rId1" Type="http://schemas.openxmlformats.org/officeDocument/2006/relationships/tags" Target="../tags/tag262.xml"/></Relationships>
</file>

<file path=ppt/slides/_rels/slide22.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image" Target="../media/image52.png"/><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1" Type="http://schemas.openxmlformats.org/officeDocument/2006/relationships/slideLayout" Target="../slideLayouts/slideLayout7.xml"/><Relationship Id="rId10" Type="http://schemas.openxmlformats.org/officeDocument/2006/relationships/tags" Target="../tags/tag278.xml"/><Relationship Id="rId1" Type="http://schemas.openxmlformats.org/officeDocument/2006/relationships/tags" Target="../tags/tag270.xml"/></Relationships>
</file>

<file path=ppt/slides/_rels/slide23.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5" Type="http://schemas.openxmlformats.org/officeDocument/2006/relationships/slideLayout" Target="../slideLayouts/slideLayout7.xml"/><Relationship Id="rId14" Type="http://schemas.openxmlformats.org/officeDocument/2006/relationships/tags" Target="../tags/tag290.xml"/><Relationship Id="rId13" Type="http://schemas.openxmlformats.org/officeDocument/2006/relationships/tags" Target="../tags/tag289.xml"/><Relationship Id="rId12" Type="http://schemas.microsoft.com/office/2007/relationships/hdphoto" Target="../media/image38.wdp"/><Relationship Id="rId11" Type="http://schemas.openxmlformats.org/officeDocument/2006/relationships/image" Target="../media/image37.png"/><Relationship Id="rId10" Type="http://schemas.openxmlformats.org/officeDocument/2006/relationships/tags" Target="../tags/tag288.xml"/><Relationship Id="rId1" Type="http://schemas.openxmlformats.org/officeDocument/2006/relationships/tags" Target="../tags/tag279.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s>
</file>

<file path=ppt/slides/_rels/slide25.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tags" Target="../tags/tag303.xml"/><Relationship Id="rId7" Type="http://schemas.openxmlformats.org/officeDocument/2006/relationships/image" Target="../media/image54.png"/><Relationship Id="rId6" Type="http://schemas.openxmlformats.org/officeDocument/2006/relationships/tags" Target="../tags/tag302.xml"/><Relationship Id="rId5" Type="http://schemas.openxmlformats.org/officeDocument/2006/relationships/image" Target="../media/image53.png"/><Relationship Id="rId4" Type="http://schemas.openxmlformats.org/officeDocument/2006/relationships/tags" Target="../tags/tag301.xml"/><Relationship Id="rId3" Type="http://schemas.openxmlformats.org/officeDocument/2006/relationships/tags" Target="../tags/tag300.xml"/><Relationship Id="rId21" Type="http://schemas.openxmlformats.org/officeDocument/2006/relationships/slideLayout" Target="../slideLayouts/slideLayout7.xml"/><Relationship Id="rId20" Type="http://schemas.openxmlformats.org/officeDocument/2006/relationships/tags" Target="../tags/tag312.xml"/><Relationship Id="rId2" Type="http://schemas.openxmlformats.org/officeDocument/2006/relationships/tags" Target="../tags/tag299.xml"/><Relationship Id="rId19" Type="http://schemas.openxmlformats.org/officeDocument/2006/relationships/tags" Target="../tags/tag311.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image" Target="../media/image57.png"/><Relationship Id="rId12" Type="http://schemas.openxmlformats.org/officeDocument/2006/relationships/tags" Target="../tags/tag305.xml"/><Relationship Id="rId11" Type="http://schemas.openxmlformats.org/officeDocument/2006/relationships/image" Target="../media/image56.png"/><Relationship Id="rId10" Type="http://schemas.openxmlformats.org/officeDocument/2006/relationships/tags" Target="../tags/tag304.xml"/><Relationship Id="rId1" Type="http://schemas.openxmlformats.org/officeDocument/2006/relationships/tags" Target="../tags/tag298.xml"/></Relationships>
</file>

<file path=ppt/slides/_rels/slide26.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microsoft.com/office/2007/relationships/hdphoto" Target="../media/image59.wdp"/><Relationship Id="rId5" Type="http://schemas.openxmlformats.org/officeDocument/2006/relationships/image" Target="../media/image58.png"/><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5" Type="http://schemas.openxmlformats.org/officeDocument/2006/relationships/slideLayout" Target="../slideLayouts/slideLayout7.xml"/><Relationship Id="rId14" Type="http://schemas.openxmlformats.org/officeDocument/2006/relationships/tags" Target="../tags/tag324.xml"/><Relationship Id="rId13" Type="http://schemas.openxmlformats.org/officeDocument/2006/relationships/tags" Target="../tags/tag323.xml"/><Relationship Id="rId12" Type="http://schemas.openxmlformats.org/officeDocument/2006/relationships/tags" Target="../tags/tag322.xml"/><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tags" Target="../tags/tag313.xml"/></Relationships>
</file>

<file path=ppt/slides/_rels/slide27.xml.rels><?xml version="1.0" encoding="UTF-8" standalone="yes"?>
<Relationships xmlns="http://schemas.openxmlformats.org/package/2006/relationships"><Relationship Id="rId9" Type="http://schemas.microsoft.com/office/2007/relationships/hdphoto" Target="../media/image59.wdp"/><Relationship Id="rId8" Type="http://schemas.openxmlformats.org/officeDocument/2006/relationships/image" Target="../media/image58.png"/><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tags" Target="../tags/tag329.xml"/><Relationship Id="rId42" Type="http://schemas.openxmlformats.org/officeDocument/2006/relationships/slideLayout" Target="../slideLayouts/slideLayout7.xml"/><Relationship Id="rId41" Type="http://schemas.openxmlformats.org/officeDocument/2006/relationships/tags" Target="../tags/tag363.xml"/><Relationship Id="rId40" Type="http://schemas.openxmlformats.org/officeDocument/2006/relationships/tags" Target="../tags/tag362.xml"/><Relationship Id="rId4" Type="http://schemas.openxmlformats.org/officeDocument/2006/relationships/tags" Target="../tags/tag328.xml"/><Relationship Id="rId39" Type="http://schemas.openxmlformats.org/officeDocument/2006/relationships/tags" Target="../tags/tag361.xml"/><Relationship Id="rId38" Type="http://schemas.openxmlformats.org/officeDocument/2006/relationships/tags" Target="../tags/tag360.xml"/><Relationship Id="rId37" Type="http://schemas.openxmlformats.org/officeDocument/2006/relationships/tags" Target="../tags/tag359.xml"/><Relationship Id="rId36" Type="http://schemas.openxmlformats.org/officeDocument/2006/relationships/tags" Target="../tags/tag358.xml"/><Relationship Id="rId35" Type="http://schemas.openxmlformats.org/officeDocument/2006/relationships/tags" Target="../tags/tag357.xml"/><Relationship Id="rId34" Type="http://schemas.openxmlformats.org/officeDocument/2006/relationships/tags" Target="../tags/tag356.xml"/><Relationship Id="rId33" Type="http://schemas.openxmlformats.org/officeDocument/2006/relationships/tags" Target="../tags/tag355.xml"/><Relationship Id="rId32" Type="http://schemas.openxmlformats.org/officeDocument/2006/relationships/tags" Target="../tags/tag354.xml"/><Relationship Id="rId31" Type="http://schemas.openxmlformats.org/officeDocument/2006/relationships/tags" Target="../tags/tag353.xml"/><Relationship Id="rId30" Type="http://schemas.openxmlformats.org/officeDocument/2006/relationships/tags" Target="../tags/tag352.xml"/><Relationship Id="rId3" Type="http://schemas.openxmlformats.org/officeDocument/2006/relationships/tags" Target="../tags/tag327.xml"/><Relationship Id="rId29" Type="http://schemas.openxmlformats.org/officeDocument/2006/relationships/tags" Target="../tags/tag351.xml"/><Relationship Id="rId28" Type="http://schemas.openxmlformats.org/officeDocument/2006/relationships/tags" Target="../tags/tag350.xml"/><Relationship Id="rId27" Type="http://schemas.openxmlformats.org/officeDocument/2006/relationships/tags" Target="../tags/tag349.xml"/><Relationship Id="rId26" Type="http://schemas.openxmlformats.org/officeDocument/2006/relationships/tags" Target="../tags/tag348.xml"/><Relationship Id="rId25" Type="http://schemas.openxmlformats.org/officeDocument/2006/relationships/tags" Target="../tags/tag347.xml"/><Relationship Id="rId24" Type="http://schemas.openxmlformats.org/officeDocument/2006/relationships/tags" Target="../tags/tag346.xml"/><Relationship Id="rId23" Type="http://schemas.openxmlformats.org/officeDocument/2006/relationships/tags" Target="../tags/tag345.xml"/><Relationship Id="rId22" Type="http://schemas.openxmlformats.org/officeDocument/2006/relationships/tags" Target="../tags/tag344.xml"/><Relationship Id="rId21" Type="http://schemas.openxmlformats.org/officeDocument/2006/relationships/tags" Target="../tags/tag343.xml"/><Relationship Id="rId20" Type="http://schemas.openxmlformats.org/officeDocument/2006/relationships/tags" Target="../tags/tag342.xml"/><Relationship Id="rId2" Type="http://schemas.openxmlformats.org/officeDocument/2006/relationships/tags" Target="../tags/tag326.xml"/><Relationship Id="rId19" Type="http://schemas.openxmlformats.org/officeDocument/2006/relationships/tags" Target="../tags/tag341.xml"/><Relationship Id="rId18" Type="http://schemas.openxmlformats.org/officeDocument/2006/relationships/tags" Target="../tags/tag340.xml"/><Relationship Id="rId17" Type="http://schemas.openxmlformats.org/officeDocument/2006/relationships/tags" Target="../tags/tag339.xml"/><Relationship Id="rId16" Type="http://schemas.openxmlformats.org/officeDocument/2006/relationships/tags" Target="../tags/tag338.xml"/><Relationship Id="rId15" Type="http://schemas.openxmlformats.org/officeDocument/2006/relationships/tags" Target="../tags/tag337.xml"/><Relationship Id="rId14" Type="http://schemas.openxmlformats.org/officeDocument/2006/relationships/tags" Target="../tags/tag336.xml"/><Relationship Id="rId13" Type="http://schemas.openxmlformats.org/officeDocument/2006/relationships/tags" Target="../tags/tag335.xml"/><Relationship Id="rId12" Type="http://schemas.openxmlformats.org/officeDocument/2006/relationships/tags" Target="../tags/tag334.xml"/><Relationship Id="rId11" Type="http://schemas.openxmlformats.org/officeDocument/2006/relationships/tags" Target="../tags/tag333.xml"/><Relationship Id="rId10" Type="http://schemas.openxmlformats.org/officeDocument/2006/relationships/tags" Target="../tags/tag332.xml"/><Relationship Id="rId1" Type="http://schemas.openxmlformats.org/officeDocument/2006/relationships/tags" Target="../tags/tag325.xml"/></Relationships>
</file>

<file path=ppt/slides/_rels/slide28.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tags" Target="../tags/tag370.xml"/><Relationship Id="rId7" Type="http://schemas.openxmlformats.org/officeDocument/2006/relationships/image" Target="../media/image60.png"/><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3" Type="http://schemas.openxmlformats.org/officeDocument/2006/relationships/slideLayout" Target="../slideLayouts/slideLayout7.xml"/><Relationship Id="rId12" Type="http://schemas.openxmlformats.org/officeDocument/2006/relationships/tags" Target="../tags/tag373.xml"/><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tags" Target="../tags/tag364.xml"/></Relationships>
</file>

<file path=ppt/slides/_rels/slide2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9" Type="http://schemas.openxmlformats.org/officeDocument/2006/relationships/slideLayout" Target="../slideLayouts/slideLayout7.xml"/><Relationship Id="rId78" Type="http://schemas.openxmlformats.org/officeDocument/2006/relationships/tags" Target="../tags/tag451.xml"/><Relationship Id="rId77" Type="http://schemas.openxmlformats.org/officeDocument/2006/relationships/tags" Target="../tags/tag450.xml"/><Relationship Id="rId76" Type="http://schemas.openxmlformats.org/officeDocument/2006/relationships/tags" Target="../tags/tag449.xml"/><Relationship Id="rId75" Type="http://schemas.openxmlformats.org/officeDocument/2006/relationships/tags" Target="../tags/tag448.xml"/><Relationship Id="rId74" Type="http://schemas.openxmlformats.org/officeDocument/2006/relationships/tags" Target="../tags/tag447.xml"/><Relationship Id="rId73" Type="http://schemas.openxmlformats.org/officeDocument/2006/relationships/tags" Target="../tags/tag446.xml"/><Relationship Id="rId72" Type="http://schemas.openxmlformats.org/officeDocument/2006/relationships/tags" Target="../tags/tag445.xml"/><Relationship Id="rId71" Type="http://schemas.openxmlformats.org/officeDocument/2006/relationships/tags" Target="../tags/tag444.xml"/><Relationship Id="rId70" Type="http://schemas.openxmlformats.org/officeDocument/2006/relationships/tags" Target="../tags/tag443.xml"/><Relationship Id="rId7" Type="http://schemas.openxmlformats.org/officeDocument/2006/relationships/tags" Target="../tags/tag380.xml"/><Relationship Id="rId69" Type="http://schemas.openxmlformats.org/officeDocument/2006/relationships/tags" Target="../tags/tag442.xml"/><Relationship Id="rId68" Type="http://schemas.openxmlformats.org/officeDocument/2006/relationships/tags" Target="../tags/tag441.xml"/><Relationship Id="rId67" Type="http://schemas.openxmlformats.org/officeDocument/2006/relationships/tags" Target="../tags/tag440.xml"/><Relationship Id="rId66" Type="http://schemas.openxmlformats.org/officeDocument/2006/relationships/tags" Target="../tags/tag439.xml"/><Relationship Id="rId65" Type="http://schemas.openxmlformats.org/officeDocument/2006/relationships/tags" Target="../tags/tag438.xml"/><Relationship Id="rId64" Type="http://schemas.openxmlformats.org/officeDocument/2006/relationships/tags" Target="../tags/tag437.xml"/><Relationship Id="rId63" Type="http://schemas.openxmlformats.org/officeDocument/2006/relationships/tags" Target="../tags/tag436.xml"/><Relationship Id="rId62" Type="http://schemas.openxmlformats.org/officeDocument/2006/relationships/tags" Target="../tags/tag435.xml"/><Relationship Id="rId61" Type="http://schemas.openxmlformats.org/officeDocument/2006/relationships/tags" Target="../tags/tag434.xml"/><Relationship Id="rId60" Type="http://schemas.openxmlformats.org/officeDocument/2006/relationships/tags" Target="../tags/tag433.xml"/><Relationship Id="rId6" Type="http://schemas.openxmlformats.org/officeDocument/2006/relationships/tags" Target="../tags/tag379.xml"/><Relationship Id="rId59" Type="http://schemas.openxmlformats.org/officeDocument/2006/relationships/tags" Target="../tags/tag432.xml"/><Relationship Id="rId58" Type="http://schemas.openxmlformats.org/officeDocument/2006/relationships/tags" Target="../tags/tag431.xml"/><Relationship Id="rId57" Type="http://schemas.openxmlformats.org/officeDocument/2006/relationships/tags" Target="../tags/tag430.xml"/><Relationship Id="rId56" Type="http://schemas.openxmlformats.org/officeDocument/2006/relationships/tags" Target="../tags/tag429.xml"/><Relationship Id="rId55" Type="http://schemas.openxmlformats.org/officeDocument/2006/relationships/tags" Target="../tags/tag428.xml"/><Relationship Id="rId54" Type="http://schemas.openxmlformats.org/officeDocument/2006/relationships/tags" Target="../tags/tag427.xml"/><Relationship Id="rId53" Type="http://schemas.openxmlformats.org/officeDocument/2006/relationships/tags" Target="../tags/tag426.xml"/><Relationship Id="rId52" Type="http://schemas.openxmlformats.org/officeDocument/2006/relationships/tags" Target="../tags/tag425.xml"/><Relationship Id="rId51" Type="http://schemas.openxmlformats.org/officeDocument/2006/relationships/tags" Target="../tags/tag424.xml"/><Relationship Id="rId50" Type="http://schemas.openxmlformats.org/officeDocument/2006/relationships/tags" Target="../tags/tag423.xml"/><Relationship Id="rId5" Type="http://schemas.openxmlformats.org/officeDocument/2006/relationships/tags" Target="../tags/tag378.xml"/><Relationship Id="rId49" Type="http://schemas.openxmlformats.org/officeDocument/2006/relationships/tags" Target="../tags/tag422.xml"/><Relationship Id="rId48" Type="http://schemas.openxmlformats.org/officeDocument/2006/relationships/tags" Target="../tags/tag421.xml"/><Relationship Id="rId47" Type="http://schemas.openxmlformats.org/officeDocument/2006/relationships/tags" Target="../tags/tag420.xml"/><Relationship Id="rId46" Type="http://schemas.openxmlformats.org/officeDocument/2006/relationships/tags" Target="../tags/tag419.xml"/><Relationship Id="rId45" Type="http://schemas.openxmlformats.org/officeDocument/2006/relationships/tags" Target="../tags/tag418.xml"/><Relationship Id="rId44" Type="http://schemas.openxmlformats.org/officeDocument/2006/relationships/tags" Target="../tags/tag417.xml"/><Relationship Id="rId43" Type="http://schemas.openxmlformats.org/officeDocument/2006/relationships/tags" Target="../tags/tag416.xml"/><Relationship Id="rId42" Type="http://schemas.openxmlformats.org/officeDocument/2006/relationships/tags" Target="../tags/tag415.xml"/><Relationship Id="rId41" Type="http://schemas.openxmlformats.org/officeDocument/2006/relationships/tags" Target="../tags/tag414.xml"/><Relationship Id="rId40" Type="http://schemas.openxmlformats.org/officeDocument/2006/relationships/tags" Target="../tags/tag413.xml"/><Relationship Id="rId4" Type="http://schemas.openxmlformats.org/officeDocument/2006/relationships/tags" Target="../tags/tag377.xml"/><Relationship Id="rId39" Type="http://schemas.openxmlformats.org/officeDocument/2006/relationships/tags" Target="../tags/tag412.xml"/><Relationship Id="rId38" Type="http://schemas.openxmlformats.org/officeDocument/2006/relationships/tags" Target="../tags/tag411.xml"/><Relationship Id="rId37" Type="http://schemas.openxmlformats.org/officeDocument/2006/relationships/tags" Target="../tags/tag410.xml"/><Relationship Id="rId36" Type="http://schemas.openxmlformats.org/officeDocument/2006/relationships/tags" Target="../tags/tag409.xml"/><Relationship Id="rId35" Type="http://schemas.openxmlformats.org/officeDocument/2006/relationships/tags" Target="../tags/tag408.xml"/><Relationship Id="rId34" Type="http://schemas.openxmlformats.org/officeDocument/2006/relationships/tags" Target="../tags/tag407.xml"/><Relationship Id="rId33" Type="http://schemas.openxmlformats.org/officeDocument/2006/relationships/tags" Target="../tags/tag406.xml"/><Relationship Id="rId32" Type="http://schemas.openxmlformats.org/officeDocument/2006/relationships/tags" Target="../tags/tag405.xml"/><Relationship Id="rId31" Type="http://schemas.openxmlformats.org/officeDocument/2006/relationships/tags" Target="../tags/tag404.xml"/><Relationship Id="rId30" Type="http://schemas.openxmlformats.org/officeDocument/2006/relationships/tags" Target="../tags/tag403.xml"/><Relationship Id="rId3" Type="http://schemas.openxmlformats.org/officeDocument/2006/relationships/tags" Target="../tags/tag376.xml"/><Relationship Id="rId29" Type="http://schemas.openxmlformats.org/officeDocument/2006/relationships/tags" Target="../tags/tag402.xml"/><Relationship Id="rId28" Type="http://schemas.openxmlformats.org/officeDocument/2006/relationships/tags" Target="../tags/tag401.xml"/><Relationship Id="rId27" Type="http://schemas.openxmlformats.org/officeDocument/2006/relationships/tags" Target="../tags/tag400.xml"/><Relationship Id="rId26" Type="http://schemas.openxmlformats.org/officeDocument/2006/relationships/tags" Target="../tags/tag399.xml"/><Relationship Id="rId25" Type="http://schemas.openxmlformats.org/officeDocument/2006/relationships/tags" Target="../tags/tag398.xml"/><Relationship Id="rId24" Type="http://schemas.openxmlformats.org/officeDocument/2006/relationships/tags" Target="../tags/tag397.xml"/><Relationship Id="rId23" Type="http://schemas.openxmlformats.org/officeDocument/2006/relationships/tags" Target="../tags/tag396.xml"/><Relationship Id="rId22" Type="http://schemas.openxmlformats.org/officeDocument/2006/relationships/tags" Target="../tags/tag395.xml"/><Relationship Id="rId21" Type="http://schemas.openxmlformats.org/officeDocument/2006/relationships/tags" Target="../tags/tag394.xml"/><Relationship Id="rId20" Type="http://schemas.openxmlformats.org/officeDocument/2006/relationships/tags" Target="../tags/tag393.xml"/><Relationship Id="rId2" Type="http://schemas.openxmlformats.org/officeDocument/2006/relationships/tags" Target="../tags/tag375.xml"/><Relationship Id="rId19" Type="http://schemas.openxmlformats.org/officeDocument/2006/relationships/tags" Target="../tags/tag392.xml"/><Relationship Id="rId18" Type="http://schemas.openxmlformats.org/officeDocument/2006/relationships/tags" Target="../tags/tag391.xml"/><Relationship Id="rId17" Type="http://schemas.openxmlformats.org/officeDocument/2006/relationships/tags" Target="../tags/tag390.xml"/><Relationship Id="rId16" Type="http://schemas.openxmlformats.org/officeDocument/2006/relationships/tags" Target="../tags/tag389.xml"/><Relationship Id="rId15" Type="http://schemas.openxmlformats.org/officeDocument/2006/relationships/tags" Target="../tags/tag388.xml"/><Relationship Id="rId14" Type="http://schemas.openxmlformats.org/officeDocument/2006/relationships/tags" Target="../tags/tag387.xml"/><Relationship Id="rId13" Type="http://schemas.openxmlformats.org/officeDocument/2006/relationships/tags" Target="../tags/tag386.xml"/><Relationship Id="rId12" Type="http://schemas.openxmlformats.org/officeDocument/2006/relationships/tags" Target="../tags/tag385.xml"/><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tags" Target="../tags/tag374.xml"/></Relationships>
</file>

<file path=ppt/slides/_rels/slide3.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image" Target="../media/image17.jpeg"/><Relationship Id="rId6" Type="http://schemas.openxmlformats.org/officeDocument/2006/relationships/tags" Target="../tags/tag91.xml"/><Relationship Id="rId5" Type="http://schemas.openxmlformats.org/officeDocument/2006/relationships/image" Target="../media/image16.jpeg"/><Relationship Id="rId4" Type="http://schemas.openxmlformats.org/officeDocument/2006/relationships/tags" Target="../tags/tag90.xml"/><Relationship Id="rId3" Type="http://schemas.openxmlformats.org/officeDocument/2006/relationships/image" Target="../media/image15.jpeg"/><Relationship Id="rId2" Type="http://schemas.openxmlformats.org/officeDocument/2006/relationships/tags" Target="../tags/tag89.xml"/><Relationship Id="rId13" Type="http://schemas.openxmlformats.org/officeDocument/2006/relationships/slideLayout" Target="../slideLayouts/slideLayout15.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image" Target="../media/image18.jpeg"/><Relationship Id="rId1" Type="http://schemas.openxmlformats.org/officeDocument/2006/relationships/tags" Target="../tags/tag88.xml"/></Relationships>
</file>

<file path=ppt/slides/_rels/slide30.xml.rels><?xml version="1.0" encoding="UTF-8" standalone="yes"?>
<Relationships xmlns="http://schemas.openxmlformats.org/package/2006/relationships"><Relationship Id="rId9" Type="http://schemas.openxmlformats.org/officeDocument/2006/relationships/tags" Target="../tags/tag460.xml"/><Relationship Id="rId8" Type="http://schemas.openxmlformats.org/officeDocument/2006/relationships/tags" Target="../tags/tag459.xml"/><Relationship Id="rId7" Type="http://schemas.openxmlformats.org/officeDocument/2006/relationships/tags" Target="../tags/tag458.xml"/><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tags" Target="../tags/tag453.xml"/><Relationship Id="rId15" Type="http://schemas.openxmlformats.org/officeDocument/2006/relationships/slideLayout" Target="../slideLayouts/slideLayout7.xml"/><Relationship Id="rId14" Type="http://schemas.openxmlformats.org/officeDocument/2006/relationships/tags" Target="../tags/tag465.xml"/><Relationship Id="rId13" Type="http://schemas.openxmlformats.org/officeDocument/2006/relationships/tags" Target="../tags/tag464.xml"/><Relationship Id="rId12" Type="http://schemas.openxmlformats.org/officeDocument/2006/relationships/tags" Target="../tags/tag463.xml"/><Relationship Id="rId11" Type="http://schemas.openxmlformats.org/officeDocument/2006/relationships/tags" Target="../tags/tag462.xml"/><Relationship Id="rId10" Type="http://schemas.openxmlformats.org/officeDocument/2006/relationships/tags" Target="../tags/tag461.xml"/><Relationship Id="rId1" Type="http://schemas.openxmlformats.org/officeDocument/2006/relationships/tags" Target="../tags/tag452.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6.xml"/><Relationship Id="rId6" Type="http://schemas.openxmlformats.org/officeDocument/2006/relationships/tags" Target="../tags/tag471.xml"/><Relationship Id="rId5" Type="http://schemas.openxmlformats.org/officeDocument/2006/relationships/tags" Target="../tags/tag470.xml"/><Relationship Id="rId4" Type="http://schemas.openxmlformats.org/officeDocument/2006/relationships/tags" Target="../tags/tag469.xml"/><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tags" Target="../tags/tag466.xml"/></Relationships>
</file>

<file path=ppt/slides/_rels/slide4.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image" Target="../media/image20.png"/><Relationship Id="rId6" Type="http://schemas.openxmlformats.org/officeDocument/2006/relationships/tags" Target="../tags/tag100.xml"/><Relationship Id="rId5" Type="http://schemas.openxmlformats.org/officeDocument/2006/relationships/image" Target="../media/image19.jpe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6" Type="http://schemas.openxmlformats.org/officeDocument/2006/relationships/slideLayout" Target="../slideLayouts/slideLayout7.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image" Target="../media/image21.png"/><Relationship Id="rId1" Type="http://schemas.openxmlformats.org/officeDocument/2006/relationships/tags" Target="../tags/tag96.xml"/></Relationships>
</file>

<file path=ppt/slides/_rels/slide5.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22.png"/><Relationship Id="rId15" Type="http://schemas.openxmlformats.org/officeDocument/2006/relationships/slideLayout" Target="../slideLayouts/slideLayout7.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6.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image" Target="../media/image23.jpeg"/><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6" Type="http://schemas.openxmlformats.org/officeDocument/2006/relationships/slideLayout" Target="../slideLayouts/slideLayout7.xml"/><Relationship Id="rId15" Type="http://schemas.openxmlformats.org/officeDocument/2006/relationships/tags" Target="../tags/tag133.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image" Target="../media/image24.jpeg"/><Relationship Id="rId10" Type="http://schemas.openxmlformats.org/officeDocument/2006/relationships/tags" Target="../tags/tag129.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image" Target="../media/image25.wmf"/><Relationship Id="rId5" Type="http://schemas.openxmlformats.org/officeDocument/2006/relationships/oleObject" Target="../embeddings/oleObject2.bin"/><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6" Type="http://schemas.openxmlformats.org/officeDocument/2006/relationships/vmlDrawing" Target="../drawings/vmlDrawing2.vml"/><Relationship Id="rId15" Type="http://schemas.openxmlformats.org/officeDocument/2006/relationships/slideLayout" Target="../slideLayouts/slideLayout7.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4.xml"/></Relationships>
</file>

<file path=ppt/slides/_rels/slide8.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tags" Target="../tags/tag152.xml"/><Relationship Id="rId7" Type="http://schemas.openxmlformats.org/officeDocument/2006/relationships/image" Target="../media/image26.jpeg"/><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3" Type="http://schemas.openxmlformats.org/officeDocument/2006/relationships/slideLayout" Target="../slideLayouts/slideLayout7.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tags" Target="../tags/tag146.xml"/></Relationships>
</file>

<file path=ppt/slides/_rels/slide9.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image" Target="../media/image28.png"/><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2" Type="http://schemas.openxmlformats.org/officeDocument/2006/relationships/slideLayout" Target="../slideLayouts/slideLayout7.xml"/><Relationship Id="rId11" Type="http://schemas.openxmlformats.org/officeDocument/2006/relationships/tags" Target="../tags/tag164.xml"/><Relationship Id="rId10" Type="http://schemas.openxmlformats.org/officeDocument/2006/relationships/image" Target="../media/image29.png"/><Relationship Id="rId1" Type="http://schemas.openxmlformats.org/officeDocument/2006/relationships/tags" Target="../tags/tag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421884" y="5507051"/>
            <a:ext cx="616395" cy="616395"/>
            <a:chOff x="3059832" y="3339719"/>
            <a:chExt cx="3607562" cy="3607562"/>
          </a:xfrm>
        </p:grpSpPr>
        <p:sp>
          <p:nvSpPr>
            <p:cNvPr id="24" name="椭圆 2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组合 2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33" name="组合 32"/>
          <p:cNvGrpSpPr/>
          <p:nvPr/>
        </p:nvGrpSpPr>
        <p:grpSpPr>
          <a:xfrm>
            <a:off x="6223791" y="1857139"/>
            <a:ext cx="292233" cy="292233"/>
            <a:chOff x="3059832" y="3339719"/>
            <a:chExt cx="3607562" cy="3607562"/>
          </a:xfrm>
          <a:solidFill>
            <a:schemeClr val="accent1">
              <a:lumMod val="75000"/>
            </a:schemeClr>
          </a:solidFill>
        </p:grpSpPr>
        <p:sp>
          <p:nvSpPr>
            <p:cNvPr id="34" name="椭圆 3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nvGrpSpPr>
            <p:cNvPr id="35" name="组合 3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3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sp>
            <p:nvSpPr>
              <p:cNvPr id="37" name="椭圆 3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grpSp>
      <p:grpSp>
        <p:nvGrpSpPr>
          <p:cNvPr id="38" name="组合 37"/>
          <p:cNvGrpSpPr/>
          <p:nvPr/>
        </p:nvGrpSpPr>
        <p:grpSpPr>
          <a:xfrm>
            <a:off x="417233" y="5641679"/>
            <a:ext cx="179386" cy="179386"/>
            <a:chOff x="3059832" y="3339719"/>
            <a:chExt cx="3607562" cy="3607562"/>
          </a:xfrm>
          <a:solidFill>
            <a:schemeClr val="accent1">
              <a:lumMod val="75000"/>
            </a:schemeClr>
          </a:solidFill>
        </p:grpSpPr>
        <p:sp>
          <p:nvSpPr>
            <p:cNvPr id="39" name="椭圆 38"/>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1"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2" name="椭圆 4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43" name="组合 42"/>
          <p:cNvGrpSpPr/>
          <p:nvPr/>
        </p:nvGrpSpPr>
        <p:grpSpPr>
          <a:xfrm>
            <a:off x="4372991" y="721039"/>
            <a:ext cx="292233" cy="292233"/>
            <a:chOff x="3059832" y="3339719"/>
            <a:chExt cx="3607562" cy="3607562"/>
          </a:xfrm>
          <a:solidFill>
            <a:schemeClr val="accent1">
              <a:lumMod val="75000"/>
            </a:schemeClr>
          </a:solidFill>
        </p:grpSpPr>
        <p:sp>
          <p:nvSpPr>
            <p:cNvPr id="44" name="椭圆 4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4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7" name="椭圆 4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2" name="矩形 1"/>
          <p:cNvSpPr/>
          <p:nvPr/>
        </p:nvSpPr>
        <p:spPr>
          <a:xfrm>
            <a:off x="0" y="2201658"/>
            <a:ext cx="12192000" cy="3014630"/>
          </a:xfrm>
          <a:prstGeom prst="rect">
            <a:avLst/>
          </a:prstGeom>
          <a:solidFill>
            <a:srgbClr val="3780D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9732709" y="1484573"/>
            <a:ext cx="616395" cy="616395"/>
            <a:chOff x="3059832" y="3339719"/>
            <a:chExt cx="3607562" cy="3607562"/>
          </a:xfrm>
        </p:grpSpPr>
        <p:sp>
          <p:nvSpPr>
            <p:cNvPr id="54" name="椭圆 5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5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3" name="矩形 2"/>
          <p:cNvSpPr/>
          <p:nvPr/>
        </p:nvSpPr>
        <p:spPr>
          <a:xfrm>
            <a:off x="0" y="2685860"/>
            <a:ext cx="12192000" cy="829945"/>
          </a:xfrm>
          <a:prstGeom prst="rect">
            <a:avLst/>
          </a:prstGeom>
        </p:spPr>
        <p:txBody>
          <a:bodyPr wrap="square">
            <a:spAutoFit/>
          </a:bodyPr>
          <a:lstStyle/>
          <a:p>
            <a:pPr algn="ctr"/>
            <a:r>
              <a:rPr lang="zh-CN" altLang="en-US" sz="4800" b="1" kern="100" dirty="0">
                <a:solidFill>
                  <a:schemeClr val="bg1"/>
                </a:solidFill>
                <a:latin typeface="微软雅黑" panose="020B0503020204020204" charset="-122"/>
                <a:ea typeface="微软雅黑" panose="020B0503020204020204" charset="-122"/>
                <a:cs typeface="Times New Roman" panose="02020603050405020304" pitchFamily="18" charset="0"/>
              </a:rPr>
              <a:t>第四章</a:t>
            </a:r>
            <a:r>
              <a:rPr lang="zh-CN" altLang="en-US" sz="48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：生物大分子</a:t>
            </a:r>
            <a:endParaRPr lang="zh-CN" altLang="en-US" sz="4800"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4" name="矩形 3"/>
          <p:cNvSpPr/>
          <p:nvPr/>
        </p:nvSpPr>
        <p:spPr>
          <a:xfrm>
            <a:off x="0" y="3777615"/>
            <a:ext cx="12192000" cy="645160"/>
          </a:xfrm>
          <a:prstGeom prst="rect">
            <a:avLst/>
          </a:prstGeom>
          <a:effectLst/>
        </p:spPr>
        <p:txBody>
          <a:bodyPr wrap="square">
            <a:spAutoFit/>
          </a:bodyPr>
          <a:lstStyle/>
          <a:p>
            <a:pPr algn="ctr"/>
            <a:r>
              <a:rPr lang="zh-CN" altLang="en-US" sz="36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第一节：糖类</a:t>
            </a:r>
            <a:endParaRPr lang="zh-CN" altLang="en-US" sz="36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7" name="矩形 6"/>
          <p:cNvSpPr/>
          <p:nvPr/>
        </p:nvSpPr>
        <p:spPr>
          <a:xfrm>
            <a:off x="0" y="0"/>
            <a:ext cx="12192000" cy="1311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80998" y="146276"/>
            <a:ext cx="1805497" cy="1833354"/>
            <a:chOff x="702328" y="1302545"/>
            <a:chExt cx="1805497" cy="1833354"/>
          </a:xfrm>
        </p:grpSpPr>
        <p:sp>
          <p:nvSpPr>
            <p:cNvPr id="87" name="椭圆 86"/>
            <p:cNvSpPr/>
            <p:nvPr/>
          </p:nvSpPr>
          <p:spPr>
            <a:xfrm>
              <a:off x="1702773" y="1302545"/>
              <a:ext cx="668877" cy="668877"/>
            </a:xfrm>
            <a:prstGeom prst="ellipse">
              <a:avLst/>
            </a:prstGeom>
            <a:gradFill flip="none" rotWithShape="1">
              <a:gsLst>
                <a:gs pos="0">
                  <a:schemeClr val="bg1"/>
                </a:gs>
                <a:gs pos="36000">
                  <a:schemeClr val="bg1"/>
                </a:gs>
                <a:gs pos="100000">
                  <a:srgbClr val="C7C7C7"/>
                </a:gs>
              </a:gsLst>
              <a:lin ang="13500000" scaled="1"/>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8" name="椭圆 87"/>
            <p:cNvSpPr/>
            <p:nvPr/>
          </p:nvSpPr>
          <p:spPr>
            <a:xfrm>
              <a:off x="1849319" y="2264885"/>
              <a:ext cx="658506" cy="65850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椭圆 88"/>
            <p:cNvSpPr/>
            <p:nvPr/>
          </p:nvSpPr>
          <p:spPr>
            <a:xfrm>
              <a:off x="857708" y="2337395"/>
              <a:ext cx="798504" cy="798504"/>
            </a:xfrm>
            <a:prstGeom prst="ellipse">
              <a:avLst/>
            </a:prstGeom>
            <a:gradFill flip="none" rotWithShape="1">
              <a:gsLst>
                <a:gs pos="0">
                  <a:schemeClr val="bg1"/>
                </a:gs>
                <a:gs pos="36000">
                  <a:schemeClr val="bg1"/>
                </a:gs>
                <a:gs pos="100000">
                  <a:srgbClr val="C7C7C7"/>
                </a:gs>
              </a:gsLst>
              <a:lin ang="13500000" scaled="1"/>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椭圆 89"/>
            <p:cNvSpPr/>
            <p:nvPr/>
          </p:nvSpPr>
          <p:spPr>
            <a:xfrm>
              <a:off x="702328" y="1359500"/>
              <a:ext cx="1482936" cy="148293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5029" y="4034233"/>
            <a:ext cx="2901523" cy="1861622"/>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349" y="2863966"/>
            <a:ext cx="2901523" cy="2472624"/>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2733" y="509331"/>
            <a:ext cx="715648" cy="715648"/>
          </a:xfrm>
          <a:prstGeom prst="rect">
            <a:avLst/>
          </a:prstGeom>
        </p:spPr>
      </p:pic>
      <p:pic>
        <p:nvPicPr>
          <p:cNvPr id="6" name="图片 5"/>
          <p:cNvPicPr>
            <a:picLocks noChangeAspect="1"/>
          </p:cNvPicPr>
          <p:nvPr>
            <p:custDataLst>
              <p:tags r:id="rId4"/>
            </p:custDataLst>
          </p:nvPr>
        </p:nvPicPr>
        <p:blipFill>
          <a:blip r:embed="rId5"/>
          <a:srcRect l="-1483" t="494"/>
          <a:stretch>
            <a:fillRect/>
          </a:stretch>
        </p:blipFill>
        <p:spPr>
          <a:xfrm>
            <a:off x="534670" y="387350"/>
            <a:ext cx="1173480" cy="1150620"/>
          </a:xfrm>
          <a:prstGeom prst="ellipse">
            <a:avLst/>
          </a:prstGeom>
        </p:spPr>
      </p:pic>
      <p:sp>
        <p:nvSpPr>
          <p:cNvPr id="12" name="文本框 11"/>
          <p:cNvSpPr txBox="1"/>
          <p:nvPr/>
        </p:nvSpPr>
        <p:spPr>
          <a:xfrm>
            <a:off x="3472180" y="894080"/>
            <a:ext cx="5558155" cy="583565"/>
          </a:xfrm>
          <a:prstGeom prst="rect">
            <a:avLst/>
          </a:prstGeom>
          <a:noFill/>
        </p:spPr>
        <p:txBody>
          <a:bodyPr wrap="square" rtlCol="0">
            <a:spAutoFit/>
          </a:bodyPr>
          <a:lstStyle/>
          <a:p>
            <a:r>
              <a:rPr lang="zh-CN" altLang="en-US" sz="3200" dirty="0">
                <a:solidFill>
                  <a:srgbClr val="3780D7"/>
                </a:solidFill>
              </a:rPr>
              <a:t>人教版高中</a:t>
            </a:r>
            <a:r>
              <a:rPr lang="zh-CN" altLang="en-US" sz="3200" dirty="0" smtClean="0">
                <a:solidFill>
                  <a:srgbClr val="3780D7"/>
                </a:solidFill>
              </a:rPr>
              <a:t>化学选择性必修</a:t>
            </a:r>
            <a:r>
              <a:rPr lang="en-US" altLang="zh-CN" sz="3200" dirty="0" smtClean="0">
                <a:solidFill>
                  <a:srgbClr val="3780D7"/>
                </a:solidFill>
              </a:rPr>
              <a:t>3</a:t>
            </a:r>
            <a:endParaRPr lang="en-US" altLang="zh-CN" sz="3200" dirty="0" smtClean="0">
              <a:solidFill>
                <a:srgbClr val="3780D7"/>
              </a:solidFill>
            </a:endParaRPr>
          </a:p>
        </p:txBody>
      </p:sp>
      <p:sp>
        <p:nvSpPr>
          <p:cNvPr id="5" name="矩形 4"/>
          <p:cNvSpPr/>
          <p:nvPr>
            <p:custDataLst>
              <p:tags r:id="rId6"/>
            </p:custDataLst>
          </p:nvPr>
        </p:nvSpPr>
        <p:spPr>
          <a:xfrm>
            <a:off x="0" y="4516120"/>
            <a:ext cx="12191365" cy="460375"/>
          </a:xfrm>
          <a:prstGeom prst="rect">
            <a:avLst/>
          </a:prstGeom>
          <a:ln>
            <a:noFill/>
          </a:ln>
        </p:spPr>
        <p:txBody>
          <a:bodyPr wrap="square">
            <a:spAutoFit/>
          </a:bodyPr>
          <a:p>
            <a:pPr algn="ctr"/>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第</a:t>
            </a:r>
            <a:r>
              <a:rPr lang="en-US" altLang="zh-CN"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2</a:t>
            </a:r>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课时：二糖、多糖</a:t>
            </a:r>
            <a:endPar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
                                        </p:tgtEl>
                                        <p:attrNameLst>
                                          <p:attrName>ppt_y</p:attrName>
                                        </p:attrNameLst>
                                      </p:cBhvr>
                                      <p:tavLst>
                                        <p:tav tm="0">
                                          <p:val>
                                            <p:strVal val="#ppt_y"/>
                                          </p:val>
                                        </p:tav>
                                        <p:tav tm="100000">
                                          <p:val>
                                            <p:strVal val="#ppt_y"/>
                                          </p:val>
                                        </p:tav>
                                      </p:tavLst>
                                    </p:anim>
                                    <p:anim calcmode="lin" valueType="num">
                                      <p:cBhvr>
                                        <p:cTn id="3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555625" y="1539875"/>
          <a:ext cx="10826787" cy="4641370"/>
        </p:xfrm>
        <a:graphic>
          <a:graphicData uri="http://schemas.openxmlformats.org/drawingml/2006/table">
            <a:tbl>
              <a:tblPr firstRow="1" bandRow="1">
                <a:tableStyleId>{5940675A-B579-460E-94D1-54222C63F5DA}</a:tableStyleId>
              </a:tblPr>
              <a:tblGrid>
                <a:gridCol w="811671"/>
                <a:gridCol w="1931720"/>
                <a:gridCol w="4201101"/>
                <a:gridCol w="3882295"/>
              </a:tblGrid>
              <a:tr h="335677">
                <a:tc gridSpan="2">
                  <a:txBody>
                    <a:bodyPr wrap="square"/>
                    <a:lstStyle/>
                    <a:p>
                      <a:pPr algn="ctr">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L w="38100" cmpd="sng">
                      <a:solidFill>
                        <a:schemeClr val="tx1"/>
                      </a:solidFill>
                      <a:prstDash val="solid"/>
                    </a:lnL>
                    <a:lnT w="38100" cmpd="sng">
                      <a:solidFill>
                        <a:schemeClr val="tx1"/>
                      </a:solidFill>
                      <a:prstDash val="solid"/>
                    </a:lnT>
                  </a:tcPr>
                </a:tc>
                <a:tc hMerge="1">
                  <a:tcPr>
                    <a:lnT w="38100" cmpd="sng">
                      <a:solidFill>
                        <a:schemeClr val="tx1"/>
                      </a:solidFill>
                      <a:prstDash val="solid"/>
                    </a:lnT>
                  </a:tcPr>
                </a:tc>
                <a:tc>
                  <a:txBody>
                    <a:bodyPr wrap="square"/>
                    <a:lstStyle/>
                    <a:p>
                      <a:pPr algn="ctr">
                        <a:buNone/>
                      </a:pPr>
                      <a:r>
                        <a:rPr lang="zh-CN" altLang="en-US" sz="2400">
                          <a:latin typeface="Times New Roman" panose="02020603050405020304" pitchFamily="18" charset="0"/>
                          <a:ea typeface="黑体" panose="02010609060101010101" pitchFamily="2" charset="-122"/>
                          <a:cs typeface="Times New Roman" panose="02020603050405020304" pitchFamily="18" charset="0"/>
                        </a:rPr>
                        <a:t>蔗糖</a:t>
                      </a: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T w="38100" cmpd="sng">
                      <a:solidFill>
                        <a:schemeClr val="tx1"/>
                      </a:solidFill>
                      <a:prstDash val="solid"/>
                    </a:lnT>
                  </a:tcPr>
                </a:tc>
                <a:tc>
                  <a:txBody>
                    <a:bodyPr wrap="square"/>
                    <a:lstStyle/>
                    <a:p>
                      <a:pPr algn="ctr">
                        <a:buNone/>
                      </a:pPr>
                      <a:r>
                        <a:rPr lang="zh-CN" altLang="en-US" sz="2400">
                          <a:latin typeface="Times New Roman" panose="02020603050405020304" pitchFamily="18" charset="0"/>
                          <a:ea typeface="黑体" panose="02010609060101010101" pitchFamily="2" charset="-122"/>
                          <a:cs typeface="Times New Roman" panose="02020603050405020304" pitchFamily="18" charset="0"/>
                        </a:rPr>
                        <a:t>麦芽糖</a:t>
                      </a: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R w="38100" cmpd="sng">
                      <a:solidFill>
                        <a:schemeClr val="tx1"/>
                      </a:solidFill>
                      <a:prstDash val="solid"/>
                    </a:lnR>
                    <a:lnT w="38100" cmpd="sng">
                      <a:solidFill>
                        <a:schemeClr val="tx1"/>
                      </a:solidFill>
                      <a:prstDash val="solid"/>
                    </a:lnT>
                  </a:tcPr>
                </a:tc>
              </a:tr>
              <a:tr h="1005760">
                <a:tc gridSpan="2">
                  <a:txBody>
                    <a:bodyPr wrap="square"/>
                    <a:lstStyle/>
                    <a:p>
                      <a:pPr algn="ctr">
                        <a:buNone/>
                      </a:pPr>
                      <a:r>
                        <a:rPr lang="zh-CN" altLang="en-US" sz="2400">
                          <a:latin typeface="Times New Roman" panose="02020603050405020304" pitchFamily="18" charset="0"/>
                          <a:ea typeface="黑体" panose="02010609060101010101" pitchFamily="2" charset="-122"/>
                          <a:cs typeface="Times New Roman" panose="02020603050405020304" pitchFamily="18" charset="0"/>
                        </a:rPr>
                        <a:t>相似性</a:t>
                      </a: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L w="38100" cmpd="sng">
                      <a:solidFill>
                        <a:schemeClr val="tx1"/>
                      </a:solidFill>
                      <a:prstDash val="solid"/>
                    </a:lnL>
                  </a:tcPr>
                </a:tc>
                <a:tc hMerge="1">
                  <a:tcPr/>
                </a:tc>
                <a:tc gridSpan="2">
                  <a:txBody>
                    <a:bodyPr wrap="square"/>
                    <a:lstStyle/>
                    <a:p>
                      <a:pPr algn="l">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R w="38100" cmpd="sng">
                      <a:solidFill>
                        <a:schemeClr val="tx1"/>
                      </a:solidFill>
                      <a:prstDash val="solid"/>
                    </a:lnR>
                  </a:tcPr>
                </a:tc>
                <a:tc hMerge="1">
                  <a:tcPr>
                    <a:lnR w="38100" cmpd="sng">
                      <a:solidFill>
                        <a:schemeClr val="tx1"/>
                      </a:solidFill>
                      <a:prstDash val="solid"/>
                    </a:lnR>
                  </a:tcPr>
                </a:tc>
              </a:tr>
              <a:tr h="783355">
                <a:tc rowSpan="3">
                  <a:txBody>
                    <a:bodyPr wrap="square"/>
                    <a:lstStyle/>
                    <a:p>
                      <a:pPr algn="ctr">
                        <a:buNone/>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不</a:t>
                      </a:r>
                      <a:endParaRPr lang="en-US" altLang="zh-CN" sz="2400" smtClean="0">
                        <a:latin typeface="Times New Roman" panose="02020603050405020304" pitchFamily="18" charset="0"/>
                        <a:ea typeface="黑体" panose="02010609060101010101" pitchFamily="2" charset="-122"/>
                        <a:cs typeface="Times New Roman" panose="02020603050405020304" pitchFamily="18" charset="0"/>
                      </a:endParaRPr>
                    </a:p>
                    <a:p>
                      <a:pPr algn="ctr">
                        <a:buNone/>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同</a:t>
                      </a:r>
                      <a:endParaRPr lang="en-US" altLang="zh-CN" sz="2400" smtClean="0">
                        <a:latin typeface="Times New Roman" panose="02020603050405020304" pitchFamily="18" charset="0"/>
                        <a:ea typeface="黑体" panose="02010609060101010101" pitchFamily="2" charset="-122"/>
                        <a:cs typeface="Times New Roman" panose="02020603050405020304" pitchFamily="18" charset="0"/>
                      </a:endParaRPr>
                    </a:p>
                    <a:p>
                      <a:pPr algn="ctr">
                        <a:buNone/>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点</a:t>
                      </a: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L w="38100" cmpd="sng">
                      <a:solidFill>
                        <a:schemeClr val="tx1"/>
                      </a:solidFill>
                      <a:prstDash val="solid"/>
                    </a:lnL>
                    <a:lnB w="38100" cmpd="sng">
                      <a:solidFill>
                        <a:schemeClr val="tx1"/>
                      </a:solidFill>
                      <a:prstDash val="solid"/>
                    </a:lnB>
                  </a:tcPr>
                </a:tc>
                <a:tc>
                  <a:txBody>
                    <a:bodyPr wrap="square"/>
                    <a:lstStyle/>
                    <a:p>
                      <a:pPr marL="0" marR="0" indent="0" algn="ctr" defTabSz="914400" eaLnBrk="1" fontAlgn="base" latinLnBrk="0" hangingPunct="1">
                        <a:lnSpc>
                          <a:spcPct val="100000"/>
                        </a:lnSpc>
                        <a:spcBef>
                          <a:spcPct val="0"/>
                        </a:spcBef>
                        <a:spcAft>
                          <a:spcPct val="0"/>
                        </a:spcAft>
                        <a:buClrTx/>
                        <a:buSzTx/>
                        <a:buFontTx/>
                        <a:buNone/>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tc>
                <a:tc>
                  <a:txBody>
                    <a:bodyPr wrap="square"/>
                    <a:lstStyle/>
                    <a:p>
                      <a:pPr algn="l">
                        <a:buNone/>
                      </a:pPr>
                      <a:r>
                        <a:rPr lang="zh-CN" altLang="en-US" sz="2400" baseline="0" smtClean="0">
                          <a:latin typeface="Times New Roman" panose="02020603050405020304" pitchFamily="18" charset="0"/>
                          <a:ea typeface="黑体" panose="02010609060101010101" pitchFamily="2" charset="-122"/>
                          <a:cs typeface="Times New Roman" panose="02020603050405020304" pitchFamily="18" charset="0"/>
                        </a:rPr>
                        <a:t>                  </a:t>
                      </a: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tc>
                <a:tc>
                  <a:txBody>
                    <a:bodyPr wrap="square"/>
                    <a:lstStyle/>
                    <a:p>
                      <a:pPr algn="l">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R w="38100" cmpd="sng">
                      <a:solidFill>
                        <a:schemeClr val="tx1"/>
                      </a:solidFill>
                      <a:prstDash val="solid"/>
                    </a:lnR>
                  </a:tcPr>
                </a:tc>
              </a:tr>
              <a:tr h="1296169">
                <a:tc vMerge="1">
                  <a:tcPr>
                    <a:lnL w="38100" cmpd="sng">
                      <a:solidFill>
                        <a:schemeClr val="tx1"/>
                      </a:solidFill>
                      <a:prstDash val="solid"/>
                    </a:lnL>
                  </a:tcPr>
                </a:tc>
                <a:tc>
                  <a:txBody>
                    <a:bodyPr wrap="square"/>
                    <a:lstStyle/>
                    <a:p>
                      <a:pPr algn="ctr">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tc>
                <a:tc>
                  <a:txBody>
                    <a:bodyPr wrap="square"/>
                    <a:lstStyle/>
                    <a:p>
                      <a:pPr algn="l">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tc>
                <a:tc>
                  <a:txBody>
                    <a:bodyPr wrap="square"/>
                    <a:lstStyle/>
                    <a:p>
                      <a:pPr algn="l">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R w="38100" cmpd="sng">
                      <a:solidFill>
                        <a:schemeClr val="tx1"/>
                      </a:solidFill>
                      <a:prstDash val="solid"/>
                    </a:lnR>
                  </a:tcPr>
                </a:tc>
              </a:tr>
              <a:tr h="1098886">
                <a:tc vMerge="1">
                  <a:tcPr>
                    <a:lnL w="38100" cmpd="sng">
                      <a:solidFill>
                        <a:schemeClr val="tx1"/>
                      </a:solidFill>
                      <a:prstDash val="solid"/>
                    </a:lnL>
                    <a:lnB w="38100" cmpd="sng">
                      <a:solidFill>
                        <a:schemeClr val="tx1"/>
                      </a:solidFill>
                      <a:prstDash val="solid"/>
                    </a:lnB>
                  </a:tcPr>
                </a:tc>
                <a:tc>
                  <a:txBody>
                    <a:bodyPr wrap="square"/>
                    <a:lstStyle/>
                    <a:p>
                      <a:pPr algn="ctr">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B w="38100" cmpd="sng">
                      <a:solidFill>
                        <a:schemeClr val="tx1"/>
                      </a:solidFill>
                      <a:prstDash val="solid"/>
                    </a:lnB>
                  </a:tcPr>
                </a:tc>
                <a:tc>
                  <a:txBody>
                    <a:bodyPr wrap="square"/>
                    <a:lstStyle/>
                    <a:p>
                      <a:pPr algn="ctr">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B w="38100" cmpd="sng">
                      <a:solidFill>
                        <a:schemeClr val="tx1"/>
                      </a:solidFill>
                      <a:prstDash val="solid"/>
                    </a:lnB>
                  </a:tcPr>
                </a:tc>
                <a:tc>
                  <a:txBody>
                    <a:bodyPr wrap="square"/>
                    <a:lstStyle/>
                    <a:p>
                      <a:pPr algn="ctr">
                        <a:buNone/>
                      </a:pP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a:txBody>
                  <a:tcPr vert="horz" anchor="ctr">
                    <a:lnR w="38100" cmpd="sng">
                      <a:solidFill>
                        <a:schemeClr val="tx1"/>
                      </a:solidFill>
                      <a:prstDash val="solid"/>
                    </a:lnR>
                    <a:lnB w="38100" cmpd="sng">
                      <a:solidFill>
                        <a:schemeClr val="tx1"/>
                      </a:solidFill>
                      <a:prstDash val="solid"/>
                    </a:lnB>
                  </a:tcPr>
                </a:tc>
              </a:tr>
            </a:tbl>
          </a:graphicData>
        </a:graphic>
      </p:graphicFrame>
      <p:sp>
        <p:nvSpPr>
          <p:cNvPr id="59422" name="文本框 1"/>
          <p:cNvSpPr txBox="1"/>
          <p:nvPr>
            <p:custDataLst>
              <p:tags r:id="rId2"/>
            </p:custDataLst>
          </p:nvPr>
        </p:nvSpPr>
        <p:spPr>
          <a:xfrm>
            <a:off x="-614328" y="591418"/>
            <a:ext cx="11639550" cy="677104"/>
          </a:xfrm>
          <a:prstGeom prst="rect">
            <a:avLst/>
          </a:prstGeom>
          <a:noFill/>
          <a:ln w="9525">
            <a:noFill/>
          </a:ln>
        </p:spPr>
        <p:txBody>
          <a:bodyPr lIns="121917" tIns="60958" rIns="121917" bIns="60958">
            <a:spAutoFit/>
          </a:bodyPr>
          <a:lstStyle/>
          <a:p>
            <a:r>
              <a:rPr lang="zh-CN" altLang="en-US" sz="3600">
                <a:solidFill>
                  <a:schemeClr val="tx1"/>
                </a:solidFill>
                <a:latin typeface="黑体" panose="02010609060101010101" pitchFamily="2" charset="-122"/>
                <a:ea typeface="黑体" panose="02010609060101010101" pitchFamily="2" charset="-122"/>
              </a:rPr>
              <a:t>                </a:t>
            </a:r>
            <a:r>
              <a:rPr lang="zh-CN" altLang="en-US" sz="3600" smtClean="0">
                <a:solidFill>
                  <a:schemeClr val="tx1"/>
                </a:solidFill>
                <a:latin typeface="黑体" panose="02010609060101010101" pitchFamily="2" charset="-122"/>
                <a:ea typeface="黑体" panose="02010609060101010101" pitchFamily="2" charset="-122"/>
              </a:rPr>
              <a:t>    </a:t>
            </a:r>
            <a:r>
              <a:rPr lang="zh-CN" altLang="en-US" sz="3600" smtClean="0">
                <a:solidFill>
                  <a:srgbClr val="FF0000"/>
                </a:solidFill>
                <a:latin typeface="黑体" panose="02010609060101010101" pitchFamily="2" charset="-122"/>
                <a:ea typeface="黑体" panose="02010609060101010101" pitchFamily="2" charset="-122"/>
              </a:rPr>
              <a:t>蔗糖和麦芽糖</a:t>
            </a:r>
            <a:endParaRPr lang="zh-CN" altLang="en-US" sz="4400">
              <a:solidFill>
                <a:srgbClr val="FF0000"/>
              </a:solidFill>
              <a:latin typeface="黑体" panose="02010609060101010101" pitchFamily="2" charset="-122"/>
              <a:ea typeface="黑体" panose="02010609060101010101" pitchFamily="2" charset="-122"/>
            </a:endParaRPr>
          </a:p>
        </p:txBody>
      </p:sp>
      <p:sp>
        <p:nvSpPr>
          <p:cNvPr id="7" name="矩形 6"/>
          <p:cNvSpPr/>
          <p:nvPr>
            <p:custDataLst>
              <p:tags r:id="rId3"/>
            </p:custDataLst>
          </p:nvPr>
        </p:nvSpPr>
        <p:spPr>
          <a:xfrm>
            <a:off x="3524232" y="2071678"/>
            <a:ext cx="7500990" cy="830997"/>
          </a:xfrm>
          <a:prstGeom prst="rect">
            <a:avLst/>
          </a:prstGeom>
        </p:spPr>
        <p:txBody>
          <a:bodyPr wrap="square">
            <a:spAutoFit/>
          </a:bodyPr>
          <a:lstStyle/>
          <a:p>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①组成相同，分子式均为C</a:t>
            </a:r>
            <a:r>
              <a:rPr lang="zh-CN" altLang="en-US" sz="2400" baseline="-25000" smtClean="0">
                <a:latin typeface="Times New Roman" panose="02020603050405020304" pitchFamily="18" charset="0"/>
                <a:ea typeface="黑体" panose="02010609060101010101" pitchFamily="2" charset="-122"/>
                <a:cs typeface="Times New Roman" panose="02020603050405020304" pitchFamily="18" charset="0"/>
              </a:rPr>
              <a:t>12</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H</a:t>
            </a:r>
            <a:r>
              <a:rPr lang="en-US" altLang="zh-CN" sz="2400" baseline="-25000" smtClean="0">
                <a:latin typeface="Times New Roman" panose="02020603050405020304" pitchFamily="18" charset="0"/>
                <a:ea typeface="黑体" panose="02010609060101010101" pitchFamily="2" charset="-122"/>
                <a:cs typeface="Times New Roman" panose="02020603050405020304" pitchFamily="18" charset="0"/>
              </a:rPr>
              <a:t>2</a:t>
            </a:r>
            <a:r>
              <a:rPr lang="zh-CN" altLang="en-US" sz="2400" baseline="-25000" smtClean="0">
                <a:latin typeface="Times New Roman" panose="02020603050405020304" pitchFamily="18" charset="0"/>
                <a:ea typeface="黑体" panose="02010609060101010101" pitchFamily="2" charset="-122"/>
                <a:cs typeface="Times New Roman" panose="02020603050405020304" pitchFamily="18" charset="0"/>
              </a:rPr>
              <a:t>2</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O</a:t>
            </a:r>
            <a:r>
              <a:rPr lang="en-US" altLang="zh-CN" sz="2400" baseline="-25000" smtClean="0">
                <a:latin typeface="Times New Roman" panose="02020603050405020304" pitchFamily="18" charset="0"/>
                <a:ea typeface="黑体" panose="02010609060101010101" pitchFamily="2" charset="-122"/>
                <a:cs typeface="Times New Roman" panose="02020603050405020304" pitchFamily="18" charset="0"/>
              </a:rPr>
              <a:t>1</a:t>
            </a:r>
            <a:r>
              <a:rPr lang="zh-CN" altLang="en-US" sz="2400" baseline="-25000" smtClean="0">
                <a:latin typeface="Times New Roman" panose="02020603050405020304" pitchFamily="18" charset="0"/>
                <a:ea typeface="黑体" panose="02010609060101010101" pitchFamily="2" charset="-122"/>
                <a:cs typeface="Times New Roman" panose="02020603050405020304" pitchFamily="18" charset="0"/>
              </a:rPr>
              <a:t>1</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a:t>
            </a:r>
            <a:r>
              <a:rPr lang="zh-CN" altLang="en-US" sz="2400" smtClean="0">
                <a:solidFill>
                  <a:srgbClr val="FF0000"/>
                </a:solidFill>
                <a:latin typeface="Times New Roman" panose="02020603050405020304" pitchFamily="18" charset="0"/>
                <a:ea typeface="黑体" panose="02010609060101010101" pitchFamily="2" charset="-122"/>
                <a:cs typeface="Times New Roman" panose="02020603050405020304" pitchFamily="18" charset="0"/>
              </a:rPr>
              <a:t>互为同分异构体</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②都属于二糖，均能水解生成单糖。</a:t>
            </a:r>
            <a:endParaRPr lang="zh-CN" altLang="en-US" sz="2400">
              <a:latin typeface="Times New Roman" panose="02020603050405020304" pitchFamily="18" charset="0"/>
              <a:ea typeface="黑体" panose="02010609060101010101" pitchFamily="2" charset="-122"/>
              <a:cs typeface="Times New Roman" panose="02020603050405020304" pitchFamily="18" charset="0"/>
            </a:endParaRPr>
          </a:p>
        </p:txBody>
      </p:sp>
      <p:sp>
        <p:nvSpPr>
          <p:cNvPr id="8" name="矩形 7"/>
          <p:cNvSpPr/>
          <p:nvPr>
            <p:custDataLst>
              <p:tags r:id="rId4"/>
            </p:custDataLst>
          </p:nvPr>
        </p:nvSpPr>
        <p:spPr>
          <a:xfrm>
            <a:off x="1523968" y="3143248"/>
            <a:ext cx="1415772" cy="461665"/>
          </a:xfrm>
          <a:prstGeom prst="rect">
            <a:avLst/>
          </a:prstGeom>
        </p:spPr>
        <p:txBody>
          <a:bodyPr wrap="non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水解产物</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9" name="矩形 8"/>
          <p:cNvSpPr/>
          <p:nvPr>
            <p:custDataLst>
              <p:tags r:id="rId5"/>
            </p:custDataLst>
          </p:nvPr>
        </p:nvSpPr>
        <p:spPr>
          <a:xfrm>
            <a:off x="1809720" y="5357826"/>
            <a:ext cx="1107997" cy="461665"/>
          </a:xfrm>
          <a:prstGeom prst="rect">
            <a:avLst/>
          </a:prstGeom>
        </p:spPr>
        <p:txBody>
          <a:bodyPr wrap="non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还原性</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0" name="矩形 9"/>
          <p:cNvSpPr/>
          <p:nvPr>
            <p:custDataLst>
              <p:tags r:id="rId6"/>
            </p:custDataLst>
          </p:nvPr>
        </p:nvSpPr>
        <p:spPr>
          <a:xfrm>
            <a:off x="8382016" y="3143248"/>
            <a:ext cx="2031325" cy="830997"/>
          </a:xfrm>
          <a:prstGeom prst="rect">
            <a:avLst/>
          </a:prstGeom>
        </p:spPr>
        <p:txBody>
          <a:bodyPr wrap="squar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葡萄糖</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1" name="矩形 10"/>
          <p:cNvSpPr/>
          <p:nvPr>
            <p:custDataLst>
              <p:tags r:id="rId7"/>
            </p:custDataLst>
          </p:nvPr>
        </p:nvSpPr>
        <p:spPr>
          <a:xfrm>
            <a:off x="4310050" y="3143248"/>
            <a:ext cx="2031325" cy="830997"/>
          </a:xfrm>
          <a:prstGeom prst="rect">
            <a:avLst/>
          </a:prstGeom>
        </p:spPr>
        <p:txBody>
          <a:bodyPr wrap="squar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葡萄糖和果糖</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2" name="矩形 11"/>
          <p:cNvSpPr/>
          <p:nvPr>
            <p:custDataLst>
              <p:tags r:id="rId8"/>
            </p:custDataLst>
          </p:nvPr>
        </p:nvSpPr>
        <p:spPr>
          <a:xfrm>
            <a:off x="4167174" y="5286388"/>
            <a:ext cx="2031325" cy="461665"/>
          </a:xfrm>
          <a:prstGeom prst="rect">
            <a:avLst/>
          </a:prstGeom>
        </p:spPr>
        <p:txBody>
          <a:bodyPr wrap="squar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非还原糖</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3" name="矩形 12"/>
          <p:cNvSpPr/>
          <p:nvPr>
            <p:custDataLst>
              <p:tags r:id="rId9"/>
            </p:custDataLst>
          </p:nvPr>
        </p:nvSpPr>
        <p:spPr>
          <a:xfrm>
            <a:off x="8239140" y="5357826"/>
            <a:ext cx="2031325" cy="461665"/>
          </a:xfrm>
          <a:prstGeom prst="rect">
            <a:avLst/>
          </a:prstGeom>
        </p:spPr>
        <p:txBody>
          <a:bodyPr wrap="squar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还原糖</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4" name="矩形 13"/>
          <p:cNvSpPr/>
          <p:nvPr>
            <p:custDataLst>
              <p:tags r:id="rId10"/>
            </p:custDataLst>
          </p:nvPr>
        </p:nvSpPr>
        <p:spPr>
          <a:xfrm>
            <a:off x="3381356" y="4000504"/>
            <a:ext cx="4071966" cy="1200329"/>
          </a:xfrm>
          <a:prstGeom prst="rect">
            <a:avLst/>
          </a:prstGeom>
        </p:spPr>
        <p:txBody>
          <a:bodyPr wrap="squar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不能发生银镜反应，也不能被新制的Cu</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OH</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a:t>
            </a:r>
            <a:r>
              <a:rPr lang="zh-CN" altLang="en-US" sz="2400" baseline="-25000" smtClean="0">
                <a:latin typeface="Times New Roman" panose="02020603050405020304" pitchFamily="18" charset="0"/>
                <a:ea typeface="黑体" panose="02010609060101010101" pitchFamily="2" charset="-122"/>
                <a:cs typeface="Times New Roman" panose="02020603050405020304" pitchFamily="18" charset="0"/>
              </a:rPr>
              <a:t>2</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悬浊液氧化。</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5" name="矩形 14"/>
          <p:cNvSpPr/>
          <p:nvPr>
            <p:custDataLst>
              <p:tags r:id="rId11"/>
            </p:custDataLst>
          </p:nvPr>
        </p:nvSpPr>
        <p:spPr>
          <a:xfrm>
            <a:off x="7453322" y="3929066"/>
            <a:ext cx="3857652" cy="1200329"/>
          </a:xfrm>
          <a:prstGeom prst="rect">
            <a:avLst/>
          </a:prstGeom>
        </p:spPr>
        <p:txBody>
          <a:bodyPr wrap="squar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能发生银镜反应，也能被新制的Cu</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OH</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a:t>
            </a:r>
            <a:r>
              <a:rPr lang="zh-CN" altLang="en-US" sz="2400" baseline="-25000" smtClean="0">
                <a:latin typeface="Times New Roman" panose="02020603050405020304" pitchFamily="18" charset="0"/>
                <a:ea typeface="黑体" panose="02010609060101010101" pitchFamily="2" charset="-122"/>
                <a:cs typeface="Times New Roman" panose="02020603050405020304" pitchFamily="18" charset="0"/>
              </a:rPr>
              <a:t>2</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悬浊液氧化。</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6" name="矩形 15"/>
          <p:cNvSpPr/>
          <p:nvPr>
            <p:custDataLst>
              <p:tags r:id="rId12"/>
            </p:custDataLst>
          </p:nvPr>
        </p:nvSpPr>
        <p:spPr>
          <a:xfrm>
            <a:off x="1595406" y="4214818"/>
            <a:ext cx="1415772" cy="461665"/>
          </a:xfrm>
          <a:prstGeom prst="rect">
            <a:avLst/>
          </a:prstGeom>
        </p:spPr>
        <p:txBody>
          <a:bodyPr wrap="none">
            <a:spAutoFit/>
          </a:bodyPr>
          <a:lstStyle/>
          <a:p>
            <a:pPr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化学性质</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3" name="矩形 2"/>
          <p:cNvSpPr/>
          <p:nvPr userDrawn="1">
            <p:custDataLst>
              <p:tags r:id="rId13"/>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3" name="Object 8"/>
          <p:cNvGraphicFramePr>
            <a:graphicFrameLocks noChangeAspect="1"/>
          </p:cNvGraphicFramePr>
          <p:nvPr>
            <p:custDataLst>
              <p:tags r:id="rId1"/>
            </p:custDataLst>
          </p:nvPr>
        </p:nvGraphicFramePr>
        <p:xfrm>
          <a:off x="960549" y="1536898"/>
          <a:ext cx="1858645" cy="782955"/>
        </p:xfrm>
        <a:graphic>
          <a:graphicData uri="http://schemas.openxmlformats.org/presentationml/2006/ole">
            <mc:AlternateContent xmlns:mc="http://schemas.openxmlformats.org/markup-compatibility/2006">
              <mc:Choice xmlns:v="urn:schemas-microsoft-com:vml" Requires="v">
                <p:oleObj spid="_x0000_s1040" name="" r:id="rId2" imgW="673100" imgH="266700" progId="Equation.DSMT4">
                  <p:embed/>
                </p:oleObj>
              </mc:Choice>
              <mc:Fallback>
                <p:oleObj name="" r:id="rId2" imgW="673100" imgH="266700" progId="Equation.DSMT4">
                  <p:embed/>
                  <p:pic>
                    <p:nvPicPr>
                      <p:cNvPr id="0" name="OLE substitute image"/>
                      <p:cNvPicPr/>
                      <p:nvPr/>
                    </p:nvPicPr>
                    <p:blipFill>
                      <a:blip r:embed="rId3"/>
                      <a:stretch>
                        <a:fillRect/>
                      </a:stretch>
                    </p:blipFill>
                    <p:spPr>
                      <a:xfrm>
                        <a:off x="960549" y="1536898"/>
                        <a:ext cx="1858645" cy="782955"/>
                      </a:xfrm>
                      <a:prstGeom prst="rect">
                        <a:avLst/>
                      </a:prstGeom>
                      <a:noFill/>
                      <a:ln w="38100">
                        <a:noFill/>
                        <a:miter/>
                      </a:ln>
                    </p:spPr>
                  </p:pic>
                </p:oleObj>
              </mc:Fallback>
            </mc:AlternateContent>
          </a:graphicData>
        </a:graphic>
      </p:graphicFrame>
      <p:graphicFrame>
        <p:nvGraphicFramePr>
          <p:cNvPr id="20484" name="Object 7"/>
          <p:cNvGraphicFramePr>
            <a:graphicFrameLocks noChangeAspect="1"/>
          </p:cNvGraphicFramePr>
          <p:nvPr>
            <p:custDataLst>
              <p:tags r:id="rId4"/>
            </p:custDataLst>
          </p:nvPr>
        </p:nvGraphicFramePr>
        <p:xfrm>
          <a:off x="4127781" y="1498222"/>
          <a:ext cx="2055495" cy="802640"/>
        </p:xfrm>
        <a:graphic>
          <a:graphicData uri="http://schemas.openxmlformats.org/presentationml/2006/ole">
            <mc:AlternateContent xmlns:mc="http://schemas.openxmlformats.org/markup-compatibility/2006">
              <mc:Choice xmlns:v="urn:schemas-microsoft-com:vml" Requires="v">
                <p:oleObj spid="_x0000_s1041" name="" r:id="rId5" imgW="711200" imgH="266700" progId="Equation.DSMT4">
                  <p:embed/>
                </p:oleObj>
              </mc:Choice>
              <mc:Fallback>
                <p:oleObj name="" r:id="rId5" imgW="711200" imgH="266700" progId="Equation.DSMT4">
                  <p:embed/>
                  <p:pic>
                    <p:nvPicPr>
                      <p:cNvPr id="0" name="OLE substitute image"/>
                      <p:cNvPicPr/>
                      <p:nvPr/>
                    </p:nvPicPr>
                    <p:blipFill>
                      <a:blip r:embed="rId6"/>
                      <a:stretch>
                        <a:fillRect/>
                      </a:stretch>
                    </p:blipFill>
                    <p:spPr>
                      <a:xfrm>
                        <a:off x="4127781" y="1498222"/>
                        <a:ext cx="2055495" cy="802640"/>
                      </a:xfrm>
                      <a:prstGeom prst="rect">
                        <a:avLst/>
                      </a:prstGeom>
                      <a:noFill/>
                      <a:ln w="38100">
                        <a:noFill/>
                        <a:miter/>
                      </a:ln>
                    </p:spPr>
                  </p:pic>
                </p:oleObj>
              </mc:Fallback>
            </mc:AlternateContent>
          </a:graphicData>
        </a:graphic>
      </p:graphicFrame>
      <p:graphicFrame>
        <p:nvGraphicFramePr>
          <p:cNvPr id="20485" name="Object 6"/>
          <p:cNvGraphicFramePr>
            <a:graphicFrameLocks noChangeAspect="1"/>
          </p:cNvGraphicFramePr>
          <p:nvPr>
            <p:custDataLst>
              <p:tags r:id="rId7"/>
            </p:custDataLst>
          </p:nvPr>
        </p:nvGraphicFramePr>
        <p:xfrm>
          <a:off x="7550770" y="1536364"/>
          <a:ext cx="2293620" cy="723265"/>
        </p:xfrm>
        <a:graphic>
          <a:graphicData uri="http://schemas.openxmlformats.org/presentationml/2006/ole">
            <mc:AlternateContent xmlns:mc="http://schemas.openxmlformats.org/markup-compatibility/2006">
              <mc:Choice xmlns:v="urn:schemas-microsoft-com:vml" Requires="v">
                <p:oleObj spid="_x0000_s1042" name="" r:id="rId8" imgW="888365" imgH="266700" progId="Equation.DSMT4">
                  <p:embed/>
                </p:oleObj>
              </mc:Choice>
              <mc:Fallback>
                <p:oleObj name="" r:id="rId8" imgW="888365" imgH="266700" progId="Equation.DSMT4">
                  <p:embed/>
                  <p:pic>
                    <p:nvPicPr>
                      <p:cNvPr id="0" name="OLE substitute image"/>
                      <p:cNvPicPr/>
                      <p:nvPr/>
                    </p:nvPicPr>
                    <p:blipFill>
                      <a:blip r:embed="rId9"/>
                      <a:stretch>
                        <a:fillRect/>
                      </a:stretch>
                    </p:blipFill>
                    <p:spPr>
                      <a:xfrm>
                        <a:off x="7550770" y="1536364"/>
                        <a:ext cx="2293620" cy="723265"/>
                      </a:xfrm>
                      <a:prstGeom prst="rect">
                        <a:avLst/>
                      </a:prstGeom>
                      <a:noFill/>
                      <a:ln w="38100">
                        <a:noFill/>
                        <a:miter/>
                      </a:ln>
                    </p:spPr>
                  </p:pic>
                </p:oleObj>
              </mc:Fallback>
            </mc:AlternateContent>
          </a:graphicData>
        </a:graphic>
      </p:graphicFrame>
      <p:sp>
        <p:nvSpPr>
          <p:cNvPr id="20486" name="Rectangle 9"/>
          <p:cNvSpPr/>
          <p:nvPr>
            <p:custDataLst>
              <p:tags r:id="rId10"/>
            </p:custDataLst>
          </p:nvPr>
        </p:nvSpPr>
        <p:spPr>
          <a:xfrm>
            <a:off x="276802" y="1610156"/>
            <a:ext cx="894080" cy="521970"/>
          </a:xfrm>
          <a:prstGeom prst="rect">
            <a:avLst/>
          </a:prstGeom>
          <a:noFill/>
          <a:ln w="9525">
            <a:noFill/>
          </a:ln>
        </p:spPr>
        <p:txBody>
          <a:bodyPr wrap="none" anchor="ctr" anchorCtr="0">
            <a:spAutoFit/>
            <a:scene3d>
              <a:camera prst="orthographicFront"/>
              <a:lightRig rig="threePt" dir="t"/>
            </a:scene3d>
          </a:bodyPr>
          <a:lstStyle/>
          <a:p>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rPr>
              <a:t>蔗糖</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endParaRPr>
          </a:p>
        </p:txBody>
      </p:sp>
      <p:sp>
        <p:nvSpPr>
          <p:cNvPr id="20487" name="Rectangle 10"/>
          <p:cNvSpPr/>
          <p:nvPr>
            <p:custDataLst>
              <p:tags r:id="rId11"/>
            </p:custDataLst>
          </p:nvPr>
        </p:nvSpPr>
        <p:spPr>
          <a:xfrm>
            <a:off x="2878101" y="1661755"/>
            <a:ext cx="1249680" cy="521970"/>
          </a:xfrm>
          <a:prstGeom prst="rect">
            <a:avLst/>
          </a:prstGeom>
          <a:noFill/>
          <a:ln w="9525">
            <a:noFill/>
          </a:ln>
        </p:spPr>
        <p:txBody>
          <a:bodyPr wrap="none" anchor="ctr" anchorCtr="0">
            <a:spAutoFit/>
            <a:scene3d>
              <a:camera prst="orthographicFront"/>
              <a:lightRig rig="threePt" dir="t"/>
            </a:scene3d>
          </a:bodyPr>
          <a:lstStyle/>
          <a:p>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rPr>
              <a:t>水解液</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endParaRPr>
          </a:p>
        </p:txBody>
      </p:sp>
      <p:sp>
        <p:nvSpPr>
          <p:cNvPr id="20488" name="Rectangle 11"/>
          <p:cNvSpPr/>
          <p:nvPr>
            <p:custDataLst>
              <p:tags r:id="rId12"/>
            </p:custDataLst>
          </p:nvPr>
        </p:nvSpPr>
        <p:spPr>
          <a:xfrm>
            <a:off x="6242183" y="1637012"/>
            <a:ext cx="1249680" cy="521970"/>
          </a:xfrm>
          <a:prstGeom prst="rect">
            <a:avLst/>
          </a:prstGeom>
          <a:noFill/>
          <a:ln w="9525">
            <a:noFill/>
          </a:ln>
        </p:spPr>
        <p:txBody>
          <a:bodyPr wrap="none" anchor="ctr" anchorCtr="0">
            <a:spAutoFit/>
            <a:scene3d>
              <a:camera prst="orthographicFront"/>
              <a:lightRig rig="threePt" dir="t"/>
            </a:scene3d>
          </a:bodyPr>
          <a:lstStyle/>
          <a:p>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rPr>
              <a:t>中和液</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endParaRPr>
          </a:p>
        </p:txBody>
      </p:sp>
      <p:sp>
        <p:nvSpPr>
          <p:cNvPr id="20489" name="Rectangle 12"/>
          <p:cNvSpPr/>
          <p:nvPr>
            <p:custDataLst>
              <p:tags r:id="rId13"/>
            </p:custDataLst>
          </p:nvPr>
        </p:nvSpPr>
        <p:spPr>
          <a:xfrm>
            <a:off x="9903297" y="1330705"/>
            <a:ext cx="1674813" cy="953135"/>
          </a:xfrm>
          <a:prstGeom prst="rect">
            <a:avLst/>
          </a:prstGeom>
          <a:noFill/>
          <a:ln w="9525">
            <a:noFill/>
          </a:ln>
        </p:spPr>
        <p:txBody>
          <a:bodyPr anchor="ctr" anchorCtr="0">
            <a:spAutoFit/>
            <a:scene3d>
              <a:camera prst="orthographicFront"/>
              <a:lightRig rig="threePt" dir="t"/>
            </a:scene3d>
          </a:bodyPr>
          <a:lstStyle/>
          <a:p>
            <a:pPr defTabSz="914400">
              <a:tabLst>
                <a:tab pos="2637155" algn="ctr"/>
                <a:tab pos="4429125" algn="l"/>
              </a:tabLst>
            </a:pP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rPr>
              <a:t>产生红色沉淀↓</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cs typeface="Times New Roman" panose="02020603050405020304" pitchFamily="18" charset="0"/>
            </a:endParaRPr>
          </a:p>
        </p:txBody>
      </p:sp>
      <p:sp>
        <p:nvSpPr>
          <p:cNvPr id="20490" name="Rectangle 13"/>
          <p:cNvSpPr/>
          <p:nvPr>
            <p:custDataLst>
              <p:tags r:id="rId14"/>
            </p:custDataLst>
          </p:nvPr>
        </p:nvSpPr>
        <p:spPr>
          <a:xfrm>
            <a:off x="659130" y="2408698"/>
            <a:ext cx="9541510" cy="583565"/>
          </a:xfrm>
          <a:prstGeom prst="rect">
            <a:avLst/>
          </a:prstGeom>
          <a:noFill/>
          <a:ln w="9525">
            <a:noFill/>
          </a:ln>
        </p:spPr>
        <p:txBody>
          <a:bodyPr wrap="none" anchor="ctr" anchorCtr="0">
            <a:spAutoFit/>
            <a:scene3d>
              <a:camera prst="orthographicFront"/>
              <a:lightRig rig="threePt" dir="t"/>
            </a:scene3d>
          </a:bodyPr>
          <a:lstStyle/>
          <a:p>
            <a:r>
              <a:rPr lang="zh-CN"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rPr>
              <a:t>注：稀硫酸做催化剂；</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pitchFamily="18" charset="0"/>
              </a:rPr>
              <a:t>NaOH</a:t>
            </a:r>
            <a:r>
              <a:rPr lang="zh-CN"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rPr>
              <a:t>中和硫酸使溶液呈碱性 </a:t>
            </a:r>
            <a:endParaRPr lang="zh-CN"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20491" name="Rectangle 14"/>
          <p:cNvSpPr/>
          <p:nvPr>
            <p:custDataLst>
              <p:tags r:id="rId15"/>
            </p:custDataLst>
          </p:nvPr>
        </p:nvSpPr>
        <p:spPr>
          <a:xfrm>
            <a:off x="278765" y="3083330"/>
            <a:ext cx="2415540" cy="521970"/>
          </a:xfrm>
          <a:prstGeom prst="rect">
            <a:avLst/>
          </a:prstGeom>
          <a:noFill/>
          <a:ln w="9525">
            <a:noFill/>
          </a:ln>
        </p:spPr>
        <p:txBody>
          <a:bodyPr wrap="none" anchor="ctr" anchorCtr="0">
            <a:spAutoFit/>
            <a:scene3d>
              <a:camera prst="orthographicFront"/>
              <a:lightRig rig="threePt" dir="t"/>
            </a:scene3d>
          </a:bodyPr>
          <a:lstStyle/>
          <a:p>
            <a:r>
              <a:rPr lang="zh-CN" altLang="en-US" sz="2800" b="1">
                <a:solidFill>
                  <a:schemeClr val="tx1"/>
                </a:solidFill>
                <a:effectLst>
                  <a:outerShdw blurRad="38100" dist="19050" dir="2700000" algn="tl" rotWithShape="0">
                    <a:schemeClr val="dk1">
                      <a:alpha val="40000"/>
                    </a:schemeClr>
                  </a:outerShdw>
                </a:effectLst>
                <a:latin typeface="Calibri" panose="020F0502020204030204"/>
              </a:rPr>
              <a:t>②</a:t>
            </a:r>
            <a:r>
              <a:rPr lang="zh-CN" altLang="en-US" sz="2800" b="1">
                <a:solidFill>
                  <a:schemeClr val="tx1"/>
                </a:solidFill>
                <a:effectLst>
                  <a:outerShdw blurRad="38100" dist="19050" dir="2700000" algn="tl" rotWithShape="0">
                    <a:schemeClr val="dk1">
                      <a:alpha val="40000"/>
                    </a:schemeClr>
                  </a:outerShdw>
                </a:effectLst>
              </a:rPr>
              <a:t>脱水反应： </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20492" name="Rectangle 16"/>
          <p:cNvSpPr/>
          <p:nvPr>
            <p:custDataLst>
              <p:tags r:id="rId16"/>
            </p:custDataLst>
          </p:nvPr>
        </p:nvSpPr>
        <p:spPr>
          <a:xfrm>
            <a:off x="2224722" y="3613083"/>
            <a:ext cx="1666875" cy="521970"/>
          </a:xfrm>
          <a:prstGeom prst="rect">
            <a:avLst/>
          </a:prstGeom>
          <a:noFill/>
          <a:ln w="9525">
            <a:noFill/>
          </a:ln>
        </p:spPr>
        <p:txBody>
          <a:bodyPr wrap="none" anchor="ctr" anchorCtr="0">
            <a:spAutoFit/>
            <a:scene3d>
              <a:camera prst="orthographicFront"/>
              <a:lightRig rig="threePt" dir="t"/>
            </a:scene3d>
          </a:bodyPr>
          <a:lstStyle/>
          <a:p>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altLang="zh-CN" sz="2800" b="1" baseline="-30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12</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altLang="zh-CN" sz="2800" b="1" baseline="-30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22</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altLang="zh-CN" sz="2800" b="1" baseline="-30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11</a:t>
            </a:r>
            <a:endParaRPr lang="en-US" altLang="zh-CN" sz="2800" b="1" baseline="-30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0493" name="Object 15"/>
          <p:cNvGraphicFramePr>
            <a:graphicFrameLocks noChangeAspect="1"/>
          </p:cNvGraphicFramePr>
          <p:nvPr>
            <p:custDataLst>
              <p:tags r:id="rId17"/>
            </p:custDataLst>
          </p:nvPr>
        </p:nvGraphicFramePr>
        <p:xfrm>
          <a:off x="3777297" y="3472585"/>
          <a:ext cx="1654810" cy="654685"/>
        </p:xfrm>
        <a:graphic>
          <a:graphicData uri="http://schemas.openxmlformats.org/presentationml/2006/ole">
            <mc:AlternateContent xmlns:mc="http://schemas.openxmlformats.org/markup-compatibility/2006">
              <mc:Choice xmlns:v="urn:schemas-microsoft-com:vml" Requires="v">
                <p:oleObj spid="_x0000_s1043" name="" r:id="rId18" imgW="622300" imgH="215900" progId="Equation.DSMT4">
                  <p:embed/>
                </p:oleObj>
              </mc:Choice>
              <mc:Fallback>
                <p:oleObj name="" r:id="rId18" imgW="622300" imgH="215900" progId="Equation.DSMT4">
                  <p:embed/>
                  <p:pic>
                    <p:nvPicPr>
                      <p:cNvPr id="0" name="OLE substitute image"/>
                      <p:cNvPicPr/>
                      <p:nvPr/>
                    </p:nvPicPr>
                    <p:blipFill>
                      <a:blip r:embed="rId19"/>
                      <a:stretch>
                        <a:fillRect/>
                      </a:stretch>
                    </p:blipFill>
                    <p:spPr>
                      <a:xfrm>
                        <a:off x="3777297" y="3472585"/>
                        <a:ext cx="1654810" cy="654685"/>
                      </a:xfrm>
                      <a:prstGeom prst="rect">
                        <a:avLst/>
                      </a:prstGeom>
                      <a:noFill/>
                      <a:ln w="38100">
                        <a:noFill/>
                        <a:miter/>
                      </a:ln>
                    </p:spPr>
                  </p:pic>
                </p:oleObj>
              </mc:Fallback>
            </mc:AlternateContent>
          </a:graphicData>
        </a:graphic>
      </p:graphicFrame>
      <p:sp>
        <p:nvSpPr>
          <p:cNvPr id="20494" name="Rectangle 17"/>
          <p:cNvSpPr/>
          <p:nvPr>
            <p:custDataLst>
              <p:tags r:id="rId20"/>
            </p:custDataLst>
          </p:nvPr>
        </p:nvSpPr>
        <p:spPr>
          <a:xfrm>
            <a:off x="5496560" y="3605300"/>
            <a:ext cx="2101850" cy="521970"/>
          </a:xfrm>
          <a:prstGeom prst="rect">
            <a:avLst/>
          </a:prstGeom>
          <a:noFill/>
          <a:ln w="9525">
            <a:noFill/>
          </a:ln>
        </p:spPr>
        <p:txBody>
          <a:bodyPr wrap="none" anchor="ctr" anchorCtr="0">
            <a:spAutoFit/>
            <a:scene3d>
              <a:camera prst="orthographicFront"/>
              <a:lightRig rig="threePt" dir="t"/>
            </a:scene3d>
          </a:bodyPr>
          <a:lstStyle/>
          <a:p>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12C+11H</a:t>
            </a:r>
            <a:r>
              <a:rPr lang="en-US" altLang="zh-CN" sz="2800" b="1" baseline="-30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altLang="zh-CN" sz="2800" b="1">
                <a:solidFill>
                  <a:schemeClr val="tx1"/>
                </a:solidFill>
                <a:effectLst>
                  <a:outerShdw blurRad="38100" dist="19050" dir="2700000" algn="tl" rotWithShape="0">
                    <a:schemeClr val="dk1">
                      <a:alpha val="40000"/>
                    </a:schemeClr>
                  </a:outerShdw>
                </a:effectLst>
              </a:rPr>
              <a:t> </a:t>
            </a:r>
            <a:endParaRPr lang="en-US" altLang="zh-CN" sz="2800" b="1">
              <a:solidFill>
                <a:schemeClr val="tx1"/>
              </a:solidFill>
              <a:effectLst>
                <a:outerShdw blurRad="38100" dist="19050" dir="2700000" algn="tl" rotWithShape="0">
                  <a:schemeClr val="dk1">
                    <a:alpha val="40000"/>
                  </a:schemeClr>
                </a:outerShdw>
              </a:effectLst>
            </a:endParaRPr>
          </a:p>
        </p:txBody>
      </p:sp>
      <p:sp>
        <p:nvSpPr>
          <p:cNvPr id="14" name="Rectangle 17"/>
          <p:cNvSpPr/>
          <p:nvPr>
            <p:custDataLst>
              <p:tags r:id="rId21"/>
            </p:custDataLst>
          </p:nvPr>
        </p:nvSpPr>
        <p:spPr>
          <a:xfrm>
            <a:off x="193330" y="4517902"/>
            <a:ext cx="5530681" cy="523220"/>
          </a:xfrm>
          <a:prstGeom prst="rect">
            <a:avLst/>
          </a:prstGeom>
          <a:noFill/>
          <a:ln w="9525">
            <a:noFill/>
          </a:ln>
        </p:spPr>
        <p:txBody>
          <a:bodyPr wrap="none" anchor="ctr" anchorCtr="0">
            <a:spAutoFit/>
            <a:scene3d>
              <a:camera prst="orthographicFront"/>
              <a:lightRig rig="threePt" dir="t"/>
            </a:scene3d>
          </a:bodyPr>
          <a:lstStyle/>
          <a:p>
            <a:pPr defTabSz="914400">
              <a:tabLst>
                <a:tab pos="2637155" algn="ctr"/>
                <a:tab pos="4429125" algn="l"/>
              </a:tabLst>
            </a:pPr>
            <a:r>
              <a:rPr lang="zh-CN" altLang="en-US" sz="2800" b="1">
                <a:effectLst>
                  <a:outerShdw blurRad="38100" dist="19050" dir="2700000" algn="tl" rotWithShape="0">
                    <a:schemeClr val="dk1">
                      <a:alpha val="40000"/>
                    </a:schemeClr>
                  </a:outerShdw>
                </a:effectLst>
                <a:latin typeface="Calibri" panose="020F0502020204030204"/>
                <a:ea typeface="黑体" panose="02010609060101010101" pitchFamily="2" charset="-122"/>
              </a:rPr>
              <a:t>③</a:t>
            </a:r>
            <a:r>
              <a:rPr lang="zh-CN" altLang="en-US" sz="2800" b="1" smtClean="0">
                <a:solidFill>
                  <a:schemeClr val="tx1"/>
                </a:solidFill>
                <a:effectLst>
                  <a:outerShdw blurRad="38100" dist="19050" dir="2700000" algn="tl" rotWithShape="0">
                    <a:schemeClr val="dk1">
                      <a:alpha val="40000"/>
                    </a:schemeClr>
                  </a:outerShdw>
                </a:effectLst>
                <a:latin typeface="Times New Roman" panose="02020603050405020304" pitchFamily="18" charset="0"/>
              </a:rPr>
              <a:t>与</a:t>
            </a:r>
            <a:r>
              <a:rPr lang="zh-CN" altLang="en-US" sz="2800" b="1">
                <a:solidFill>
                  <a:schemeClr val="tx1"/>
                </a:solidFill>
                <a:effectLst>
                  <a:outerShdw blurRad="38100" dist="19050" dir="2700000" algn="tl" rotWithShape="0">
                    <a:schemeClr val="dk1">
                      <a:alpha val="40000"/>
                    </a:schemeClr>
                  </a:outerShdw>
                </a:effectLst>
                <a:latin typeface="Times New Roman" panose="02020603050405020304" pitchFamily="18" charset="0"/>
              </a:rPr>
              <a:t>银氨溶液、新制</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pitchFamily="18" charset="0"/>
              </a:rPr>
              <a:t>Cu(OH)</a:t>
            </a:r>
            <a:r>
              <a:rPr lang="en-US" altLang="zh-CN" sz="2800" b="1" baseline="-25000">
                <a:solidFill>
                  <a:schemeClr val="tx1"/>
                </a:solidFill>
                <a:effectLst>
                  <a:outerShdw blurRad="38100" dist="19050" dir="2700000" algn="tl" rotWithShape="0">
                    <a:schemeClr val="dk1">
                      <a:alpha val="40000"/>
                    </a:schemeClr>
                  </a:outerShdw>
                </a:effectLst>
                <a:latin typeface="Times New Roman" panose="02020603050405020304" pitchFamily="18" charset="0"/>
              </a:rPr>
              <a:t>2</a:t>
            </a:r>
            <a:r>
              <a:rPr lang="zh-CN" altLang="en-US" sz="2800" b="1">
                <a:solidFill>
                  <a:schemeClr val="tx1"/>
                </a:solidFill>
                <a:effectLst>
                  <a:outerShdw blurRad="38100" dist="19050" dir="2700000" algn="tl" rotWithShape="0">
                    <a:schemeClr val="dk1">
                      <a:alpha val="40000"/>
                    </a:schemeClr>
                  </a:outerShdw>
                </a:effectLst>
                <a:latin typeface="Times New Roman" panose="02020603050405020304" pitchFamily="18" charset="0"/>
              </a:rPr>
              <a:t>反应</a:t>
            </a:r>
            <a:endParaRPr lang="zh-CN" altLang="en-US" sz="2800" b="1">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16" name="Rectangle 13"/>
          <p:cNvSpPr/>
          <p:nvPr>
            <p:custDataLst>
              <p:tags r:id="rId22"/>
            </p:custDataLst>
          </p:nvPr>
        </p:nvSpPr>
        <p:spPr>
          <a:xfrm>
            <a:off x="1172845" y="5246090"/>
            <a:ext cx="4461285" cy="523220"/>
          </a:xfrm>
          <a:prstGeom prst="rect">
            <a:avLst/>
          </a:prstGeom>
          <a:noFill/>
          <a:ln w="9525">
            <a:noFill/>
          </a:ln>
        </p:spPr>
        <p:txBody>
          <a:bodyPr wrap="square" anchor="ctr" anchorCtr="0">
            <a:spAutoFit/>
          </a:bodyPr>
          <a:lstStyle/>
          <a:p>
            <a:r>
              <a:rPr lang="zh-CN" altLang="en-US" sz="2800" b="1" kern="100" smtClean="0">
                <a:latin typeface="Times New Roman" panose="02020603050405020304" pitchFamily="18" charset="0"/>
                <a:ea typeface="宋体-简" panose="02010800040101010101" charset="-122"/>
                <a:cs typeface="Times New Roman" panose="02020603050405020304" pitchFamily="18" charset="0"/>
                <a:sym typeface="+mn-ea"/>
              </a:rPr>
              <a:t>蔗糖</a:t>
            </a:r>
            <a:r>
              <a:rPr lang="en-US" altLang="zh-CN" sz="2800" b="1" kern="100" smtClean="0">
                <a:latin typeface="Times New Roman" panose="02020603050405020304"/>
                <a:ea typeface="宋体-简" panose="02010800040101010101" charset="-122"/>
                <a:cs typeface="Times New Roman" panose="02020603050405020304" pitchFamily="18" charset="0"/>
                <a:sym typeface="+mn-ea"/>
              </a:rPr>
              <a:t>:</a:t>
            </a:r>
            <a:r>
              <a:rPr lang="zh-CN" altLang="en-US" sz="2800" b="1" smtClean="0">
                <a:solidFill>
                  <a:srgbClr val="FF0000"/>
                </a:solidFill>
              </a:rPr>
              <a:t>非</a:t>
            </a:r>
            <a:r>
              <a:rPr lang="zh-CN" altLang="en-US" sz="2800" b="1">
                <a:solidFill>
                  <a:srgbClr val="FF0000"/>
                </a:solidFill>
              </a:rPr>
              <a:t>还原性</a:t>
            </a:r>
            <a:r>
              <a:rPr lang="zh-CN" altLang="en-US" sz="2800" b="1" smtClean="0">
                <a:solidFill>
                  <a:srgbClr val="FF0000"/>
                </a:solidFill>
              </a:rPr>
              <a:t>糖</a:t>
            </a:r>
            <a:r>
              <a:rPr lang="en-US" altLang="zh-CN" sz="2800" b="1" smtClean="0">
                <a:solidFill>
                  <a:srgbClr val="FF0000"/>
                </a:solidFill>
              </a:rPr>
              <a:t>,</a:t>
            </a:r>
            <a:r>
              <a:rPr lang="zh-CN" altLang="en-US" sz="2800" b="1" smtClean="0">
                <a:solidFill>
                  <a:srgbClr val="FF0000"/>
                </a:solidFill>
              </a:rPr>
              <a:t>不能反应 </a:t>
            </a:r>
            <a:endParaRPr lang="zh-CN" altLang="en-US" sz="2800" b="1">
              <a:solidFill>
                <a:srgbClr val="FF0000"/>
              </a:solidFill>
            </a:endParaRPr>
          </a:p>
        </p:txBody>
      </p:sp>
      <p:sp>
        <p:nvSpPr>
          <p:cNvPr id="18" name="Rectangle 13"/>
          <p:cNvSpPr/>
          <p:nvPr>
            <p:custDataLst>
              <p:tags r:id="rId23"/>
            </p:custDataLst>
          </p:nvPr>
        </p:nvSpPr>
        <p:spPr>
          <a:xfrm>
            <a:off x="1080937" y="6013038"/>
            <a:ext cx="4415623" cy="523220"/>
          </a:xfrm>
          <a:prstGeom prst="rect">
            <a:avLst/>
          </a:prstGeom>
          <a:noFill/>
          <a:ln w="9525">
            <a:noFill/>
          </a:ln>
        </p:spPr>
        <p:txBody>
          <a:bodyPr wrap="square" anchor="ctr" anchorCtr="0">
            <a:spAutoFit/>
          </a:bodyPr>
          <a:lstStyle/>
          <a:p>
            <a:r>
              <a:rPr lang="zh-CN" altLang="en-US" sz="2800" b="1" kern="100" smtClean="0">
                <a:latin typeface="Times New Roman" panose="02020603050405020304" pitchFamily="18" charset="0"/>
                <a:ea typeface="宋体-简" panose="02010800040101010101" charset="-122"/>
                <a:cs typeface="Times New Roman" panose="02020603050405020304" pitchFamily="18" charset="0"/>
                <a:sym typeface="+mn-ea"/>
              </a:rPr>
              <a:t>麦芽糖</a:t>
            </a:r>
            <a:r>
              <a:rPr lang="en-US" altLang="zh-CN" sz="2800" b="1" kern="100" smtClean="0">
                <a:latin typeface="Times New Roman" panose="02020603050405020304"/>
                <a:ea typeface="宋体-简" panose="02010800040101010101" charset="-122"/>
                <a:cs typeface="Times New Roman" panose="02020603050405020304" pitchFamily="18" charset="0"/>
                <a:sym typeface="+mn-ea"/>
              </a:rPr>
              <a:t>:</a:t>
            </a:r>
            <a:r>
              <a:rPr lang="zh-CN" altLang="en-US" sz="2800" b="1" smtClean="0">
                <a:solidFill>
                  <a:srgbClr val="FF0000"/>
                </a:solidFill>
              </a:rPr>
              <a:t>还原性糖</a:t>
            </a:r>
            <a:r>
              <a:rPr lang="en-US" altLang="zh-CN" sz="2800" b="1" smtClean="0">
                <a:solidFill>
                  <a:srgbClr val="FF0000"/>
                </a:solidFill>
              </a:rPr>
              <a:t>,</a:t>
            </a:r>
            <a:r>
              <a:rPr lang="zh-CN" altLang="en-US" sz="2800" b="1" smtClean="0">
                <a:solidFill>
                  <a:srgbClr val="FF0000"/>
                </a:solidFill>
              </a:rPr>
              <a:t>能反应 </a:t>
            </a:r>
            <a:endParaRPr lang="zh-CN" altLang="en-US" sz="2800" b="1">
              <a:solidFill>
                <a:srgbClr val="FF0000"/>
              </a:solidFill>
            </a:endParaRPr>
          </a:p>
        </p:txBody>
      </p:sp>
      <p:sp>
        <p:nvSpPr>
          <p:cNvPr id="19" name="Rectangle 14"/>
          <p:cNvSpPr/>
          <p:nvPr>
            <p:custDataLst>
              <p:tags r:id="rId24"/>
            </p:custDataLst>
          </p:nvPr>
        </p:nvSpPr>
        <p:spPr>
          <a:xfrm>
            <a:off x="388720" y="737106"/>
            <a:ext cx="2430474" cy="523220"/>
          </a:xfrm>
          <a:prstGeom prst="rect">
            <a:avLst/>
          </a:prstGeom>
          <a:noFill/>
          <a:ln w="9525">
            <a:noFill/>
          </a:ln>
        </p:spPr>
        <p:txBody>
          <a:bodyPr wrap="none" anchor="ctr" anchorCtr="0">
            <a:spAutoFit/>
            <a:scene3d>
              <a:camera prst="orthographicFront"/>
              <a:lightRig rig="threePt" dir="t"/>
            </a:scene3d>
          </a:bodyPr>
          <a:lstStyle/>
          <a:p>
            <a:r>
              <a:rPr lang="zh-CN" altLang="en-US" sz="2800" b="1" smtClean="0">
                <a:effectLst>
                  <a:outerShdw blurRad="38100" dist="19050" dir="2700000" algn="tl" rotWithShape="0">
                    <a:schemeClr val="dk1">
                      <a:alpha val="40000"/>
                    </a:schemeClr>
                  </a:outerShdw>
                </a:effectLst>
                <a:latin typeface="Calibri" panose="020F0502020204030204"/>
                <a:ea typeface="黑体" panose="02010609060101010101" pitchFamily="2" charset="-122"/>
              </a:rPr>
              <a:t>①</a:t>
            </a:r>
            <a:r>
              <a:rPr lang="zh-CN" altLang="en-US" sz="2800" b="1" smtClean="0">
                <a:solidFill>
                  <a:schemeClr val="tx1"/>
                </a:solidFill>
                <a:effectLst>
                  <a:outerShdw blurRad="38100" dist="19050" dir="2700000" algn="tl" rotWithShape="0">
                    <a:schemeClr val="dk1">
                      <a:alpha val="40000"/>
                    </a:schemeClr>
                  </a:outerShdw>
                </a:effectLst>
              </a:rPr>
              <a:t>水解反应</a:t>
            </a:r>
            <a:r>
              <a:rPr lang="zh-CN" altLang="en-US" sz="2800" b="1">
                <a:solidFill>
                  <a:schemeClr val="tx1"/>
                </a:solidFill>
                <a:effectLst>
                  <a:outerShdw blurRad="38100" dist="19050" dir="2700000" algn="tl" rotWithShape="0">
                    <a:schemeClr val="dk1">
                      <a:alpha val="40000"/>
                    </a:schemeClr>
                  </a:outerShdw>
                </a:effectLst>
              </a:rPr>
              <a:t>： </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3" name="矩形 2"/>
          <p:cNvSpPr/>
          <p:nvPr userDrawn="1">
            <p:custDataLst>
              <p:tags r:id="rId25"/>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blinds(horizontal)">
                                      <p:cBhvr>
                                        <p:cTn id="7" dur="500"/>
                                        <p:tgtEl>
                                          <p:spTgt spid="204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blinds(horizontal)">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87"/>
                                        </p:tgtEl>
                                        <p:attrNameLst>
                                          <p:attrName>style.visibility</p:attrName>
                                        </p:attrNameLst>
                                      </p:cBhvr>
                                      <p:to>
                                        <p:strVal val="visible"/>
                                      </p:to>
                                    </p:set>
                                    <p:animEffect transition="in" filter="blinds(horizontal)">
                                      <p:cBhvr>
                                        <p:cTn id="17" dur="500"/>
                                        <p:tgtEl>
                                          <p:spTgt spid="2048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blinds(horizontal)">
                                      <p:cBhvr>
                                        <p:cTn id="22" dur="500"/>
                                        <p:tgtEl>
                                          <p:spTgt spid="2048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488"/>
                                        </p:tgtEl>
                                        <p:attrNameLst>
                                          <p:attrName>style.visibility</p:attrName>
                                        </p:attrNameLst>
                                      </p:cBhvr>
                                      <p:to>
                                        <p:strVal val="visible"/>
                                      </p:to>
                                    </p:set>
                                    <p:animEffect transition="in" filter="blinds(horizontal)">
                                      <p:cBhvr>
                                        <p:cTn id="27" dur="500"/>
                                        <p:tgtEl>
                                          <p:spTgt spid="2048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485"/>
                                        </p:tgtEl>
                                        <p:attrNameLst>
                                          <p:attrName>style.visibility</p:attrName>
                                        </p:attrNameLst>
                                      </p:cBhvr>
                                      <p:to>
                                        <p:strVal val="visible"/>
                                      </p:to>
                                    </p:set>
                                    <p:animEffect transition="in" filter="blinds(horizontal)">
                                      <p:cBhvr>
                                        <p:cTn id="32" dur="500"/>
                                        <p:tgtEl>
                                          <p:spTgt spid="2048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489"/>
                                        </p:tgtEl>
                                        <p:attrNameLst>
                                          <p:attrName>style.visibility</p:attrName>
                                        </p:attrNameLst>
                                      </p:cBhvr>
                                      <p:to>
                                        <p:strVal val="visible"/>
                                      </p:to>
                                    </p:set>
                                    <p:animEffect transition="in" filter="blinds(horizontal)">
                                      <p:cBhvr>
                                        <p:cTn id="37" dur="500"/>
                                        <p:tgtEl>
                                          <p:spTgt spid="2048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490"/>
                                        </p:tgtEl>
                                        <p:attrNameLst>
                                          <p:attrName>style.visibility</p:attrName>
                                        </p:attrNameLst>
                                      </p:cBhvr>
                                      <p:to>
                                        <p:strVal val="visible"/>
                                      </p:to>
                                    </p:set>
                                    <p:animEffect transition="in" filter="blinds(horizontal)">
                                      <p:cBhvr>
                                        <p:cTn id="42" dur="500"/>
                                        <p:tgtEl>
                                          <p:spTgt spid="2049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491"/>
                                        </p:tgtEl>
                                        <p:attrNameLst>
                                          <p:attrName>style.visibility</p:attrName>
                                        </p:attrNameLst>
                                      </p:cBhvr>
                                      <p:to>
                                        <p:strVal val="visible"/>
                                      </p:to>
                                    </p:set>
                                    <p:animEffect transition="in" filter="blinds(horizontal)">
                                      <p:cBhvr>
                                        <p:cTn id="47" dur="500"/>
                                        <p:tgtEl>
                                          <p:spTgt spid="2049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492"/>
                                        </p:tgtEl>
                                        <p:attrNameLst>
                                          <p:attrName>style.visibility</p:attrName>
                                        </p:attrNameLst>
                                      </p:cBhvr>
                                      <p:to>
                                        <p:strVal val="visible"/>
                                      </p:to>
                                    </p:set>
                                    <p:animEffect transition="in" filter="blinds(horizontal)">
                                      <p:cBhvr>
                                        <p:cTn id="52" dur="500"/>
                                        <p:tgtEl>
                                          <p:spTgt spid="2049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494"/>
                                        </p:tgtEl>
                                        <p:attrNameLst>
                                          <p:attrName>style.visibility</p:attrName>
                                        </p:attrNameLst>
                                      </p:cBhvr>
                                      <p:to>
                                        <p:strVal val="visible"/>
                                      </p:to>
                                    </p:set>
                                    <p:animEffect transition="in" filter="blinds(horizontal)">
                                      <p:cBhvr>
                                        <p:cTn id="55" dur="500"/>
                                        <p:tgtEl>
                                          <p:spTgt spid="20494"/>
                                        </p:tgtEl>
                                      </p:cBhvr>
                                    </p:animEffect>
                                  </p:childTnLst>
                                </p:cTn>
                              </p:par>
                              <p:par>
                                <p:cTn id="56" presetID="3" presetClass="entr" presetSubtype="10" fill="hold" nodeType="withEffect">
                                  <p:stCondLst>
                                    <p:cond delay="0"/>
                                  </p:stCondLst>
                                  <p:childTnLst>
                                    <p:set>
                                      <p:cBhvr>
                                        <p:cTn id="57" dur="1" fill="hold">
                                          <p:stCondLst>
                                            <p:cond delay="0"/>
                                          </p:stCondLst>
                                        </p:cTn>
                                        <p:tgtEl>
                                          <p:spTgt spid="20493"/>
                                        </p:tgtEl>
                                        <p:attrNameLst>
                                          <p:attrName>style.visibility</p:attrName>
                                        </p:attrNameLst>
                                      </p:cBhvr>
                                      <p:to>
                                        <p:strVal val="visible"/>
                                      </p:to>
                                    </p:set>
                                    <p:animEffect transition="in" filter="blinds(horizontal)">
                                      <p:cBhvr>
                                        <p:cTn id="58" dur="500"/>
                                        <p:tgtEl>
                                          <p:spTgt spid="2049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linds(horizont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linds(horizontal)">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linds(horizontal)">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7" grpId="0"/>
      <p:bldP spid="20488" grpId="0"/>
      <p:bldP spid="20489" grpId="0"/>
      <p:bldP spid="20490" grpId="0"/>
      <p:bldP spid="20491" grpId="0"/>
      <p:bldP spid="20492" grpId="0"/>
      <p:bldP spid="20494"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文本框 4"/>
          <p:cNvSpPr txBox="1"/>
          <p:nvPr>
            <p:custDataLst>
              <p:tags r:id="rId1"/>
            </p:custDataLst>
          </p:nvPr>
        </p:nvSpPr>
        <p:spPr>
          <a:xfrm>
            <a:off x="309562" y="2407746"/>
            <a:ext cx="11401425" cy="2678112"/>
          </a:xfrm>
          <a:prstGeom prst="rect">
            <a:avLst/>
          </a:prstGeom>
          <a:noFill/>
          <a:ln w="9525">
            <a:noFill/>
          </a:ln>
        </p:spPr>
        <p:txBody>
          <a:bodyPr>
            <a:spAutoFit/>
          </a:bodyPr>
          <a:lstStyle/>
          <a:p>
            <a:pPr>
              <a:lnSpc>
                <a:spcPct val="150000"/>
              </a:lnSpc>
            </a:pPr>
            <a:r>
              <a:rPr lang="en-US" altLang="zh-CN" sz="2800" b="1">
                <a:latin typeface="黑体" panose="02010609060101010101" pitchFamily="2" charset="-122"/>
                <a:ea typeface="黑体" panose="02010609060101010101" pitchFamily="2" charset="-122"/>
              </a:rPr>
              <a:t>    </a:t>
            </a:r>
            <a:r>
              <a:rPr lang="zh-CN" altLang="en-US" sz="2800" b="1">
                <a:solidFill>
                  <a:srgbClr val="FF0000"/>
                </a:solidFill>
                <a:latin typeface="黑体" panose="02010609060101010101" pitchFamily="2" charset="-122"/>
                <a:ea typeface="黑体" panose="02010609060101010101" pitchFamily="2" charset="-122"/>
              </a:rPr>
              <a:t>乳糖</a:t>
            </a:r>
            <a:r>
              <a:rPr lang="zh-CN" altLang="en-US" sz="2800" b="1">
                <a:latin typeface="黑体" panose="02010609060101010101" pitchFamily="2" charset="-122"/>
                <a:ea typeface="黑体" panose="02010609060101010101" pitchFamily="2" charset="-122"/>
              </a:rPr>
              <a:t>也是一种常见的</a:t>
            </a:r>
            <a:r>
              <a:rPr lang="zh-CN" altLang="en-US" sz="2800" b="1">
                <a:solidFill>
                  <a:srgbClr val="FF0000"/>
                </a:solidFill>
                <a:latin typeface="黑体" panose="02010609060101010101" pitchFamily="2" charset="-122"/>
                <a:ea typeface="黑体" panose="02010609060101010101" pitchFamily="2" charset="-122"/>
              </a:rPr>
              <a:t>二糖</a:t>
            </a:r>
            <a:r>
              <a:rPr lang="zh-CN" altLang="en-US" sz="2800" b="1">
                <a:latin typeface="黑体" panose="02010609060101010101" pitchFamily="2" charset="-122"/>
                <a:ea typeface="黑体" panose="02010609060101010101" pitchFamily="2" charset="-122"/>
              </a:rPr>
              <a:t>，主要存在于哺乳动物的乳汁中，可用于婴儿食品、糖果、药物等的生产。乳糖经发酵产生的</a:t>
            </a:r>
            <a:r>
              <a:rPr lang="zh-CN" altLang="en-US" sz="2800" b="1">
                <a:solidFill>
                  <a:srgbClr val="FF0000"/>
                </a:solidFill>
                <a:latin typeface="黑体" panose="02010609060101010101" pitchFamily="2" charset="-122"/>
                <a:ea typeface="黑体" panose="02010609060101010101" pitchFamily="2" charset="-122"/>
              </a:rPr>
              <a:t>乳酸</a:t>
            </a:r>
            <a:r>
              <a:rPr lang="zh-CN" altLang="en-US" sz="2800" b="1">
                <a:latin typeface="黑体" panose="02010609060101010101" pitchFamily="2" charset="-122"/>
                <a:ea typeface="黑体" panose="02010609060101010101" pitchFamily="2" charset="-122"/>
              </a:rPr>
              <a:t>是酸奶酸味的主要来源。部分人群由于肠道内缺乏乳糖酶导致乳糖消化吸收障碍，饮用牛奶后容易出现腹胀、腹泻等</a:t>
            </a:r>
            <a:r>
              <a:rPr lang="zh-CN" altLang="en-US" sz="2800" b="1">
                <a:solidFill>
                  <a:srgbClr val="FF0000"/>
                </a:solidFill>
                <a:latin typeface="黑体" panose="02010609060101010101" pitchFamily="2" charset="-122"/>
                <a:ea typeface="黑体" panose="02010609060101010101" pitchFamily="2" charset="-122"/>
              </a:rPr>
              <a:t>乳糖不耐受</a:t>
            </a:r>
            <a:r>
              <a:rPr lang="zh-CN" altLang="en-US" sz="2800" b="1">
                <a:latin typeface="黑体" panose="02010609060101010101" pitchFamily="2" charset="-122"/>
                <a:ea typeface="黑体" panose="02010609060101010101" pitchFamily="2" charset="-122"/>
              </a:rPr>
              <a:t>的症状。</a:t>
            </a:r>
            <a:endParaRPr lang="zh-CN" altLang="en-US" sz="2800" b="1">
              <a:latin typeface="黑体" panose="02010609060101010101" pitchFamily="2" charset="-122"/>
              <a:ea typeface="黑体" panose="02010609060101010101" pitchFamily="2" charset="-122"/>
            </a:endParaRPr>
          </a:p>
        </p:txBody>
      </p:sp>
      <p:sp>
        <p:nvSpPr>
          <p:cNvPr id="44036" name="文本框 76"/>
          <p:cNvSpPr txBox="1"/>
          <p:nvPr>
            <p:custDataLst>
              <p:tags r:id="rId2"/>
            </p:custDataLst>
          </p:nvPr>
        </p:nvSpPr>
        <p:spPr>
          <a:xfrm>
            <a:off x="4902279" y="762269"/>
            <a:ext cx="1107996" cy="646331"/>
          </a:xfrm>
          <a:prstGeom prst="rect">
            <a:avLst/>
          </a:prstGeom>
          <a:noFill/>
          <a:ln w="9525">
            <a:noFill/>
          </a:ln>
        </p:spPr>
        <p:txBody>
          <a:bodyPr wrap="none">
            <a:spAutoFit/>
          </a:bodyPr>
          <a:lstStyle/>
          <a:p>
            <a:r>
              <a:rPr lang="zh-CN" altLang="en-US" sz="3600" smtClean="0">
                <a:solidFill>
                  <a:srgbClr val="FF0000"/>
                </a:solidFill>
                <a:latin typeface="黑体" panose="02010609060101010101" pitchFamily="2" charset="-122"/>
                <a:ea typeface="黑体" panose="02010609060101010101" pitchFamily="2" charset="-122"/>
                <a:sym typeface="宋体" panose="02010600030101010101" pitchFamily="2" charset="-122"/>
              </a:rPr>
              <a:t>乳糖</a:t>
            </a:r>
            <a:endParaRPr lang="zh-CN" altLang="en-US" sz="3600">
              <a:solidFill>
                <a:srgbClr val="FF0000"/>
              </a:solidFill>
              <a:latin typeface="黑体" panose="02010609060101010101" pitchFamily="2" charset="-122"/>
              <a:ea typeface="黑体" panose="02010609060101010101" pitchFamily="2" charset="-122"/>
              <a:sym typeface="宋体" panose="02010600030101010101" pitchFamily="2" charset="-122"/>
            </a:endParaRPr>
          </a:p>
        </p:txBody>
      </p:sp>
      <p:sp>
        <p:nvSpPr>
          <p:cNvPr id="5" name="圆角矩形 4"/>
          <p:cNvSpPr/>
          <p:nvPr>
            <p:custDataLst>
              <p:tags r:id="rId3"/>
            </p:custDataLst>
          </p:nvPr>
        </p:nvSpPr>
        <p:spPr>
          <a:xfrm>
            <a:off x="309562" y="719850"/>
            <a:ext cx="2529840" cy="582488"/>
          </a:xfrm>
          <a:prstGeom prst="roundRect">
            <a:avLst/>
          </a:prstGeom>
          <a:solidFill>
            <a:schemeClr val="accent1">
              <a:lumMod val="50000"/>
            </a:schemeClr>
          </a:solidFill>
          <a:effectLst>
            <a:outerShdw blurRad="63500" sx="102000" sy="102000" algn="ctr" rotWithShape="0">
              <a:prstClr val="black">
                <a:alpha val="40000"/>
              </a:prstClr>
            </a:outerShdw>
          </a:effectLst>
        </p:spPr>
        <p:txBody>
          <a:bodyPr wrap="square">
            <a:spAutoFit/>
          </a:bodyPr>
          <a:lstStyle/>
          <a:p>
            <a:pPr algn="just">
              <a:lnSpc>
                <a:spcPct val="100000"/>
              </a:lnSpc>
            </a:pPr>
            <a:r>
              <a:rPr lang="zh-CN" altLang="zh-CN"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rPr>
              <a:t></a:t>
            </a:r>
            <a:r>
              <a:rPr lang="en-US" altLang="zh-CN"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rPr>
              <a:t> </a:t>
            </a:r>
            <a:r>
              <a:rPr lang="zh-CN" altLang="zh-CN" sz="2800" b="1" kern="100">
                <a:solidFill>
                  <a:schemeClr val="bg1"/>
                </a:solidFill>
                <a:latin typeface="微软雅黑" panose="020B0503020204020204" charset="-122"/>
                <a:ea typeface="微软雅黑" panose="020B0503020204020204" charset="-122"/>
                <a:cs typeface="微软雅黑" panose="020B0503020204020204" charset="-122"/>
              </a:rPr>
              <a:t>资料卡片</a:t>
            </a:r>
            <a:endParaRPr lang="zh-CN" altLang="zh-CN" sz="2800" b="1" kern="1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userDrawn="1">
            <p:custDataLst>
              <p:tags r:id="rId4"/>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clrChange>
              <a:clrFrom>
                <a:srgbClr val="FFFFFF"/>
              </a:clrFrom>
              <a:clrTo>
                <a:srgbClr val="FFFFFF">
                  <a:alpha val="0"/>
                </a:srgbClr>
              </a:clrTo>
            </a:clrChange>
          </a:blip>
          <a:stretch>
            <a:fillRect/>
          </a:stretch>
        </p:blipFill>
        <p:spPr>
          <a:xfrm>
            <a:off x="9186921" y="3701302"/>
            <a:ext cx="1506855" cy="2629535"/>
          </a:xfrm>
          <a:prstGeom prst="rect">
            <a:avLst/>
          </a:prstGeom>
        </p:spPr>
      </p:pic>
      <p:pic>
        <p:nvPicPr>
          <p:cNvPr id="8" name="图片 7"/>
          <p:cNvPicPr>
            <a:picLocks noChangeAspect="1"/>
          </p:cNvPicPr>
          <p:nvPr>
            <p:custDataLst>
              <p:tags r:id="rId3"/>
            </p:custDataLst>
          </p:nvPr>
        </p:nvPicPr>
        <p:blipFill>
          <a:blip r:embed="rId4">
            <a:clrChange>
              <a:clrFrom>
                <a:srgbClr val="FFFFFF"/>
              </a:clrFrom>
              <a:clrTo>
                <a:srgbClr val="FFFFFF">
                  <a:alpha val="0"/>
                </a:srgbClr>
              </a:clrTo>
            </a:clrChange>
          </a:blip>
          <a:stretch>
            <a:fillRect/>
          </a:stretch>
        </p:blipFill>
        <p:spPr>
          <a:xfrm>
            <a:off x="5839397" y="4320745"/>
            <a:ext cx="2447290" cy="1390650"/>
          </a:xfrm>
          <a:prstGeom prst="rect">
            <a:avLst/>
          </a:prstGeom>
        </p:spPr>
      </p:pic>
      <p:pic>
        <p:nvPicPr>
          <p:cNvPr id="7" name="图片 6"/>
          <p:cNvPicPr>
            <a:picLocks noChangeAspect="1"/>
          </p:cNvPicPr>
          <p:nvPr>
            <p:custDataLst>
              <p:tags r:id="rId5"/>
            </p:custDataLst>
          </p:nvPr>
        </p:nvPicPr>
        <p:blipFill>
          <a:blip r:embed="rId6">
            <a:clrChange>
              <a:clrFrom>
                <a:srgbClr val="FFFFFF"/>
              </a:clrFrom>
              <a:clrTo>
                <a:srgbClr val="FFFFFF">
                  <a:alpha val="0"/>
                </a:srgbClr>
              </a:clrTo>
            </a:clrChange>
          </a:blip>
          <a:stretch>
            <a:fillRect/>
          </a:stretch>
        </p:blipFill>
        <p:spPr>
          <a:xfrm>
            <a:off x="572512" y="4320745"/>
            <a:ext cx="4831715" cy="1678940"/>
          </a:xfrm>
          <a:prstGeom prst="rect">
            <a:avLst/>
          </a:prstGeom>
        </p:spPr>
      </p:pic>
      <p:sp>
        <p:nvSpPr>
          <p:cNvPr id="21" name="圆角矩形 20"/>
          <p:cNvSpPr/>
          <p:nvPr>
            <p:custDataLst>
              <p:tags r:id="rId7"/>
            </p:custDataLst>
          </p:nvPr>
        </p:nvSpPr>
        <p:spPr>
          <a:xfrm>
            <a:off x="167426" y="643223"/>
            <a:ext cx="3690620" cy="582488"/>
          </a:xfrm>
          <a:prstGeom prst="roundRect">
            <a:avLst/>
          </a:prstGeom>
          <a:solidFill>
            <a:schemeClr val="accent1">
              <a:lumMod val="50000"/>
            </a:schemeClr>
          </a:solidFill>
          <a:effectLst>
            <a:outerShdw blurRad="63500" sx="102000" sy="102000" algn="ctr" rotWithShape="0">
              <a:prstClr val="black">
                <a:alpha val="40000"/>
              </a:prstClr>
            </a:outerShdw>
          </a:effectLst>
        </p:spPr>
        <p:txBody>
          <a:bodyPr wrap="square">
            <a:spAutoFit/>
          </a:bodyPr>
          <a:lstStyle/>
          <a:p>
            <a:pPr algn="just">
              <a:lnSpc>
                <a:spcPct val="100000"/>
              </a:lnSpc>
            </a:pPr>
            <a:r>
              <a:rPr lang="zh-CN" altLang="zh-CN"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rPr>
              <a:t></a:t>
            </a:r>
            <a:r>
              <a:rPr lang="en-US" altLang="zh-CN"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rPr>
              <a:t> </a:t>
            </a:r>
            <a:r>
              <a:rPr lang="zh-CN" altLang="en-US"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rPr>
              <a:t>科学技术社会</a:t>
            </a:r>
            <a:endParaRPr lang="zh-CN" altLang="en-US"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sp>
        <p:nvSpPr>
          <p:cNvPr id="4" name="文本框 3"/>
          <p:cNvSpPr txBox="1"/>
          <p:nvPr>
            <p:custDataLst>
              <p:tags r:id="rId8"/>
            </p:custDataLst>
          </p:nvPr>
        </p:nvSpPr>
        <p:spPr>
          <a:xfrm>
            <a:off x="4479290" y="802640"/>
            <a:ext cx="3949065" cy="737235"/>
          </a:xfrm>
          <a:prstGeom prst="rect">
            <a:avLst/>
          </a:prstGeom>
          <a:noFill/>
        </p:spPr>
        <p:txBody>
          <a:bodyPr wrap="square" rtlCol="0">
            <a:spAutoFit/>
          </a:bodyPr>
          <a:lstStyle/>
          <a:p>
            <a:pPr algn="ctr" fontAlgn="auto">
              <a:lnSpc>
                <a:spcPct val="150000"/>
              </a:lnSpc>
            </a:pP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rPr>
              <a:t>甜味剂是糖类物质吗？</a:t>
            </a:r>
            <a:endPar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9"/>
            </p:custDataLst>
          </p:nvPr>
        </p:nvSpPr>
        <p:spPr>
          <a:xfrm>
            <a:off x="676275" y="1586393"/>
            <a:ext cx="10839450" cy="2591435"/>
          </a:xfrm>
          <a:prstGeom prst="rect">
            <a:avLst/>
          </a:prstGeom>
          <a:noFill/>
          <a:ln w="9525">
            <a:noFill/>
            <a:miter lim="800000"/>
          </a:ln>
        </p:spPr>
        <p:txBody>
          <a:bodyPr wrap="square" tIns="0" bIns="0" anchor="t">
            <a:spAutoFit/>
            <a:scene3d>
              <a:camera prst="orthographicFront"/>
              <a:lightRig rig="threePt" dir="t"/>
            </a:scene3d>
          </a:bodyPr>
          <a:lstStyle/>
          <a:p>
            <a:pPr>
              <a:lnSpc>
                <a:spcPct val="150000"/>
              </a:lnSpc>
              <a:spcBef>
                <a:spcPts val="50"/>
              </a:spcBef>
              <a:spcAft>
                <a:spcPct val="0"/>
              </a:spcAft>
            </a:pP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a:t>
            </a:r>
            <a:r>
              <a:rPr lang="en-US" altLang="zh-CN" sz="2800" b="1" err="1">
                <a:solidFill>
                  <a:srgbClr val="000000"/>
                </a:solidFill>
                <a:latin typeface="微软雅黑" panose="020B0503020204020204" charset="-122"/>
                <a:ea typeface="微软雅黑" panose="020B0503020204020204" charset="-122"/>
                <a:cs typeface="微软雅黑" panose="020B0503020204020204" charset="-122"/>
              </a:rPr>
              <a:t>甜味剂是能赋予食物甜味的食品添加剂</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spcBef>
                <a:spcPts val="50"/>
              </a:spcBef>
              <a:spcAft>
                <a:spcPct val="0"/>
              </a:spcAft>
            </a:pP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按其营养价值可分为营养性甜味剂和非营养性甜味剂，</a:t>
            </a:r>
            <a:r>
              <a:rPr lang="en-US" altLang="zh-CN" sz="2800" b="1" smtClean="0">
                <a:solidFill>
                  <a:srgbClr val="000000"/>
                </a:solidFill>
                <a:latin typeface="微软雅黑" panose="020B0503020204020204" charset="-122"/>
                <a:ea typeface="微软雅黑" panose="020B0503020204020204" charset="-122"/>
                <a:cs typeface="微软雅黑" panose="020B0503020204020204" charset="-122"/>
              </a:rPr>
              <a:t>按其来源可分为天然甜味剂和合成甜味剂</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。天然甜味剂有木糖醇、甜菊糖苷、甘草等，合成甜味剂有阿斯巴甜、糖精钠等</a:t>
            </a:r>
            <a:r>
              <a:rPr lang="en-US" altLang="zh-CN" sz="2800" b="1" smtClean="0">
                <a:solidFill>
                  <a:srgbClr val="000000"/>
                </a:solidFill>
                <a:latin typeface="微软雅黑" panose="020B0503020204020204" charset="-122"/>
                <a:ea typeface="微软雅黑" panose="020B0503020204020204" charset="-122"/>
                <a:cs typeface="微软雅黑" panose="020B0503020204020204" charset="-122"/>
              </a:rPr>
              <a:t>。</a:t>
            </a:r>
            <a:endParaRPr lang="en-US" altLang="zh-CN" sz="2800" b="1" smtClean="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10"/>
            </p:custDataLst>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04227" y="3234843"/>
            <a:ext cx="1799848" cy="577597"/>
          </a:xfrm>
          <a:prstGeom prst="rect">
            <a:avLst/>
          </a:prstGeom>
        </p:spPr>
      </p:pic>
      <p:sp>
        <p:nvSpPr>
          <p:cNvPr id="2" name="矩形 1"/>
          <p:cNvSpPr/>
          <p:nvPr userDrawn="1">
            <p:custDataLst>
              <p:tags r:id="rId13"/>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479290" y="802640"/>
            <a:ext cx="3888105" cy="737235"/>
          </a:xfrm>
          <a:prstGeom prst="rect">
            <a:avLst/>
          </a:prstGeom>
          <a:noFill/>
        </p:spPr>
        <p:txBody>
          <a:bodyPr wrap="square" rtlCol="0">
            <a:spAutoFit/>
          </a:bodyPr>
          <a:lstStyle/>
          <a:p>
            <a:pPr algn="ctr" fontAlgn="auto">
              <a:lnSpc>
                <a:spcPct val="150000"/>
              </a:lnSpc>
            </a:pP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rPr>
              <a:t>甜味剂是糖类物质吗？</a:t>
            </a:r>
            <a:endPar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2"/>
            </p:custDataLst>
          </p:nvPr>
        </p:nvSpPr>
        <p:spPr>
          <a:xfrm>
            <a:off x="676275" y="1591636"/>
            <a:ext cx="10839450" cy="3237865"/>
          </a:xfrm>
          <a:prstGeom prst="rect">
            <a:avLst/>
          </a:prstGeom>
          <a:noFill/>
          <a:ln w="9525">
            <a:noFill/>
            <a:miter lim="800000"/>
          </a:ln>
        </p:spPr>
        <p:txBody>
          <a:bodyPr wrap="square" tIns="0" bIns="0" anchor="t">
            <a:spAutoFit/>
            <a:scene3d>
              <a:camera prst="orthographicFront"/>
              <a:lightRig rig="threePt" dir="t"/>
            </a:scene3d>
          </a:bodyPr>
          <a:lstStyle/>
          <a:p>
            <a:pPr algn="just">
              <a:lnSpc>
                <a:spcPct val="150000"/>
              </a:lnSpc>
              <a:spcBef>
                <a:spcPts val="50"/>
              </a:spcBef>
              <a:spcAft>
                <a:spcPct val="0"/>
              </a:spcAft>
            </a:pPr>
            <a:r>
              <a:rPr lang="en-US" altLang="zh-CN" sz="2800" b="1" smtClean="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a:t>
            </a:r>
            <a:r>
              <a:rPr lang="en-US" altLang="zh-CN" sz="2800" b="1" err="1">
                <a:solidFill>
                  <a:srgbClr val="000000"/>
                </a:solidFill>
                <a:latin typeface="微软雅黑" panose="020B0503020204020204" charset="-122"/>
                <a:ea typeface="微软雅黑" panose="020B0503020204020204" charset="-122"/>
                <a:cs typeface="微软雅黑" panose="020B0503020204020204" charset="-122"/>
              </a:rPr>
              <a:t>一些甜味剂的甜度可以达到蔗糖的百倍以上，且代谢产生的热量低</a:t>
            </a:r>
            <a:r>
              <a:rPr lang="en-US" altLang="zh-CN" sz="2800" b="1" err="1" smtClean="0">
                <a:solidFill>
                  <a:srgbClr val="000000"/>
                </a:solidFill>
                <a:latin typeface="微软雅黑" panose="020B0503020204020204" charset="-122"/>
                <a:ea typeface="微软雅黑" panose="020B0503020204020204" charset="-122"/>
                <a:cs typeface="微软雅黑" panose="020B0503020204020204" charset="-122"/>
              </a:rPr>
              <a:t>，不易使人发生龋齿</a:t>
            </a:r>
            <a:r>
              <a:rPr lang="en-US" altLang="zh-CN" sz="2800" b="1" err="1">
                <a:solidFill>
                  <a:srgbClr val="000000"/>
                </a:solidFill>
                <a:latin typeface="微软雅黑" panose="020B0503020204020204" charset="-122"/>
                <a:ea typeface="微软雅黑" panose="020B0503020204020204" charset="-122"/>
                <a:cs typeface="微软雅黑" panose="020B0503020204020204" charset="-122"/>
              </a:rPr>
              <a:t>，成本低廉，在现代食品工业中得到了广泛的应用。</a:t>
            </a:r>
            <a:endParaRPr lang="en-US" altLang="zh-CN" sz="2800" b="1">
              <a:solidFill>
                <a:srgbClr val="000000"/>
              </a:solidFill>
              <a:latin typeface="微软雅黑" panose="020B0503020204020204" charset="-122"/>
              <a:ea typeface="微软雅黑" panose="020B0503020204020204" charset="-122"/>
              <a:cs typeface="微软雅黑" panose="020B0503020204020204" charset="-122"/>
            </a:endParaRPr>
          </a:p>
          <a:p>
            <a:pPr algn="just">
              <a:lnSpc>
                <a:spcPct val="150000"/>
              </a:lnSpc>
              <a:spcBef>
                <a:spcPts val="50"/>
              </a:spcBef>
              <a:spcAft>
                <a:spcPct val="0"/>
              </a:spcAft>
            </a:pP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a:t>
            </a:r>
            <a:r>
              <a:rPr lang="en-US" altLang="zh-CN" sz="2800" b="1" err="1">
                <a:solidFill>
                  <a:srgbClr val="000000"/>
                </a:solidFill>
                <a:latin typeface="微软雅黑" panose="020B0503020204020204" charset="-122"/>
                <a:ea typeface="微软雅黑" panose="020B0503020204020204" charset="-122"/>
                <a:cs typeface="微软雅黑" panose="020B0503020204020204" charset="-122"/>
              </a:rPr>
              <a:t>由于甜味剂可能对人体健康产生影响，需要对其进行全面的安全评估</a:t>
            </a:r>
            <a:r>
              <a:rPr lang="en-US" altLang="zh-CN" sz="2800" b="1" err="1" smtClean="0">
                <a:solidFill>
                  <a:srgbClr val="000000"/>
                </a:solidFill>
                <a:latin typeface="微软雅黑" panose="020B0503020204020204" charset="-122"/>
                <a:ea typeface="微软雅黑" panose="020B0503020204020204" charset="-122"/>
                <a:cs typeface="微软雅黑" panose="020B0503020204020204" charset="-122"/>
              </a:rPr>
              <a:t>，其使用范围和用量也有一定限制</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             </a:t>
            </a:r>
            <a:endPar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userDrawn="1">
            <p:custDataLst>
              <p:tags r:id="rId3"/>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90152" y="746974"/>
            <a:ext cx="6284890" cy="4430281"/>
          </a:xfrm>
          <a:prstGeom prst="rect">
            <a:avLst/>
          </a:prstGeom>
        </p:spPr>
      </p:pic>
      <p:sp>
        <p:nvSpPr>
          <p:cNvPr id="3" name="文本框 2"/>
          <p:cNvSpPr txBox="1"/>
          <p:nvPr>
            <p:custDataLst>
              <p:tags r:id="rId3"/>
            </p:custDataLst>
          </p:nvPr>
        </p:nvSpPr>
        <p:spPr bwMode="auto">
          <a:xfrm>
            <a:off x="4683239" y="4725420"/>
            <a:ext cx="1247241" cy="533479"/>
          </a:xfrm>
          <a:prstGeom prst="rect">
            <a:avLst/>
          </a:prstGeom>
          <a:solidFill>
            <a:schemeClr val="bg1"/>
          </a:solidFill>
          <a:ln w="12700" cap="flat">
            <a:solidFill>
              <a:srgbClr val="FFFFFF"/>
            </a:solidFill>
            <a:miter lim="400000"/>
          </a:ln>
        </p:spPr>
        <p:style>
          <a:lnRef idx="0">
            <a:scrgbClr r="0" g="0" b="0"/>
          </a:lnRef>
          <a:fillRef idx="0">
            <a:scrgbClr r="0" g="0" b="0"/>
          </a:fillRef>
          <a:effectRef idx="0">
            <a:scrgbClr r="0" g="0" b="0"/>
          </a:effectRef>
          <a:fontRef idx="none"/>
        </p:style>
        <p:txBody>
          <a:bodyPr spcFirstLastPara="1" wrap="square" lIns="50800" tIns="50800" rIns="50800" bIns="50800" anchor="ctr">
            <a:spAutoFit/>
          </a:bodyPr>
          <a:lstStyle/>
          <a:p>
            <a:pPr>
              <a:defRPr/>
            </a:pPr>
            <a:r>
              <a:rPr lang="zh-CN" altLang="en-US" sz="2800" i="0" kern="1200">
                <a:effectLst/>
                <a:latin typeface="Times New Roman" panose="02020603050405020304" pitchFamily="18" charset="0"/>
                <a:ea typeface="黑体" panose="02010609060101010101" pitchFamily="2" charset="-122"/>
                <a:cs typeface="Times New Roman" panose="02020603050405020304" pitchFamily="18" charset="0"/>
              </a:rPr>
              <a:t>纤维素</a:t>
            </a:r>
            <a:endParaRPr kumimoji="0" lang="zh-CN" altLang="en-US" sz="2800" b="0" i="0" u="none" strike="noStrike" kern="1200" cap="none" spc="0" normalizeH="0" noProof="0">
              <a:ln>
                <a:noFill/>
              </a:ln>
              <a:effectLst/>
              <a:uLnTx/>
              <a:uFillTx/>
              <a:latin typeface="Times New Roman" panose="02020603050405020304" pitchFamily="18" charset="0"/>
              <a:ea typeface="黑体" panose="02010609060101010101" pitchFamily="2" charset="-122"/>
              <a:cs typeface="Times New Roman" panose="02020603050405020304" pitchFamily="18" charset="0"/>
              <a:sym typeface="Hoefler Text"/>
            </a:endParaRPr>
          </a:p>
        </p:txBody>
      </p:sp>
      <p:pic>
        <p:nvPicPr>
          <p:cNvPr id="5" name="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936366" y="3380157"/>
            <a:ext cx="4364354" cy="2690525"/>
          </a:xfrm>
          <a:prstGeom prst="rect">
            <a:avLst/>
          </a:prstGeom>
        </p:spPr>
      </p:pic>
      <p:sp>
        <p:nvSpPr>
          <p:cNvPr id="6" name="文本框 5"/>
          <p:cNvSpPr txBox="1"/>
          <p:nvPr>
            <p:custDataLst>
              <p:tags r:id="rId6"/>
            </p:custDataLst>
          </p:nvPr>
        </p:nvSpPr>
        <p:spPr>
          <a:xfrm>
            <a:off x="1214323" y="889789"/>
            <a:ext cx="3468916" cy="553998"/>
          </a:xfrm>
          <a:prstGeom prst="rect">
            <a:avLst/>
          </a:prstGeom>
          <a:noFill/>
        </p:spPr>
        <p:txBody>
          <a:bodyPr wrap="square" rtlCol="0">
            <a:spAutoFit/>
          </a:bodyPr>
          <a:lstStyle/>
          <a:p>
            <a:pPr algn="ctr"/>
            <a:r>
              <a:rPr lang="zh-CN" altLang="en-US" sz="3000">
                <a:latin typeface="黑体" panose="02010609060101010101" pitchFamily="2" charset="-122"/>
                <a:ea typeface="黑体" panose="02010609060101010101" pitchFamily="2" charset="-122"/>
              </a:rPr>
              <a:t>来自植物的馈赠</a:t>
            </a:r>
            <a:r>
              <a:rPr lang="zh-CN" altLang="en-US" sz="3000" i="0">
                <a:effectLst/>
                <a:latin typeface="黑体" panose="02010609060101010101" pitchFamily="2" charset="-122"/>
                <a:ea typeface="黑体" panose="02010609060101010101" pitchFamily="2" charset="-122"/>
              </a:rPr>
              <a:t> </a:t>
            </a:r>
            <a:endParaRPr lang="zh-CN" altLang="en-US" sz="3000" i="0">
              <a:effectLst/>
              <a:latin typeface="黑体" panose="02010609060101010101" pitchFamily="2" charset="-122"/>
              <a:ea typeface="黑体" panose="02010609060101010101" pitchFamily="2" charset="-122"/>
            </a:endParaRPr>
          </a:p>
        </p:txBody>
      </p:sp>
      <p:pic>
        <p:nvPicPr>
          <p:cNvPr id="4" name="图片 3"/>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6936366" y="517616"/>
            <a:ext cx="4379869" cy="2483161"/>
          </a:xfrm>
          <a:prstGeom prst="rect">
            <a:avLst/>
          </a:prstGeom>
        </p:spPr>
      </p:pic>
      <p:sp>
        <p:nvSpPr>
          <p:cNvPr id="9" name="矩形 8"/>
          <p:cNvSpPr/>
          <p:nvPr>
            <p:custDataLst>
              <p:tags r:id="rId9"/>
            </p:custDataLst>
          </p:nvPr>
        </p:nvSpPr>
        <p:spPr>
          <a:xfrm>
            <a:off x="279042" y="5177255"/>
            <a:ext cx="6096000" cy="1384995"/>
          </a:xfrm>
          <a:prstGeom prst="rect">
            <a:avLst/>
          </a:prstGeom>
        </p:spPr>
        <p:txBody>
          <a:bodyPr>
            <a:spAutoFit/>
          </a:bodyPr>
          <a:lstStyle/>
          <a:p>
            <a:pPr fontAlgn="auto"/>
            <a:r>
              <a:rPr lang="zh-CN" altLang="en-US" sz="2800" b="1">
                <a:latin typeface="Times New Roman" panose="02020603050405020304" pitchFamily="18" charset="0"/>
                <a:ea typeface="黑体" panose="02010609060101010101" pitchFamily="2" charset="-122"/>
                <a:cs typeface="Times New Roman" panose="02020603050405020304" pitchFamily="18" charset="0"/>
                <a:sym typeface="+mn-ea"/>
              </a:rPr>
              <a:t>阅读</a:t>
            </a:r>
            <a:r>
              <a:rPr lang="en-US" altLang="zh-CN" sz="2800" b="1">
                <a:latin typeface="Times New Roman" panose="02020603050405020304" pitchFamily="18" charset="0"/>
                <a:ea typeface="黑体" panose="02010609060101010101" pitchFamily="2" charset="-122"/>
                <a:cs typeface="Times New Roman" panose="02020603050405020304" pitchFamily="18" charset="0"/>
                <a:sym typeface="+mn-ea"/>
              </a:rPr>
              <a:t>P</a:t>
            </a:r>
            <a:r>
              <a:rPr lang="en-US" altLang="zh-CN" sz="2800" b="1" baseline="-25000">
                <a:latin typeface="Times New Roman" panose="02020603050405020304" pitchFamily="18" charset="0"/>
                <a:ea typeface="黑体" panose="02010609060101010101" pitchFamily="2" charset="-122"/>
                <a:cs typeface="Times New Roman" panose="02020603050405020304" pitchFamily="18" charset="0"/>
                <a:sym typeface="+mn-ea"/>
              </a:rPr>
              <a:t>105-106</a:t>
            </a:r>
            <a:r>
              <a:rPr lang="zh-CN" altLang="en-US" sz="2800" b="1">
                <a:latin typeface="Times New Roman" panose="02020603050405020304" pitchFamily="18" charset="0"/>
                <a:ea typeface="黑体" panose="02010609060101010101" pitchFamily="2" charset="-122"/>
                <a:cs typeface="Times New Roman" panose="02020603050405020304" pitchFamily="18" charset="0"/>
                <a:sym typeface="+mn-ea"/>
              </a:rPr>
              <a:t>，淀粉、纤维素有哪些化学性质？在生产生活中有哪些用途？</a:t>
            </a:r>
            <a:endParaRPr lang="zh-CN" altLang="en-US" sz="2800" b="1">
              <a:latin typeface="Times New Roman" panose="02020603050405020304" pitchFamily="18" charset="0"/>
              <a:ea typeface="黑体" panose="02010609060101010101" pitchFamily="2" charset="-122"/>
              <a:cs typeface="Times New Roman" panose="02020603050405020304" pitchFamily="18" charset="0"/>
              <a:sym typeface="+mn-ea"/>
            </a:endParaRPr>
          </a:p>
          <a:p>
            <a:pPr fontAlgn="auto"/>
            <a:r>
              <a:rPr lang="en-US" altLang="zh-CN" sz="2800" b="1">
                <a:latin typeface="Times New Roman" panose="02020603050405020304" pitchFamily="18" charset="0"/>
                <a:ea typeface="黑体" panose="02010609060101010101" pitchFamily="2" charset="-122"/>
                <a:cs typeface="Times New Roman" panose="02020603050405020304" pitchFamily="18" charset="0"/>
              </a:rPr>
              <a:t>    </a:t>
            </a:r>
            <a:r>
              <a:rPr lang="zh-CN" altLang="en-US" sz="2800" b="1">
                <a:latin typeface="Times New Roman" panose="02020603050405020304" pitchFamily="18" charset="0"/>
                <a:ea typeface="黑体" panose="02010609060101010101" pitchFamily="2" charset="-122"/>
                <a:cs typeface="Times New Roman" panose="02020603050405020304" pitchFamily="18" charset="0"/>
              </a:rPr>
              <a:t>设计实验检验淀粉的水解程度</a:t>
            </a:r>
            <a:endParaRPr lang="zh-CN" altLang="en-US" sz="2800" b="1">
              <a:latin typeface="Times New Roman" panose="02020603050405020304" pitchFamily="18" charset="0"/>
              <a:ea typeface="黑体" panose="02010609060101010101" pitchFamily="2" charset="-122"/>
              <a:cs typeface="Times New Roman" panose="02020603050405020304" pitchFamily="18" charset="0"/>
            </a:endParaRPr>
          </a:p>
        </p:txBody>
      </p:sp>
      <p:sp>
        <p:nvSpPr>
          <p:cNvPr id="7" name="矩形 6"/>
          <p:cNvSpPr/>
          <p:nvPr userDrawn="1">
            <p:custDataLst>
              <p:tags r:id="rId10"/>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736598" y="2057082"/>
            <a:ext cx="9284970" cy="1838325"/>
            <a:chOff x="1796" y="3411"/>
            <a:chExt cx="14622" cy="2895"/>
          </a:xfrm>
        </p:grpSpPr>
        <p:pic>
          <p:nvPicPr>
            <p:cNvPr id="13" name="图片 12" descr="纤维"/>
            <p:cNvPicPr>
              <a:picLocks noChangeAspect="1"/>
            </p:cNvPicPr>
            <p:nvPr>
              <p:custDataLst>
                <p:tags r:id="rId2"/>
              </p:custDataLst>
            </p:nvPr>
          </p:nvPicPr>
          <p:blipFill>
            <a:blip r:embed="rId3">
              <a:clrChange>
                <a:clrFrom>
                  <a:srgbClr val="FDFDFD"/>
                </a:clrFrom>
                <a:clrTo>
                  <a:srgbClr val="FDFDFD">
                    <a:alpha val="0"/>
                  </a:srgbClr>
                </a:clrTo>
              </a:clrChange>
            </a:blip>
            <a:stretch>
              <a:fillRect/>
            </a:stretch>
          </p:blipFill>
          <p:spPr>
            <a:xfrm>
              <a:off x="12436" y="3636"/>
              <a:ext cx="3982" cy="1974"/>
            </a:xfrm>
            <a:prstGeom prst="rect">
              <a:avLst/>
            </a:prstGeom>
          </p:spPr>
        </p:pic>
        <p:pic>
          <p:nvPicPr>
            <p:cNvPr id="16" name="图片 15" descr="直链"/>
            <p:cNvPicPr>
              <a:picLocks noChangeAspect="1"/>
            </p:cNvPicPr>
            <p:nvPr>
              <p:custDataLst>
                <p:tags r:id="rId4"/>
              </p:custDataLst>
            </p:nvPr>
          </p:nvPicPr>
          <p:blipFill>
            <a:blip r:embed="rId5">
              <a:clrChange>
                <a:clrFrom>
                  <a:srgbClr val="FDFDFD"/>
                </a:clrFrom>
                <a:clrTo>
                  <a:srgbClr val="FDFDFD">
                    <a:alpha val="0"/>
                  </a:srgbClr>
                </a:clrTo>
              </a:clrChange>
            </a:blip>
            <a:stretch>
              <a:fillRect/>
            </a:stretch>
          </p:blipFill>
          <p:spPr>
            <a:xfrm>
              <a:off x="1796" y="4132"/>
              <a:ext cx="3904" cy="982"/>
            </a:xfrm>
            <a:prstGeom prst="rect">
              <a:avLst/>
            </a:prstGeom>
          </p:spPr>
        </p:pic>
        <p:pic>
          <p:nvPicPr>
            <p:cNvPr id="17" name="图片 16" descr="支链"/>
            <p:cNvPicPr>
              <a:picLocks noChangeAspect="1"/>
            </p:cNvPicPr>
            <p:nvPr>
              <p:custDataLst>
                <p:tags r:id="rId6"/>
              </p:custDataLst>
            </p:nvPr>
          </p:nvPicPr>
          <p:blipFill>
            <a:blip r:embed="rId7">
              <a:clrChange>
                <a:clrFrom>
                  <a:srgbClr val="FDFDFD"/>
                </a:clrFrom>
                <a:clrTo>
                  <a:srgbClr val="FDFDFD">
                    <a:alpha val="0"/>
                  </a:srgbClr>
                </a:clrTo>
              </a:clrChange>
            </a:blip>
            <a:stretch>
              <a:fillRect/>
            </a:stretch>
          </p:blipFill>
          <p:spPr>
            <a:xfrm>
              <a:off x="7423" y="3411"/>
              <a:ext cx="2771" cy="2191"/>
            </a:xfrm>
            <a:prstGeom prst="rect">
              <a:avLst/>
            </a:prstGeom>
          </p:spPr>
        </p:pic>
        <p:sp>
          <p:nvSpPr>
            <p:cNvPr id="19" name="文本框 18"/>
            <p:cNvSpPr txBox="1"/>
            <p:nvPr>
              <p:custDataLst>
                <p:tags r:id="rId8"/>
              </p:custDataLst>
            </p:nvPr>
          </p:nvSpPr>
          <p:spPr>
            <a:xfrm>
              <a:off x="2149" y="5775"/>
              <a:ext cx="3168" cy="531"/>
            </a:xfrm>
            <a:prstGeom prst="rect">
              <a:avLst/>
            </a:prstGeom>
            <a:noFill/>
          </p:spPr>
          <p:txBody>
            <a:bodyPr wrap="none" rtlCol="0">
              <a:spAutoFit/>
            </a:bodyPr>
            <a:lstStyle/>
            <a:p>
              <a:r>
                <a:rPr lang="zh-CN" altLang="en-US" sz="1600" b="1">
                  <a:solidFill>
                    <a:srgbClr val="000000"/>
                  </a:solidFill>
                  <a:latin typeface="微软雅黑" panose="020B0503020204020204" charset="-122"/>
                  <a:ea typeface="微软雅黑" panose="020B0503020204020204" charset="-122"/>
                  <a:cs typeface="Times New Roman" panose="02020603050405020304" pitchFamily="18" charset="0"/>
                  <a:sym typeface="+mn-ea"/>
                </a:rPr>
                <a:t>直链淀粉结构示意图</a:t>
              </a:r>
              <a:endParaRPr lang="zh-CN" altLang="en-US" sz="1600" b="1" i="1" baseline="-25000">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20" name="文本框 19"/>
            <p:cNvSpPr txBox="1"/>
            <p:nvPr>
              <p:custDataLst>
                <p:tags r:id="rId9"/>
              </p:custDataLst>
            </p:nvPr>
          </p:nvSpPr>
          <p:spPr>
            <a:xfrm>
              <a:off x="7213" y="5775"/>
              <a:ext cx="3168" cy="531"/>
            </a:xfrm>
            <a:prstGeom prst="rect">
              <a:avLst/>
            </a:prstGeom>
            <a:noFill/>
          </p:spPr>
          <p:txBody>
            <a:bodyPr wrap="none" rtlCol="0">
              <a:spAutoFit/>
            </a:bodyPr>
            <a:lstStyle/>
            <a:p>
              <a:r>
                <a:rPr lang="zh-CN" altLang="en-US" sz="1600" b="1">
                  <a:solidFill>
                    <a:srgbClr val="000000"/>
                  </a:solidFill>
                  <a:latin typeface="微软雅黑" panose="020B0503020204020204" charset="-122"/>
                  <a:ea typeface="微软雅黑" panose="020B0503020204020204" charset="-122"/>
                  <a:cs typeface="Times New Roman" panose="02020603050405020304" pitchFamily="18" charset="0"/>
                  <a:sym typeface="+mn-ea"/>
                </a:rPr>
                <a:t>支链淀粉结构示意图</a:t>
              </a:r>
              <a:endParaRPr lang="zh-CN" altLang="en-US" sz="1600" b="1" i="1" baseline="-25000">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21" name="文本框 20"/>
            <p:cNvSpPr txBox="1"/>
            <p:nvPr>
              <p:custDataLst>
                <p:tags r:id="rId10"/>
              </p:custDataLst>
            </p:nvPr>
          </p:nvSpPr>
          <p:spPr>
            <a:xfrm>
              <a:off x="12989" y="5775"/>
              <a:ext cx="2848" cy="531"/>
            </a:xfrm>
            <a:prstGeom prst="rect">
              <a:avLst/>
            </a:prstGeom>
            <a:noFill/>
          </p:spPr>
          <p:txBody>
            <a:bodyPr wrap="none" rtlCol="0">
              <a:spAutoFit/>
            </a:bodyPr>
            <a:lstStyle/>
            <a:p>
              <a:r>
                <a:rPr lang="zh-CN" altLang="en-US" sz="1600" b="1">
                  <a:solidFill>
                    <a:srgbClr val="000000"/>
                  </a:solidFill>
                  <a:latin typeface="微软雅黑" panose="020B0503020204020204" charset="-122"/>
                  <a:ea typeface="微软雅黑" panose="020B0503020204020204" charset="-122"/>
                  <a:cs typeface="Times New Roman" panose="02020603050405020304" pitchFamily="18" charset="0"/>
                  <a:sym typeface="+mn-ea"/>
                </a:rPr>
                <a:t>纤维素结构示意图</a:t>
              </a:r>
              <a:endParaRPr lang="zh-CN" altLang="en-US" sz="1600" b="1" i="1" baseline="-25000">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grpSp>
      <p:sp>
        <p:nvSpPr>
          <p:cNvPr id="4" name="文本框 3"/>
          <p:cNvSpPr txBox="1"/>
          <p:nvPr>
            <p:custDataLst>
              <p:tags r:id="rId11"/>
            </p:custDataLst>
          </p:nvPr>
        </p:nvSpPr>
        <p:spPr>
          <a:xfrm>
            <a:off x="594931" y="601524"/>
            <a:ext cx="10860405" cy="1198880"/>
          </a:xfrm>
          <a:prstGeom prst="rect">
            <a:avLst/>
          </a:prstGeom>
          <a:noFill/>
        </p:spPr>
        <p:txBody>
          <a:bodyPr wrap="square" rtlCol="0">
            <a:spAutoFit/>
          </a:bodyPr>
          <a:lstStyle/>
          <a:p>
            <a:pPr algn="just">
              <a:lnSpc>
                <a:spcPct val="150000"/>
              </a:lnSpc>
              <a:spcBef>
                <a:spcPct val="0"/>
              </a:spcBef>
              <a:spcAft>
                <a:spcPct val="0"/>
              </a:spcAft>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charset="0"/>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淀粉和纤维素</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是最重要的多糖，由</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大量</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葡萄糖</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单元</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相互</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连接组成的，</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属于</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天然</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有机高分子</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，淀粉</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的相对分子质量可达到几十万，</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纤维素</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可达到几百万。</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custDataLst>
              <p:tags r:id="rId12"/>
            </p:custDataLst>
          </p:nvPr>
        </p:nvSpPr>
        <p:spPr>
          <a:xfrm>
            <a:off x="736598" y="4152086"/>
            <a:ext cx="10948671" cy="1198880"/>
          </a:xfrm>
          <a:prstGeom prst="rect">
            <a:avLst/>
          </a:prstGeom>
          <a:noFill/>
        </p:spPr>
        <p:txBody>
          <a:bodyPr wrap="square" rtlCol="0">
            <a:spAutoFit/>
          </a:bodyPr>
          <a:lstStyle/>
          <a:p>
            <a:pPr algn="l">
              <a:lnSpc>
                <a:spcPct val="150000"/>
              </a:lnSpc>
              <a:spcBef>
                <a:spcPct val="0"/>
              </a:spcBef>
              <a:spcAft>
                <a:spcPct val="0"/>
              </a:spcAft>
            </a:pPr>
            <a:r>
              <a:rPr lang="zh-CN" altLang="en-US" sz="2400" b="1">
                <a:latin typeface="微软雅黑" panose="020B0503020204020204" charset="-122"/>
                <a:ea typeface="微软雅黑" panose="020B0503020204020204" charset="-122"/>
                <a:cs typeface="微软雅黑" panose="020B0503020204020204" charset="-122"/>
                <a:sym typeface="Wingdings" panose="05000000000000000000" charset="0"/>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淀粉和纤维素的</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分子式</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可以表示</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为</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(C</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sym typeface="+mn-ea"/>
              </a:rPr>
              <a:t>6</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H</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sym typeface="+mn-ea"/>
              </a:rPr>
              <a:t>10</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O</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sym typeface="+mn-ea"/>
              </a:rPr>
              <a:t>5</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i="1" baseline="-25000">
                <a:solidFill>
                  <a:srgbClr val="FF0000"/>
                </a:solidFill>
                <a:latin typeface="微软雅黑" panose="020B0503020204020204" charset="-122"/>
                <a:ea typeface="微软雅黑" panose="020B0503020204020204" charset="-122"/>
                <a:cs typeface="微软雅黑" panose="020B0503020204020204" charset="-122"/>
                <a:sym typeface="+mn-ea"/>
              </a:rPr>
              <a:t>n</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葡萄糖单元中一般仍</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有</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三个</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羟基</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，所以</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也可表示</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为</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[C</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sym typeface="+mn-ea"/>
              </a:rPr>
              <a:t>6</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H</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sym typeface="+mn-ea"/>
              </a:rPr>
              <a:t>7</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O</a:t>
            </a:r>
            <a:r>
              <a:rPr lang="zh-CN" altLang="en-US" sz="2400" b="1" baseline="-2500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(OH)</a:t>
            </a:r>
            <a:r>
              <a:rPr lang="zh-CN" altLang="en-US" sz="2400" b="1" baseline="-25000">
                <a:solidFill>
                  <a:srgbClr val="FF0000"/>
                </a:solidFill>
                <a:latin typeface="微软雅黑" panose="020B0503020204020204" charset="-122"/>
                <a:ea typeface="微软雅黑" panose="020B0503020204020204" charset="-122"/>
                <a:cs typeface="微软雅黑" panose="020B0503020204020204" charset="-122"/>
                <a:sym typeface="+mn-ea"/>
              </a:rPr>
              <a:t>3</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i="1" baseline="-25000">
                <a:solidFill>
                  <a:srgbClr val="FF0000"/>
                </a:solidFill>
                <a:latin typeface="微软雅黑" panose="020B0503020204020204" charset="-122"/>
                <a:ea typeface="微软雅黑" panose="020B0503020204020204" charset="-122"/>
                <a:cs typeface="微软雅黑" panose="020B0503020204020204" charset="-122"/>
                <a:sym typeface="+mn-ea"/>
              </a:rPr>
              <a:t>n</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400" b="1" i="1" baseline="-250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13"/>
            </p:custDataLst>
          </p:nvPr>
        </p:nvSpPr>
        <p:spPr>
          <a:xfrm>
            <a:off x="736599" y="5377636"/>
            <a:ext cx="10948670" cy="1198880"/>
          </a:xfrm>
          <a:prstGeom prst="rect">
            <a:avLst/>
          </a:prstGeom>
          <a:noFill/>
        </p:spPr>
        <p:txBody>
          <a:bodyPr wrap="square" rtlCol="0" anchor="t">
            <a:spAutoFit/>
          </a:bodyPr>
          <a:lstStyle/>
          <a:p>
            <a:pPr>
              <a:lnSpc>
                <a:spcPct val="150000"/>
              </a:lnSpc>
            </a:pPr>
            <a:r>
              <a:rPr lang="zh-CN" altLang="en-US" sz="2400" b="1">
                <a:latin typeface="微软雅黑" panose="020B0503020204020204" charset="-122"/>
                <a:ea typeface="微软雅黑" panose="020B0503020204020204" charset="-122"/>
                <a:cs typeface="微软雅黑" panose="020B0503020204020204" charset="-122"/>
                <a:sym typeface="Wingdings" panose="05000000000000000000" charset="0"/>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淀粉和纤维素分子中所包含的葡萄糖单元数目</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即</a:t>
            </a:r>
            <a:r>
              <a:rPr lang="zh-CN" altLang="en-US" sz="2400" b="1" i="1">
                <a:solidFill>
                  <a:srgbClr val="000000"/>
                </a:solidFill>
                <a:latin typeface="微软雅黑" panose="020B0503020204020204" charset="-122"/>
                <a:ea typeface="微软雅黑" panose="020B0503020204020204" charset="-122"/>
                <a:cs typeface="微软雅黑" panose="020B0503020204020204" charset="-122"/>
              </a:rPr>
              <a:t>n</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值</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不同，二者的组成与结构不同</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rPr>
              <a:t>。故</a:t>
            </a:r>
            <a:r>
              <a:rPr lang="zh-CN"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二者不是同分异构体</a:t>
            </a:r>
            <a:r>
              <a:rPr lang="zh-CN"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zh-CN"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userDrawn="1">
            <p:custDataLst>
              <p:tags r:id="rId14"/>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628564" y="1651338"/>
            <a:ext cx="10848528" cy="1198880"/>
          </a:xfrm>
          <a:prstGeom prst="rect">
            <a:avLst/>
          </a:prstGeom>
          <a:noFill/>
        </p:spPr>
        <p:txBody>
          <a:bodyPr wrap="square" rtlCol="0">
            <a:spAutoFit/>
          </a:bodyPr>
          <a:lstStyle/>
          <a:p>
            <a:pPr algn="just">
              <a:lnSpc>
                <a:spcPct val="150000"/>
              </a:lnSpc>
            </a:pPr>
            <a:r>
              <a:rPr lang="en-US" altLang="zh-CN" sz="2400" b="1"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存在：淀粉是</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绿色植物</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光合</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作用</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的产物，是植物储存营养物质的一种形式</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，在</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种子、块根和块茎中含量丰富</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谷类和</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薯类</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含</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淀粉较多。</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2"/>
            </p:custDataLst>
          </p:nvPr>
        </p:nvSpPr>
        <p:spPr>
          <a:xfrm>
            <a:off x="631775" y="5391685"/>
            <a:ext cx="10848528" cy="1198880"/>
          </a:xfrm>
          <a:prstGeom prst="rect">
            <a:avLst/>
          </a:prstGeom>
          <a:noFill/>
        </p:spPr>
        <p:txBody>
          <a:bodyPr wrap="square" rtlCol="0">
            <a:spAutoFit/>
          </a:bodyPr>
          <a:lstStyle/>
          <a:p>
            <a:pPr>
              <a:lnSpc>
                <a:spcPct val="150000"/>
              </a:lnSpc>
            </a:pPr>
            <a:r>
              <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sym typeface="+mn-ea"/>
              </a:rPr>
              <a:t>天然淀粉</a:t>
            </a:r>
            <a:r>
              <a:rPr lang="zh-CN" altLang="en-US" sz="24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由</a:t>
            </a:r>
            <a:r>
              <a:rPr lang="zh-CN" altLang="en-US" sz="2400" b="1" smtClean="0">
                <a:solidFill>
                  <a:srgbClr val="FF0000"/>
                </a:solidFill>
                <a:latin typeface="微软雅黑" panose="020B0503020204020204" charset="-122"/>
                <a:ea typeface="微软雅黑" panose="020B0503020204020204" charset="-122"/>
                <a:cs typeface="Times New Roman" panose="02020603050405020304" pitchFamily="18" charset="0"/>
                <a:sym typeface="+mn-ea"/>
              </a:rPr>
              <a:t>直链淀粉</a:t>
            </a:r>
            <a:r>
              <a:rPr lang="zh-CN" altLang="en-US" sz="24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和</a:t>
            </a:r>
            <a:r>
              <a:rPr lang="zh-CN" altLang="en-US" sz="2400" b="1" smtClean="0">
                <a:solidFill>
                  <a:srgbClr val="FF0000"/>
                </a:solidFill>
                <a:latin typeface="微软雅黑" panose="020B0503020204020204" charset="-122"/>
                <a:ea typeface="微软雅黑" panose="020B0503020204020204" charset="-122"/>
                <a:cs typeface="Times New Roman" panose="02020603050405020304" pitchFamily="18" charset="0"/>
                <a:sym typeface="+mn-ea"/>
              </a:rPr>
              <a:t>支链淀粉</a:t>
            </a:r>
            <a:r>
              <a:rPr lang="zh-CN" altLang="en-US" sz="24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组成</a:t>
            </a: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sym typeface="+mn-ea"/>
              </a:rPr>
              <a:t>。支链淀粉含量很高的一些谷物，如糯米、糯玉米等有比较黏的口感。</a:t>
            </a:r>
            <a:endPar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endParaRPr>
          </a:p>
        </p:txBody>
      </p:sp>
      <p:pic>
        <p:nvPicPr>
          <p:cNvPr id="7" name="图片 6"/>
          <p:cNvPicPr/>
          <p:nvPr>
            <p:custDataLst>
              <p:tags r:id="rId3"/>
            </p:custDataLst>
          </p:nvPr>
        </p:nvPicPr>
        <p:blipFill>
          <a:blip r:embed="rId4"/>
          <a:stretch>
            <a:fillRect/>
          </a:stretch>
        </p:blipFill>
        <p:spPr>
          <a:xfrm>
            <a:off x="2397143" y="3046927"/>
            <a:ext cx="2964180" cy="2161381"/>
          </a:xfrm>
          <a:prstGeom prst="rect">
            <a:avLst/>
          </a:prstGeom>
          <a:effectLst>
            <a:outerShdw blurRad="63500" sx="102000" sy="102000" algn="ctr" rotWithShape="0">
              <a:prstClr val="black">
                <a:alpha val="40000"/>
              </a:prstClr>
            </a:outerShdw>
          </a:effectLst>
        </p:spPr>
      </p:pic>
      <p:pic>
        <p:nvPicPr>
          <p:cNvPr id="10" name="图片 9"/>
          <p:cNvPicPr/>
          <p:nvPr>
            <p:custDataLst>
              <p:tags r:id="rId5"/>
            </p:custDataLst>
          </p:nvPr>
        </p:nvPicPr>
        <p:blipFill>
          <a:blip r:embed="rId6"/>
          <a:stretch>
            <a:fillRect/>
          </a:stretch>
        </p:blipFill>
        <p:spPr>
          <a:xfrm>
            <a:off x="6325513" y="2916018"/>
            <a:ext cx="2964180" cy="2161381"/>
          </a:xfrm>
          <a:prstGeom prst="rect">
            <a:avLst/>
          </a:prstGeom>
          <a:effectLst>
            <a:outerShdw blurRad="63500" sx="102000" sy="102000" algn="ctr" rotWithShape="0">
              <a:prstClr val="black">
                <a:alpha val="40000"/>
              </a:prstClr>
            </a:outerShdw>
          </a:effectLst>
        </p:spPr>
      </p:pic>
      <p:sp>
        <p:nvSpPr>
          <p:cNvPr id="8" name="文本框 7"/>
          <p:cNvSpPr txBox="1"/>
          <p:nvPr>
            <p:custDataLst>
              <p:tags r:id="rId7"/>
            </p:custDataLst>
          </p:nvPr>
        </p:nvSpPr>
        <p:spPr>
          <a:xfrm>
            <a:off x="275491" y="1059019"/>
            <a:ext cx="1759371" cy="662554"/>
          </a:xfrm>
          <a:prstGeom prst="rect">
            <a:avLst/>
          </a:prstGeom>
          <a:noFill/>
        </p:spPr>
        <p:txBody>
          <a:bodyPr wrap="square" rtlCol="0">
            <a:spAutoFit/>
          </a:bodyPr>
          <a:lstStyle/>
          <a:p>
            <a:pPr fontAlgn="auto">
              <a:lnSpc>
                <a:spcPct val="150000"/>
              </a:lnSpc>
            </a:pPr>
            <a:r>
              <a:rPr lang="en-US" altLang="zh-CN" sz="2800" b="1" smtClean="0">
                <a:latin typeface="微软雅黑" panose="020B0503020204020204" charset="-122"/>
                <a:ea typeface="微软雅黑" panose="020B0503020204020204" charset="-122"/>
                <a:cs typeface="微软雅黑" panose="020B0503020204020204" charset="-122"/>
              </a:rPr>
              <a:t>1</a:t>
            </a:r>
            <a:r>
              <a:rPr lang="zh-CN" altLang="en-US" sz="2800" b="1" kern="100" smtClean="0">
                <a:latin typeface="微软雅黑" panose="020B0503020204020204" charset="-122"/>
                <a:ea typeface="微软雅黑" panose="020B0503020204020204" charset="-122"/>
                <a:cs typeface="微软雅黑" panose="020B0503020204020204" charset="-122"/>
              </a:rPr>
              <a:t>．</a:t>
            </a:r>
            <a:r>
              <a:rPr lang="zh-CN" altLang="en-US" sz="2800" b="1" smtClean="0">
                <a:latin typeface="微软雅黑" panose="020B0503020204020204" charset="-122"/>
                <a:ea typeface="微软雅黑" panose="020B0503020204020204" charset="-122"/>
                <a:cs typeface="微软雅黑" panose="020B0503020204020204" charset="-122"/>
              </a:rPr>
              <a:t>淀粉</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9" name="文本框 1"/>
          <p:cNvSpPr txBox="1"/>
          <p:nvPr>
            <p:custDataLst>
              <p:tags r:id="rId8"/>
            </p:custDataLst>
          </p:nvPr>
        </p:nvSpPr>
        <p:spPr>
          <a:xfrm>
            <a:off x="1897889" y="553824"/>
            <a:ext cx="8159115" cy="677104"/>
          </a:xfrm>
          <a:prstGeom prst="rect">
            <a:avLst/>
          </a:prstGeom>
          <a:noFill/>
          <a:ln w="9525">
            <a:noFill/>
          </a:ln>
        </p:spPr>
        <p:txBody>
          <a:bodyPr wrap="square" lIns="121917" tIns="60958" rIns="121917" bIns="60958">
            <a:spAutoFit/>
          </a:bodyPr>
          <a:lstStyle/>
          <a:p>
            <a:r>
              <a:rPr lang="zh-CN" altLang="en-US" sz="3600" b="1" smtClean="0">
                <a:latin typeface="黑体" panose="02010609060101010101" pitchFamily="2" charset="-122"/>
                <a:ea typeface="黑体" panose="02010609060101010101" pitchFamily="2" charset="-122"/>
              </a:rPr>
              <a:t>学习</a:t>
            </a:r>
            <a:r>
              <a:rPr lang="zh-CN" altLang="en-US" sz="3600" b="1">
                <a:latin typeface="黑体" panose="02010609060101010101" pitchFamily="2" charset="-122"/>
                <a:ea typeface="黑体" panose="02010609060101010101" pitchFamily="2" charset="-122"/>
              </a:rPr>
              <a:t>任务</a:t>
            </a:r>
            <a:r>
              <a:rPr lang="zh-CN" altLang="en-US" sz="3600" b="1" smtClean="0">
                <a:latin typeface="黑体" panose="02010609060101010101" pitchFamily="2" charset="-122"/>
                <a:ea typeface="黑体" panose="02010609060101010101" pitchFamily="2" charset="-122"/>
              </a:rPr>
              <a:t>二</a:t>
            </a:r>
            <a:r>
              <a:rPr lang="en-US" altLang="zh-CN" sz="3600" b="1" smtClean="0">
                <a:latin typeface="黑体" panose="02010609060101010101" pitchFamily="2" charset="-122"/>
                <a:ea typeface="黑体" panose="02010609060101010101" pitchFamily="2" charset="-122"/>
              </a:rPr>
              <a:t>:</a:t>
            </a:r>
            <a:r>
              <a:rPr lang="zh-CN" altLang="en-US" sz="3600" b="1" smtClean="0">
                <a:latin typeface="黑体" panose="02010609060101010101" pitchFamily="2" charset="-122"/>
                <a:ea typeface="黑体" panose="02010609060101010101" pitchFamily="2" charset="-122"/>
              </a:rPr>
              <a:t> 认识</a:t>
            </a:r>
            <a:r>
              <a:rPr lang="zh-CN" altLang="en-US" sz="3600" b="1">
                <a:latin typeface="黑体" panose="02010609060101010101" pitchFamily="2" charset="-122"/>
                <a:ea typeface="黑体" panose="02010609060101010101" pitchFamily="2" charset="-122"/>
              </a:rPr>
              <a:t>多糖及其</a:t>
            </a:r>
            <a:r>
              <a:rPr lang="zh-CN" altLang="en-US" sz="3600" b="1" smtClean="0">
                <a:latin typeface="黑体" panose="02010609060101010101" pitchFamily="2" charset="-122"/>
                <a:ea typeface="黑体" panose="02010609060101010101" pitchFamily="2" charset="-122"/>
              </a:rPr>
              <a:t>化学性质</a:t>
            </a:r>
            <a:endParaRPr lang="en-US" altLang="zh-CN" sz="3600" b="1">
              <a:latin typeface="黑体" panose="02010609060101010101" pitchFamily="2" charset="-122"/>
              <a:ea typeface="黑体" panose="02010609060101010101" pitchFamily="2" charset="-122"/>
            </a:endParaRPr>
          </a:p>
        </p:txBody>
      </p:sp>
      <p:sp>
        <p:nvSpPr>
          <p:cNvPr id="3" name="矩形 2"/>
          <p:cNvSpPr/>
          <p:nvPr userDrawn="1">
            <p:custDataLst>
              <p:tags r:id="rId9"/>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custDataLst>
              <p:tags r:id="rId1"/>
            </p:custDataLst>
          </p:nvPr>
        </p:nvSpPr>
        <p:spPr>
          <a:xfrm>
            <a:off x="453390" y="1002348"/>
            <a:ext cx="10839450" cy="1383665"/>
          </a:xfrm>
          <a:prstGeom prst="rect">
            <a:avLst/>
          </a:prstGeom>
          <a:noFill/>
        </p:spPr>
        <p:txBody>
          <a:bodyPr wrap="square" rtlCol="0">
            <a:spAutoFit/>
          </a:bodyPr>
          <a:lstStyle/>
          <a:p>
            <a:pPr algn="l">
              <a:lnSpc>
                <a:spcPct val="150000"/>
              </a:lnSpc>
              <a:spcBef>
                <a:spcPct val="0"/>
              </a:spcBef>
              <a:spcAft>
                <a:spcPct val="0"/>
              </a:spcAft>
            </a:pPr>
            <a:r>
              <a:rPr 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物理性质：</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白色粉末状物质，没有甜味，不溶于冷水，在热水中淀粉会</a:t>
            </a: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rPr>
              <a:t>部分溶解</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，形成胶状</a:t>
            </a: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rPr>
              <a:t>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淀粉</a:t>
            </a: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sym typeface="+mn-ea"/>
              </a:rPr>
              <a:t>糊</a:t>
            </a: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19" name="组合 18"/>
          <p:cNvGrpSpPr/>
          <p:nvPr>
            <p:custDataLst>
              <p:tags r:id="rId2"/>
            </p:custDataLst>
          </p:nvPr>
        </p:nvGrpSpPr>
        <p:grpSpPr>
          <a:xfrm>
            <a:off x="2480310" y="3320415"/>
            <a:ext cx="6757035" cy="1800225"/>
            <a:chOff x="3607" y="4827"/>
            <a:chExt cx="10641" cy="2835"/>
          </a:xfrm>
          <a:effectLst>
            <a:outerShdw blurRad="63500" sx="102000" sy="102000" algn="ctr" rotWithShape="0">
              <a:prstClr val="black">
                <a:alpha val="40000"/>
              </a:prstClr>
            </a:outerShdw>
          </a:effectLst>
        </p:grpSpPr>
        <p:pic>
          <p:nvPicPr>
            <p:cNvPr id="14" name="图片 13"/>
            <p:cNvPicPr/>
            <p:nvPr>
              <p:custDataLst>
                <p:tags r:id="rId3"/>
              </p:custDataLst>
            </p:nvPr>
          </p:nvPicPr>
          <p:blipFill>
            <a:blip r:embed="rId4"/>
            <a:stretch>
              <a:fillRect/>
            </a:stretch>
          </p:blipFill>
          <p:spPr>
            <a:xfrm>
              <a:off x="3607" y="4827"/>
              <a:ext cx="3798" cy="2835"/>
            </a:xfrm>
            <a:prstGeom prst="rect">
              <a:avLst/>
            </a:prstGeom>
          </p:spPr>
        </p:pic>
        <p:pic>
          <p:nvPicPr>
            <p:cNvPr id="15" name="图片 14"/>
            <p:cNvPicPr/>
            <p:nvPr>
              <p:custDataLst>
                <p:tags r:id="rId5"/>
              </p:custDataLst>
            </p:nvPr>
          </p:nvPicPr>
          <p:blipFill>
            <a:blip r:embed="rId6"/>
            <a:stretch>
              <a:fillRect/>
            </a:stretch>
          </p:blipFill>
          <p:spPr>
            <a:xfrm>
              <a:off x="10450" y="4827"/>
              <a:ext cx="3798" cy="2835"/>
            </a:xfrm>
            <a:prstGeom prst="rect">
              <a:avLst/>
            </a:prstGeom>
          </p:spPr>
        </p:pic>
        <p:sp>
          <p:nvSpPr>
            <p:cNvPr id="17" name="右箭头 16"/>
            <p:cNvSpPr/>
            <p:nvPr>
              <p:custDataLst>
                <p:tags r:id="rId7"/>
              </p:custDataLst>
            </p:nvPr>
          </p:nvSpPr>
          <p:spPr>
            <a:xfrm>
              <a:off x="7890" y="5856"/>
              <a:ext cx="2120" cy="400"/>
            </a:xfrm>
            <a:prstGeom prst="rightArrow">
              <a:avLst>
                <a:gd name="adj1" fmla="val 50000"/>
                <a:gd name="adj2" fmla="val 8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微软雅黑" panose="020B0503020204020204" charset="-122"/>
                <a:ea typeface="微软雅黑" panose="020B0503020204020204" charset="-122"/>
              </a:endParaRPr>
            </a:p>
          </p:txBody>
        </p:sp>
        <p:sp>
          <p:nvSpPr>
            <p:cNvPr id="18" name="文本框 17"/>
            <p:cNvSpPr txBox="1"/>
            <p:nvPr>
              <p:custDataLst>
                <p:tags r:id="rId8"/>
              </p:custDataLst>
            </p:nvPr>
          </p:nvSpPr>
          <p:spPr>
            <a:xfrm>
              <a:off x="8326" y="5092"/>
              <a:ext cx="1408" cy="992"/>
            </a:xfrm>
            <a:prstGeom prst="rect">
              <a:avLst/>
            </a:prstGeom>
            <a:noFill/>
          </p:spPr>
          <p:txBody>
            <a:bodyPr wrap="none" rtlCol="0">
              <a:spAutoFit/>
              <a:scene3d>
                <a:camera prst="orthographicFront"/>
                <a:lightRig rig="threePt" dir="t"/>
              </a:scene3d>
            </a:bodyPr>
            <a:lstStyle/>
            <a:p>
              <a:pPr algn="l">
                <a:lnSpc>
                  <a:spcPct val="125000"/>
                </a:lnSpc>
                <a:spcBef>
                  <a:spcPct val="0"/>
                </a:spcBef>
                <a:spcAft>
                  <a:spcPct val="0"/>
                </a:spcAft>
              </a:pPr>
              <a:r>
                <a:rPr lang="zh-CN" altLang="en-US" sz="2800" b="1">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Times New Roman" panose="02020603050405020304" pitchFamily="18" charset="0"/>
                  <a:sym typeface="+mn-ea"/>
                </a:rPr>
                <a:t>热水</a:t>
              </a:r>
              <a:endParaRPr lang="zh-CN" altLang="en-US" sz="2800" b="1" kern="100" smtClean="0">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Times New Roman" panose="02020603050405020304" pitchFamily="18" charset="0"/>
                <a:sym typeface="+mn-ea"/>
              </a:endParaRPr>
            </a:p>
          </p:txBody>
        </p:sp>
      </p:grpSp>
      <p:sp>
        <p:nvSpPr>
          <p:cNvPr id="3" name="矩形 2"/>
          <p:cNvSpPr/>
          <p:nvPr userDrawn="1">
            <p:custDataLst>
              <p:tags r:id="rId9"/>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294039" y="738973"/>
            <a:ext cx="4085830" cy="601345"/>
          </a:xfrm>
          <a:prstGeom prst="rect">
            <a:avLst/>
          </a:prstGeom>
          <a:gradFill>
            <a:gsLst>
              <a:gs pos="0">
                <a:srgbClr val="012D86"/>
              </a:gs>
              <a:gs pos="100000">
                <a:srgbClr val="0E2557"/>
              </a:gs>
            </a:gsLst>
            <a:lin ang="5400000" scaled="0"/>
          </a:gradFill>
        </p:spPr>
        <p:txBody>
          <a:bodyPr wrap="square" rtlCol="0">
            <a:spAutoFit/>
          </a:bodyPr>
          <a:lstStyle/>
          <a:p>
            <a:pPr algn="ctr"/>
            <a:r>
              <a:rPr lang="zh-CN" altLang="en-US" sz="3320" b="1">
                <a:solidFill>
                  <a:schemeClr val="bg1"/>
                </a:solidFill>
              </a:rPr>
              <a:t>淀粉的检验和水解</a:t>
            </a:r>
            <a:endParaRPr lang="zh-CN" altLang="en-US" sz="3320" b="1">
              <a:solidFill>
                <a:schemeClr val="bg1"/>
              </a:solidFill>
            </a:endParaRPr>
          </a:p>
        </p:txBody>
      </p:sp>
      <p:pic>
        <p:nvPicPr>
          <p:cNvPr id="4" name="7.4.1淀粉的检验和水解">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177716" y="1596981"/>
            <a:ext cx="9449334" cy="4597757"/>
          </a:xfrm>
          <a:prstGeom prst="rect">
            <a:avLst/>
          </a:prstGeom>
        </p:spPr>
      </p:pic>
      <p:sp>
        <p:nvSpPr>
          <p:cNvPr id="3" name="矩形 2"/>
          <p:cNvSpPr/>
          <p:nvPr userDrawn="1">
            <p:custDataLst>
              <p:tags r:id="rId6"/>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5"/>
          <p:cNvSpPr txBox="1"/>
          <p:nvPr>
            <p:custDataLst>
              <p:tags r:id="rId1"/>
            </p:custDataLst>
          </p:nvPr>
        </p:nvSpPr>
        <p:spPr>
          <a:xfrm>
            <a:off x="3273008" y="700985"/>
            <a:ext cx="5764617" cy="601345"/>
          </a:xfrm>
          <a:prstGeom prst="rect">
            <a:avLst/>
          </a:prstGeom>
          <a:gradFill>
            <a:gsLst>
              <a:gs pos="0">
                <a:srgbClr val="012D86"/>
              </a:gs>
              <a:gs pos="100000">
                <a:srgbClr val="0E2557"/>
              </a:gs>
            </a:gsLst>
            <a:lin ang="5400000" scaled="0"/>
          </a:gradFill>
        </p:spPr>
        <p:txBody>
          <a:bodyPr wrap="square" rtlCol="0" anchor="t">
            <a:spAutoFit/>
          </a:bodyPr>
          <a:lstStyle/>
          <a:p>
            <a:pPr lvl="0" algn="ctr">
              <a:buClrTx/>
              <a:buSzTx/>
              <a:buFontTx/>
            </a:pPr>
            <a:r>
              <a:rPr lang="zh-CN" altLang="en-US" sz="3320" b="1">
                <a:solidFill>
                  <a:schemeClr val="bg1"/>
                </a:solidFill>
                <a:sym typeface="+mn-ea"/>
              </a:rPr>
              <a:t>糖之外在——丰富多彩</a:t>
            </a:r>
            <a:endParaRPr lang="zh-CN" altLang="en-US" sz="3320" b="1">
              <a:solidFill>
                <a:schemeClr val="bg1"/>
              </a:solidFill>
              <a:sym typeface="+mn-ea"/>
            </a:endParaRPr>
          </a:p>
        </p:txBody>
      </p:sp>
      <p:sp>
        <p:nvSpPr>
          <p:cNvPr id="4" name="矩形 3"/>
          <p:cNvSpPr/>
          <p:nvPr>
            <p:custDataLst>
              <p:tags r:id="rId2"/>
            </p:custDataLst>
          </p:nvPr>
        </p:nvSpPr>
        <p:spPr>
          <a:xfrm>
            <a:off x="2477898" y="1588777"/>
            <a:ext cx="7317641" cy="438708"/>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6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25"/>
          <p:cNvSpPr txBox="1"/>
          <p:nvPr>
            <p:custDataLst>
              <p:tags r:id="rId3"/>
            </p:custDataLst>
          </p:nvPr>
        </p:nvSpPr>
        <p:spPr>
          <a:xfrm>
            <a:off x="2733488" y="1596320"/>
            <a:ext cx="7266166" cy="431165"/>
          </a:xfrm>
          <a:prstGeom prst="rect">
            <a:avLst/>
          </a:prstGeom>
          <a:noFill/>
          <a:ln w="9525">
            <a:noFill/>
          </a:ln>
        </p:spPr>
        <p:txBody>
          <a:bodyPr wrap="square" anchor="t">
            <a:spAutoFit/>
          </a:bodyPr>
          <a:lstStyle/>
          <a:p>
            <a:r>
              <a:rPr lang="zh-CN" altLang="en-US" sz="2210" b="1">
                <a:solidFill>
                  <a:schemeClr val="bg1"/>
                </a:solidFill>
                <a:latin typeface="微软雅黑" panose="020B0503020204020204" charset="-122"/>
                <a:ea typeface="微软雅黑" panose="020B0503020204020204" charset="-122"/>
              </a:rPr>
              <a:t>葡萄糖                 蔗糖               淀粉         纤维素   </a:t>
            </a:r>
            <a:endParaRPr lang="zh-CN" altLang="en-US" sz="2210" b="1">
              <a:solidFill>
                <a:schemeClr val="bg1"/>
              </a:solidFill>
              <a:latin typeface="微软雅黑" panose="020B0503020204020204" charset="-122"/>
              <a:ea typeface="微软雅黑" panose="020B0503020204020204" charset="-122"/>
            </a:endParaRPr>
          </a:p>
        </p:txBody>
      </p:sp>
      <p:pic>
        <p:nvPicPr>
          <p:cNvPr id="6" name="Picture 1068" descr="C:\Documents and Settings\信息中心\桌面\精品网－精品丽人-解读另一种糖 木糖醇.files\W020040913579999535702.jpg"/>
          <p:cNvPicPr/>
          <p:nvPr>
            <p:custDataLst>
              <p:tags r:id="rId4"/>
            </p:custDataLst>
          </p:nvPr>
        </p:nvPicPr>
        <p:blipFill>
          <a:blip r:embed="rId5" r:link="rId6"/>
          <a:stretch>
            <a:fillRect/>
          </a:stretch>
        </p:blipFill>
        <p:spPr>
          <a:xfrm>
            <a:off x="2479361" y="2058195"/>
            <a:ext cx="1658315" cy="1658315"/>
          </a:xfrm>
          <a:prstGeom prst="rect">
            <a:avLst/>
          </a:prstGeom>
          <a:noFill/>
          <a:ln w="9525">
            <a:noFill/>
          </a:ln>
        </p:spPr>
      </p:pic>
      <p:pic>
        <p:nvPicPr>
          <p:cNvPr id="7" name="图片 15" descr="蔗糖图片.jpg"/>
          <p:cNvPicPr/>
          <p:nvPr>
            <p:custDataLst>
              <p:tags r:id="rId7"/>
            </p:custDataLst>
          </p:nvPr>
        </p:nvPicPr>
        <p:blipFill>
          <a:blip r:embed="rId8"/>
          <a:stretch>
            <a:fillRect/>
          </a:stretch>
        </p:blipFill>
        <p:spPr>
          <a:xfrm>
            <a:off x="4365803" y="2058195"/>
            <a:ext cx="1658315" cy="1658315"/>
          </a:xfrm>
          <a:prstGeom prst="rect">
            <a:avLst/>
          </a:prstGeom>
          <a:noFill/>
          <a:ln w="9525">
            <a:noFill/>
          </a:ln>
        </p:spPr>
      </p:pic>
      <p:pic>
        <p:nvPicPr>
          <p:cNvPr id="8" name="Picture 39"/>
          <p:cNvPicPr/>
          <p:nvPr>
            <p:custDataLst>
              <p:tags r:id="rId9"/>
            </p:custDataLst>
          </p:nvPr>
        </p:nvPicPr>
        <p:blipFill>
          <a:blip r:embed="rId10"/>
          <a:stretch>
            <a:fillRect/>
          </a:stretch>
        </p:blipFill>
        <p:spPr>
          <a:xfrm>
            <a:off x="6252246" y="2058195"/>
            <a:ext cx="1658315" cy="1658315"/>
          </a:xfrm>
          <a:prstGeom prst="rect">
            <a:avLst/>
          </a:prstGeom>
          <a:noFill/>
          <a:ln w="9525">
            <a:noFill/>
          </a:ln>
        </p:spPr>
      </p:pic>
      <p:pic>
        <p:nvPicPr>
          <p:cNvPr id="9" name="Picture 6" descr="mianhua2"/>
          <p:cNvPicPr/>
          <p:nvPr>
            <p:custDataLst>
              <p:tags r:id="rId11"/>
            </p:custDataLst>
          </p:nvPr>
        </p:nvPicPr>
        <p:blipFill>
          <a:blip r:embed="rId12">
            <a:lum contrast="17998"/>
          </a:blip>
          <a:stretch>
            <a:fillRect/>
          </a:stretch>
        </p:blipFill>
        <p:spPr>
          <a:xfrm>
            <a:off x="8140150" y="2058195"/>
            <a:ext cx="1658315" cy="1658315"/>
          </a:xfrm>
          <a:prstGeom prst="rect">
            <a:avLst/>
          </a:prstGeom>
          <a:noFill/>
          <a:ln w="9525">
            <a:noFill/>
          </a:ln>
        </p:spPr>
      </p:pic>
      <p:pic>
        <p:nvPicPr>
          <p:cNvPr id="10" name="Picture 2" descr="tianqi2_0126"/>
          <p:cNvPicPr>
            <a:picLocks noChangeAspect="1"/>
          </p:cNvPicPr>
          <p:nvPr>
            <p:custDataLst>
              <p:tags r:id="rId13"/>
            </p:custDataLst>
          </p:nvPr>
        </p:nvPicPr>
        <p:blipFill>
          <a:blip r:embed="rId14"/>
          <a:stretch>
            <a:fillRect/>
          </a:stretch>
        </p:blipFill>
        <p:spPr>
          <a:xfrm>
            <a:off x="671885" y="3776042"/>
            <a:ext cx="1630530" cy="1750442"/>
          </a:xfrm>
          <a:prstGeom prst="rect">
            <a:avLst/>
          </a:prstGeom>
          <a:noFill/>
          <a:ln w="9525">
            <a:noFill/>
          </a:ln>
        </p:spPr>
      </p:pic>
      <p:graphicFrame>
        <p:nvGraphicFramePr>
          <p:cNvPr id="11" name="Object 1048"/>
          <p:cNvGraphicFramePr>
            <a:graphicFrameLocks noChangeAspect="1"/>
          </p:cNvGraphicFramePr>
          <p:nvPr>
            <p:custDataLst>
              <p:tags r:id="rId15"/>
            </p:custDataLst>
          </p:nvPr>
        </p:nvGraphicFramePr>
        <p:xfrm>
          <a:off x="2479361" y="3884679"/>
          <a:ext cx="1658315" cy="1658315"/>
        </p:xfrm>
        <a:graphic>
          <a:graphicData uri="http://schemas.openxmlformats.org/presentationml/2006/ole">
            <mc:AlternateContent xmlns:mc="http://schemas.openxmlformats.org/markup-compatibility/2006">
              <mc:Choice xmlns:v="urn:schemas-microsoft-com:vml" Requires="v">
                <p:oleObj spid="_x0000_s1038" name="" r:id="rId16" imgW="3076575" imgH="1981200" progId="Paint.Picture">
                  <p:embed/>
                </p:oleObj>
              </mc:Choice>
              <mc:Fallback>
                <p:oleObj name="" r:id="rId16" imgW="3076575" imgH="1981200" progId="Paint.Picture">
                  <p:embed/>
                  <p:pic>
                    <p:nvPicPr>
                      <p:cNvPr id="0" name="OLE substitute image"/>
                      <p:cNvPicPr/>
                      <p:nvPr/>
                    </p:nvPicPr>
                    <p:blipFill>
                      <a:blip r:embed="rId17"/>
                      <a:stretch>
                        <a:fillRect/>
                      </a:stretch>
                    </p:blipFill>
                    <p:spPr>
                      <a:xfrm>
                        <a:off x="2479361" y="3884679"/>
                        <a:ext cx="1658315" cy="1658315"/>
                      </a:xfrm>
                      <a:prstGeom prst="rect">
                        <a:avLst/>
                      </a:prstGeom>
                      <a:noFill/>
                      <a:ln w="38100">
                        <a:noFill/>
                        <a:miter/>
                      </a:ln>
                    </p:spPr>
                  </p:pic>
                </p:oleObj>
              </mc:Fallback>
            </mc:AlternateContent>
          </a:graphicData>
        </a:graphic>
      </p:graphicFrame>
      <p:pic>
        <p:nvPicPr>
          <p:cNvPr id="12" name="图片 2"/>
          <p:cNvPicPr/>
          <p:nvPr>
            <p:custDataLst>
              <p:tags r:id="rId18"/>
            </p:custDataLst>
          </p:nvPr>
        </p:nvPicPr>
        <p:blipFill>
          <a:blip r:embed="rId19"/>
          <a:stretch>
            <a:fillRect/>
          </a:stretch>
        </p:blipFill>
        <p:spPr>
          <a:xfrm>
            <a:off x="4365803" y="3884679"/>
            <a:ext cx="1658315" cy="1658315"/>
          </a:xfrm>
          <a:prstGeom prst="rect">
            <a:avLst/>
          </a:prstGeom>
          <a:noFill/>
          <a:ln w="9525">
            <a:noFill/>
          </a:ln>
        </p:spPr>
      </p:pic>
      <p:pic>
        <p:nvPicPr>
          <p:cNvPr id="13" name="Picture 3" descr="400x320_f89fc502c"/>
          <p:cNvPicPr/>
          <p:nvPr>
            <p:custDataLst>
              <p:tags r:id="rId20"/>
            </p:custDataLst>
          </p:nvPr>
        </p:nvPicPr>
        <p:blipFill>
          <a:blip r:embed="rId21"/>
          <a:stretch>
            <a:fillRect/>
          </a:stretch>
        </p:blipFill>
        <p:spPr>
          <a:xfrm>
            <a:off x="6252246" y="3884679"/>
            <a:ext cx="1658315" cy="1658315"/>
          </a:xfrm>
          <a:prstGeom prst="rect">
            <a:avLst/>
          </a:prstGeom>
          <a:noFill/>
          <a:ln w="9525">
            <a:noFill/>
          </a:ln>
        </p:spPr>
      </p:pic>
      <p:pic>
        <p:nvPicPr>
          <p:cNvPr id="14" name="Picture 5" descr="kinghow_1075357103"/>
          <p:cNvPicPr/>
          <p:nvPr>
            <p:custDataLst>
              <p:tags r:id="rId22"/>
            </p:custDataLst>
          </p:nvPr>
        </p:nvPicPr>
        <p:blipFill>
          <a:blip r:embed="rId23"/>
          <a:stretch>
            <a:fillRect/>
          </a:stretch>
        </p:blipFill>
        <p:spPr>
          <a:xfrm>
            <a:off x="8140150" y="3884679"/>
            <a:ext cx="1658315" cy="1658315"/>
          </a:xfrm>
          <a:prstGeom prst="rect">
            <a:avLst/>
          </a:prstGeom>
          <a:noFill/>
          <a:ln w="9525">
            <a:noFill/>
          </a:ln>
        </p:spPr>
      </p:pic>
      <p:sp>
        <p:nvSpPr>
          <p:cNvPr id="15" name="文本框 13"/>
          <p:cNvSpPr txBox="1"/>
          <p:nvPr>
            <p:custDataLst>
              <p:tags r:id="rId24"/>
            </p:custDataLst>
          </p:nvPr>
        </p:nvSpPr>
        <p:spPr>
          <a:xfrm>
            <a:off x="1508354" y="5667295"/>
            <a:ext cx="4050733" cy="544830"/>
          </a:xfrm>
          <a:prstGeom prst="rect">
            <a:avLst/>
          </a:prstGeom>
          <a:noFill/>
          <a:ln w="9525">
            <a:noFill/>
          </a:ln>
        </p:spPr>
        <p:txBody>
          <a:bodyPr wrap="square" anchor="t">
            <a:spAutoFit/>
          </a:bodyPr>
          <a:lstStyle/>
          <a:p>
            <a:r>
              <a:rPr lang="zh-CN" altLang="en-US" sz="2950" b="1">
                <a:solidFill>
                  <a:schemeClr val="tx1"/>
                </a:solidFill>
                <a:latin typeface="微软雅黑" panose="020B0503020204020204" charset="-122"/>
                <a:ea typeface="微软雅黑" panose="020B0503020204020204" charset="-122"/>
              </a:rPr>
              <a:t>来源：</a:t>
            </a:r>
            <a:endParaRPr lang="zh-CN" altLang="en-US" sz="2950" b="1">
              <a:solidFill>
                <a:schemeClr val="tx1"/>
              </a:solidFill>
              <a:latin typeface="微软雅黑" panose="020B0503020204020204" charset="-122"/>
              <a:ea typeface="微软雅黑" panose="020B0503020204020204" charset="-122"/>
            </a:endParaRPr>
          </a:p>
        </p:txBody>
      </p:sp>
      <p:grpSp>
        <p:nvGrpSpPr>
          <p:cNvPr id="16" name="组合 15"/>
          <p:cNvGrpSpPr/>
          <p:nvPr>
            <p:custDataLst>
              <p:tags r:id="rId25"/>
            </p:custDataLst>
          </p:nvPr>
        </p:nvGrpSpPr>
        <p:grpSpPr>
          <a:xfrm>
            <a:off x="2632323" y="5526909"/>
            <a:ext cx="7721252" cy="782361"/>
            <a:chOff x="240" y="2688"/>
            <a:chExt cx="5280" cy="535"/>
          </a:xfrm>
        </p:grpSpPr>
        <p:sp>
          <p:nvSpPr>
            <p:cNvPr id="17" name="文本框 40968"/>
            <p:cNvSpPr txBox="1"/>
            <p:nvPr>
              <p:custDataLst>
                <p:tags r:id="rId26"/>
              </p:custDataLst>
            </p:nvPr>
          </p:nvSpPr>
          <p:spPr>
            <a:xfrm>
              <a:off x="240" y="2784"/>
              <a:ext cx="5280" cy="373"/>
            </a:xfrm>
            <a:prstGeom prst="rect">
              <a:avLst/>
            </a:prstGeom>
            <a:noFill/>
            <a:ln w="9525">
              <a:noFill/>
            </a:ln>
          </p:spPr>
          <p:txBody>
            <a:bodyPr anchor="t">
              <a:spAutoFit/>
            </a:bodyPr>
            <a:lstStyle/>
            <a:p>
              <a:pPr>
                <a:spcBef>
                  <a:spcPct val="50000"/>
                </a:spcBef>
                <a:buClr>
                  <a:schemeClr val="bg1"/>
                </a:buClr>
              </a:pPr>
              <a:r>
                <a:rPr lang="en-US" altLang="zh-CN" sz="2950" b="1">
                  <a:solidFill>
                    <a:schemeClr val="tx1"/>
                  </a:solidFill>
                  <a:latin typeface="Times New Roman" panose="02020603050405020304" pitchFamily="18" charset="0"/>
                  <a:ea typeface="宋体" panose="02010600030101010101" pitchFamily="2" charset="-122"/>
                </a:rPr>
                <a:t>6CO</a:t>
              </a:r>
              <a:r>
                <a:rPr lang="en-US" altLang="zh-CN" sz="2950" b="1" baseline="-25000">
                  <a:solidFill>
                    <a:schemeClr val="tx1"/>
                  </a:solidFill>
                  <a:latin typeface="Times New Roman" panose="02020603050405020304" pitchFamily="18" charset="0"/>
                  <a:ea typeface="宋体" panose="02010600030101010101" pitchFamily="2" charset="-122"/>
                </a:rPr>
                <a:t>2</a:t>
              </a:r>
              <a:r>
                <a:rPr lang="en-US" altLang="zh-CN" sz="2950" b="1">
                  <a:solidFill>
                    <a:schemeClr val="tx1"/>
                  </a:solidFill>
                  <a:latin typeface="Times New Roman" panose="02020603050405020304" pitchFamily="18" charset="0"/>
                  <a:ea typeface="宋体" panose="02010600030101010101" pitchFamily="2" charset="-122"/>
                </a:rPr>
                <a:t> + 12H</a:t>
              </a:r>
              <a:r>
                <a:rPr lang="en-US" altLang="zh-CN" sz="2950" b="1" baseline="-25000">
                  <a:solidFill>
                    <a:schemeClr val="tx1"/>
                  </a:solidFill>
                  <a:latin typeface="Times New Roman" panose="02020603050405020304" pitchFamily="18" charset="0"/>
                  <a:ea typeface="宋体" panose="02010600030101010101" pitchFamily="2" charset="-122"/>
                </a:rPr>
                <a:t>2</a:t>
              </a:r>
              <a:r>
                <a:rPr lang="en-US" altLang="zh-CN" sz="2950" b="1">
                  <a:solidFill>
                    <a:schemeClr val="tx1"/>
                  </a:solidFill>
                  <a:latin typeface="Times New Roman" panose="02020603050405020304" pitchFamily="18" charset="0"/>
                  <a:ea typeface="宋体" panose="02010600030101010101" pitchFamily="2" charset="-122"/>
                </a:rPr>
                <a:t>O ===== C</a:t>
              </a:r>
              <a:r>
                <a:rPr lang="en-US" altLang="zh-CN" sz="2950" b="1" baseline="-25000">
                  <a:solidFill>
                    <a:schemeClr val="tx1"/>
                  </a:solidFill>
                  <a:latin typeface="Times New Roman" panose="02020603050405020304" pitchFamily="18" charset="0"/>
                  <a:ea typeface="宋体" panose="02010600030101010101" pitchFamily="2" charset="-122"/>
                </a:rPr>
                <a:t>6</a:t>
              </a:r>
              <a:r>
                <a:rPr lang="en-US" altLang="zh-CN" sz="2950" b="1">
                  <a:solidFill>
                    <a:schemeClr val="tx1"/>
                  </a:solidFill>
                  <a:latin typeface="Times New Roman" panose="02020603050405020304" pitchFamily="18" charset="0"/>
                  <a:ea typeface="宋体" panose="02010600030101010101" pitchFamily="2" charset="-122"/>
                </a:rPr>
                <a:t>H</a:t>
              </a:r>
              <a:r>
                <a:rPr lang="en-US" altLang="zh-CN" sz="2950" b="1" baseline="-25000">
                  <a:solidFill>
                    <a:schemeClr val="tx1"/>
                  </a:solidFill>
                  <a:latin typeface="Times New Roman" panose="02020603050405020304" pitchFamily="18" charset="0"/>
                  <a:ea typeface="宋体" panose="02010600030101010101" pitchFamily="2" charset="-122"/>
                </a:rPr>
                <a:t>12</a:t>
              </a:r>
              <a:r>
                <a:rPr lang="en-US" altLang="zh-CN" sz="2950" b="1">
                  <a:solidFill>
                    <a:schemeClr val="tx1"/>
                  </a:solidFill>
                  <a:latin typeface="Times New Roman" panose="02020603050405020304" pitchFamily="18" charset="0"/>
                  <a:ea typeface="宋体" panose="02010600030101010101" pitchFamily="2" charset="-122"/>
                </a:rPr>
                <a:t>O</a:t>
              </a:r>
              <a:r>
                <a:rPr lang="en-US" altLang="zh-CN" sz="2950" b="1" baseline="-25000">
                  <a:solidFill>
                    <a:schemeClr val="tx1"/>
                  </a:solidFill>
                  <a:latin typeface="Times New Roman" panose="02020603050405020304" pitchFamily="18" charset="0"/>
                  <a:ea typeface="宋体" panose="02010600030101010101" pitchFamily="2" charset="-122"/>
                </a:rPr>
                <a:t>6 </a:t>
              </a:r>
              <a:r>
                <a:rPr lang="en-US" altLang="zh-CN" sz="2950" b="1">
                  <a:solidFill>
                    <a:schemeClr val="tx1"/>
                  </a:solidFill>
                  <a:latin typeface="Times New Roman" panose="02020603050405020304" pitchFamily="18" charset="0"/>
                  <a:ea typeface="宋体" panose="02010600030101010101" pitchFamily="2" charset="-122"/>
                </a:rPr>
                <a:t>+ 6O</a:t>
              </a:r>
              <a:r>
                <a:rPr lang="en-US" altLang="zh-CN" sz="2950" b="1" baseline="-25000">
                  <a:solidFill>
                    <a:schemeClr val="tx1"/>
                  </a:solidFill>
                  <a:latin typeface="Times New Roman" panose="02020603050405020304" pitchFamily="18" charset="0"/>
                  <a:ea typeface="宋体" panose="02010600030101010101" pitchFamily="2" charset="-122"/>
                </a:rPr>
                <a:t>2 </a:t>
              </a:r>
              <a:r>
                <a:rPr lang="en-US" altLang="zh-CN" sz="2950" b="1">
                  <a:solidFill>
                    <a:schemeClr val="tx1"/>
                  </a:solidFill>
                  <a:latin typeface="Times New Roman" panose="02020603050405020304" pitchFamily="18" charset="0"/>
                  <a:ea typeface="宋体" panose="02010600030101010101" pitchFamily="2" charset="-122"/>
                </a:rPr>
                <a:t>+ 6H</a:t>
              </a:r>
              <a:r>
                <a:rPr lang="en-US" altLang="zh-CN" sz="2950" b="1" baseline="-25000">
                  <a:solidFill>
                    <a:schemeClr val="tx1"/>
                  </a:solidFill>
                  <a:latin typeface="Times New Roman" panose="02020603050405020304" pitchFamily="18" charset="0"/>
                  <a:ea typeface="宋体" panose="02010600030101010101" pitchFamily="2" charset="-122"/>
                </a:rPr>
                <a:t>2</a:t>
              </a:r>
              <a:r>
                <a:rPr lang="en-US" altLang="zh-CN" sz="2950" b="1">
                  <a:solidFill>
                    <a:schemeClr val="tx1"/>
                  </a:solidFill>
                  <a:latin typeface="Times New Roman" panose="02020603050405020304" pitchFamily="18" charset="0"/>
                  <a:ea typeface="宋体" panose="02010600030101010101" pitchFamily="2" charset="-122"/>
                </a:rPr>
                <a:t>O</a:t>
              </a:r>
              <a:endParaRPr lang="en-US" altLang="zh-CN" sz="2950" b="1">
                <a:solidFill>
                  <a:schemeClr val="tx1"/>
                </a:solidFill>
                <a:latin typeface="Times New Roman" panose="02020603050405020304" pitchFamily="18" charset="0"/>
                <a:ea typeface="宋体" panose="02010600030101010101" pitchFamily="2" charset="-122"/>
              </a:endParaRPr>
            </a:p>
          </p:txBody>
        </p:sp>
        <p:sp>
          <p:nvSpPr>
            <p:cNvPr id="18" name="文本框 40969"/>
            <p:cNvSpPr txBox="1"/>
            <p:nvPr>
              <p:custDataLst>
                <p:tags r:id="rId27"/>
              </p:custDataLst>
            </p:nvPr>
          </p:nvSpPr>
          <p:spPr>
            <a:xfrm>
              <a:off x="2016" y="2688"/>
              <a:ext cx="768" cy="295"/>
            </a:xfrm>
            <a:prstGeom prst="rect">
              <a:avLst/>
            </a:prstGeom>
            <a:noFill/>
            <a:ln w="9525">
              <a:noFill/>
            </a:ln>
          </p:spPr>
          <p:txBody>
            <a:bodyPr anchor="t">
              <a:spAutoFit/>
            </a:bodyPr>
            <a:lstStyle/>
            <a:p>
              <a:pPr>
                <a:spcBef>
                  <a:spcPct val="50000"/>
                </a:spcBef>
                <a:buClr>
                  <a:schemeClr val="bg1"/>
                </a:buClr>
              </a:pPr>
              <a:r>
                <a:rPr lang="zh-CN" altLang="en-US" sz="2210" b="1">
                  <a:solidFill>
                    <a:schemeClr val="tx1"/>
                  </a:solidFill>
                  <a:latin typeface="Times New Roman" panose="02020603050405020304" pitchFamily="18" charset="0"/>
                  <a:ea typeface="宋体" panose="02010600030101010101" pitchFamily="2" charset="-122"/>
                </a:rPr>
                <a:t>叶绿素</a:t>
              </a:r>
              <a:endParaRPr lang="zh-CN" altLang="en-US" sz="2210" b="1">
                <a:solidFill>
                  <a:schemeClr val="tx1"/>
                </a:solidFill>
                <a:latin typeface="Times New Roman" panose="02020603050405020304" pitchFamily="18" charset="0"/>
                <a:ea typeface="宋体" panose="02010600030101010101" pitchFamily="2" charset="-122"/>
              </a:endParaRPr>
            </a:p>
          </p:txBody>
        </p:sp>
        <p:sp>
          <p:nvSpPr>
            <p:cNvPr id="19" name="文本框 40970"/>
            <p:cNvSpPr txBox="1"/>
            <p:nvPr>
              <p:custDataLst>
                <p:tags r:id="rId28"/>
              </p:custDataLst>
            </p:nvPr>
          </p:nvSpPr>
          <p:spPr>
            <a:xfrm>
              <a:off x="2160" y="2928"/>
              <a:ext cx="384" cy="295"/>
            </a:xfrm>
            <a:prstGeom prst="rect">
              <a:avLst/>
            </a:prstGeom>
            <a:noFill/>
            <a:ln w="9525">
              <a:noFill/>
            </a:ln>
          </p:spPr>
          <p:txBody>
            <a:bodyPr anchor="t">
              <a:spAutoFit/>
            </a:bodyPr>
            <a:lstStyle/>
            <a:p>
              <a:pPr>
                <a:spcBef>
                  <a:spcPct val="50000"/>
                </a:spcBef>
                <a:buClr>
                  <a:schemeClr val="bg1"/>
                </a:buClr>
              </a:pPr>
              <a:r>
                <a:rPr lang="zh-CN" altLang="en-US" sz="2210" b="1">
                  <a:solidFill>
                    <a:schemeClr val="tx1"/>
                  </a:solidFill>
                  <a:latin typeface="Times New Roman" panose="02020603050405020304" pitchFamily="18" charset="0"/>
                  <a:ea typeface="宋体" panose="02010600030101010101" pitchFamily="2" charset="-122"/>
                </a:rPr>
                <a:t>光</a:t>
              </a:r>
              <a:endParaRPr lang="zh-CN" altLang="en-US" sz="2210" b="1">
                <a:solidFill>
                  <a:schemeClr val="tx1"/>
                </a:solidFill>
                <a:latin typeface="Times New Roman" panose="02020603050405020304" pitchFamily="18" charset="0"/>
                <a:ea typeface="宋体" panose="02010600030101010101" pitchFamily="2" charset="-122"/>
              </a:endParaRPr>
            </a:p>
          </p:txBody>
        </p:sp>
      </p:grpSp>
      <p:sp>
        <p:nvSpPr>
          <p:cNvPr id="20" name="文本框 19"/>
          <p:cNvSpPr txBox="1"/>
          <p:nvPr>
            <p:custDataLst>
              <p:tags r:id="rId29"/>
            </p:custDataLst>
          </p:nvPr>
        </p:nvSpPr>
        <p:spPr>
          <a:xfrm>
            <a:off x="1976894" y="6301958"/>
            <a:ext cx="9351782" cy="544830"/>
          </a:xfrm>
          <a:prstGeom prst="rect">
            <a:avLst/>
          </a:prstGeom>
          <a:noFill/>
          <a:ln w="9525">
            <a:noFill/>
          </a:ln>
        </p:spPr>
        <p:txBody>
          <a:bodyPr wrap="square" anchor="t">
            <a:spAutoFit/>
          </a:bodyPr>
          <a:lstStyle/>
          <a:p>
            <a:pPr>
              <a:spcBef>
                <a:spcPct val="50000"/>
              </a:spcBef>
              <a:buClr>
                <a:schemeClr val="bg1"/>
              </a:buClr>
            </a:pPr>
            <a:r>
              <a:rPr lang="zh-CN" altLang="en-US" sz="2950" b="1">
                <a:gradFill>
                  <a:gsLst>
                    <a:gs pos="0">
                      <a:srgbClr val="E30000"/>
                    </a:gs>
                    <a:gs pos="100000">
                      <a:srgbClr val="760303"/>
                    </a:gs>
                  </a:gsLst>
                  <a:lin scaled="0"/>
                </a:gradFill>
                <a:latin typeface="微软雅黑" panose="020B0503020204020204" charset="-122"/>
                <a:ea typeface="微软雅黑" panose="020B0503020204020204" charset="-122"/>
              </a:rPr>
              <a:t>糖类是一切生物体维持生命活动所需能量的主要来源。</a:t>
            </a:r>
            <a:endParaRPr lang="zh-CN" altLang="en-US" sz="2950" b="1">
              <a:gradFill>
                <a:gsLst>
                  <a:gs pos="0">
                    <a:srgbClr val="E30000"/>
                  </a:gs>
                  <a:gs pos="100000">
                    <a:srgbClr val="760303"/>
                  </a:gs>
                </a:gsLst>
                <a:lin scaled="0"/>
              </a:gradFill>
              <a:latin typeface="微软雅黑" panose="020B0503020204020204" charset="-122"/>
              <a:ea typeface="微软雅黑" panose="020B0503020204020204" charset="-122"/>
            </a:endParaRPr>
          </a:p>
        </p:txBody>
      </p:sp>
      <p:sp>
        <p:nvSpPr>
          <p:cNvPr id="3" name="矩形 2"/>
          <p:cNvSpPr/>
          <p:nvPr userDrawn="1">
            <p:custDataLst>
              <p:tags r:id="rId30"/>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780415" y="2475842"/>
            <a:ext cx="6996430" cy="521970"/>
          </a:xfrm>
          <a:prstGeom prst="rect">
            <a:avLst/>
          </a:prstGeom>
          <a:noFill/>
        </p:spPr>
        <p:txBody>
          <a:bodyPr wrap="none" rtlCol="0">
            <a:spAutoFit/>
          </a:bodyPr>
          <a:lstStyle/>
          <a:p>
            <a:pPr algn="l"/>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rPr>
              <a:t>②</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酯化</a:t>
            </a: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rPr>
              <a:t>反应</a:t>
            </a:r>
            <a:r>
              <a:rPr lang="en-US" altLang="zh-CN" sz="2800" b="1"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分子中葡萄糖单元有醇羟基</a:t>
            </a:r>
            <a:endPar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2"/>
            </p:custDataLst>
          </p:nvPr>
        </p:nvSpPr>
        <p:spPr>
          <a:xfrm>
            <a:off x="780415" y="845360"/>
            <a:ext cx="5267325" cy="521970"/>
          </a:xfrm>
          <a:prstGeom prst="rect">
            <a:avLst/>
          </a:prstGeom>
          <a:noFill/>
        </p:spPr>
        <p:txBody>
          <a:bodyPr wrap="square" rtlCol="0">
            <a:spAutoFit/>
          </a:bodyPr>
          <a:lstStyle/>
          <a:p>
            <a:pPr algn="l"/>
            <a:r>
              <a:rPr lang="en-US" altLang="zh-CN"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(3)</a:t>
            </a:r>
            <a:r>
              <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化学性质</a:t>
            </a:r>
            <a:r>
              <a:rPr lang="en-US" altLang="zh-CN"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非</a:t>
            </a: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sym typeface="+mn-ea"/>
              </a:rPr>
              <a:t>还原性糖</a:t>
            </a:r>
            <a:endParaRPr lang="zh-CN" altLang="en-US" sz="2800" b="1" kern="1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3"/>
            </p:custDataLst>
          </p:nvPr>
        </p:nvSpPr>
        <p:spPr>
          <a:xfrm>
            <a:off x="780415" y="3227829"/>
            <a:ext cx="10784205" cy="1384995"/>
          </a:xfrm>
          <a:prstGeom prst="rect">
            <a:avLst/>
          </a:prstGeom>
          <a:noFill/>
        </p:spPr>
        <p:txBody>
          <a:bodyPr wrap="square" rtlCol="0">
            <a:spAutoFit/>
          </a:bodyPr>
          <a:lstStyle/>
          <a:p>
            <a:pPr algn="l">
              <a:lnSpc>
                <a:spcPct val="150000"/>
              </a:lnSpc>
            </a:pP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③水解反应</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在</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酸或酶</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的作用下水解，生成一系列产物，最终生成葡萄糖。</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4"/>
            </p:custDataLst>
          </p:nvPr>
        </p:nvSpPr>
        <p:spPr>
          <a:xfrm>
            <a:off x="780415" y="1680261"/>
            <a:ext cx="10139680" cy="521970"/>
          </a:xfrm>
          <a:prstGeom prst="rect">
            <a:avLst/>
          </a:prstGeom>
          <a:noFill/>
        </p:spPr>
        <p:txBody>
          <a:bodyPr wrap="none" rtlCol="0">
            <a:spAutoFit/>
          </a:bodyPr>
          <a:lstStyle/>
          <a:p>
            <a:r>
              <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①特征反应：淀粉</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遇碘</a:t>
            </a:r>
            <a:r>
              <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显</a:t>
            </a:r>
            <a:r>
              <a:rPr lang="zh-CN" altLang="en-US" sz="2800" b="1" smtClean="0">
                <a:solidFill>
                  <a:srgbClr val="FF0000"/>
                </a:solidFill>
                <a:latin typeface="微软雅黑" panose="020B0503020204020204" charset="-122"/>
                <a:ea typeface="微软雅黑" panose="020B0503020204020204" charset="-122"/>
                <a:cs typeface="Times New Roman" panose="02020603050405020304" pitchFamily="18" charset="0"/>
                <a:sym typeface="+mn-ea"/>
              </a:rPr>
              <a:t>蓝色</a:t>
            </a:r>
            <a:r>
              <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利用该现象可检验淀粉的存在。</a:t>
            </a:r>
            <a:endPar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grpSp>
        <p:nvGrpSpPr>
          <p:cNvPr id="12" name="组合 11"/>
          <p:cNvGrpSpPr/>
          <p:nvPr>
            <p:custDataLst>
              <p:tags r:id="rId5"/>
            </p:custDataLst>
          </p:nvPr>
        </p:nvGrpSpPr>
        <p:grpSpPr>
          <a:xfrm>
            <a:off x="2255520" y="4582160"/>
            <a:ext cx="8563610" cy="1383665"/>
            <a:chOff x="1548" y="6120"/>
            <a:chExt cx="9672" cy="2179"/>
          </a:xfrm>
        </p:grpSpPr>
        <p:sp>
          <p:nvSpPr>
            <p:cNvPr id="5" name="矩形 4"/>
            <p:cNvSpPr/>
            <p:nvPr>
              <p:custDataLst>
                <p:tags r:id="rId6"/>
              </p:custDataLst>
            </p:nvPr>
          </p:nvSpPr>
          <p:spPr>
            <a:xfrm>
              <a:off x="1548" y="6120"/>
              <a:ext cx="9672" cy="2179"/>
            </a:xfrm>
            <a:prstGeom prst="rect">
              <a:avLst/>
            </a:prstGeom>
          </p:spPr>
          <p:txBody>
            <a:bodyPr wrap="square">
              <a:spAutoFit/>
            </a:bodyPr>
            <a:lstStyle/>
            <a:p>
              <a:pPr algn="just">
                <a:lnSpc>
                  <a:spcPct val="150000"/>
                </a:lnSpc>
                <a:spcAft>
                  <a:spcPct val="0"/>
                </a:spcAft>
                <a:tabLst>
                  <a:tab pos="2430780" algn="l"/>
                </a:tabLst>
              </a:pPr>
              <a:r>
                <a:rPr lang="en-US" altLang="zh-CN" sz="2800" b="1" kern="100">
                  <a:solidFill>
                    <a:schemeClr val="dk1"/>
                  </a:solidFill>
                  <a:latin typeface="微软雅黑" panose="020B0503020204020204" charset="-122"/>
                  <a:ea typeface="微软雅黑" panose="020B0503020204020204" charset="-122"/>
                  <a:cs typeface="微软雅黑" panose="020B0503020204020204" charset="-122"/>
                </a:rPr>
                <a:t>(C</a:t>
              </a:r>
              <a:r>
                <a:rPr lang="en-US" altLang="zh-CN" sz="2800" b="1" kern="100" baseline="-25000">
                  <a:solidFill>
                    <a:schemeClr val="dk1"/>
                  </a:solidFill>
                  <a:latin typeface="微软雅黑" panose="020B0503020204020204" charset="-122"/>
                  <a:ea typeface="微软雅黑" panose="020B0503020204020204" charset="-122"/>
                  <a:cs typeface="微软雅黑" panose="020B0503020204020204" charset="-122"/>
                </a:rPr>
                <a:t>6</a:t>
              </a:r>
              <a:r>
                <a:rPr lang="en-US" altLang="zh-CN" sz="2800" b="1" kern="100">
                  <a:solidFill>
                    <a:schemeClr val="dk1"/>
                  </a:solidFill>
                  <a:latin typeface="微软雅黑" panose="020B0503020204020204" charset="-122"/>
                  <a:ea typeface="微软雅黑" panose="020B0503020204020204" charset="-122"/>
                  <a:cs typeface="微软雅黑" panose="020B0503020204020204" charset="-122"/>
                </a:rPr>
                <a:t>H</a:t>
              </a:r>
              <a:r>
                <a:rPr lang="en-US" altLang="zh-CN" sz="2800" b="1" kern="100" baseline="-25000">
                  <a:solidFill>
                    <a:schemeClr val="dk1"/>
                  </a:solidFill>
                  <a:latin typeface="微软雅黑" panose="020B0503020204020204" charset="-122"/>
                  <a:ea typeface="微软雅黑" panose="020B0503020204020204" charset="-122"/>
                  <a:cs typeface="微软雅黑" panose="020B0503020204020204" charset="-122"/>
                </a:rPr>
                <a:t>10</a:t>
              </a:r>
              <a:r>
                <a:rPr lang="en-US" altLang="zh-CN" sz="2800" b="1" kern="100">
                  <a:solidFill>
                    <a:schemeClr val="dk1"/>
                  </a:solidFill>
                  <a:latin typeface="微软雅黑" panose="020B0503020204020204" charset="-122"/>
                  <a:ea typeface="微软雅黑" panose="020B0503020204020204" charset="-122"/>
                  <a:cs typeface="微软雅黑" panose="020B0503020204020204" charset="-122"/>
                </a:rPr>
                <a:t>O</a:t>
              </a:r>
              <a:r>
                <a:rPr lang="en-US" altLang="zh-CN" sz="2800" b="1" kern="100" baseline="-25000">
                  <a:solidFill>
                    <a:schemeClr val="dk1"/>
                  </a:solidFill>
                  <a:latin typeface="微软雅黑" panose="020B0503020204020204" charset="-122"/>
                  <a:ea typeface="微软雅黑" panose="020B0503020204020204" charset="-122"/>
                  <a:cs typeface="微软雅黑" panose="020B0503020204020204" charset="-122"/>
                </a:rPr>
                <a:t>5</a:t>
              </a:r>
              <a:r>
                <a:rPr lang="en-US" altLang="zh-CN" sz="2800" b="1" kern="100">
                  <a:solidFill>
                    <a:schemeClr val="dk1"/>
                  </a:solidFill>
                  <a:latin typeface="微软雅黑" panose="020B0503020204020204" charset="-122"/>
                  <a:ea typeface="微软雅黑" panose="020B0503020204020204" charset="-122"/>
                  <a:cs typeface="微软雅黑" panose="020B0503020204020204" charset="-122"/>
                </a:rPr>
                <a:t>)</a:t>
              </a:r>
              <a:r>
                <a:rPr lang="en-US" altLang="zh-CN" sz="2800" b="1" i="1" kern="100" baseline="-25000">
                  <a:solidFill>
                    <a:schemeClr val="dk1"/>
                  </a:solidFill>
                  <a:latin typeface="微软雅黑" panose="020B0503020204020204" charset="-122"/>
                  <a:ea typeface="微软雅黑" panose="020B0503020204020204" charset="-122"/>
                  <a:cs typeface="微软雅黑" panose="020B0503020204020204" charset="-122"/>
                </a:rPr>
                <a:t>n</a:t>
              </a:r>
              <a:r>
                <a:rPr lang="zh-CN" altLang="zh-CN" sz="2800" b="1" kern="100">
                  <a:solidFill>
                    <a:schemeClr val="dk1"/>
                  </a:solidFill>
                  <a:latin typeface="微软雅黑" panose="020B0503020204020204" charset="-122"/>
                  <a:ea typeface="微软雅黑" panose="020B0503020204020204" charset="-122"/>
                  <a:cs typeface="微软雅黑" panose="020B0503020204020204" charset="-122"/>
                </a:rPr>
                <a:t>＋</a:t>
              </a:r>
              <a:r>
                <a:rPr lang="en-US" altLang="zh-CN" sz="2800" b="1" i="1" kern="100" smtClean="0">
                  <a:solidFill>
                    <a:schemeClr val="dk1"/>
                  </a:solidFill>
                  <a:latin typeface="微软雅黑" panose="020B0503020204020204" charset="-122"/>
                  <a:ea typeface="微软雅黑" panose="020B0503020204020204" charset="-122"/>
                  <a:cs typeface="微软雅黑" panose="020B0503020204020204" charset="-122"/>
                </a:rPr>
                <a:t>n</a:t>
              </a:r>
              <a:r>
                <a:rPr lang="en-US" altLang="zh-CN" sz="2800" b="1" kern="100" smtClean="0">
                  <a:solidFill>
                    <a:schemeClr val="dk1"/>
                  </a:solidFill>
                  <a:latin typeface="微软雅黑" panose="020B0503020204020204" charset="-122"/>
                  <a:ea typeface="微软雅黑" panose="020B0503020204020204" charset="-122"/>
                  <a:cs typeface="微软雅黑" panose="020B0503020204020204" charset="-122"/>
                </a:rPr>
                <a:t>H</a:t>
              </a:r>
              <a:r>
                <a:rPr lang="en-US" altLang="zh-CN" sz="2800" b="1" kern="100" baseline="-25000" smtClean="0">
                  <a:solidFill>
                    <a:schemeClr val="dk1"/>
                  </a:solidFill>
                  <a:latin typeface="微软雅黑" panose="020B0503020204020204" charset="-122"/>
                  <a:ea typeface="微软雅黑" panose="020B0503020204020204" charset="-122"/>
                  <a:cs typeface="微软雅黑" panose="020B0503020204020204" charset="-122"/>
                </a:rPr>
                <a:t>2</a:t>
              </a:r>
              <a:r>
                <a:rPr lang="en-US" altLang="zh-CN" sz="2800" b="1" kern="100" smtClean="0">
                  <a:solidFill>
                    <a:schemeClr val="dk1"/>
                  </a:solidFill>
                  <a:latin typeface="微软雅黑" panose="020B0503020204020204" charset="-122"/>
                  <a:ea typeface="微软雅黑" panose="020B0503020204020204" charset="-122"/>
                  <a:cs typeface="微软雅黑" panose="020B0503020204020204" charset="-122"/>
                </a:rPr>
                <a:t>O</a:t>
              </a:r>
              <a:r>
                <a:rPr lang="zh-CN" altLang="en-US" sz="2800" b="1" kern="100" smtClean="0">
                  <a:solidFill>
                    <a:schemeClr val="dk1"/>
                  </a:solidFill>
                  <a:latin typeface="微软雅黑" panose="020B0503020204020204" charset="-122"/>
                  <a:ea typeface="微软雅黑" panose="020B0503020204020204" charset="-122"/>
                  <a:cs typeface="微软雅黑" panose="020B0503020204020204" charset="-122"/>
                </a:rPr>
                <a:t>　　　　</a:t>
              </a:r>
              <a:r>
                <a:rPr lang="en-US" altLang="zh-CN" sz="2800" b="1" i="1" kern="100" smtClean="0">
                  <a:solidFill>
                    <a:schemeClr val="dk1"/>
                  </a:solidFill>
                  <a:latin typeface="微软雅黑" panose="020B0503020204020204" charset="-122"/>
                  <a:ea typeface="微软雅黑" panose="020B0503020204020204" charset="-122"/>
                  <a:cs typeface="微软雅黑" panose="020B0503020204020204" charset="-122"/>
                </a:rPr>
                <a:t>n</a:t>
              </a:r>
              <a:r>
                <a:rPr lang="en-US" altLang="zh-CN" sz="2800" b="1" kern="100" smtClean="0">
                  <a:solidFill>
                    <a:schemeClr val="dk1"/>
                  </a:solidFill>
                  <a:latin typeface="微软雅黑" panose="020B0503020204020204" charset="-122"/>
                  <a:ea typeface="微软雅黑" panose="020B0503020204020204" charset="-122"/>
                  <a:cs typeface="微软雅黑" panose="020B0503020204020204" charset="-122"/>
                </a:rPr>
                <a:t>C</a:t>
              </a:r>
              <a:r>
                <a:rPr lang="en-US" altLang="zh-CN" sz="2800" b="1" kern="100" baseline="-25000" smtClean="0">
                  <a:solidFill>
                    <a:schemeClr val="dk1"/>
                  </a:solidFill>
                  <a:latin typeface="微软雅黑" panose="020B0503020204020204" charset="-122"/>
                  <a:ea typeface="微软雅黑" panose="020B0503020204020204" charset="-122"/>
                  <a:cs typeface="微软雅黑" panose="020B0503020204020204" charset="-122"/>
                </a:rPr>
                <a:t>6</a:t>
              </a:r>
              <a:r>
                <a:rPr lang="en-US" altLang="zh-CN" sz="2800" b="1" kern="100" smtClean="0">
                  <a:solidFill>
                    <a:schemeClr val="dk1"/>
                  </a:solidFill>
                  <a:latin typeface="微软雅黑" panose="020B0503020204020204" charset="-122"/>
                  <a:ea typeface="微软雅黑" panose="020B0503020204020204" charset="-122"/>
                  <a:cs typeface="微软雅黑" panose="020B0503020204020204" charset="-122"/>
                </a:rPr>
                <a:t>H</a:t>
              </a:r>
              <a:r>
                <a:rPr lang="en-US" altLang="zh-CN" sz="2800" b="1" kern="100" baseline="-25000" smtClean="0">
                  <a:solidFill>
                    <a:schemeClr val="dk1"/>
                  </a:solidFill>
                  <a:latin typeface="微软雅黑" panose="020B0503020204020204" charset="-122"/>
                  <a:ea typeface="微软雅黑" panose="020B0503020204020204" charset="-122"/>
                  <a:cs typeface="微软雅黑" panose="020B0503020204020204" charset="-122"/>
                </a:rPr>
                <a:t>12</a:t>
              </a:r>
              <a:r>
                <a:rPr lang="en-US" altLang="zh-CN" sz="2800" b="1" kern="100" smtClean="0">
                  <a:solidFill>
                    <a:schemeClr val="dk1"/>
                  </a:solidFill>
                  <a:latin typeface="微软雅黑" panose="020B0503020204020204" charset="-122"/>
                  <a:ea typeface="微软雅黑" panose="020B0503020204020204" charset="-122"/>
                  <a:cs typeface="微软雅黑" panose="020B0503020204020204" charset="-122"/>
                </a:rPr>
                <a:t>O</a:t>
              </a:r>
              <a:r>
                <a:rPr lang="en-US" altLang="zh-CN" sz="2800" b="1" kern="100" baseline="-25000" smtClean="0">
                  <a:solidFill>
                    <a:schemeClr val="dk1"/>
                  </a:solidFill>
                  <a:latin typeface="微软雅黑" panose="020B0503020204020204" charset="-122"/>
                  <a:ea typeface="微软雅黑" panose="020B0503020204020204" charset="-122"/>
                  <a:cs typeface="微软雅黑" panose="020B0503020204020204" charset="-122"/>
                </a:rPr>
                <a:t>6</a:t>
              </a:r>
              <a:endParaRPr lang="zh-CN" altLang="zh-CN" sz="2800" b="1" kern="100">
                <a:solidFill>
                  <a:schemeClr val="dk1"/>
                </a:solidFill>
                <a:latin typeface="微软雅黑" panose="020B0503020204020204" charset="-122"/>
                <a:ea typeface="微软雅黑" panose="020B0503020204020204" charset="-122"/>
                <a:cs typeface="微软雅黑" panose="020B0503020204020204" charset="-122"/>
              </a:endParaRPr>
            </a:p>
            <a:p>
              <a:pPr algn="just">
                <a:lnSpc>
                  <a:spcPct val="150000"/>
                </a:lnSpc>
                <a:spcAft>
                  <a:spcPct val="0"/>
                </a:spcAft>
                <a:tabLst>
                  <a:tab pos="2430780" algn="l"/>
                </a:tabLst>
              </a:pPr>
              <a:r>
                <a:rPr lang="zh-CN" altLang="zh-CN" sz="2800" b="1" kern="100">
                  <a:solidFill>
                    <a:schemeClr val="dk1"/>
                  </a:solidFill>
                  <a:latin typeface="微软雅黑" panose="020B0503020204020204" charset="-122"/>
                  <a:ea typeface="微软雅黑" panose="020B0503020204020204" charset="-122"/>
                  <a:cs typeface="微软雅黑" panose="020B0503020204020204" charset="-122"/>
                </a:rPr>
                <a:t>　淀粉　　　　　　　　</a:t>
              </a:r>
              <a:r>
                <a:rPr lang="en-US" altLang="zh-CN" sz="2800" b="1" kern="10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zh-CN" sz="2800" b="1" kern="100" smtClean="0">
                  <a:solidFill>
                    <a:schemeClr val="dk1"/>
                  </a:solidFill>
                  <a:latin typeface="微软雅黑" panose="020B0503020204020204" charset="-122"/>
                  <a:ea typeface="微软雅黑" panose="020B0503020204020204" charset="-122"/>
                  <a:cs typeface="微软雅黑" panose="020B0503020204020204" charset="-122"/>
                </a:rPr>
                <a:t>葡萄糖</a:t>
              </a:r>
              <a:endParaRPr lang="zh-CN" altLang="zh-CN" sz="2800" b="1" kern="100" smtClean="0">
                <a:solidFill>
                  <a:schemeClr val="dk1"/>
                </a:solidFill>
                <a:effectLst/>
                <a:latin typeface="微软雅黑" panose="020B0503020204020204" charset="-122"/>
                <a:ea typeface="微软雅黑" panose="020B0503020204020204" charset="-122"/>
                <a:cs typeface="微软雅黑" panose="020B0503020204020204" charset="-122"/>
              </a:endParaRPr>
            </a:p>
          </p:txBody>
        </p:sp>
        <p:graphicFrame>
          <p:nvGraphicFramePr>
            <p:cNvPr id="10" name="对象 9"/>
            <p:cNvGraphicFramePr>
              <a:graphicFrameLocks noChangeAspect="1"/>
            </p:cNvGraphicFramePr>
            <p:nvPr>
              <p:custDataLst>
                <p:tags r:id="rId7"/>
              </p:custDataLst>
            </p:nvPr>
          </p:nvGraphicFramePr>
          <p:xfrm>
            <a:off x="5558" y="6125"/>
            <a:ext cx="2080" cy="960"/>
          </p:xfrm>
          <a:graphic>
            <a:graphicData uri="http://schemas.openxmlformats.org/presentationml/2006/ole">
              <mc:AlternateContent xmlns:mc="http://schemas.openxmlformats.org/markup-compatibility/2006">
                <mc:Choice xmlns:v="urn:schemas-microsoft-com:vml" Requires="v">
                  <p:oleObj spid="_x0000_s1044" name="文档" r:id="rId8" imgW="1714500" imgH="800100" progId="Word.Document.12">
                    <p:embed/>
                  </p:oleObj>
                </mc:Choice>
                <mc:Fallback>
                  <p:oleObj name="文档" r:id="rId8" imgW="1714500" imgH="800100" progId="Word.Document.12">
                    <p:embed/>
                    <p:pic>
                      <p:nvPicPr>
                        <p:cNvPr id="0" name="OLE substitute image"/>
                        <p:cNvPicPr/>
                        <p:nvPr/>
                      </p:nvPicPr>
                      <p:blipFill>
                        <a:blip r:embed="rId9"/>
                        <a:stretch>
                          <a:fillRect/>
                        </a:stretch>
                      </p:blipFill>
                      <p:spPr>
                        <a:xfrm>
                          <a:off x="5558" y="6125"/>
                          <a:ext cx="2080" cy="960"/>
                        </a:xfrm>
                        <a:prstGeom prst="rect">
                          <a:avLst/>
                        </a:prstGeom>
                      </p:spPr>
                    </p:pic>
                  </p:oleObj>
                </mc:Fallback>
              </mc:AlternateContent>
            </a:graphicData>
          </a:graphic>
        </p:graphicFrame>
      </p:grpSp>
      <p:sp>
        <p:nvSpPr>
          <p:cNvPr id="3" name="矩形 2"/>
          <p:cNvSpPr/>
          <p:nvPr userDrawn="1">
            <p:custDataLst>
              <p:tags r:id="rId10"/>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700682" y="1087143"/>
            <a:ext cx="3416320" cy="565604"/>
          </a:xfrm>
          <a:prstGeom prst="rect">
            <a:avLst/>
          </a:prstGeom>
          <a:noFill/>
          <a:ln w="25400">
            <a:noFill/>
          </a:ln>
        </p:spPr>
        <p:txBody>
          <a:bodyPr wrap="none" rtlCol="0">
            <a:spAutoFit/>
          </a:bodyPr>
          <a:lstStyle/>
          <a:p>
            <a:pPr>
              <a:lnSpc>
                <a:spcPct val="120000"/>
              </a:lnSpc>
              <a:spcAft>
                <a:spcPct val="0"/>
              </a:spcAft>
              <a:tabLst>
                <a:tab pos="1028700" algn="l"/>
                <a:tab pos="1849755" algn="l"/>
                <a:tab pos="2537460" algn="l"/>
                <a:tab pos="3220720" algn="l"/>
              </a:tabLst>
            </a:pPr>
            <a:r>
              <a:rPr lang="zh-CN" altLang="zh-CN" sz="2800" b="1">
                <a:latin typeface="微软雅黑" panose="020B0503020204020204" charset="-122"/>
                <a:ea typeface="微软雅黑" panose="020B0503020204020204" charset="-122"/>
                <a:cs typeface="Times New Roman" panose="02020603050405020304" pitchFamily="18" charset="0"/>
                <a:sym typeface="+mn-ea"/>
              </a:rPr>
              <a:t>淀粉水解程度的判断</a:t>
            </a:r>
            <a:endParaRPr lang="zh-CN" altLang="zh-CN" sz="2800" b="1">
              <a:latin typeface="微软雅黑" panose="020B0503020204020204" charset="-122"/>
              <a:ea typeface="微软雅黑" panose="020B0503020204020204" charset="-122"/>
              <a:cs typeface="Times New Roman" panose="02020603050405020304" pitchFamily="18" charset="0"/>
              <a:sym typeface="+mn-ea"/>
            </a:endParaRPr>
          </a:p>
        </p:txBody>
      </p:sp>
      <p:sp>
        <p:nvSpPr>
          <p:cNvPr id="75" name="文本框 74"/>
          <p:cNvSpPr txBox="1"/>
          <p:nvPr>
            <p:custDataLst>
              <p:tags r:id="rId2"/>
            </p:custDataLst>
          </p:nvPr>
        </p:nvSpPr>
        <p:spPr>
          <a:xfrm>
            <a:off x="4331684" y="609306"/>
            <a:ext cx="3147695" cy="583565"/>
          </a:xfrm>
          <a:prstGeom prst="rect">
            <a:avLst/>
          </a:prstGeom>
          <a:noFill/>
        </p:spPr>
        <p:txBody>
          <a:bodyPr wrap="square" rtlCol="0">
            <a:spAutoFit/>
          </a:bodyPr>
          <a:lstStyle/>
          <a:p>
            <a:r>
              <a:rPr lang="en-US" altLang="zh-CN" sz="3200" b="1" smtClean="0">
                <a:latin typeface="微软雅黑" panose="020B0503020204020204" charset="-122"/>
                <a:ea typeface="微软雅黑" panose="020B0503020204020204" charset="-122"/>
                <a:cs typeface="Times New Roman" panose="02020603050405020304" pitchFamily="18" charset="0"/>
              </a:rPr>
              <a:t>【</a:t>
            </a:r>
            <a:r>
              <a:rPr lang="zh-CN" altLang="en-US" sz="3200" b="1" smtClean="0">
                <a:latin typeface="微软雅黑" panose="020B0503020204020204" charset="-122"/>
                <a:ea typeface="微软雅黑" panose="020B0503020204020204" charset="-122"/>
                <a:cs typeface="Times New Roman" panose="02020603050405020304" pitchFamily="18" charset="0"/>
              </a:rPr>
              <a:t>探究实验</a:t>
            </a:r>
            <a:r>
              <a:rPr lang="en-US" altLang="zh-CN" sz="3200" b="1" smtClean="0">
                <a:latin typeface="微软雅黑" panose="020B0503020204020204" charset="-122"/>
                <a:ea typeface="微软雅黑" panose="020B0503020204020204" charset="-122"/>
                <a:cs typeface="Times New Roman" panose="02020603050405020304" pitchFamily="18" charset="0"/>
              </a:rPr>
              <a:t>】</a:t>
            </a:r>
            <a:endParaRPr lang="en-US" altLang="zh-CN" sz="3200" b="1" smtClean="0">
              <a:latin typeface="微软雅黑" panose="020B0503020204020204" charset="-122"/>
              <a:ea typeface="微软雅黑" panose="020B0503020204020204" charset="-122"/>
              <a:cs typeface="Times New Roman" panose="02020603050405020304" pitchFamily="18" charset="0"/>
            </a:endParaRPr>
          </a:p>
        </p:txBody>
      </p:sp>
      <p:sp>
        <p:nvSpPr>
          <p:cNvPr id="14" name="文本框 13"/>
          <p:cNvSpPr txBox="1"/>
          <p:nvPr>
            <p:custDataLst>
              <p:tags r:id="rId3"/>
            </p:custDataLst>
          </p:nvPr>
        </p:nvSpPr>
        <p:spPr>
          <a:xfrm>
            <a:off x="700682" y="1758244"/>
            <a:ext cx="10839451" cy="1383665"/>
          </a:xfrm>
          <a:prstGeom prst="rect">
            <a:avLst/>
          </a:prstGeom>
          <a:noFill/>
        </p:spPr>
        <p:txBody>
          <a:bodyPr wrap="square" rtlCol="0">
            <a:spAutoFit/>
          </a:bodyPr>
          <a:lstStyle/>
          <a:p>
            <a:pPr algn="l">
              <a:lnSpc>
                <a:spcPct val="150000"/>
              </a:lnSpc>
              <a:spcAft>
                <a:spcPct val="0"/>
              </a:spcAft>
              <a:tabLst>
                <a:tab pos="1028700" algn="l"/>
                <a:tab pos="1849755" algn="l"/>
                <a:tab pos="2537460" algn="l"/>
                <a:tab pos="3220720" algn="l"/>
              </a:tabLst>
            </a:pP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rPr>
              <a:t>①</a:t>
            </a:r>
            <a:r>
              <a:rPr lang="zh-CN" altLang="zh-CN" sz="2800" b="1" smtClean="0">
                <a:solidFill>
                  <a:srgbClr val="000000"/>
                </a:solidFill>
                <a:latin typeface="微软雅黑" panose="020B0503020204020204" charset="-122"/>
                <a:ea typeface="微软雅黑" panose="020B0503020204020204" charset="-122"/>
                <a:cs typeface="微软雅黑" panose="020B0503020204020204" charset="-122"/>
                <a:sym typeface="+mn-ea"/>
              </a:rPr>
              <a:t>实验</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原理</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zh-CN" sz="2800" b="1" smtClean="0">
                <a:solidFill>
                  <a:srgbClr val="000000"/>
                </a:solidFill>
                <a:latin typeface="微软雅黑" panose="020B0503020204020204" charset="-122"/>
                <a:ea typeface="微软雅黑" panose="020B0503020204020204" charset="-122"/>
                <a:cs typeface="微软雅黑" panose="020B0503020204020204" charset="-122"/>
                <a:sym typeface="+mn-ea"/>
              </a:rPr>
              <a:t>用</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银氨溶液或新制</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Cu(OH)</a:t>
            </a:r>
            <a:r>
              <a:rPr lang="en-US" altLang="zh-CN" sz="2800" b="1" baseline="-2500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和碘水来检验淀粉在水溶液中是否发生了水解及水解是否已进行完全。</a:t>
            </a:r>
            <a:endPar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custDataLst>
              <p:tags r:id="rId4"/>
            </p:custDataLst>
          </p:nvPr>
        </p:nvGrpSpPr>
        <p:grpSpPr>
          <a:xfrm>
            <a:off x="700682" y="3247406"/>
            <a:ext cx="10591800" cy="3192105"/>
            <a:chOff x="172" y="3831"/>
            <a:chExt cx="16680" cy="4464"/>
          </a:xfrm>
        </p:grpSpPr>
        <p:sp>
          <p:nvSpPr>
            <p:cNvPr id="15" name="文本框 14"/>
            <p:cNvSpPr txBox="1"/>
            <p:nvPr>
              <p:custDataLst>
                <p:tags r:id="rId5"/>
              </p:custDataLst>
            </p:nvPr>
          </p:nvSpPr>
          <p:spPr>
            <a:xfrm>
              <a:off x="172" y="3831"/>
              <a:ext cx="3648" cy="957"/>
            </a:xfrm>
            <a:prstGeom prst="rect">
              <a:avLst/>
            </a:prstGeom>
            <a:noFill/>
          </p:spPr>
          <p:txBody>
            <a:bodyPr wrap="none" rtlCol="0">
              <a:spAutoFit/>
            </a:bodyPr>
            <a:lstStyle/>
            <a:p>
              <a:pPr>
                <a:lnSpc>
                  <a:spcPct val="120000"/>
                </a:lnSpc>
                <a:spcAft>
                  <a:spcPct val="0"/>
                </a:spcAft>
                <a:tabLst>
                  <a:tab pos="1028700" algn="l"/>
                  <a:tab pos="1849755" algn="l"/>
                  <a:tab pos="2537460" algn="l"/>
                  <a:tab pos="3220720" algn="l"/>
                </a:tabLst>
              </a:pPr>
              <a:r>
                <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②</a:t>
              </a:r>
              <a:r>
                <a:rPr lang="zh-CN" altLang="zh-CN" sz="28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实验</a:t>
              </a:r>
              <a:r>
                <a:rPr lang="zh-CN" altLang="zh-CN"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步骤：</a:t>
              </a:r>
              <a:endParaRPr lang="zh-CN" altLang="zh-CN" sz="2800"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pic>
          <p:nvPicPr>
            <p:cNvPr id="16" name="图片 15"/>
            <p:cNvPicPr>
              <a:picLocks noChangeAspect="1"/>
            </p:cNvPicPr>
            <p:nvPr>
              <p:custDataLst>
                <p:tags r:id="rId6"/>
              </p:custDataLst>
            </p:nvPr>
          </p:nvPicPr>
          <p:blipFill>
            <a:blip r:embed="rId7">
              <a:clrChange>
                <a:clrFrom>
                  <a:srgbClr val="FFFFFF"/>
                </a:clrFrom>
                <a:clrTo>
                  <a:srgbClr val="FFFFFF">
                    <a:alpha val="0"/>
                  </a:srgbClr>
                </a:clrTo>
              </a:clrChange>
            </a:blip>
            <a:stretch>
              <a:fillRect/>
            </a:stretch>
          </p:blipFill>
          <p:spPr>
            <a:xfrm>
              <a:off x="1855" y="4788"/>
              <a:ext cx="14997" cy="3507"/>
            </a:xfrm>
            <a:prstGeom prst="rect">
              <a:avLst/>
            </a:prstGeom>
          </p:spPr>
        </p:pic>
      </p:grpSp>
      <p:sp>
        <p:nvSpPr>
          <p:cNvPr id="3" name="矩形 2"/>
          <p:cNvSpPr/>
          <p:nvPr userDrawn="1">
            <p:custDataLst>
              <p:tags r:id="rId8"/>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676275" y="2651648"/>
            <a:ext cx="2621280" cy="460375"/>
          </a:xfrm>
          <a:prstGeom prst="rect">
            <a:avLst/>
          </a:prstGeom>
          <a:noFill/>
          <a:ln w="9525">
            <a:noFill/>
            <a:miter lim="800000"/>
          </a:ln>
        </p:spPr>
        <p:txBody>
          <a:bodyPr wrap="none" anchor="t">
            <a:spAutoFit/>
            <a:scene3d>
              <a:camera prst="orthographicFront"/>
              <a:lightRig rig="threePt" dir="t"/>
            </a:scene3d>
          </a:bodyPr>
          <a:lstStyle/>
          <a:p>
            <a:pPr>
              <a:spcBef>
                <a:spcPct val="50000"/>
              </a:spcBef>
            </a:pPr>
            <a:r>
              <a:rPr lang="zh-CN" altLang="zh-CN" sz="2400" b="1" smtClean="0">
                <a:solidFill>
                  <a:srgbClr val="000000"/>
                </a:solidFill>
                <a:latin typeface="微软雅黑" panose="020B0503020204020204" charset="-122"/>
                <a:ea typeface="微软雅黑" panose="020B0503020204020204" charset="-122"/>
                <a:cs typeface="微软雅黑" panose="020B0503020204020204" charset="-122"/>
                <a:sym typeface="+mn-ea"/>
              </a:rPr>
              <a:t>③实验现象及结论</a:t>
            </a: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rPr>
              <a:t> </a:t>
            </a:r>
            <a:endParaRPr lang="en-US" altLang="zh-CN" sz="2400" b="1">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graphicFrame>
        <p:nvGraphicFramePr>
          <p:cNvPr id="18" name="表格 17"/>
          <p:cNvGraphicFramePr>
            <a:graphicFrameLocks noGrp="1" noChangeAspect="1"/>
          </p:cNvGraphicFramePr>
          <p:nvPr>
            <p:custDataLst>
              <p:tags r:id="rId2"/>
            </p:custDataLst>
          </p:nvPr>
        </p:nvGraphicFramePr>
        <p:xfrm>
          <a:off x="1060450" y="3296285"/>
          <a:ext cx="10071100" cy="2160000"/>
        </p:xfrm>
        <a:graphic>
          <a:graphicData uri="http://schemas.openxmlformats.org/drawingml/2006/table">
            <a:tbl>
              <a:tblPr firstRow="1" firstCol="1" bandRow="1"/>
              <a:tblGrid>
                <a:gridCol w="1790700"/>
                <a:gridCol w="2737485"/>
                <a:gridCol w="3079115"/>
                <a:gridCol w="2463800"/>
              </a:tblGrid>
              <a:tr h="540000">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实验</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chemeClr val="accent6">
                        <a:lumMod val="40000"/>
                        <a:lumOff val="60000"/>
                      </a:schemeClr>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cs typeface="微软雅黑" panose="020B0503020204020204" charset="-122"/>
                        </a:rPr>
                        <a:t>现象A</a:t>
                      </a:r>
                      <a:endParaRPr lang="zh-CN" sz="2200" b="1"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chemeClr val="accent6">
                        <a:lumMod val="40000"/>
                        <a:lumOff val="60000"/>
                      </a:schemeClr>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cs typeface="微软雅黑" panose="020B0503020204020204" charset="-122"/>
                        </a:rPr>
                        <a:t>现象B</a:t>
                      </a:r>
                      <a:endParaRPr lang="zh-CN" sz="2200" b="1"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chemeClr val="accent6">
                        <a:lumMod val="40000"/>
                        <a:lumOff val="60000"/>
                      </a:schemeClr>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结论</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chemeClr val="accent6">
                        <a:lumMod val="40000"/>
                        <a:lumOff val="60000"/>
                      </a:schemeClr>
                    </a:solidFill>
                  </a:tcPr>
                </a:tc>
              </a:tr>
              <a:tr h="540000">
                <a:tc>
                  <a:txBody>
                    <a:bodyPr wrap="square"/>
                    <a:lstStyle/>
                    <a:p>
                      <a:pPr indent="0" algn="ctr">
                        <a:lnSpc>
                          <a:spcPct val="120000"/>
                        </a:lnSpc>
                        <a:spcBef>
                          <a:spcPct val="0"/>
                        </a:spcBef>
                        <a:spcAft>
                          <a:spcPct val="0"/>
                        </a:spcAft>
                        <a:tabLst>
                          <a:tab pos="1029335" algn="l"/>
                          <a:tab pos="1850390" algn="l"/>
                          <a:tab pos="2538095" algn="l"/>
                          <a:tab pos="3221990" algn="l"/>
                        </a:tabLst>
                      </a:pPr>
                      <a:r>
                        <a:rPr lang="en-US" sz="2200" b="1" spc="120">
                          <a:solidFill>
                            <a:schemeClr val="tx1"/>
                          </a:solidFill>
                          <a:latin typeface="微软雅黑" panose="020B0503020204020204" charset="-122"/>
                          <a:ea typeface="微软雅黑" panose="020B0503020204020204" charset="-122"/>
                          <a:cs typeface="Times New Roman" panose="02020603050405020304" pitchFamily="18" charset="0"/>
                        </a:rPr>
                        <a:t>1</a:t>
                      </a:r>
                      <a:endParaRPr lang="en-US" sz="2200" b="1" spc="12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未出现银镜</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溶液变蓝色</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endParaRPr lang="zh-CN" sz="2200" b="1" spc="12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chemeClr val="bg1"/>
                    </a:solidFill>
                  </a:tcPr>
                </a:tc>
              </a:tr>
              <a:tr h="540000">
                <a:tc>
                  <a:txBody>
                    <a:bodyPr wrap="square"/>
                    <a:lstStyle/>
                    <a:p>
                      <a:pPr indent="0" algn="ctr">
                        <a:lnSpc>
                          <a:spcPct val="120000"/>
                        </a:lnSpc>
                        <a:spcBef>
                          <a:spcPct val="0"/>
                        </a:spcBef>
                        <a:spcAft>
                          <a:spcPct val="0"/>
                        </a:spcAft>
                        <a:tabLst>
                          <a:tab pos="1029335" algn="l"/>
                          <a:tab pos="1850390" algn="l"/>
                          <a:tab pos="2538095" algn="l"/>
                          <a:tab pos="3221990" algn="l"/>
                        </a:tabLst>
                      </a:pPr>
                      <a:r>
                        <a:rPr lang="en-US" sz="2200" b="1" spc="120">
                          <a:solidFill>
                            <a:schemeClr val="tx1"/>
                          </a:solidFill>
                          <a:latin typeface="微软雅黑" panose="020B0503020204020204" charset="-122"/>
                          <a:ea typeface="微软雅黑" panose="020B0503020204020204" charset="-122"/>
                          <a:cs typeface="Times New Roman" panose="02020603050405020304" pitchFamily="18" charset="0"/>
                        </a:rPr>
                        <a:t>2</a:t>
                      </a:r>
                      <a:endParaRPr lang="en-US" sz="2200" b="1" spc="12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出现银镜</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溶液变蓝色</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endParaRPr lang="zh-CN" sz="2200" b="1" spc="12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r>
              <a:tr h="540000">
                <a:tc>
                  <a:txBody>
                    <a:bodyPr wrap="square"/>
                    <a:lstStyle/>
                    <a:p>
                      <a:pPr indent="0" algn="ctr">
                        <a:lnSpc>
                          <a:spcPct val="120000"/>
                        </a:lnSpc>
                        <a:spcBef>
                          <a:spcPct val="0"/>
                        </a:spcBef>
                        <a:spcAft>
                          <a:spcPct val="0"/>
                        </a:spcAft>
                        <a:tabLst>
                          <a:tab pos="1029335" algn="l"/>
                          <a:tab pos="1850390" algn="l"/>
                          <a:tab pos="2538095" algn="l"/>
                          <a:tab pos="3221990" algn="l"/>
                        </a:tabLst>
                      </a:pPr>
                      <a:r>
                        <a:rPr lang="en-US" sz="2200" b="1" spc="120">
                          <a:solidFill>
                            <a:schemeClr val="tx1"/>
                          </a:solidFill>
                          <a:latin typeface="微软雅黑" panose="020B0503020204020204" charset="-122"/>
                          <a:ea typeface="微软雅黑" panose="020B0503020204020204" charset="-122"/>
                          <a:cs typeface="Times New Roman" panose="02020603050405020304" pitchFamily="18" charset="0"/>
                        </a:rPr>
                        <a:t>3</a:t>
                      </a:r>
                      <a:endParaRPr lang="en-US" sz="2200" b="1" spc="12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出现银镜</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r>
                        <a:rPr lang="zh-CN" sz="2200" b="1" spc="120">
                          <a:solidFill>
                            <a:schemeClr val="tx1"/>
                          </a:solidFill>
                          <a:latin typeface="微软雅黑" panose="020B0503020204020204" charset="-122"/>
                          <a:ea typeface="微软雅黑" panose="020B0503020204020204" charset="-122"/>
                        </a:rPr>
                        <a:t>溶液不变蓝色</a:t>
                      </a:r>
                      <a:endParaRPr lang="zh-CN" sz="2200" b="1" spc="120">
                        <a:solidFill>
                          <a:schemeClr val="tx1"/>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bg1"/>
                    </a:solidFill>
                  </a:tcPr>
                </a:tc>
                <a:tc>
                  <a:txBody>
                    <a:bodyPr wrap="square"/>
                    <a:lstStyle/>
                    <a:p>
                      <a:pPr indent="0" algn="ctr">
                        <a:lnSpc>
                          <a:spcPct val="120000"/>
                        </a:lnSpc>
                        <a:spcBef>
                          <a:spcPct val="0"/>
                        </a:spcBef>
                        <a:spcAft>
                          <a:spcPct val="0"/>
                        </a:spcAft>
                        <a:tabLst>
                          <a:tab pos="1029335" algn="l"/>
                          <a:tab pos="1850390" algn="l"/>
                          <a:tab pos="2538095" algn="l"/>
                          <a:tab pos="3221990" algn="l"/>
                        </a:tabLst>
                      </a:pPr>
                      <a:endParaRPr lang="zh-CN" sz="2200" b="1" spc="12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bg1"/>
                    </a:solidFill>
                  </a:tcPr>
                </a:tc>
              </a:tr>
            </a:tbl>
          </a:graphicData>
        </a:graphic>
      </p:graphicFrame>
      <p:sp>
        <p:nvSpPr>
          <p:cNvPr id="19" name="文本框 18"/>
          <p:cNvSpPr txBox="1"/>
          <p:nvPr>
            <p:custDataLst>
              <p:tags r:id="rId3"/>
            </p:custDataLst>
          </p:nvPr>
        </p:nvSpPr>
        <p:spPr>
          <a:xfrm>
            <a:off x="9025931" y="3854995"/>
            <a:ext cx="1676400" cy="507365"/>
          </a:xfrm>
          <a:prstGeom prst="rect">
            <a:avLst/>
          </a:prstGeom>
          <a:noFill/>
        </p:spPr>
        <p:txBody>
          <a:bodyPr wrap="none" lIns="0" tIns="0" rIns="0" bIns="0" rtlCol="0">
            <a:spAutoFit/>
          </a:bodyPr>
          <a:lstStyle/>
          <a:p>
            <a:pPr algn="ctr">
              <a:lnSpc>
                <a:spcPct val="150000"/>
              </a:lnSpc>
              <a:spcAft>
                <a:spcPct val="0"/>
              </a:spcAft>
              <a:tabLst>
                <a:tab pos="1028700" algn="l"/>
                <a:tab pos="1849755" algn="l"/>
                <a:tab pos="2537460" algn="l"/>
                <a:tab pos="3220720" algn="l"/>
              </a:tabLst>
            </a:pPr>
            <a:r>
              <a:rPr lang="zh-CN" altLang="en-US" sz="2200" b="1">
                <a:solidFill>
                  <a:srgbClr val="FF0000"/>
                </a:solidFill>
                <a:latin typeface="微软雅黑" panose="020B0503020204020204" charset="-122"/>
                <a:ea typeface="微软雅黑" panose="020B0503020204020204" charset="-122"/>
                <a:cs typeface="Times New Roman" panose="02020603050405020304" pitchFamily="18" charset="0"/>
                <a:sym typeface="+mn-ea"/>
              </a:rPr>
              <a:t>淀粉尚未水解</a:t>
            </a:r>
            <a:endParaRPr lang="zh-CN" altLang="en-US" sz="2200" b="1">
              <a:solidFill>
                <a:srgbClr val="FF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20" name="文本框 19"/>
          <p:cNvSpPr txBox="1"/>
          <p:nvPr>
            <p:custDataLst>
              <p:tags r:id="rId4"/>
            </p:custDataLst>
          </p:nvPr>
        </p:nvSpPr>
        <p:spPr>
          <a:xfrm>
            <a:off x="9025931" y="4384805"/>
            <a:ext cx="1676400" cy="507365"/>
          </a:xfrm>
          <a:prstGeom prst="rect">
            <a:avLst/>
          </a:prstGeom>
          <a:noFill/>
        </p:spPr>
        <p:txBody>
          <a:bodyPr wrap="none" lIns="0" tIns="0" rIns="0" bIns="0" rtlCol="0">
            <a:spAutoFit/>
          </a:bodyPr>
          <a:lstStyle/>
          <a:p>
            <a:pPr algn="ctr">
              <a:lnSpc>
                <a:spcPct val="150000"/>
              </a:lnSpc>
              <a:spcAft>
                <a:spcPct val="0"/>
              </a:spcAft>
              <a:tabLst>
                <a:tab pos="1028700" algn="l"/>
                <a:tab pos="1849755" algn="l"/>
                <a:tab pos="2537460" algn="l"/>
                <a:tab pos="3220720" algn="l"/>
              </a:tabLst>
            </a:pPr>
            <a:r>
              <a:rPr lang="zh-CN" altLang="en-US" sz="2200" b="1">
                <a:solidFill>
                  <a:srgbClr val="FF0000"/>
                </a:solidFill>
                <a:latin typeface="微软雅黑" panose="020B0503020204020204" charset="-122"/>
                <a:ea typeface="微软雅黑" panose="020B0503020204020204" charset="-122"/>
                <a:cs typeface="Times New Roman" panose="02020603050405020304" pitchFamily="18" charset="0"/>
                <a:sym typeface="+mn-ea"/>
              </a:rPr>
              <a:t>淀粉部分水解</a:t>
            </a:r>
            <a:endParaRPr lang="zh-CN" altLang="en-US" sz="2200" b="1">
              <a:solidFill>
                <a:srgbClr val="FF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21" name="文本框 20"/>
          <p:cNvSpPr txBox="1"/>
          <p:nvPr>
            <p:custDataLst>
              <p:tags r:id="rId5"/>
            </p:custDataLst>
          </p:nvPr>
        </p:nvSpPr>
        <p:spPr>
          <a:xfrm>
            <a:off x="9025931" y="4921536"/>
            <a:ext cx="1676400" cy="507365"/>
          </a:xfrm>
          <a:prstGeom prst="rect">
            <a:avLst/>
          </a:prstGeom>
          <a:noFill/>
        </p:spPr>
        <p:txBody>
          <a:bodyPr wrap="none" lIns="0" tIns="0" rIns="0" bIns="0" rtlCol="0">
            <a:spAutoFit/>
          </a:bodyPr>
          <a:lstStyle/>
          <a:p>
            <a:pPr algn="ctr">
              <a:lnSpc>
                <a:spcPct val="150000"/>
              </a:lnSpc>
              <a:spcAft>
                <a:spcPct val="0"/>
              </a:spcAft>
              <a:tabLst>
                <a:tab pos="1028700" algn="l"/>
                <a:tab pos="1849755" algn="l"/>
                <a:tab pos="2537460" algn="l"/>
                <a:tab pos="3220720" algn="l"/>
              </a:tabLst>
            </a:pPr>
            <a:r>
              <a:rPr lang="zh-CN" altLang="en-US" sz="2200" b="1">
                <a:solidFill>
                  <a:srgbClr val="FF0000"/>
                </a:solidFill>
                <a:latin typeface="微软雅黑" panose="020B0503020204020204" charset="-122"/>
                <a:ea typeface="微软雅黑" panose="020B0503020204020204" charset="-122"/>
                <a:cs typeface="Times New Roman" panose="02020603050405020304" pitchFamily="18" charset="0"/>
                <a:sym typeface="+mn-ea"/>
              </a:rPr>
              <a:t>淀粉完全水解</a:t>
            </a:r>
            <a:endParaRPr lang="zh-CN" altLang="en-US" sz="2200" b="1">
              <a:solidFill>
                <a:srgbClr val="FF0000"/>
              </a:solidFill>
              <a:latin typeface="微软雅黑" panose="020B0503020204020204" charset="-122"/>
              <a:ea typeface="微软雅黑" panose="020B0503020204020204" charset="-122"/>
              <a:cs typeface="Times New Roman" panose="02020603050405020304" pitchFamily="18" charset="0"/>
              <a:sym typeface="+mn-ea"/>
            </a:endParaRPr>
          </a:p>
        </p:txBody>
      </p:sp>
      <p:pic>
        <p:nvPicPr>
          <p:cNvPr id="10" name="图片 9"/>
          <p:cNvPicPr>
            <a:picLocks noChangeAspect="1"/>
          </p:cNvPicPr>
          <p:nvPr>
            <p:custDataLst>
              <p:tags r:id="rId6"/>
            </p:custDataLst>
          </p:nvPr>
        </p:nvPicPr>
        <p:blipFill>
          <a:blip r:embed="rId7"/>
          <a:stretch>
            <a:fillRect/>
          </a:stretch>
        </p:blipFill>
        <p:spPr>
          <a:xfrm>
            <a:off x="2265680" y="659765"/>
            <a:ext cx="9360535" cy="1991360"/>
          </a:xfrm>
          <a:prstGeom prst="rect">
            <a:avLst/>
          </a:prstGeom>
        </p:spPr>
      </p:pic>
      <p:sp>
        <p:nvSpPr>
          <p:cNvPr id="11" name="文本框 10"/>
          <p:cNvSpPr txBox="1"/>
          <p:nvPr>
            <p:custDataLst>
              <p:tags r:id="rId8"/>
            </p:custDataLst>
          </p:nvPr>
        </p:nvSpPr>
        <p:spPr>
          <a:xfrm>
            <a:off x="253991" y="730048"/>
            <a:ext cx="2011680" cy="534035"/>
          </a:xfrm>
          <a:prstGeom prst="rect">
            <a:avLst/>
          </a:prstGeom>
          <a:noFill/>
        </p:spPr>
        <p:txBody>
          <a:bodyPr wrap="none" rtlCol="0">
            <a:spAutoFit/>
          </a:bodyPr>
          <a:lstStyle/>
          <a:p>
            <a:pPr>
              <a:lnSpc>
                <a:spcPct val="120000"/>
              </a:lnSpc>
              <a:spcAft>
                <a:spcPct val="0"/>
              </a:spcAft>
              <a:tabLst>
                <a:tab pos="1028700" algn="l"/>
                <a:tab pos="1849755" algn="l"/>
                <a:tab pos="2537460" algn="l"/>
                <a:tab pos="3220720" algn="l"/>
              </a:tabLst>
            </a:pPr>
            <a:r>
              <a:rPr lang="zh-CN" altLang="en-US" sz="24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②</a:t>
            </a:r>
            <a:r>
              <a:rPr lang="zh-CN" altLang="zh-CN" sz="24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实验</a:t>
            </a:r>
            <a:r>
              <a:rPr lang="zh-CN" altLang="zh-CN" sz="2400" b="1">
                <a:solidFill>
                  <a:srgbClr val="000000"/>
                </a:solidFill>
                <a:latin typeface="微软雅黑" panose="020B0503020204020204" charset="-122"/>
                <a:ea typeface="微软雅黑" panose="020B0503020204020204" charset="-122"/>
                <a:cs typeface="Times New Roman" panose="02020603050405020304" pitchFamily="18" charset="0"/>
                <a:sym typeface="+mn-ea"/>
              </a:rPr>
              <a:t>步骤：</a:t>
            </a:r>
            <a:endParaRPr lang="zh-CN" altLang="zh-CN" sz="2400" b="1">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3" name="矩形 2"/>
          <p:cNvSpPr/>
          <p:nvPr userDrawn="1">
            <p:custDataLst>
              <p:tags r:id="rId9"/>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679450" y="1367790"/>
            <a:ext cx="9631045" cy="521970"/>
          </a:xfrm>
          <a:prstGeom prst="rect">
            <a:avLst/>
          </a:prstGeom>
          <a:noFill/>
        </p:spPr>
        <p:txBody>
          <a:bodyPr wrap="square" rtlCol="0" anchor="t">
            <a:spAutoFit/>
          </a:bodyPr>
          <a:lstStyle/>
          <a:p>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rPr>
              <a:t>①淀粉是食物的一种重要成分，也是重要的工业原料。</a:t>
            </a:r>
            <a:endPar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11" name="文本框 10"/>
          <p:cNvSpPr txBox="1"/>
          <p:nvPr>
            <p:custDataLst>
              <p:tags r:id="rId2"/>
            </p:custDataLst>
          </p:nvPr>
        </p:nvSpPr>
        <p:spPr>
          <a:xfrm>
            <a:off x="679579" y="2174549"/>
            <a:ext cx="11562080" cy="521970"/>
          </a:xfrm>
          <a:prstGeom prst="rect">
            <a:avLst/>
          </a:prstGeom>
          <a:noFill/>
        </p:spPr>
        <p:txBody>
          <a:bodyPr wrap="none" rtlCol="0">
            <a:spAutoFit/>
          </a:bodyPr>
          <a:lstStyle/>
          <a:p>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②以淀粉或淀粉水解生成的</a:t>
            </a:r>
            <a:r>
              <a:rPr lang="zh-CN" altLang="en-US" sz="2800" b="1">
                <a:solidFill>
                  <a:srgbClr val="FF0000"/>
                </a:solidFill>
                <a:latin typeface="微软雅黑" panose="020B0503020204020204" charset="-122"/>
                <a:ea typeface="微软雅黑" panose="020B0503020204020204" charset="-122"/>
                <a:cs typeface="Times New Roman" panose="02020603050405020304" pitchFamily="18" charset="0"/>
                <a:sym typeface="+mn-ea"/>
              </a:rPr>
              <a:t>葡萄糖等为原料</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，经发酵可以得到多种产品。</a:t>
            </a:r>
            <a:endPar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14" name="文本框 13"/>
          <p:cNvSpPr txBox="1"/>
          <p:nvPr>
            <p:custDataLst>
              <p:tags r:id="rId3"/>
            </p:custDataLst>
          </p:nvPr>
        </p:nvSpPr>
        <p:spPr>
          <a:xfrm>
            <a:off x="964302" y="3131586"/>
            <a:ext cx="10139680" cy="521970"/>
          </a:xfrm>
          <a:prstGeom prst="rect">
            <a:avLst/>
          </a:prstGeom>
          <a:noFill/>
        </p:spPr>
        <p:txBody>
          <a:bodyPr wrap="none" rtlCol="0">
            <a:spAutoFit/>
          </a:bodyPr>
          <a:lstStyle/>
          <a:p>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如燃料乙醇、白酒、食醋、味精，以及氨基酸、抗生素等药物。</a:t>
            </a:r>
            <a:endPar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15" name="文本框 14"/>
          <p:cNvSpPr txBox="1"/>
          <p:nvPr>
            <p:custDataLst>
              <p:tags r:id="rId4"/>
            </p:custDataLst>
          </p:nvPr>
        </p:nvSpPr>
        <p:spPr>
          <a:xfrm>
            <a:off x="679579" y="4720868"/>
            <a:ext cx="11206480" cy="521970"/>
          </a:xfrm>
          <a:prstGeom prst="rect">
            <a:avLst/>
          </a:prstGeom>
          <a:noFill/>
        </p:spPr>
        <p:txBody>
          <a:bodyPr wrap="none" rtlCol="0">
            <a:spAutoFit/>
          </a:bodyPr>
          <a:lstStyle/>
          <a:p>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③淀粉经</a:t>
            </a:r>
            <a:r>
              <a:rPr lang="zh-CN" altLang="en-US" sz="2800" b="1">
                <a:solidFill>
                  <a:srgbClr val="FF0000"/>
                </a:solidFill>
                <a:latin typeface="微软雅黑" panose="020B0503020204020204" charset="-122"/>
                <a:ea typeface="微软雅黑" panose="020B0503020204020204" charset="-122"/>
                <a:cs typeface="Times New Roman" panose="02020603050405020304" pitchFamily="18" charset="0"/>
                <a:sym typeface="+mn-ea"/>
              </a:rPr>
              <a:t>酯化后</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rPr>
              <a:t>可用于生产食品添加剂、表面活性剂和可降解塑料等。</a:t>
            </a:r>
            <a:endPar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grpSp>
        <p:nvGrpSpPr>
          <p:cNvPr id="16" name="组合 15"/>
          <p:cNvGrpSpPr/>
          <p:nvPr>
            <p:custDataLst>
              <p:tags r:id="rId5"/>
            </p:custDataLst>
          </p:nvPr>
        </p:nvGrpSpPr>
        <p:grpSpPr>
          <a:xfrm>
            <a:off x="2064385" y="3785870"/>
            <a:ext cx="7248525" cy="686435"/>
            <a:chOff x="3365" y="6740"/>
            <a:chExt cx="8947" cy="1082"/>
          </a:xfrm>
        </p:grpSpPr>
        <p:sp>
          <p:nvSpPr>
            <p:cNvPr id="100" name="文本框 99"/>
            <p:cNvSpPr txBox="1"/>
            <p:nvPr>
              <p:custDataLst>
                <p:tags r:id="rId6"/>
              </p:custDataLst>
            </p:nvPr>
          </p:nvSpPr>
          <p:spPr>
            <a:xfrm>
              <a:off x="3365" y="6999"/>
              <a:ext cx="8947" cy="823"/>
            </a:xfrm>
            <a:prstGeom prst="rect">
              <a:avLst/>
            </a:prstGeom>
            <a:noFill/>
            <a:ln w="9525">
              <a:noFill/>
            </a:ln>
          </p:spPr>
          <p:txBody>
            <a:bodyPr wrap="square">
              <a:spAutoFit/>
            </a:bodyPr>
            <a:lstStyle/>
            <a:p>
              <a:pPr indent="713740"/>
              <a:r>
                <a:rPr lang="en-US" sz="2800" b="1">
                  <a:solidFill>
                    <a:srgbClr val="000000"/>
                  </a:solidFill>
                  <a:latin typeface="微软雅黑" panose="020B0503020204020204" charset="-122"/>
                  <a:ea typeface="微软雅黑" panose="020B0503020204020204" charset="-122"/>
                  <a:cs typeface="微软雅黑" panose="020B0503020204020204" charset="-122"/>
                </a:rPr>
                <a:t>C</a:t>
              </a:r>
              <a:r>
                <a:rPr lang="en-US" sz="2800" b="1" baseline="-25000">
                  <a:solidFill>
                    <a:srgbClr val="000000"/>
                  </a:solidFill>
                  <a:latin typeface="微软雅黑" panose="020B0503020204020204" charset="-122"/>
                  <a:ea typeface="微软雅黑" panose="020B0503020204020204" charset="-122"/>
                  <a:cs typeface="微软雅黑" panose="020B0503020204020204" charset="-122"/>
                </a:rPr>
                <a:t>6</a:t>
              </a:r>
              <a:r>
                <a:rPr lang="en-US" sz="2800" b="1">
                  <a:solidFill>
                    <a:srgbClr val="000000"/>
                  </a:solidFill>
                  <a:latin typeface="微软雅黑" panose="020B0503020204020204" charset="-122"/>
                  <a:ea typeface="微软雅黑" panose="020B0503020204020204" charset="-122"/>
                  <a:cs typeface="微软雅黑" panose="020B0503020204020204" charset="-122"/>
                </a:rPr>
                <a:t>H</a:t>
              </a:r>
              <a:r>
                <a:rPr lang="en-US" sz="2800" b="1" baseline="-25000">
                  <a:solidFill>
                    <a:srgbClr val="000000"/>
                  </a:solidFill>
                  <a:latin typeface="微软雅黑" panose="020B0503020204020204" charset="-122"/>
                  <a:ea typeface="微软雅黑" panose="020B0503020204020204" charset="-122"/>
                  <a:cs typeface="微软雅黑" panose="020B0503020204020204" charset="-122"/>
                </a:rPr>
                <a:t>12</a:t>
              </a:r>
              <a:r>
                <a:rPr lang="en-US" sz="2800" b="1">
                  <a:solidFill>
                    <a:srgbClr val="000000"/>
                  </a:solidFill>
                  <a:latin typeface="微软雅黑" panose="020B0503020204020204" charset="-122"/>
                  <a:ea typeface="微软雅黑" panose="020B0503020204020204" charset="-122"/>
                  <a:cs typeface="微软雅黑" panose="020B0503020204020204" charset="-122"/>
                </a:rPr>
                <a:t>O</a:t>
              </a:r>
              <a:r>
                <a:rPr lang="en-US" sz="2800" b="1" baseline="-25000">
                  <a:solidFill>
                    <a:srgbClr val="000000"/>
                  </a:solidFill>
                  <a:latin typeface="微软雅黑" panose="020B0503020204020204" charset="-122"/>
                  <a:ea typeface="微软雅黑" panose="020B0503020204020204" charset="-122"/>
                  <a:cs typeface="微软雅黑" panose="020B0503020204020204" charset="-122"/>
                </a:rPr>
                <a:t>6                      </a:t>
              </a:r>
              <a:r>
                <a:rPr lang="en-US" sz="2800" b="1">
                  <a:solidFill>
                    <a:srgbClr val="000000"/>
                  </a:solidFill>
                  <a:latin typeface="微软雅黑" panose="020B0503020204020204" charset="-122"/>
                  <a:ea typeface="微软雅黑" panose="020B0503020204020204" charset="-122"/>
                  <a:cs typeface="微软雅黑" panose="020B0503020204020204" charset="-122"/>
                </a:rPr>
                <a:t>2C</a:t>
              </a:r>
              <a:r>
                <a:rPr lang="en-US" sz="2800" b="1" baseline="-25000">
                  <a:solidFill>
                    <a:srgbClr val="000000"/>
                  </a:solidFill>
                  <a:latin typeface="微软雅黑" panose="020B0503020204020204" charset="-122"/>
                  <a:ea typeface="微软雅黑" panose="020B0503020204020204" charset="-122"/>
                  <a:cs typeface="微软雅黑" panose="020B0503020204020204" charset="-122"/>
                </a:rPr>
                <a:t>2</a:t>
              </a:r>
              <a:r>
                <a:rPr lang="en-US" sz="2800" b="1">
                  <a:solidFill>
                    <a:srgbClr val="000000"/>
                  </a:solidFill>
                  <a:latin typeface="微软雅黑" panose="020B0503020204020204" charset="-122"/>
                  <a:ea typeface="微软雅黑" panose="020B0503020204020204" charset="-122"/>
                  <a:cs typeface="微软雅黑" panose="020B0503020204020204" charset="-122"/>
                </a:rPr>
                <a:t>H</a:t>
              </a:r>
              <a:r>
                <a:rPr lang="en-US" sz="2800" b="1" baseline="-25000">
                  <a:solidFill>
                    <a:srgbClr val="000000"/>
                  </a:solidFill>
                  <a:latin typeface="微软雅黑" panose="020B0503020204020204" charset="-122"/>
                  <a:ea typeface="微软雅黑" panose="020B0503020204020204" charset="-122"/>
                  <a:cs typeface="微软雅黑" panose="020B0503020204020204" charset="-122"/>
                </a:rPr>
                <a:t>5</a:t>
              </a:r>
              <a:r>
                <a:rPr lang="en-US" sz="2800" b="1">
                  <a:solidFill>
                    <a:srgbClr val="000000"/>
                  </a:solidFill>
                  <a:latin typeface="微软雅黑" panose="020B0503020204020204" charset="-122"/>
                  <a:ea typeface="微软雅黑" panose="020B0503020204020204" charset="-122"/>
                  <a:cs typeface="微软雅黑" panose="020B0503020204020204" charset="-122"/>
                </a:rPr>
                <a:t>OH</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a:t>
              </a:r>
              <a:r>
                <a:rPr lang="en-US" sz="2800" b="1">
                  <a:solidFill>
                    <a:srgbClr val="000000"/>
                  </a:solidFill>
                  <a:latin typeface="微软雅黑" panose="020B0503020204020204" charset="-122"/>
                  <a:ea typeface="微软雅黑" panose="020B0503020204020204" charset="-122"/>
                  <a:cs typeface="微软雅黑" panose="020B0503020204020204" charset="-122"/>
                </a:rPr>
                <a:t>2CO</a:t>
              </a:r>
              <a:r>
                <a:rPr lang="en-US" sz="2800" b="1" baseline="-2500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custDataLst>
                <p:tags r:id="rId7"/>
              </p:custDataLst>
            </p:nvPr>
          </p:nvSpPr>
          <p:spPr>
            <a:xfrm>
              <a:off x="6341" y="6740"/>
              <a:ext cx="1729" cy="726"/>
            </a:xfrm>
            <a:prstGeom prst="rect">
              <a:avLst/>
            </a:prstGeom>
            <a:noFill/>
          </p:spPr>
          <p:txBody>
            <a:bodyPr wrap="square" rtlCol="0">
              <a:spAutoFit/>
            </a:bodyPr>
            <a:lstStyle/>
            <a:p>
              <a:pPr algn="l"/>
              <a:r>
                <a:rPr lang="zh-CN" altLang="en-US" b="1">
                  <a:solidFill>
                    <a:srgbClr val="000000"/>
                  </a:solidFill>
                  <a:latin typeface="微软雅黑" panose="020B0503020204020204" charset="-122"/>
                  <a:ea typeface="微软雅黑" panose="020B0503020204020204" charset="-122"/>
                  <a:cs typeface="Times New Roman" panose="02020603050405020304" pitchFamily="18" charset="0"/>
                  <a:sym typeface="+mn-ea"/>
                </a:rPr>
                <a:t>酒化酶</a:t>
              </a:r>
              <a:endParaRPr lang="zh-CN" altLang="en-US"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cxnSp>
          <p:nvCxnSpPr>
            <p:cNvPr id="18" name="直接箭头连接符 17"/>
            <p:cNvCxnSpPr/>
            <p:nvPr>
              <p:custDataLst>
                <p:tags r:id="rId8"/>
              </p:custDataLst>
            </p:nvPr>
          </p:nvCxnSpPr>
          <p:spPr>
            <a:xfrm>
              <a:off x="6341" y="7405"/>
              <a:ext cx="1531" cy="0"/>
            </a:xfrm>
            <a:prstGeom prst="straightConnector1">
              <a:avLst/>
            </a:prstGeom>
            <a:ln w="12700">
              <a:solidFill>
                <a:srgbClr val="00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custDataLst>
              <p:tags r:id="rId9"/>
            </p:custDataLst>
          </p:nvPr>
        </p:nvSpPr>
        <p:spPr>
          <a:xfrm>
            <a:off x="431294" y="773088"/>
            <a:ext cx="1390015" cy="521970"/>
          </a:xfrm>
          <a:prstGeom prst="rect">
            <a:avLst/>
          </a:prstGeom>
          <a:noFill/>
        </p:spPr>
        <p:txBody>
          <a:bodyPr wrap="none" rtlCol="0">
            <a:spAutoFit/>
          </a:bodyPr>
          <a:lstStyle/>
          <a:p>
            <a:pPr algn="l"/>
            <a:r>
              <a:rPr 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(4)</a:t>
            </a:r>
            <a:r>
              <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用途</a:t>
            </a:r>
            <a:endPar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custDataLst>
              <p:tags r:id="rId10"/>
            </p:custDataLst>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31335" y="2118361"/>
            <a:ext cx="1799848" cy="577597"/>
          </a:xfrm>
          <a:prstGeom prst="rect">
            <a:avLst/>
          </a:prstGeom>
        </p:spPr>
      </p:pic>
      <p:sp>
        <p:nvSpPr>
          <p:cNvPr id="3" name="矩形 2"/>
          <p:cNvSpPr/>
          <p:nvPr userDrawn="1">
            <p:custDataLst>
              <p:tags r:id="rId13"/>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31775" y="1383924"/>
            <a:ext cx="10567035" cy="737235"/>
          </a:xfrm>
          <a:prstGeom prst="rect">
            <a:avLst/>
          </a:prstGeom>
          <a:noFill/>
        </p:spPr>
        <p:txBody>
          <a:bodyPr wrap="square" rtlCol="0">
            <a:spAutoFit/>
          </a:bodyPr>
          <a:lstStyle/>
          <a:p>
            <a:pPr>
              <a:lnSpc>
                <a:spcPct val="150000"/>
              </a:lnSpc>
            </a:pPr>
            <a:r>
              <a:rPr lang="en-US" sz="2800" b="1"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rPr>
              <a:t>存在：</a:t>
            </a:r>
            <a:endPar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2"/>
            </p:custDataLst>
          </p:nvPr>
        </p:nvSpPr>
        <p:spPr>
          <a:xfrm>
            <a:off x="780655" y="4575703"/>
            <a:ext cx="10850880" cy="737235"/>
          </a:xfrm>
          <a:prstGeom prst="rect">
            <a:avLst/>
          </a:prstGeom>
          <a:noFill/>
        </p:spPr>
        <p:txBody>
          <a:bodyPr wrap="none" rtlCol="0" anchor="t">
            <a:spAutoFit/>
          </a:bodyPr>
          <a:lstStyle/>
          <a:p>
            <a:pPr defTabSz="914400">
              <a:lnSpc>
                <a:spcPct val="150000"/>
              </a:lnSpc>
              <a:tabLst>
                <a:tab pos="2636520" algn="ctr"/>
                <a:tab pos="4427855" algn="l"/>
              </a:tabLst>
            </a:pP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白色纤维状物质，</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没有甜味</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不</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溶于水，也</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不</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溶于一般的有机溶剂。 </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3"/>
            </p:custDataLst>
          </p:nvPr>
        </p:nvSpPr>
        <p:spPr>
          <a:xfrm>
            <a:off x="631775" y="3560938"/>
            <a:ext cx="2456815" cy="737235"/>
          </a:xfrm>
          <a:prstGeom prst="rect">
            <a:avLst/>
          </a:prstGeom>
          <a:noFill/>
        </p:spPr>
        <p:txBody>
          <a:bodyPr wrap="none" rtlCol="0">
            <a:spAutoFit/>
          </a:bodyPr>
          <a:lstStyle/>
          <a:p>
            <a:pPr algn="l">
              <a:lnSpc>
                <a:spcPct val="150000"/>
              </a:lnSpc>
            </a:pPr>
            <a:r>
              <a:rPr 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物理性质：</a:t>
            </a:r>
            <a:endPar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4"/>
            </p:custDataLst>
          </p:nvPr>
        </p:nvSpPr>
        <p:spPr>
          <a:xfrm>
            <a:off x="631775" y="646830"/>
            <a:ext cx="3284220" cy="662554"/>
          </a:xfrm>
          <a:prstGeom prst="rect">
            <a:avLst/>
          </a:prstGeom>
          <a:noFill/>
        </p:spPr>
        <p:txBody>
          <a:bodyPr wrap="square" rtlCol="0">
            <a:spAutoFit/>
          </a:bodyPr>
          <a:lstStyle/>
          <a:p>
            <a:pPr fontAlgn="auto">
              <a:lnSpc>
                <a:spcPct val="150000"/>
              </a:lnSpc>
            </a:pPr>
            <a:r>
              <a:rPr lang="en-US" altLang="zh-CN" sz="2800" b="1" smtClean="0">
                <a:latin typeface="微软雅黑" panose="020B0503020204020204" charset="-122"/>
                <a:ea typeface="微软雅黑" panose="020B0503020204020204" charset="-122"/>
                <a:cs typeface="微软雅黑" panose="020B0503020204020204" charset="-122"/>
              </a:rPr>
              <a:t>2</a:t>
            </a:r>
            <a:r>
              <a:rPr lang="zh-CN" altLang="en-US" sz="2800" b="1" kern="100" smtClean="0">
                <a:latin typeface="微软雅黑" panose="020B0503020204020204" charset="-122"/>
                <a:ea typeface="微软雅黑" panose="020B0503020204020204" charset="-122"/>
                <a:cs typeface="微软雅黑" panose="020B0503020204020204" charset="-122"/>
              </a:rPr>
              <a:t>．</a:t>
            </a:r>
            <a:r>
              <a:rPr lang="zh-CN" altLang="en-US" sz="2800" b="1" smtClean="0">
                <a:latin typeface="微软雅黑" panose="020B0503020204020204" charset="-122"/>
                <a:ea typeface="微软雅黑" panose="020B0503020204020204" charset="-122"/>
                <a:cs typeface="微软雅黑" panose="020B0503020204020204" charset="-122"/>
              </a:rPr>
              <a:t>纤维素</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p:custDataLst>
              <p:tags r:id="rId5"/>
            </p:custDataLst>
          </p:nvPr>
        </p:nvSpPr>
        <p:spPr>
          <a:xfrm>
            <a:off x="896465" y="2120877"/>
            <a:ext cx="10619261" cy="1383665"/>
          </a:xfrm>
          <a:prstGeom prst="rect">
            <a:avLst/>
          </a:prstGeom>
        </p:spPr>
        <p:txBody>
          <a:bodyPr wrap="square">
            <a:spAutoFit/>
          </a:bodyPr>
          <a:lstStyle/>
          <a:p>
            <a:pPr lvl="0">
              <a:lnSpc>
                <a:spcPct val="150000"/>
              </a:lnSpc>
            </a:pP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rPr>
              <a:t>自然界中</a:t>
            </a:r>
            <a:r>
              <a:rPr lang="zh-CN" altLang="en-US" sz="2800" b="1">
                <a:solidFill>
                  <a:srgbClr val="FF0000"/>
                </a:solidFill>
                <a:latin typeface="微软雅黑" panose="020B0503020204020204" charset="-122"/>
                <a:ea typeface="微软雅黑" panose="020B0503020204020204" charset="-122"/>
                <a:cs typeface="Times New Roman" panose="02020603050405020304" pitchFamily="18" charset="0"/>
              </a:rPr>
              <a:t>分布最广泛</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rPr>
              <a:t>的一种多糖，参与构成</a:t>
            </a:r>
            <a:r>
              <a:rPr lang="zh-CN" altLang="en-US" sz="2800" b="1">
                <a:solidFill>
                  <a:prstClr val="black"/>
                </a:solidFill>
                <a:latin typeface="微软雅黑" panose="020B0503020204020204" charset="-122"/>
                <a:ea typeface="微软雅黑" panose="020B0503020204020204" charset="-122"/>
                <a:cs typeface="Times New Roman" panose="02020603050405020304" pitchFamily="18" charset="0"/>
              </a:rPr>
              <a:t>了</a:t>
            </a:r>
            <a:r>
              <a:rPr lang="zh-CN" altLang="en-US" sz="2800" b="1">
                <a:solidFill>
                  <a:srgbClr val="FF0000"/>
                </a:solidFill>
                <a:latin typeface="微软雅黑" panose="020B0503020204020204" charset="-122"/>
                <a:ea typeface="微软雅黑" panose="020B0503020204020204" charset="-122"/>
                <a:cs typeface="Times New Roman" panose="02020603050405020304" pitchFamily="18" charset="0"/>
                <a:sym typeface="+mn-ea"/>
              </a:rPr>
              <a:t>植物的细胞壁</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rPr>
              <a:t>，起</a:t>
            </a:r>
            <a:r>
              <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rPr>
              <a:t>着</a:t>
            </a:r>
            <a:r>
              <a:rPr lang="zh-CN" altLang="en-US" sz="2800" b="1" smtClean="0">
                <a:solidFill>
                  <a:srgbClr val="FF0000"/>
                </a:solidFill>
                <a:latin typeface="微软雅黑" panose="020B0503020204020204" charset="-122"/>
                <a:ea typeface="微软雅黑" panose="020B0503020204020204" charset="-122"/>
                <a:cs typeface="Times New Roman" panose="02020603050405020304" pitchFamily="18" charset="0"/>
              </a:rPr>
              <a:t>保护</a:t>
            </a:r>
            <a:r>
              <a:rPr lang="zh-CN" altLang="en-US" sz="2800" b="1">
                <a:solidFill>
                  <a:srgbClr val="FF0000"/>
                </a:solidFill>
                <a:latin typeface="微软雅黑" panose="020B0503020204020204" charset="-122"/>
                <a:ea typeface="微软雅黑" panose="020B0503020204020204" charset="-122"/>
                <a:cs typeface="Times New Roman" panose="02020603050405020304" pitchFamily="18" charset="0"/>
              </a:rPr>
              <a:t>和支持</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rPr>
              <a:t>作用。</a:t>
            </a:r>
            <a:endPar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2" name="矩形 1"/>
          <p:cNvSpPr/>
          <p:nvPr userDrawn="1">
            <p:custDataLst>
              <p:tags r:id="rId6"/>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p:nvPr>
            <p:custDataLst>
              <p:tags r:id="rId1"/>
            </p:custDataLst>
          </p:nvPr>
        </p:nvSpPr>
        <p:spPr>
          <a:xfrm>
            <a:off x="697865" y="5100322"/>
            <a:ext cx="3840480" cy="460375"/>
          </a:xfrm>
          <a:prstGeom prst="rect">
            <a:avLst/>
          </a:prstGeom>
          <a:noFill/>
          <a:ln>
            <a:noFill/>
            <a:miter lim="800000"/>
          </a:ln>
          <a:effectLst/>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sz="2400"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charset="0"/>
              </a:rPr>
              <a:t>实验现象：出现砖红色沉淀</a:t>
            </a:r>
            <a:endParaRPr sz="2400"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charset="0"/>
            </a:endParaRPr>
          </a:p>
        </p:txBody>
      </p:sp>
      <p:sp>
        <p:nvSpPr>
          <p:cNvPr id="7" name="文本框 6"/>
          <p:cNvSpPr txBox="1"/>
          <p:nvPr>
            <p:custDataLst>
              <p:tags r:id="rId2"/>
            </p:custDataLst>
          </p:nvPr>
        </p:nvSpPr>
        <p:spPr>
          <a:xfrm>
            <a:off x="697865" y="762375"/>
            <a:ext cx="1950086" cy="460375"/>
          </a:xfrm>
          <a:prstGeom prst="rect">
            <a:avLst/>
          </a:prstGeom>
          <a:noFill/>
        </p:spPr>
        <p:txBody>
          <a:bodyPr wrap="square" rtlCol="0">
            <a:spAutoFit/>
          </a:bodyPr>
          <a:lstStyle/>
          <a:p>
            <a:r>
              <a:rPr lang="en-US" altLang="zh-CN" sz="2400" b="1" smtClean="0">
                <a:latin typeface="微软雅黑" panose="020B0503020204020204" charset="-122"/>
                <a:ea typeface="微软雅黑" panose="020B0503020204020204" charset="-122"/>
                <a:cs typeface="微软雅黑" panose="020B0503020204020204" charset="-122"/>
              </a:rPr>
              <a:t>【</a:t>
            </a:r>
            <a:r>
              <a:rPr lang="zh-CN" altLang="en-US" sz="2400" b="1" smtClean="0">
                <a:latin typeface="微软雅黑" panose="020B0503020204020204" charset="-122"/>
                <a:ea typeface="微软雅黑" panose="020B0503020204020204" charset="-122"/>
                <a:cs typeface="微软雅黑" panose="020B0503020204020204" charset="-122"/>
              </a:rPr>
              <a:t>实验</a:t>
            </a:r>
            <a:r>
              <a:rPr lang="en-US" altLang="zh-CN" sz="2400" b="1" smtClean="0">
                <a:latin typeface="微软雅黑" panose="020B0503020204020204" charset="-122"/>
                <a:ea typeface="微软雅黑" panose="020B0503020204020204" charset="-122"/>
                <a:cs typeface="微软雅黑" panose="020B0503020204020204" charset="-122"/>
              </a:rPr>
              <a:t>4-2】</a:t>
            </a:r>
            <a:endParaRPr lang="en-US" altLang="zh-CN" sz="2400" b="1">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3"/>
            </p:custDataLst>
          </p:nvPr>
        </p:nvSpPr>
        <p:spPr>
          <a:xfrm>
            <a:off x="697865" y="1340757"/>
            <a:ext cx="10827385" cy="1753235"/>
          </a:xfrm>
          <a:prstGeom prst="rect">
            <a:avLst/>
          </a:prstGeom>
          <a:noFill/>
        </p:spPr>
        <p:txBody>
          <a:bodyPr wrap="square" rtlCol="0">
            <a:spAutoFit/>
          </a:bodyPr>
          <a:lstStyle/>
          <a:p>
            <a:pPr>
              <a:lnSpc>
                <a:spcPct val="150000"/>
              </a:lnSpc>
              <a:spcBef>
                <a:spcPct val="0"/>
              </a:spcBef>
              <a:spcAft>
                <a:spcPct val="0"/>
              </a:spcAft>
            </a:pP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rPr>
              <a:t>在试管中放入少量脱脂棉，加入几滴蒸馏水和几滴浓硫酸，用玻璃棒将混合物搅拌成糊状，加入过量</a:t>
            </a:r>
            <a:r>
              <a:rPr lang="en-US" altLang="zh-CN" sz="2400" b="1" smtClean="0">
                <a:solidFill>
                  <a:srgbClr val="000000"/>
                </a:solidFill>
                <a:latin typeface="微软雅黑" panose="020B0503020204020204" charset="-122"/>
                <a:ea typeface="微软雅黑" panose="020B0503020204020204" charset="-122"/>
                <a:cs typeface="微软雅黑" panose="020B0503020204020204" charset="-122"/>
              </a:rPr>
              <a:t>NaOH</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rPr>
              <a:t>溶液中和至碱性，再滴加</a:t>
            </a:r>
            <a:r>
              <a:rPr lang="en-US" altLang="zh-CN" sz="2400" b="1"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rPr>
              <a:t>滴</a:t>
            </a:r>
            <a:r>
              <a:rPr lang="en-US" altLang="zh-CN" sz="2400" b="1" smtClean="0">
                <a:solidFill>
                  <a:srgbClr val="000000"/>
                </a:solidFill>
                <a:latin typeface="微软雅黑" panose="020B0503020204020204" charset="-122"/>
                <a:ea typeface="微软雅黑" panose="020B0503020204020204" charset="-122"/>
                <a:cs typeface="微软雅黑" panose="020B0503020204020204" charset="-122"/>
              </a:rPr>
              <a:t>5% CuSO</a:t>
            </a:r>
            <a:r>
              <a:rPr lang="en-US" altLang="zh-CN" sz="2400" b="1" baseline="-25000" smtClean="0">
                <a:solidFill>
                  <a:srgbClr val="000000"/>
                </a:solidFill>
                <a:latin typeface="微软雅黑" panose="020B0503020204020204" charset="-122"/>
                <a:ea typeface="微软雅黑" panose="020B0503020204020204" charset="-122"/>
                <a:cs typeface="微软雅黑" panose="020B0503020204020204" charset="-122"/>
              </a:rPr>
              <a:t>4</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rPr>
              <a:t>溶液，加热，观察并解释实验现象。</a:t>
            </a:r>
            <a:endParaRPr lang="en-US" altLang="zh-CN" sz="2400" b="1">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custDataLst>
              <p:tags r:id="rId4"/>
            </p:custDataLst>
          </p:nvPr>
        </p:nvPicPr>
        <p:blipFill>
          <a:blip r:embed="rId5"/>
          <a:stretch>
            <a:fillRect/>
          </a:stretch>
        </p:blipFill>
        <p:spPr>
          <a:xfrm>
            <a:off x="1111042" y="3213090"/>
            <a:ext cx="1016300" cy="1620000"/>
          </a:xfrm>
          <a:prstGeom prst="rect">
            <a:avLst/>
          </a:prstGeom>
          <a:ln w="25400">
            <a:solidFill>
              <a:schemeClr val="bg1"/>
            </a:solidFill>
            <a:miter lim="800000"/>
            <a:headEnd/>
            <a:tailEnd/>
          </a:ln>
          <a:effectLst>
            <a:outerShdw blurRad="63500" sx="102000" sy="102000" algn="ctr" rotWithShape="0">
              <a:prstClr val="black">
                <a:alpha val="40000"/>
              </a:prstClr>
            </a:outerShdw>
          </a:effectLst>
        </p:spPr>
      </p:pic>
      <p:pic>
        <p:nvPicPr>
          <p:cNvPr id="14" name="图片 13"/>
          <p:cNvPicPr>
            <a:picLocks noChangeAspect="1"/>
          </p:cNvPicPr>
          <p:nvPr>
            <p:custDataLst>
              <p:tags r:id="rId6"/>
            </p:custDataLst>
          </p:nvPr>
        </p:nvPicPr>
        <p:blipFill>
          <a:blip r:embed="rId7"/>
          <a:stretch>
            <a:fillRect/>
          </a:stretch>
        </p:blipFill>
        <p:spPr>
          <a:xfrm>
            <a:off x="2976880" y="3213090"/>
            <a:ext cx="1135472" cy="1620000"/>
          </a:xfrm>
          <a:prstGeom prst="rect">
            <a:avLst/>
          </a:prstGeom>
          <a:ln w="25400">
            <a:solidFill>
              <a:schemeClr val="bg1"/>
            </a:solidFill>
            <a:miter lim="800000"/>
            <a:headEnd/>
            <a:tailEnd/>
          </a:ln>
          <a:effectLst>
            <a:outerShdw blurRad="63500" sx="102000" sy="102000" algn="ctr" rotWithShape="0">
              <a:prstClr val="black">
                <a:alpha val="40000"/>
              </a:prstClr>
            </a:outerShdw>
          </a:effectLst>
        </p:spPr>
      </p:pic>
      <p:pic>
        <p:nvPicPr>
          <p:cNvPr id="15" name="图片 14"/>
          <p:cNvPicPr>
            <a:picLocks noChangeAspect="1"/>
          </p:cNvPicPr>
          <p:nvPr>
            <p:custDataLst>
              <p:tags r:id="rId8"/>
            </p:custDataLst>
          </p:nvPr>
        </p:nvPicPr>
        <p:blipFill>
          <a:blip r:embed="rId9"/>
          <a:stretch>
            <a:fillRect/>
          </a:stretch>
        </p:blipFill>
        <p:spPr>
          <a:xfrm>
            <a:off x="4961890" y="3213725"/>
            <a:ext cx="926848" cy="1620000"/>
          </a:xfrm>
          <a:prstGeom prst="rect">
            <a:avLst/>
          </a:prstGeom>
          <a:ln w="25400">
            <a:solidFill>
              <a:schemeClr val="bg1"/>
            </a:solidFill>
            <a:miter lim="800000"/>
            <a:headEnd/>
            <a:tailEnd/>
          </a:ln>
          <a:effectLst>
            <a:outerShdw blurRad="63500" sx="102000" sy="102000" algn="ctr" rotWithShape="0">
              <a:prstClr val="black">
                <a:alpha val="40000"/>
              </a:prstClr>
            </a:outerShdw>
          </a:effectLst>
        </p:spPr>
      </p:pic>
      <p:pic>
        <p:nvPicPr>
          <p:cNvPr id="16" name="图片 15"/>
          <p:cNvPicPr>
            <a:picLocks noChangeAspect="1"/>
          </p:cNvPicPr>
          <p:nvPr>
            <p:custDataLst>
              <p:tags r:id="rId10"/>
            </p:custDataLst>
          </p:nvPr>
        </p:nvPicPr>
        <p:blipFill>
          <a:blip r:embed="rId11"/>
          <a:stretch>
            <a:fillRect/>
          </a:stretch>
        </p:blipFill>
        <p:spPr>
          <a:xfrm>
            <a:off x="6664325" y="3213090"/>
            <a:ext cx="1905683" cy="1620000"/>
          </a:xfrm>
          <a:prstGeom prst="rect">
            <a:avLst/>
          </a:prstGeom>
          <a:ln w="25400">
            <a:solidFill>
              <a:schemeClr val="bg1"/>
            </a:solidFill>
            <a:miter lim="800000"/>
            <a:headEnd/>
            <a:tailEnd/>
          </a:ln>
          <a:effectLst>
            <a:outerShdw blurRad="63500" sx="102000" sy="102000" algn="ctr" rotWithShape="0">
              <a:prstClr val="black">
                <a:alpha val="40000"/>
              </a:prstClr>
            </a:outerShdw>
          </a:effectLst>
        </p:spPr>
      </p:pic>
      <p:pic>
        <p:nvPicPr>
          <p:cNvPr id="17" name="图片 16"/>
          <p:cNvPicPr>
            <a:picLocks noChangeAspect="1"/>
          </p:cNvPicPr>
          <p:nvPr>
            <p:custDataLst>
              <p:tags r:id="rId12"/>
            </p:custDataLst>
          </p:nvPr>
        </p:nvPicPr>
        <p:blipFill>
          <a:blip r:embed="rId13"/>
          <a:stretch>
            <a:fillRect/>
          </a:stretch>
        </p:blipFill>
        <p:spPr>
          <a:xfrm>
            <a:off x="9269095" y="3213090"/>
            <a:ext cx="1878062" cy="1620000"/>
          </a:xfrm>
          <a:prstGeom prst="rect">
            <a:avLst/>
          </a:prstGeom>
          <a:ln w="25400">
            <a:solidFill>
              <a:schemeClr val="bg1"/>
            </a:solidFill>
            <a:miter lim="800000"/>
            <a:headEnd/>
            <a:tailEnd/>
          </a:ln>
          <a:effectLst>
            <a:outerShdw blurRad="63500" sx="102000" sy="102000" algn="ctr" rotWithShape="0">
              <a:prstClr val="black">
                <a:alpha val="40000"/>
              </a:prstClr>
            </a:outerShdw>
          </a:effectLst>
        </p:spPr>
      </p:pic>
      <p:sp>
        <p:nvSpPr>
          <p:cNvPr id="18" name="右箭头 17"/>
          <p:cNvSpPr/>
          <p:nvPr>
            <p:custDataLst>
              <p:tags r:id="rId14"/>
            </p:custDataLst>
          </p:nvPr>
        </p:nvSpPr>
        <p:spPr>
          <a:xfrm>
            <a:off x="2371725" y="3822690"/>
            <a:ext cx="396000" cy="360000"/>
          </a:xfrm>
          <a:prstGeom prst="rightArrow">
            <a:avLst/>
          </a:prstGeom>
          <a:solidFill>
            <a:schemeClr val="tx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9" name="右箭头 18"/>
          <p:cNvSpPr/>
          <p:nvPr>
            <p:custDataLst>
              <p:tags r:id="rId15"/>
            </p:custDataLst>
          </p:nvPr>
        </p:nvSpPr>
        <p:spPr>
          <a:xfrm>
            <a:off x="4366260" y="3822690"/>
            <a:ext cx="396000" cy="360000"/>
          </a:xfrm>
          <a:prstGeom prst="rightArrow">
            <a:avLst/>
          </a:prstGeom>
          <a:solidFill>
            <a:schemeClr val="tx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0" name="右箭头 19"/>
          <p:cNvSpPr/>
          <p:nvPr>
            <p:custDataLst>
              <p:tags r:id="rId16"/>
            </p:custDataLst>
          </p:nvPr>
        </p:nvSpPr>
        <p:spPr>
          <a:xfrm>
            <a:off x="6091555" y="3822690"/>
            <a:ext cx="396000" cy="360000"/>
          </a:xfrm>
          <a:prstGeom prst="rightArrow">
            <a:avLst/>
          </a:prstGeom>
          <a:solidFill>
            <a:schemeClr val="tx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1" name="右箭头 20"/>
          <p:cNvSpPr/>
          <p:nvPr>
            <p:custDataLst>
              <p:tags r:id="rId17"/>
            </p:custDataLst>
          </p:nvPr>
        </p:nvSpPr>
        <p:spPr>
          <a:xfrm>
            <a:off x="8723630" y="3822690"/>
            <a:ext cx="396000" cy="360000"/>
          </a:xfrm>
          <a:prstGeom prst="rightArrow">
            <a:avLst/>
          </a:prstGeom>
          <a:solidFill>
            <a:schemeClr val="tx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2" name="文本框 21"/>
          <p:cNvSpPr txBox="1"/>
          <p:nvPr>
            <p:custDataLst>
              <p:tags r:id="rId18"/>
            </p:custDataLst>
          </p:nvPr>
        </p:nvSpPr>
        <p:spPr>
          <a:xfrm>
            <a:off x="697865" y="5585951"/>
            <a:ext cx="7961630" cy="645160"/>
          </a:xfrm>
          <a:prstGeom prst="rect">
            <a:avLst/>
          </a:prstGeom>
          <a:noFill/>
          <a:ln w="9525">
            <a:noFill/>
            <a:miter lim="800000"/>
          </a:ln>
        </p:spPr>
        <p:txBody>
          <a:bodyPr wrap="square" anchor="t">
            <a:spAutoFit/>
            <a:scene3d>
              <a:camera prst="orthographicFront"/>
              <a:lightRig rig="threePt" dir="t"/>
            </a:scene3d>
          </a:bodyPr>
          <a:lstStyle/>
          <a:p>
            <a:pPr lvl="0" algn="just">
              <a:lnSpc>
                <a:spcPct val="150000"/>
              </a:lnSpc>
              <a:tabLst>
                <a:tab pos="2430780" algn="l"/>
              </a:tabLst>
            </a:pPr>
            <a:r>
              <a:rPr lang="zh-CN" altLang="en-US" sz="2400" b="1">
                <a:ln w="9525" cap="flat" cmpd="sng" algn="ctr">
                  <a:noFill/>
                  <a:prstDash val="solid"/>
                  <a:round/>
                  <a:headEnd type="none" w="med" len="med"/>
                  <a:tailEnd type="none" w="med" len="med"/>
                </a:ln>
                <a:solidFill>
                  <a:srgbClr val="FF0000"/>
                </a:solidFill>
                <a:effectLst/>
                <a:latin typeface="微软雅黑" panose="020B0503020204020204" charset="-122"/>
                <a:ea typeface="微软雅黑" panose="020B0503020204020204" charset="-122"/>
                <a:sym typeface="+mn-ea"/>
              </a:rPr>
              <a:t>实验结论：纤维素水解后产物有还原性，最终产生葡萄糖。</a:t>
            </a:r>
            <a:endParaRPr lang="zh-CN" altLang="en-US" sz="2400" b="1">
              <a:ln w="9525" cap="flat" cmpd="sng" algn="ctr">
                <a:noFill/>
                <a:prstDash val="solid"/>
                <a:round/>
                <a:headEnd type="none" w="med" len="med"/>
                <a:tailEnd type="none" w="med" len="med"/>
              </a:ln>
              <a:solidFill>
                <a:srgbClr val="FF0000"/>
              </a:solidFill>
              <a:effectLst/>
              <a:latin typeface="微软雅黑" panose="020B0503020204020204" charset="-122"/>
              <a:ea typeface="微软雅黑" panose="020B0503020204020204" charset="-122"/>
              <a:sym typeface="+mn-ea"/>
            </a:endParaRPr>
          </a:p>
        </p:txBody>
      </p:sp>
      <p:sp>
        <p:nvSpPr>
          <p:cNvPr id="2" name="矩形 1"/>
          <p:cNvSpPr/>
          <p:nvPr userDrawn="1">
            <p:custDataLst>
              <p:tags r:id="rId19"/>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
          <p:cNvSpPr/>
          <p:nvPr>
            <p:custDataLst>
              <p:tags r:id="rId1"/>
            </p:custDataLst>
          </p:nvPr>
        </p:nvSpPr>
        <p:spPr>
          <a:xfrm>
            <a:off x="800476" y="1594417"/>
            <a:ext cx="2011680" cy="460375"/>
          </a:xfrm>
          <a:prstGeom prst="rect">
            <a:avLst/>
          </a:prstGeom>
          <a:noFill/>
          <a:ln w="9525">
            <a:noFill/>
          </a:ln>
        </p:spPr>
        <p:txBody>
          <a:bodyPr wrap="none" anchor="ctr" anchorCtr="0">
            <a:spAutoFit/>
          </a:bodyPr>
          <a:lstStyle/>
          <a:p>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rPr>
              <a:t>①水解</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反应： </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1752" name="Rectangle 15"/>
          <p:cNvSpPr/>
          <p:nvPr>
            <p:custDataLst>
              <p:tags r:id="rId2"/>
            </p:custDataLst>
          </p:nvPr>
        </p:nvSpPr>
        <p:spPr>
          <a:xfrm>
            <a:off x="1806316" y="2173472"/>
            <a:ext cx="8636203" cy="460375"/>
          </a:xfrm>
          <a:prstGeom prst="rect">
            <a:avLst/>
          </a:prstGeom>
          <a:noFill/>
          <a:ln w="9525">
            <a:noFill/>
          </a:ln>
        </p:spPr>
        <p:txBody>
          <a:bodyPr wrap="square" anchor="ctr" anchorCtr="0">
            <a:spAutoFit/>
          </a:bodyPr>
          <a:lstStyle/>
          <a:p>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在酸或酶的作用下水解，生成一系列产物，最终生成葡萄糖 </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3"/>
            </p:custDataLst>
          </p:nvPr>
        </p:nvSpPr>
        <p:spPr>
          <a:xfrm>
            <a:off x="807461" y="921783"/>
            <a:ext cx="4009390" cy="460375"/>
          </a:xfrm>
          <a:prstGeom prst="rect">
            <a:avLst/>
          </a:prstGeom>
          <a:noFill/>
        </p:spPr>
        <p:txBody>
          <a:bodyPr wrap="none" rtlCol="0">
            <a:spAutoFit/>
          </a:bodyPr>
          <a:lstStyle/>
          <a:p>
            <a:pPr algn="l"/>
            <a:r>
              <a:rPr lang="en-US"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(3)</a:t>
            </a:r>
            <a:r>
              <a:rPr lang="zh-CN" altLang="en-US"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化学性质</a:t>
            </a:r>
            <a:r>
              <a:rPr lang="en-US" altLang="zh-CN"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非</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还原性糖</a:t>
            </a:r>
            <a:endParaRPr lang="en-US" altLang="zh-CN"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custDataLst>
              <p:tags r:id="rId4"/>
            </p:custDataLst>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251510" y="3295599"/>
            <a:ext cx="1799848" cy="577597"/>
          </a:xfrm>
          <a:prstGeom prst="rect">
            <a:avLst/>
          </a:prstGeom>
        </p:spPr>
      </p:pic>
      <p:grpSp>
        <p:nvGrpSpPr>
          <p:cNvPr id="13" name="Group 5"/>
          <p:cNvGrpSpPr/>
          <p:nvPr>
            <p:custDataLst>
              <p:tags r:id="rId7"/>
            </p:custDataLst>
          </p:nvPr>
        </p:nvGrpSpPr>
        <p:grpSpPr>
          <a:xfrm>
            <a:off x="1448123" y="2933721"/>
            <a:ext cx="8294688" cy="1301352"/>
            <a:chOff x="0" y="109"/>
            <a:chExt cx="13064" cy="2049"/>
          </a:xfrm>
        </p:grpSpPr>
        <p:sp>
          <p:nvSpPr>
            <p:cNvPr id="15" name="Rectangle 6"/>
            <p:cNvSpPr>
              <a:spLocks noChangeArrowheads="1"/>
            </p:cNvSpPr>
            <p:nvPr>
              <p:custDataLst>
                <p:tags r:id="rId8"/>
              </p:custDataLst>
            </p:nvPr>
          </p:nvSpPr>
          <p:spPr bwMode="auto">
            <a:xfrm>
              <a:off x="0" y="317"/>
              <a:ext cx="13064" cy="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eaLnBrk="0" hangingPunct="0">
                <a:spcBef>
                  <a:spcPct val="50000"/>
                </a:spcBef>
              </a:pPr>
              <a:r>
                <a:rPr lang="zh-CN" altLang="en-US" sz="2800" b="1">
                  <a:ea typeface="华文楷体" panose="02010600040101010101" pitchFamily="2" charset="-122"/>
                  <a:sym typeface="Times New Roman" panose="02020603050405020304" pitchFamily="18" charset="0"/>
                </a:rPr>
                <a:t>(C</a:t>
              </a:r>
              <a:r>
                <a:rPr lang="zh-CN" altLang="en-US" sz="2800" b="1" baseline="-25000">
                  <a:ea typeface="华文楷体" panose="02010600040101010101" pitchFamily="2" charset="-122"/>
                  <a:sym typeface="Times New Roman" panose="02020603050405020304" pitchFamily="18" charset="0"/>
                </a:rPr>
                <a:t>6</a:t>
              </a:r>
              <a:r>
                <a:rPr lang="zh-CN" altLang="en-US" sz="2800" b="1">
                  <a:ea typeface="华文楷体" panose="02010600040101010101" pitchFamily="2" charset="-122"/>
                  <a:sym typeface="Times New Roman" panose="02020603050405020304" pitchFamily="18" charset="0"/>
                </a:rPr>
                <a:t>H</a:t>
              </a:r>
              <a:r>
                <a:rPr lang="zh-CN" altLang="en-US" sz="2800" b="1" baseline="-25000">
                  <a:ea typeface="华文楷体" panose="02010600040101010101" pitchFamily="2" charset="-122"/>
                  <a:sym typeface="Times New Roman" panose="02020603050405020304" pitchFamily="18" charset="0"/>
                </a:rPr>
                <a:t>10</a:t>
              </a:r>
              <a:r>
                <a:rPr lang="zh-CN" altLang="en-US" sz="2800" b="1">
                  <a:ea typeface="华文楷体" panose="02010600040101010101" pitchFamily="2" charset="-122"/>
                  <a:sym typeface="Times New Roman" panose="02020603050405020304" pitchFamily="18" charset="0"/>
                </a:rPr>
                <a:t>O</a:t>
              </a:r>
              <a:r>
                <a:rPr lang="zh-CN" altLang="en-US" sz="2800" b="1" baseline="-25000">
                  <a:ea typeface="华文楷体" panose="02010600040101010101" pitchFamily="2" charset="-122"/>
                  <a:sym typeface="Times New Roman" panose="02020603050405020304" pitchFamily="18" charset="0"/>
                </a:rPr>
                <a:t>5</a:t>
              </a:r>
              <a:r>
                <a:rPr lang="zh-CN" altLang="en-US" sz="2800" b="1">
                  <a:ea typeface="华文楷体" panose="02010600040101010101" pitchFamily="2" charset="-122"/>
                  <a:sym typeface="Times New Roman" panose="02020603050405020304" pitchFamily="18" charset="0"/>
                </a:rPr>
                <a:t>)</a:t>
              </a:r>
              <a:r>
                <a:rPr lang="zh-CN" altLang="en-US" sz="2800" b="1" baseline="-25000">
                  <a:ea typeface="华文楷体" panose="02010600040101010101" pitchFamily="2" charset="-122"/>
                  <a:sym typeface="Times New Roman" panose="02020603050405020304" pitchFamily="18" charset="0"/>
                </a:rPr>
                <a:t>n</a:t>
              </a:r>
              <a:r>
                <a:rPr lang="zh-CN" altLang="en-US" sz="2800" b="1">
                  <a:ea typeface="华文楷体" panose="02010600040101010101" pitchFamily="2" charset="-122"/>
                  <a:sym typeface="Times New Roman" panose="02020603050405020304" pitchFamily="18" charset="0"/>
                </a:rPr>
                <a:t>+nH</a:t>
              </a:r>
              <a:r>
                <a:rPr lang="zh-CN" altLang="en-US" sz="2800" b="1" baseline="-25000">
                  <a:ea typeface="华文楷体" panose="02010600040101010101" pitchFamily="2" charset="-122"/>
                  <a:sym typeface="Times New Roman" panose="02020603050405020304" pitchFamily="18" charset="0"/>
                </a:rPr>
                <a:t>2</a:t>
              </a:r>
              <a:r>
                <a:rPr lang="zh-CN" altLang="en-US" sz="2800" b="1">
                  <a:ea typeface="华文楷体" panose="02010600040101010101" pitchFamily="2" charset="-122"/>
                  <a:sym typeface="Times New Roman" panose="02020603050405020304" pitchFamily="18" charset="0"/>
                </a:rPr>
                <a:t>O                      nC</a:t>
              </a:r>
              <a:r>
                <a:rPr lang="zh-CN" altLang="en-US" sz="2800" b="1" baseline="-25000">
                  <a:ea typeface="华文楷体" panose="02010600040101010101" pitchFamily="2" charset="-122"/>
                  <a:sym typeface="Times New Roman" panose="02020603050405020304" pitchFamily="18" charset="0"/>
                </a:rPr>
                <a:t>6</a:t>
              </a:r>
              <a:r>
                <a:rPr lang="zh-CN" altLang="en-US" sz="2800" b="1">
                  <a:ea typeface="华文楷体" panose="02010600040101010101" pitchFamily="2" charset="-122"/>
                  <a:sym typeface="Times New Roman" panose="02020603050405020304" pitchFamily="18" charset="0"/>
                </a:rPr>
                <a:t>H</a:t>
              </a:r>
              <a:r>
                <a:rPr lang="zh-CN" altLang="en-US" sz="2800" b="1" baseline="-25000">
                  <a:ea typeface="华文楷体" panose="02010600040101010101" pitchFamily="2" charset="-122"/>
                  <a:sym typeface="Times New Roman" panose="02020603050405020304" pitchFamily="18" charset="0"/>
                </a:rPr>
                <a:t>12</a:t>
              </a:r>
              <a:r>
                <a:rPr lang="zh-CN" altLang="en-US" sz="2800" b="1">
                  <a:ea typeface="华文楷体" panose="02010600040101010101" pitchFamily="2" charset="-122"/>
                  <a:sym typeface="Times New Roman" panose="02020603050405020304" pitchFamily="18" charset="0"/>
                </a:rPr>
                <a:t>O</a:t>
              </a:r>
              <a:r>
                <a:rPr lang="zh-CN" altLang="en-US" sz="2800" b="1" baseline="-25000">
                  <a:ea typeface="华文楷体" panose="02010600040101010101" pitchFamily="2" charset="-122"/>
                  <a:sym typeface="Times New Roman" panose="02020603050405020304" pitchFamily="18" charset="0"/>
                </a:rPr>
                <a:t>6</a:t>
              </a:r>
              <a:endParaRPr lang="zh-CN" altLang="en-US" sz="2800" b="1" baseline="-25000">
                <a:ea typeface="华文楷体" panose="02010600040101010101" pitchFamily="2" charset="-122"/>
                <a:sym typeface="Times New Roman" panose="02020603050405020304" pitchFamily="18" charset="0"/>
              </a:endParaRPr>
            </a:p>
            <a:p>
              <a:pPr algn="ctr" eaLnBrk="0" hangingPunct="0">
                <a:spcBef>
                  <a:spcPct val="50000"/>
                </a:spcBef>
              </a:pPr>
              <a:r>
                <a:rPr lang="zh-CN" altLang="en-US" sz="2800" b="1" smtClean="0">
                  <a:ea typeface="华文楷体" panose="02010600040101010101" pitchFamily="2" charset="-122"/>
                  <a:sym typeface="Times New Roman" panose="02020603050405020304" pitchFamily="18" charset="0"/>
                </a:rPr>
                <a:t>纤维素    </a:t>
              </a:r>
              <a:r>
                <a:rPr lang="zh-CN" altLang="en-US" sz="2800" b="1" baseline="-25000" smtClean="0">
                  <a:ea typeface="华文楷体" panose="02010600040101010101" pitchFamily="2" charset="-122"/>
                  <a:sym typeface="Times New Roman" panose="02020603050405020304" pitchFamily="18" charset="0"/>
                </a:rPr>
                <a:t>                                        </a:t>
              </a:r>
              <a:r>
                <a:rPr lang="zh-CN" altLang="en-US" sz="2800" b="1">
                  <a:ea typeface="华文楷体" panose="02010600040101010101" pitchFamily="2" charset="-122"/>
                  <a:sym typeface="Times New Roman" panose="02020603050405020304" pitchFamily="18" charset="0"/>
                </a:rPr>
                <a:t>葡萄糖</a:t>
              </a:r>
              <a:endParaRPr lang="zh-CN" altLang="en-US" sz="2800" b="1">
                <a:ea typeface="华文楷体" panose="02010600040101010101" pitchFamily="2" charset="-122"/>
              </a:endParaRPr>
            </a:p>
          </p:txBody>
        </p:sp>
        <p:sp>
          <p:nvSpPr>
            <p:cNvPr id="16" name="Line 7"/>
            <p:cNvSpPr>
              <a:spLocks noChangeShapeType="1"/>
            </p:cNvSpPr>
            <p:nvPr>
              <p:custDataLst>
                <p:tags r:id="rId9"/>
              </p:custDataLst>
            </p:nvPr>
          </p:nvSpPr>
          <p:spPr bwMode="auto">
            <a:xfrm>
              <a:off x="6176" y="838"/>
              <a:ext cx="2156" cy="8"/>
            </a:xfrm>
            <a:prstGeom prst="line">
              <a:avLst/>
            </a:prstGeom>
            <a:noFill/>
            <a:ln w="38100">
              <a:solidFill>
                <a:schemeClr val="tx1"/>
              </a:solidFill>
              <a:bevel/>
              <a:tailEnd type="arrow" w="med" len="med"/>
            </a:ln>
            <a:extLst>
              <a:ext uri="{909E8E84-426E-40DD-AFC4-6F175D3DCCD1}">
                <a14:hiddenFill xmlns:a14="http://schemas.microsoft.com/office/drawing/2010/main">
                  <a:noFill/>
                </a14:hiddenFill>
              </a:ext>
            </a:extLst>
          </p:spPr>
          <p:txBody>
            <a:bodyPr wrap="none"/>
            <a:lstStyle/>
            <a:p>
              <a:pPr eaLnBrk="0" hangingPunct="0"/>
              <a:endParaRPr lang="zh-CN" altLang="en-US" sz="2800" b="1">
                <a:solidFill>
                  <a:srgbClr val="000000"/>
                </a:solidFill>
                <a:ea typeface="华文楷体" panose="02010600040101010101" pitchFamily="2" charset="-122"/>
                <a:sym typeface="Calibri" panose="020F0502020204030204" charset="0"/>
              </a:endParaRPr>
            </a:p>
          </p:txBody>
        </p:sp>
        <p:sp>
          <p:nvSpPr>
            <p:cNvPr id="17" name="Text Box 8"/>
            <p:cNvSpPr>
              <a:spLocks noChangeArrowheads="1"/>
            </p:cNvSpPr>
            <p:nvPr>
              <p:custDataLst>
                <p:tags r:id="rId10"/>
              </p:custDataLst>
            </p:nvPr>
          </p:nvSpPr>
          <p:spPr bwMode="auto">
            <a:xfrm>
              <a:off x="5826" y="109"/>
              <a:ext cx="272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eaLnBrk="0" hangingPunct="0">
                <a:spcBef>
                  <a:spcPct val="50000"/>
                </a:spcBef>
              </a:pPr>
              <a:r>
                <a:rPr lang="zh-CN" altLang="en-US" sz="2800" b="1">
                  <a:ea typeface="华文楷体" panose="02010600040101010101" pitchFamily="2" charset="-122"/>
                  <a:sym typeface="Times New Roman" panose="02020603050405020304" pitchFamily="18" charset="0"/>
                </a:rPr>
                <a:t>稀硫酸</a:t>
              </a:r>
              <a:endParaRPr lang="zh-CN" altLang="en-US" sz="2800" b="1">
                <a:ea typeface="华文楷体" panose="02010600040101010101" pitchFamily="2" charset="-122"/>
              </a:endParaRPr>
            </a:p>
          </p:txBody>
        </p:sp>
        <p:sp>
          <p:nvSpPr>
            <p:cNvPr id="18" name="Text Box 9"/>
            <p:cNvSpPr>
              <a:spLocks noChangeArrowheads="1"/>
            </p:cNvSpPr>
            <p:nvPr>
              <p:custDataLst>
                <p:tags r:id="rId11"/>
              </p:custDataLst>
            </p:nvPr>
          </p:nvSpPr>
          <p:spPr bwMode="auto">
            <a:xfrm>
              <a:off x="6143" y="800"/>
              <a:ext cx="1816"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eaLnBrk="0" hangingPunct="0">
                <a:spcBef>
                  <a:spcPct val="50000"/>
                </a:spcBef>
              </a:pPr>
              <a:r>
                <a:rPr lang="zh-CN" altLang="en-US" sz="2800" b="1">
                  <a:ea typeface="华文楷体" panose="02010600040101010101" pitchFamily="2" charset="-122"/>
                  <a:sym typeface="文泉驿微米黑" pitchFamily="2" charset="-122"/>
                </a:rPr>
                <a:t>加热</a:t>
              </a:r>
              <a:endParaRPr lang="zh-CN" altLang="en-US" sz="2800" b="1">
                <a:ea typeface="华文楷体" panose="02010600040101010101" pitchFamily="2" charset="-122"/>
              </a:endParaRPr>
            </a:p>
          </p:txBody>
        </p:sp>
      </p:grpSp>
      <p:sp>
        <p:nvSpPr>
          <p:cNvPr id="19" name="Text Box 10"/>
          <p:cNvSpPr>
            <a:spLocks noChangeArrowheads="1"/>
          </p:cNvSpPr>
          <p:nvPr>
            <p:custDataLst>
              <p:tags r:id="rId12"/>
            </p:custDataLst>
          </p:nvPr>
        </p:nvSpPr>
        <p:spPr bwMode="auto">
          <a:xfrm>
            <a:off x="2243938" y="4725618"/>
            <a:ext cx="5806540" cy="1384995"/>
          </a:xfrm>
          <a:prstGeom prst="rect">
            <a:avLst/>
          </a:prstGeom>
          <a:solidFill>
            <a:srgbClr val="FFFF00"/>
          </a:solidFill>
          <a:ln>
            <a:noFill/>
          </a:ln>
        </p:spPr>
        <p:txBody>
          <a:bodyPr wrap="square">
            <a:spAutoFit/>
          </a:bodyPr>
          <a:lstStyle/>
          <a:p>
            <a:pPr>
              <a:lnSpc>
                <a:spcPct val="150000"/>
              </a:lnSpc>
              <a:spcBef>
                <a:spcPct val="20000"/>
              </a:spcBef>
              <a:buClr>
                <a:srgbClr val="F43A50"/>
              </a:buClr>
              <a:buFont typeface="Wingdings" panose="05000000000000000000" pitchFamily="2" charset="2"/>
              <a:buNone/>
            </a:pPr>
            <a:r>
              <a:rPr lang="zh-CN" altLang="en-US" sz="2800" b="1">
                <a:sym typeface="黑体" panose="02010609060101010101" pitchFamily="2" charset="-122"/>
              </a:rPr>
              <a:t>纤维素可发生水解，但比淀粉水解困难，</a:t>
            </a:r>
            <a:r>
              <a:rPr lang="zh-CN" altLang="en-US" sz="2800" b="1">
                <a:solidFill>
                  <a:srgbClr val="FF0000"/>
                </a:solidFill>
                <a:sym typeface="黑体" panose="02010609060101010101" pitchFamily="2" charset="-122"/>
              </a:rPr>
              <a:t>用90%的浓硫酸作催化剂</a:t>
            </a:r>
            <a:r>
              <a:rPr lang="zh-CN" altLang="en-US" sz="2800" b="1">
                <a:sym typeface="黑体" panose="02010609060101010101" pitchFamily="2" charset="-122"/>
              </a:rPr>
              <a:t>。</a:t>
            </a:r>
            <a:endParaRPr lang="zh-CN" altLang="en-US" sz="2800" b="1">
              <a:sym typeface="黑体" panose="02010609060101010101" pitchFamily="2" charset="-122"/>
            </a:endParaRPr>
          </a:p>
        </p:txBody>
      </p:sp>
      <p:sp>
        <p:nvSpPr>
          <p:cNvPr id="2" name="矩形 1"/>
          <p:cNvSpPr/>
          <p:nvPr userDrawn="1">
            <p:custDataLst>
              <p:tags r:id="rId13"/>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52"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p:nvPr>
            <p:custDataLst>
              <p:tags r:id="rId1"/>
            </p:custDataLst>
          </p:nvPr>
        </p:nvSpPr>
        <p:spPr>
          <a:xfrm>
            <a:off x="387076" y="806850"/>
            <a:ext cx="2011680" cy="460375"/>
          </a:xfrm>
          <a:prstGeom prst="rect">
            <a:avLst/>
          </a:prstGeom>
          <a:noFill/>
          <a:ln w="9525">
            <a:noFill/>
          </a:ln>
        </p:spPr>
        <p:txBody>
          <a:bodyPr wrap="none" anchor="ctr" anchorCtr="0">
            <a:spAutoFit/>
          </a:bodyPr>
          <a:lstStyle/>
          <a:p>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rPr>
              <a:t>②酯化反应： </a:t>
            </a:r>
            <a:endPar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2771" name="Rectangle 5"/>
          <p:cNvSpPr/>
          <p:nvPr>
            <p:custDataLst>
              <p:tags r:id="rId2"/>
            </p:custDataLst>
          </p:nvPr>
        </p:nvSpPr>
        <p:spPr>
          <a:xfrm>
            <a:off x="479374" y="1567201"/>
            <a:ext cx="6076315" cy="460375"/>
          </a:xfrm>
          <a:prstGeom prst="rect">
            <a:avLst/>
          </a:prstGeom>
          <a:noFill/>
          <a:ln w="9525">
            <a:noFill/>
          </a:ln>
        </p:spPr>
        <p:txBody>
          <a:bodyPr wrap="none" anchor="ctr" anchorCtr="0">
            <a:spAutoFit/>
          </a:bodyPr>
          <a:lstStyle/>
          <a:p>
            <a:pPr algn="l" defTabSz="914400">
              <a:tabLst>
                <a:tab pos="2636520" algn="ctr"/>
                <a:tab pos="4427855" algn="l"/>
              </a:tabLst>
            </a:pP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纤维素</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浓硝酸→纤维素硝酸酯</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硝酸纤维</a:t>
            </a: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2772" name="Rectangle 6"/>
          <p:cNvSpPr/>
          <p:nvPr>
            <p:custDataLst>
              <p:tags r:id="rId3"/>
            </p:custDataLst>
          </p:nvPr>
        </p:nvSpPr>
        <p:spPr>
          <a:xfrm>
            <a:off x="807461" y="4740663"/>
            <a:ext cx="6888480" cy="460375"/>
          </a:xfrm>
          <a:prstGeom prst="rect">
            <a:avLst/>
          </a:prstGeom>
          <a:noFill/>
          <a:ln w="9525">
            <a:noFill/>
          </a:ln>
        </p:spPr>
        <p:txBody>
          <a:bodyPr wrap="none">
            <a:spAutoFit/>
          </a:bodyPr>
          <a:lstStyle/>
          <a:p>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rPr>
              <a:t>含氮最高的硝化纤维俗称</a:t>
            </a:r>
            <a:r>
              <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rPr>
              <a:t>火棉</a:t>
            </a: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rPr>
              <a:t>，它是一种</a:t>
            </a:r>
            <a:r>
              <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rPr>
              <a:t>烈性炸药</a:t>
            </a:r>
            <a:endPar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32773" name="Rectangle 7"/>
          <p:cNvSpPr/>
          <p:nvPr>
            <p:custDataLst>
              <p:tags r:id="rId4"/>
            </p:custDataLst>
          </p:nvPr>
        </p:nvSpPr>
        <p:spPr>
          <a:xfrm>
            <a:off x="631775" y="5367446"/>
            <a:ext cx="5771515" cy="460375"/>
          </a:xfrm>
          <a:prstGeom prst="rect">
            <a:avLst/>
          </a:prstGeom>
          <a:noFill/>
          <a:ln w="9525">
            <a:noFill/>
          </a:ln>
        </p:spPr>
        <p:txBody>
          <a:bodyPr wrap="none" anchor="ctr" anchorCtr="0">
            <a:spAutoFit/>
          </a:bodyPr>
          <a:lstStyle/>
          <a:p>
            <a:pPr algn="l"/>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纤维素</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醋酸→纤维素乙酸酯</a:t>
            </a: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醋酸纤维</a:t>
            </a: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2774" name="Rectangle 8"/>
          <p:cNvSpPr/>
          <p:nvPr>
            <p:custDataLst>
              <p:tags r:id="rId5"/>
            </p:custDataLst>
          </p:nvPr>
        </p:nvSpPr>
        <p:spPr>
          <a:xfrm>
            <a:off x="6358177" y="5419888"/>
            <a:ext cx="4754880" cy="460375"/>
          </a:xfrm>
          <a:prstGeom prst="rect">
            <a:avLst/>
          </a:prstGeom>
          <a:noFill/>
          <a:ln w="9525">
            <a:noFill/>
          </a:ln>
        </p:spPr>
        <p:txBody>
          <a:bodyPr wrap="none" anchor="ctr" anchorCtr="0">
            <a:spAutoFit/>
          </a:bodyPr>
          <a:lstStyle/>
          <a:p>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常用于生产塑料、过滤膜、胶片等 </a:t>
            </a:r>
            <a:endParaRPr lang="zh-CN" altLang="en-US" sz="2400" b="1">
              <a:solidFill>
                <a:srgbClr val="0000FF"/>
              </a:solidFill>
              <a:latin typeface="微软雅黑" panose="020B0503020204020204" charset="-122"/>
              <a:ea typeface="微软雅黑" panose="020B0503020204020204" charset="-122"/>
              <a:cs typeface="微软雅黑" panose="020B0503020204020204" charset="-122"/>
            </a:endParaRPr>
          </a:p>
        </p:txBody>
      </p:sp>
      <p:sp>
        <p:nvSpPr>
          <p:cNvPr id="24" name="Rectangle 6"/>
          <p:cNvSpPr/>
          <p:nvPr>
            <p:custDataLst>
              <p:tags r:id="rId6"/>
            </p:custDataLst>
          </p:nvPr>
        </p:nvSpPr>
        <p:spPr>
          <a:xfrm>
            <a:off x="6662977" y="1518719"/>
            <a:ext cx="4145280" cy="460375"/>
          </a:xfrm>
          <a:prstGeom prst="rect">
            <a:avLst/>
          </a:prstGeom>
          <a:noFill/>
          <a:ln w="9525">
            <a:noFill/>
          </a:ln>
        </p:spPr>
        <p:txBody>
          <a:bodyPr wrap="none">
            <a:spAutoFit/>
          </a:bodyPr>
          <a:lstStyle/>
          <a:p>
            <a:r>
              <a:rPr lang="zh-CN" altLang="en-US" sz="2400" b="1">
                <a:solidFill>
                  <a:srgbClr val="0000FF"/>
                </a:solidFill>
                <a:latin typeface="微软雅黑" panose="020B0503020204020204" charset="-122"/>
                <a:ea typeface="微软雅黑" panose="020B0503020204020204" charset="-122"/>
                <a:cs typeface="Times New Roman" panose="02020603050405020304" pitchFamily="18" charset="0"/>
              </a:rPr>
              <a:t>用于生产火药、塑料和涂料等</a:t>
            </a:r>
            <a:endParaRPr lang="zh-CN" altLang="en-US" sz="2400" b="1">
              <a:solidFill>
                <a:srgbClr val="0000FF"/>
              </a:solidFill>
              <a:latin typeface="微软雅黑" panose="020B0503020204020204" charset="-122"/>
              <a:ea typeface="微软雅黑" panose="020B0503020204020204" charset="-122"/>
              <a:cs typeface="Times New Roman" panose="02020603050405020304" pitchFamily="18" charset="0"/>
            </a:endParaRPr>
          </a:p>
        </p:txBody>
      </p:sp>
      <p:pic>
        <p:nvPicPr>
          <p:cNvPr id="3" name="图片 2"/>
          <p:cNvPicPr>
            <a:picLocks noChangeAspect="1"/>
          </p:cNvPicPr>
          <p:nvPr>
            <p:custDataLst>
              <p:tags r:id="rId7"/>
            </p:custDataLst>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251510" y="3295599"/>
            <a:ext cx="1799848" cy="577597"/>
          </a:xfrm>
          <a:prstGeom prst="rect">
            <a:avLst/>
          </a:prstGeom>
        </p:spPr>
      </p:pic>
      <p:grpSp>
        <p:nvGrpSpPr>
          <p:cNvPr id="19" name="Group 2"/>
          <p:cNvGrpSpPr/>
          <p:nvPr>
            <p:custDataLst>
              <p:tags r:id="rId10"/>
            </p:custDataLst>
          </p:nvPr>
        </p:nvGrpSpPr>
        <p:grpSpPr>
          <a:xfrm>
            <a:off x="0" y="2327552"/>
            <a:ext cx="5752826" cy="1590371"/>
            <a:chOff x="152" y="0"/>
            <a:chExt cx="9060" cy="2504"/>
          </a:xfrm>
        </p:grpSpPr>
        <p:sp>
          <p:nvSpPr>
            <p:cNvPr id="20" name="Text Box 3"/>
            <p:cNvSpPr>
              <a:spLocks noChangeArrowheads="1"/>
            </p:cNvSpPr>
            <p:nvPr>
              <p:custDataLst>
                <p:tags r:id="rId11"/>
              </p:custDataLst>
            </p:nvPr>
          </p:nvSpPr>
          <p:spPr bwMode="auto">
            <a:xfrm>
              <a:off x="152" y="835"/>
              <a:ext cx="3282"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zh-CN" altLang="en-US" sz="2800" b="1">
                  <a:solidFill>
                    <a:srgbClr val="0000CC"/>
                  </a:solidFill>
                  <a:ea typeface="黑体" panose="02010609060101010101" pitchFamily="2" charset="-122"/>
                  <a:sym typeface="黑体" panose="02010609060101010101" pitchFamily="2" charset="-122"/>
                </a:rPr>
                <a:t>（</a:t>
              </a:r>
              <a:r>
                <a:rPr lang="en-US" sz="2800" b="1">
                  <a:solidFill>
                    <a:srgbClr val="0000CC"/>
                  </a:solidFill>
                  <a:ea typeface="黑体" panose="02010609060101010101" pitchFamily="2" charset="-122"/>
                  <a:sym typeface="黑体" panose="02010609060101010101" pitchFamily="2" charset="-122"/>
                </a:rPr>
                <a:t>C</a:t>
              </a:r>
              <a:r>
                <a:rPr lang="en-US" sz="2800" b="1" baseline="-25000">
                  <a:solidFill>
                    <a:srgbClr val="0000CC"/>
                  </a:solidFill>
                  <a:ea typeface="黑体" panose="02010609060101010101" pitchFamily="2" charset="-122"/>
                  <a:sym typeface="黑体" panose="02010609060101010101" pitchFamily="2" charset="-122"/>
                </a:rPr>
                <a:t>6</a:t>
              </a:r>
              <a:r>
                <a:rPr lang="en-US" sz="2800" b="1">
                  <a:solidFill>
                    <a:srgbClr val="0000CC"/>
                  </a:solidFill>
                  <a:ea typeface="黑体" panose="02010609060101010101" pitchFamily="2" charset="-122"/>
                  <a:sym typeface="黑体" panose="02010609060101010101" pitchFamily="2" charset="-122"/>
                </a:rPr>
                <a:t>H</a:t>
              </a:r>
              <a:r>
                <a:rPr lang="en-US" sz="2800" b="1" baseline="-25000">
                  <a:solidFill>
                    <a:srgbClr val="0000CC"/>
                  </a:solidFill>
                  <a:ea typeface="黑体" panose="02010609060101010101" pitchFamily="2" charset="-122"/>
                  <a:sym typeface="黑体" panose="02010609060101010101" pitchFamily="2" charset="-122"/>
                </a:rPr>
                <a:t>7</a:t>
              </a:r>
              <a:r>
                <a:rPr lang="en-US" sz="2800" b="1">
                  <a:solidFill>
                    <a:srgbClr val="0000CC"/>
                  </a:solidFill>
                  <a:ea typeface="黑体" panose="02010609060101010101" pitchFamily="2" charset="-122"/>
                  <a:sym typeface="黑体" panose="02010609060101010101" pitchFamily="2" charset="-122"/>
                </a:rPr>
                <a:t>O</a:t>
              </a:r>
              <a:r>
                <a:rPr lang="en-US" sz="2800" b="1" baseline="-25000">
                  <a:solidFill>
                    <a:srgbClr val="0000CC"/>
                  </a:solidFill>
                  <a:ea typeface="黑体" panose="02010609060101010101" pitchFamily="2" charset="-122"/>
                  <a:sym typeface="黑体" panose="02010609060101010101" pitchFamily="2" charset="-122"/>
                </a:rPr>
                <a:t>2</a:t>
              </a:r>
              <a:r>
                <a:rPr lang="zh-CN" altLang="en-US" sz="2800" b="1">
                  <a:solidFill>
                    <a:srgbClr val="0000CC"/>
                  </a:solidFill>
                  <a:ea typeface="黑体" panose="02010609060101010101" pitchFamily="2" charset="-122"/>
                  <a:sym typeface="黑体" panose="02010609060101010101" pitchFamily="2" charset="-122"/>
                </a:rPr>
                <a:t>）</a:t>
              </a:r>
              <a:endParaRPr lang="zh-CN" altLang="en-US" sz="2800" b="1"/>
            </a:p>
          </p:txBody>
        </p:sp>
        <p:sp>
          <p:nvSpPr>
            <p:cNvPr id="21" name="Line 4"/>
            <p:cNvSpPr>
              <a:spLocks noChangeShapeType="1"/>
            </p:cNvSpPr>
            <p:nvPr>
              <p:custDataLst>
                <p:tags r:id="rId12"/>
              </p:custDataLst>
            </p:nvPr>
          </p:nvSpPr>
          <p:spPr bwMode="auto">
            <a:xfrm>
              <a:off x="2917" y="1560"/>
              <a:ext cx="488" cy="360"/>
            </a:xfrm>
            <a:prstGeom prst="line">
              <a:avLst/>
            </a:prstGeom>
            <a:noFill/>
            <a:ln w="38100">
              <a:solidFill>
                <a:schemeClr val="tx1"/>
              </a:solidFill>
              <a:bevel/>
            </a:ln>
            <a:extLst>
              <a:ext uri="{909E8E84-426E-40DD-AFC4-6F175D3DCCD1}">
                <a14:hiddenFill xmlns:a14="http://schemas.microsoft.com/office/drawing/2010/main">
                  <a:noFill/>
                </a14:hiddenFill>
              </a:ext>
            </a:extLst>
          </p:spPr>
          <p:txBody>
            <a:bodyPr wrap="none"/>
            <a:lstStyle/>
            <a:p>
              <a:pPr eaLnBrk="0" hangingPunct="0"/>
              <a:endParaRPr lang="zh-CN" altLang="en-US" sz="2800" b="1">
                <a:solidFill>
                  <a:srgbClr val="000000"/>
                </a:solidFill>
                <a:ea typeface="黑体" panose="02010609060101010101" pitchFamily="2" charset="-122"/>
                <a:sym typeface="黑体" panose="02010609060101010101" pitchFamily="2" charset="-122"/>
              </a:endParaRPr>
            </a:p>
          </p:txBody>
        </p:sp>
        <p:sp>
          <p:nvSpPr>
            <p:cNvPr id="22" name="Line 5"/>
            <p:cNvSpPr>
              <a:spLocks noChangeShapeType="1"/>
            </p:cNvSpPr>
            <p:nvPr>
              <p:custDataLst>
                <p:tags r:id="rId13"/>
              </p:custDataLst>
            </p:nvPr>
          </p:nvSpPr>
          <p:spPr bwMode="auto">
            <a:xfrm flipV="1">
              <a:off x="2917" y="600"/>
              <a:ext cx="488" cy="360"/>
            </a:xfrm>
            <a:prstGeom prst="line">
              <a:avLst/>
            </a:prstGeom>
            <a:noFill/>
            <a:ln w="38100">
              <a:solidFill>
                <a:schemeClr val="tx1"/>
              </a:solidFill>
              <a:bevel/>
            </a:ln>
            <a:extLst>
              <a:ext uri="{909E8E84-426E-40DD-AFC4-6F175D3DCCD1}">
                <a14:hiddenFill xmlns:a14="http://schemas.microsoft.com/office/drawing/2010/main">
                  <a:noFill/>
                </a14:hiddenFill>
              </a:ext>
            </a:extLst>
          </p:spPr>
          <p:txBody>
            <a:bodyPr wrap="none"/>
            <a:lstStyle/>
            <a:p>
              <a:pPr eaLnBrk="0" hangingPunct="0"/>
              <a:endParaRPr lang="zh-CN" altLang="en-US" sz="2800" b="1">
                <a:solidFill>
                  <a:srgbClr val="000000"/>
                </a:solidFill>
                <a:ea typeface="黑体" panose="02010609060101010101" pitchFamily="2" charset="-122"/>
                <a:sym typeface="黑体" panose="02010609060101010101" pitchFamily="2" charset="-122"/>
              </a:endParaRPr>
            </a:p>
          </p:txBody>
        </p:sp>
        <p:sp>
          <p:nvSpPr>
            <p:cNvPr id="23" name="Line 6"/>
            <p:cNvSpPr>
              <a:spLocks noChangeShapeType="1"/>
            </p:cNvSpPr>
            <p:nvPr>
              <p:custDataLst>
                <p:tags r:id="rId14"/>
              </p:custDataLst>
            </p:nvPr>
          </p:nvSpPr>
          <p:spPr bwMode="auto">
            <a:xfrm>
              <a:off x="3040" y="1200"/>
              <a:ext cx="607" cy="1"/>
            </a:xfrm>
            <a:prstGeom prst="line">
              <a:avLst/>
            </a:prstGeom>
            <a:noFill/>
            <a:ln w="38100">
              <a:solidFill>
                <a:schemeClr val="tx1"/>
              </a:solidFill>
              <a:bevel/>
            </a:ln>
            <a:extLst>
              <a:ext uri="{909E8E84-426E-40DD-AFC4-6F175D3DCCD1}">
                <a14:hiddenFill xmlns:a14="http://schemas.microsoft.com/office/drawing/2010/main">
                  <a:noFill/>
                </a14:hiddenFill>
              </a:ext>
            </a:extLst>
          </p:spPr>
          <p:txBody>
            <a:bodyPr wrap="none"/>
            <a:lstStyle/>
            <a:p>
              <a:pPr eaLnBrk="0" hangingPunct="0"/>
              <a:endParaRPr lang="zh-CN" altLang="en-US" sz="2800" b="1">
                <a:solidFill>
                  <a:srgbClr val="000000"/>
                </a:solidFill>
                <a:ea typeface="黑体" panose="02010609060101010101" pitchFamily="2" charset="-122"/>
                <a:sym typeface="黑体" panose="02010609060101010101" pitchFamily="2" charset="-122"/>
              </a:endParaRPr>
            </a:p>
          </p:txBody>
        </p:sp>
        <p:sp>
          <p:nvSpPr>
            <p:cNvPr id="25" name="Text Box 7"/>
            <p:cNvSpPr>
              <a:spLocks noChangeArrowheads="1"/>
            </p:cNvSpPr>
            <p:nvPr>
              <p:custDataLst>
                <p:tags r:id="rId15"/>
              </p:custDataLst>
            </p:nvPr>
          </p:nvSpPr>
          <p:spPr bwMode="auto">
            <a:xfrm>
              <a:off x="3585" y="768"/>
              <a:ext cx="1169"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solidFill>
                    <a:srgbClr val="FF0000"/>
                  </a:solidFill>
                  <a:ea typeface="黑体" panose="02010609060101010101" pitchFamily="2" charset="-122"/>
                  <a:sym typeface="黑体" panose="02010609060101010101" pitchFamily="2" charset="-122"/>
                </a:rPr>
                <a:t>OH</a:t>
              </a:r>
              <a:endParaRPr lang="zh-CN" altLang="en-US" sz="2800" b="1"/>
            </a:p>
          </p:txBody>
        </p:sp>
        <p:sp>
          <p:nvSpPr>
            <p:cNvPr id="26" name="Text Box 8"/>
            <p:cNvSpPr>
              <a:spLocks noChangeArrowheads="1"/>
            </p:cNvSpPr>
            <p:nvPr>
              <p:custDataLst>
                <p:tags r:id="rId16"/>
              </p:custDataLst>
            </p:nvPr>
          </p:nvSpPr>
          <p:spPr bwMode="auto">
            <a:xfrm>
              <a:off x="3443" y="113"/>
              <a:ext cx="1169"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solidFill>
                    <a:srgbClr val="FF0000"/>
                  </a:solidFill>
                  <a:ea typeface="黑体" panose="02010609060101010101" pitchFamily="2" charset="-122"/>
                  <a:sym typeface="黑体" panose="02010609060101010101" pitchFamily="2" charset="-122"/>
                </a:rPr>
                <a:t>OH</a:t>
              </a:r>
              <a:endParaRPr lang="zh-CN" altLang="en-US" sz="2800" b="1"/>
            </a:p>
          </p:txBody>
        </p:sp>
        <p:sp>
          <p:nvSpPr>
            <p:cNvPr id="27" name="Text Box 9"/>
            <p:cNvSpPr>
              <a:spLocks noChangeArrowheads="1"/>
            </p:cNvSpPr>
            <p:nvPr>
              <p:custDataLst>
                <p:tags r:id="rId17"/>
              </p:custDataLst>
            </p:nvPr>
          </p:nvSpPr>
          <p:spPr bwMode="auto">
            <a:xfrm>
              <a:off x="3463" y="1320"/>
              <a:ext cx="1169"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solidFill>
                    <a:srgbClr val="FF0000"/>
                  </a:solidFill>
                  <a:ea typeface="黑体" panose="02010609060101010101" pitchFamily="2" charset="-122"/>
                  <a:sym typeface="黑体" panose="02010609060101010101" pitchFamily="2" charset="-122"/>
                </a:rPr>
                <a:t>OH</a:t>
              </a:r>
              <a:endParaRPr lang="zh-CN" altLang="en-US" sz="2800" b="1"/>
            </a:p>
          </p:txBody>
        </p:sp>
        <p:sp>
          <p:nvSpPr>
            <p:cNvPr id="28" name="AutoShape 10"/>
            <p:cNvSpPr/>
            <p:nvPr>
              <p:custDataLst>
                <p:tags r:id="rId18"/>
              </p:custDataLst>
            </p:nvPr>
          </p:nvSpPr>
          <p:spPr bwMode="auto">
            <a:xfrm>
              <a:off x="546" y="43"/>
              <a:ext cx="365" cy="2400"/>
            </a:xfrm>
            <a:prstGeom prst="leftBracket">
              <a:avLst>
                <a:gd name="adj" fmla="val 54795"/>
              </a:avLst>
            </a:prstGeom>
            <a:noFill/>
            <a:ln w="38100">
              <a:solidFill>
                <a:schemeClr val="tx1"/>
              </a:solidFill>
              <a:bevel/>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sz="2800" b="1">
                <a:ea typeface="黑体" panose="02010609060101010101" pitchFamily="2" charset="-122"/>
                <a:sym typeface="黑体" panose="02010609060101010101" pitchFamily="2" charset="-122"/>
              </a:endParaRPr>
            </a:p>
          </p:txBody>
        </p:sp>
        <p:sp>
          <p:nvSpPr>
            <p:cNvPr id="29" name="AutoShape 11"/>
            <p:cNvSpPr/>
            <p:nvPr>
              <p:custDataLst>
                <p:tags r:id="rId19"/>
              </p:custDataLst>
            </p:nvPr>
          </p:nvSpPr>
          <p:spPr bwMode="auto">
            <a:xfrm flipH="1">
              <a:off x="4389" y="0"/>
              <a:ext cx="365" cy="2400"/>
            </a:xfrm>
            <a:prstGeom prst="leftBracket">
              <a:avLst>
                <a:gd name="adj" fmla="val 54795"/>
              </a:avLst>
            </a:prstGeom>
            <a:noFill/>
            <a:ln w="38100">
              <a:solidFill>
                <a:schemeClr val="tx1"/>
              </a:solidFill>
              <a:bevel/>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sz="2800" b="1">
                <a:ea typeface="黑体" panose="02010609060101010101" pitchFamily="2" charset="-122"/>
                <a:sym typeface="黑体" panose="02010609060101010101" pitchFamily="2" charset="-122"/>
              </a:endParaRPr>
            </a:p>
          </p:txBody>
        </p:sp>
        <p:sp>
          <p:nvSpPr>
            <p:cNvPr id="30" name="Text Box 12"/>
            <p:cNvSpPr>
              <a:spLocks noChangeArrowheads="1"/>
            </p:cNvSpPr>
            <p:nvPr>
              <p:custDataLst>
                <p:tags r:id="rId20"/>
              </p:custDataLst>
            </p:nvPr>
          </p:nvSpPr>
          <p:spPr bwMode="auto">
            <a:xfrm>
              <a:off x="4885" y="1680"/>
              <a:ext cx="606"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ea typeface="黑体" panose="02010609060101010101" pitchFamily="2" charset="-122"/>
                  <a:sym typeface="黑体" panose="02010609060101010101" pitchFamily="2" charset="-122"/>
                </a:rPr>
                <a:t>n</a:t>
              </a:r>
              <a:endParaRPr lang="zh-CN" altLang="en-US" sz="2800" b="1"/>
            </a:p>
          </p:txBody>
        </p:sp>
        <p:sp>
          <p:nvSpPr>
            <p:cNvPr id="31" name="Text Box 13"/>
            <p:cNvSpPr>
              <a:spLocks noChangeArrowheads="1"/>
            </p:cNvSpPr>
            <p:nvPr>
              <p:custDataLst>
                <p:tags r:id="rId21"/>
              </p:custDataLst>
            </p:nvPr>
          </p:nvSpPr>
          <p:spPr bwMode="auto">
            <a:xfrm>
              <a:off x="5700" y="659"/>
              <a:ext cx="3512"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ea typeface="黑体" panose="02010609060101010101" pitchFamily="2" charset="-122"/>
                  <a:sym typeface="黑体" panose="02010609060101010101" pitchFamily="2" charset="-122"/>
                </a:rPr>
                <a:t>3n HO—NO</a:t>
              </a:r>
              <a:r>
                <a:rPr lang="en-US" sz="2800" b="1" baseline="-25000">
                  <a:ea typeface="黑体" panose="02010609060101010101" pitchFamily="2" charset="-122"/>
                  <a:sym typeface="黑体" panose="02010609060101010101" pitchFamily="2" charset="-122"/>
                </a:rPr>
                <a:t>2</a:t>
              </a:r>
              <a:endParaRPr lang="zh-CN" altLang="en-US" sz="2800" b="1"/>
            </a:p>
          </p:txBody>
        </p:sp>
        <p:sp>
          <p:nvSpPr>
            <p:cNvPr id="32" name="Text Box 14"/>
            <p:cNvSpPr>
              <a:spLocks noChangeArrowheads="1"/>
            </p:cNvSpPr>
            <p:nvPr>
              <p:custDataLst>
                <p:tags r:id="rId22"/>
              </p:custDataLst>
            </p:nvPr>
          </p:nvSpPr>
          <p:spPr bwMode="auto">
            <a:xfrm>
              <a:off x="4867" y="659"/>
              <a:ext cx="124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eaLnBrk="0" hangingPunct="0">
                <a:spcBef>
                  <a:spcPct val="50000"/>
                </a:spcBef>
              </a:pPr>
              <a:r>
                <a:rPr lang="zh-CN" altLang="en-US" sz="2800" b="1">
                  <a:ea typeface="黑体" panose="02010609060101010101" pitchFamily="2" charset="-122"/>
                  <a:sym typeface="黑体" panose="02010609060101010101" pitchFamily="2" charset="-122"/>
                </a:rPr>
                <a:t>＋</a:t>
              </a:r>
              <a:endParaRPr lang="zh-CN" altLang="en-US" sz="2800" b="1"/>
            </a:p>
          </p:txBody>
        </p:sp>
      </p:grpSp>
      <p:grpSp>
        <p:nvGrpSpPr>
          <p:cNvPr id="33" name="Group 16"/>
          <p:cNvGrpSpPr/>
          <p:nvPr>
            <p:custDataLst>
              <p:tags r:id="rId23"/>
            </p:custDataLst>
          </p:nvPr>
        </p:nvGrpSpPr>
        <p:grpSpPr>
          <a:xfrm>
            <a:off x="4588926" y="3165087"/>
            <a:ext cx="7056934" cy="1481455"/>
            <a:chOff x="600" y="-8"/>
            <a:chExt cx="11115" cy="2333"/>
          </a:xfrm>
        </p:grpSpPr>
        <p:grpSp>
          <p:nvGrpSpPr>
            <p:cNvPr id="34" name="Group 17"/>
            <p:cNvGrpSpPr/>
            <p:nvPr>
              <p:custDataLst>
                <p:tags r:id="rId24"/>
              </p:custDataLst>
            </p:nvPr>
          </p:nvGrpSpPr>
          <p:grpSpPr>
            <a:xfrm>
              <a:off x="3188" y="-8"/>
              <a:ext cx="6261" cy="2333"/>
              <a:chOff x="25" y="-3"/>
              <a:chExt cx="2504" cy="933"/>
            </a:xfrm>
          </p:grpSpPr>
          <p:sp>
            <p:nvSpPr>
              <p:cNvPr id="39" name="Line 18"/>
              <p:cNvSpPr>
                <a:spLocks noChangeShapeType="1"/>
              </p:cNvSpPr>
              <p:nvPr>
                <p:custDataLst>
                  <p:tags r:id="rId25"/>
                </p:custDataLst>
              </p:nvPr>
            </p:nvSpPr>
            <p:spPr bwMode="auto">
              <a:xfrm flipV="1">
                <a:off x="1110" y="240"/>
                <a:ext cx="192" cy="144"/>
              </a:xfrm>
              <a:prstGeom prst="line">
                <a:avLst/>
              </a:prstGeom>
              <a:noFill/>
              <a:ln w="38100">
                <a:solidFill>
                  <a:schemeClr val="tx1"/>
                </a:solidFill>
                <a:bevel/>
              </a:ln>
              <a:extLst>
                <a:ext uri="{909E8E84-426E-40DD-AFC4-6F175D3DCCD1}">
                  <a14:hiddenFill xmlns:a14="http://schemas.microsoft.com/office/drawing/2010/main">
                    <a:noFill/>
                  </a14:hiddenFill>
                </a:ext>
              </a:extLst>
            </p:spPr>
            <p:txBody>
              <a:bodyPr wrap="none"/>
              <a:lstStyle/>
              <a:p>
                <a:pPr eaLnBrk="0" hangingPunct="0"/>
                <a:endParaRPr lang="zh-CN" altLang="en-US" sz="2800" b="1">
                  <a:solidFill>
                    <a:srgbClr val="000000"/>
                  </a:solidFill>
                  <a:ea typeface="黑体" panose="02010609060101010101" pitchFamily="2" charset="-122"/>
                  <a:sym typeface="黑体" panose="02010609060101010101" pitchFamily="2" charset="-122"/>
                </a:endParaRPr>
              </a:p>
            </p:txBody>
          </p:sp>
          <p:sp>
            <p:nvSpPr>
              <p:cNvPr id="40" name="Line 19"/>
              <p:cNvSpPr>
                <a:spLocks noChangeShapeType="1"/>
              </p:cNvSpPr>
              <p:nvPr>
                <p:custDataLst>
                  <p:tags r:id="rId26"/>
                </p:custDataLst>
              </p:nvPr>
            </p:nvSpPr>
            <p:spPr bwMode="auto">
              <a:xfrm>
                <a:off x="1110" y="576"/>
                <a:ext cx="192" cy="144"/>
              </a:xfrm>
              <a:prstGeom prst="line">
                <a:avLst/>
              </a:prstGeom>
              <a:noFill/>
              <a:ln w="38100">
                <a:solidFill>
                  <a:schemeClr val="tx1"/>
                </a:solidFill>
                <a:bevel/>
              </a:ln>
              <a:extLst>
                <a:ext uri="{909E8E84-426E-40DD-AFC4-6F175D3DCCD1}">
                  <a14:hiddenFill xmlns:a14="http://schemas.microsoft.com/office/drawing/2010/main">
                    <a:noFill/>
                  </a14:hiddenFill>
                </a:ext>
              </a:extLst>
            </p:spPr>
            <p:txBody>
              <a:bodyPr wrap="none"/>
              <a:lstStyle/>
              <a:p>
                <a:pPr eaLnBrk="0" hangingPunct="0"/>
                <a:endParaRPr lang="zh-CN" altLang="en-US" sz="2800" b="1">
                  <a:solidFill>
                    <a:srgbClr val="000000"/>
                  </a:solidFill>
                  <a:ea typeface="黑体" panose="02010609060101010101" pitchFamily="2" charset="-122"/>
                  <a:sym typeface="黑体" panose="02010609060101010101" pitchFamily="2" charset="-122"/>
                </a:endParaRPr>
              </a:p>
            </p:txBody>
          </p:sp>
          <p:sp>
            <p:nvSpPr>
              <p:cNvPr id="41" name="Line 20"/>
              <p:cNvSpPr>
                <a:spLocks noChangeShapeType="1"/>
              </p:cNvSpPr>
              <p:nvPr>
                <p:custDataLst>
                  <p:tags r:id="rId27"/>
                </p:custDataLst>
              </p:nvPr>
            </p:nvSpPr>
            <p:spPr bwMode="auto">
              <a:xfrm>
                <a:off x="1158" y="480"/>
                <a:ext cx="192" cy="1"/>
              </a:xfrm>
              <a:prstGeom prst="line">
                <a:avLst/>
              </a:prstGeom>
              <a:noFill/>
              <a:ln w="38100">
                <a:solidFill>
                  <a:schemeClr val="tx1"/>
                </a:solidFill>
                <a:bevel/>
              </a:ln>
              <a:extLst>
                <a:ext uri="{909E8E84-426E-40DD-AFC4-6F175D3DCCD1}">
                  <a14:hiddenFill xmlns:a14="http://schemas.microsoft.com/office/drawing/2010/main">
                    <a:noFill/>
                  </a14:hiddenFill>
                </a:ext>
              </a:extLst>
            </p:spPr>
            <p:txBody>
              <a:bodyPr wrap="none"/>
              <a:lstStyle/>
              <a:p>
                <a:pPr eaLnBrk="0" hangingPunct="0"/>
                <a:endParaRPr lang="zh-CN" altLang="en-US" sz="2800" b="1">
                  <a:solidFill>
                    <a:srgbClr val="000000"/>
                  </a:solidFill>
                  <a:ea typeface="黑体" panose="02010609060101010101" pitchFamily="2" charset="-122"/>
                  <a:sym typeface="黑体" panose="02010609060101010101" pitchFamily="2" charset="-122"/>
                </a:endParaRPr>
              </a:p>
            </p:txBody>
          </p:sp>
          <p:grpSp>
            <p:nvGrpSpPr>
              <p:cNvPr id="42" name="Group 21"/>
              <p:cNvGrpSpPr/>
              <p:nvPr>
                <p:custDataLst>
                  <p:tags r:id="rId28"/>
                </p:custDataLst>
              </p:nvPr>
            </p:nvGrpSpPr>
            <p:grpSpPr>
              <a:xfrm>
                <a:off x="25" y="-3"/>
                <a:ext cx="2504" cy="933"/>
                <a:chOff x="25" y="-3"/>
                <a:chExt cx="2504" cy="933"/>
              </a:xfrm>
            </p:grpSpPr>
            <p:sp>
              <p:nvSpPr>
                <p:cNvPr id="43" name="Text Box 22"/>
                <p:cNvSpPr>
                  <a:spLocks noChangeArrowheads="1"/>
                </p:cNvSpPr>
                <p:nvPr>
                  <p:custDataLst>
                    <p:tags r:id="rId29"/>
                  </p:custDataLst>
                </p:nvPr>
              </p:nvSpPr>
              <p:spPr bwMode="auto">
                <a:xfrm>
                  <a:off x="25" y="309"/>
                  <a:ext cx="13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zh-CN" altLang="en-US" sz="2800" b="1">
                      <a:solidFill>
                        <a:srgbClr val="0000CC"/>
                      </a:solidFill>
                      <a:ea typeface="黑体" panose="02010609060101010101" pitchFamily="2" charset="-122"/>
                      <a:sym typeface="黑体" panose="02010609060101010101" pitchFamily="2" charset="-122"/>
                    </a:rPr>
                    <a:t>（</a:t>
                  </a:r>
                  <a:r>
                    <a:rPr lang="en-US" sz="2800" b="1">
                      <a:solidFill>
                        <a:srgbClr val="0000CC"/>
                      </a:solidFill>
                      <a:ea typeface="黑体" panose="02010609060101010101" pitchFamily="2" charset="-122"/>
                      <a:sym typeface="黑体" panose="02010609060101010101" pitchFamily="2" charset="-122"/>
                    </a:rPr>
                    <a:t>C</a:t>
                  </a:r>
                  <a:r>
                    <a:rPr lang="en-US" sz="2800" b="1" baseline="-25000">
                      <a:solidFill>
                        <a:srgbClr val="0000CC"/>
                      </a:solidFill>
                      <a:ea typeface="黑体" panose="02010609060101010101" pitchFamily="2" charset="-122"/>
                      <a:sym typeface="黑体" panose="02010609060101010101" pitchFamily="2" charset="-122"/>
                    </a:rPr>
                    <a:t>6</a:t>
                  </a:r>
                  <a:r>
                    <a:rPr lang="en-US" sz="2800" b="1">
                      <a:solidFill>
                        <a:srgbClr val="0000CC"/>
                      </a:solidFill>
                      <a:ea typeface="黑体" panose="02010609060101010101" pitchFamily="2" charset="-122"/>
                      <a:sym typeface="黑体" panose="02010609060101010101" pitchFamily="2" charset="-122"/>
                    </a:rPr>
                    <a:t>H</a:t>
                  </a:r>
                  <a:r>
                    <a:rPr lang="en-US" sz="2800" b="1" baseline="-25000">
                      <a:solidFill>
                        <a:srgbClr val="0000CC"/>
                      </a:solidFill>
                      <a:ea typeface="黑体" panose="02010609060101010101" pitchFamily="2" charset="-122"/>
                      <a:sym typeface="黑体" panose="02010609060101010101" pitchFamily="2" charset="-122"/>
                    </a:rPr>
                    <a:t>7</a:t>
                  </a:r>
                  <a:r>
                    <a:rPr lang="en-US" sz="2800" b="1">
                      <a:solidFill>
                        <a:srgbClr val="0000CC"/>
                      </a:solidFill>
                      <a:ea typeface="黑体" panose="02010609060101010101" pitchFamily="2" charset="-122"/>
                      <a:sym typeface="黑体" panose="02010609060101010101" pitchFamily="2" charset="-122"/>
                    </a:rPr>
                    <a:t>O</a:t>
                  </a:r>
                  <a:r>
                    <a:rPr lang="en-US" sz="2800" b="1" baseline="-25000">
                      <a:solidFill>
                        <a:srgbClr val="0000CC"/>
                      </a:solidFill>
                      <a:ea typeface="黑体" panose="02010609060101010101" pitchFamily="2" charset="-122"/>
                      <a:sym typeface="黑体" panose="02010609060101010101" pitchFamily="2" charset="-122"/>
                    </a:rPr>
                    <a:t>2</a:t>
                  </a:r>
                  <a:r>
                    <a:rPr lang="zh-CN" altLang="en-US" sz="2800" b="1">
                      <a:solidFill>
                        <a:srgbClr val="0000CC"/>
                      </a:solidFill>
                      <a:ea typeface="黑体" panose="02010609060101010101" pitchFamily="2" charset="-122"/>
                      <a:sym typeface="黑体" panose="02010609060101010101" pitchFamily="2" charset="-122"/>
                    </a:rPr>
                    <a:t>）</a:t>
                  </a:r>
                  <a:endParaRPr lang="zh-CN" altLang="en-US" sz="2800" b="1"/>
                </a:p>
              </p:txBody>
            </p:sp>
            <p:sp>
              <p:nvSpPr>
                <p:cNvPr id="44" name="Text Box 23"/>
                <p:cNvSpPr>
                  <a:spLocks noChangeArrowheads="1"/>
                </p:cNvSpPr>
                <p:nvPr>
                  <p:custDataLst>
                    <p:tags r:id="rId30"/>
                  </p:custDataLst>
                </p:nvPr>
              </p:nvSpPr>
              <p:spPr bwMode="auto">
                <a:xfrm>
                  <a:off x="1319" y="528"/>
                  <a:ext cx="93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solidFill>
                        <a:srgbClr val="FF0000"/>
                      </a:solidFill>
                      <a:ea typeface="黑体" panose="02010609060101010101" pitchFamily="2" charset="-122"/>
                      <a:sym typeface="黑体" panose="02010609060101010101" pitchFamily="2" charset="-122"/>
                    </a:rPr>
                    <a:t>O—NO</a:t>
                  </a:r>
                  <a:r>
                    <a:rPr lang="en-US" sz="2800" b="1" baseline="-25000">
                      <a:solidFill>
                        <a:srgbClr val="FF0000"/>
                      </a:solidFill>
                      <a:ea typeface="黑体" panose="02010609060101010101" pitchFamily="2" charset="-122"/>
                      <a:sym typeface="黑体" panose="02010609060101010101" pitchFamily="2" charset="-122"/>
                    </a:rPr>
                    <a:t>2</a:t>
                  </a:r>
                  <a:endParaRPr lang="zh-CN" altLang="en-US" sz="2800" b="1"/>
                </a:p>
              </p:txBody>
            </p:sp>
            <p:sp>
              <p:nvSpPr>
                <p:cNvPr id="45" name="Text Box 24"/>
                <p:cNvSpPr>
                  <a:spLocks noChangeArrowheads="1"/>
                </p:cNvSpPr>
                <p:nvPr>
                  <p:custDataLst>
                    <p:tags r:id="rId31"/>
                  </p:custDataLst>
                </p:nvPr>
              </p:nvSpPr>
              <p:spPr bwMode="auto">
                <a:xfrm>
                  <a:off x="1350" y="288"/>
                  <a:ext cx="93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solidFill>
                        <a:srgbClr val="FF0000"/>
                      </a:solidFill>
                      <a:ea typeface="黑体" panose="02010609060101010101" pitchFamily="2" charset="-122"/>
                      <a:sym typeface="黑体" panose="02010609060101010101" pitchFamily="2" charset="-122"/>
                    </a:rPr>
                    <a:t>O—NO</a:t>
                  </a:r>
                  <a:r>
                    <a:rPr lang="en-US" sz="2800" b="1" baseline="-25000">
                      <a:solidFill>
                        <a:srgbClr val="FF0000"/>
                      </a:solidFill>
                      <a:ea typeface="黑体" panose="02010609060101010101" pitchFamily="2" charset="-122"/>
                      <a:sym typeface="黑体" panose="02010609060101010101" pitchFamily="2" charset="-122"/>
                    </a:rPr>
                    <a:t>2</a:t>
                  </a:r>
                  <a:endParaRPr lang="zh-CN" altLang="en-US" sz="2800" b="1"/>
                </a:p>
              </p:txBody>
            </p:sp>
            <p:sp>
              <p:nvSpPr>
                <p:cNvPr id="46" name="Text Box 25"/>
                <p:cNvSpPr>
                  <a:spLocks noChangeArrowheads="1"/>
                </p:cNvSpPr>
                <p:nvPr>
                  <p:custDataLst>
                    <p:tags r:id="rId32"/>
                  </p:custDataLst>
                </p:nvPr>
              </p:nvSpPr>
              <p:spPr bwMode="auto">
                <a:xfrm>
                  <a:off x="1319" y="48"/>
                  <a:ext cx="93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solidFill>
                        <a:srgbClr val="FF0000"/>
                      </a:solidFill>
                      <a:ea typeface="黑体" panose="02010609060101010101" pitchFamily="2" charset="-122"/>
                      <a:sym typeface="黑体" panose="02010609060101010101" pitchFamily="2" charset="-122"/>
                    </a:rPr>
                    <a:t>O—NO</a:t>
                  </a:r>
                  <a:r>
                    <a:rPr lang="en-US" sz="2800" b="1" baseline="-25000">
                      <a:solidFill>
                        <a:srgbClr val="FF0000"/>
                      </a:solidFill>
                      <a:ea typeface="黑体" panose="02010609060101010101" pitchFamily="2" charset="-122"/>
                      <a:sym typeface="黑体" panose="02010609060101010101" pitchFamily="2" charset="-122"/>
                    </a:rPr>
                    <a:t>2</a:t>
                  </a:r>
                  <a:endParaRPr lang="zh-CN" altLang="en-US" sz="2800" b="1"/>
                </a:p>
              </p:txBody>
            </p:sp>
            <p:sp>
              <p:nvSpPr>
                <p:cNvPr id="47" name="AutoShape 26"/>
                <p:cNvSpPr/>
                <p:nvPr>
                  <p:custDataLst>
                    <p:tags r:id="rId33"/>
                  </p:custDataLst>
                </p:nvPr>
              </p:nvSpPr>
              <p:spPr bwMode="auto">
                <a:xfrm>
                  <a:off x="2142" y="18"/>
                  <a:ext cx="144" cy="912"/>
                </a:xfrm>
                <a:prstGeom prst="rightBracket">
                  <a:avLst>
                    <a:gd name="adj" fmla="val 52778"/>
                  </a:avLst>
                </a:prstGeom>
                <a:noFill/>
                <a:ln w="38100">
                  <a:solidFill>
                    <a:schemeClr val="tx1"/>
                  </a:solidFill>
                  <a:bevel/>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sz="2800" b="1">
                    <a:ea typeface="黑体" panose="02010609060101010101" pitchFamily="2" charset="-122"/>
                    <a:sym typeface="黑体" panose="02010609060101010101" pitchFamily="2" charset="-122"/>
                  </a:endParaRPr>
                </a:p>
              </p:txBody>
            </p:sp>
            <p:sp>
              <p:nvSpPr>
                <p:cNvPr id="48" name="AutoShape 27"/>
                <p:cNvSpPr/>
                <p:nvPr>
                  <p:custDataLst>
                    <p:tags r:id="rId34"/>
                  </p:custDataLst>
                </p:nvPr>
              </p:nvSpPr>
              <p:spPr bwMode="auto">
                <a:xfrm flipH="1">
                  <a:off x="197" y="-3"/>
                  <a:ext cx="144" cy="912"/>
                </a:xfrm>
                <a:prstGeom prst="rightBracket">
                  <a:avLst>
                    <a:gd name="adj" fmla="val 52778"/>
                  </a:avLst>
                </a:prstGeom>
                <a:noFill/>
                <a:ln w="38100">
                  <a:solidFill>
                    <a:schemeClr val="tx1"/>
                  </a:solidFill>
                  <a:bevel/>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sz="2800" b="1">
                    <a:ea typeface="黑体" panose="02010609060101010101" pitchFamily="2" charset="-122"/>
                    <a:sym typeface="黑体" panose="02010609060101010101" pitchFamily="2" charset="-122"/>
                  </a:endParaRPr>
                </a:p>
              </p:txBody>
            </p:sp>
            <p:sp>
              <p:nvSpPr>
                <p:cNvPr id="49" name="Text Box 28"/>
                <p:cNvSpPr>
                  <a:spLocks noChangeArrowheads="1"/>
                </p:cNvSpPr>
                <p:nvPr>
                  <p:custDataLst>
                    <p:tags r:id="rId35"/>
                  </p:custDataLst>
                </p:nvPr>
              </p:nvSpPr>
              <p:spPr bwMode="auto">
                <a:xfrm>
                  <a:off x="2286" y="583"/>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ea typeface="黑体" panose="02010609060101010101" pitchFamily="2" charset="-122"/>
                      <a:sym typeface="黑体" panose="02010609060101010101" pitchFamily="2" charset="-122"/>
                    </a:rPr>
                    <a:t>n</a:t>
                  </a:r>
                  <a:endParaRPr lang="zh-CN" altLang="en-US" sz="2800" b="1"/>
                </a:p>
              </p:txBody>
            </p:sp>
          </p:grpSp>
        </p:grpSp>
        <p:sp>
          <p:nvSpPr>
            <p:cNvPr id="35" name="Text Box 29"/>
            <p:cNvSpPr>
              <a:spLocks noChangeArrowheads="1"/>
            </p:cNvSpPr>
            <p:nvPr>
              <p:custDataLst>
                <p:tags r:id="rId36"/>
              </p:custDataLst>
            </p:nvPr>
          </p:nvSpPr>
          <p:spPr bwMode="auto">
            <a:xfrm>
              <a:off x="9758" y="642"/>
              <a:ext cx="1957"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en-US" sz="2800" b="1">
                  <a:ea typeface="黑体" panose="02010609060101010101" pitchFamily="2" charset="-122"/>
                  <a:sym typeface="黑体" panose="02010609060101010101" pitchFamily="2" charset="-122"/>
                </a:rPr>
                <a:t>3nH</a:t>
              </a:r>
              <a:r>
                <a:rPr lang="en-US" sz="2800" b="1" baseline="-25000">
                  <a:ea typeface="黑体" panose="02010609060101010101" pitchFamily="2" charset="-122"/>
                  <a:sym typeface="黑体" panose="02010609060101010101" pitchFamily="2" charset="-122"/>
                </a:rPr>
                <a:t>2</a:t>
              </a:r>
              <a:r>
                <a:rPr lang="en-US" sz="2800" b="1">
                  <a:ea typeface="黑体" panose="02010609060101010101" pitchFamily="2" charset="-122"/>
                  <a:sym typeface="黑体" panose="02010609060101010101" pitchFamily="2" charset="-122"/>
                </a:rPr>
                <a:t>O</a:t>
              </a:r>
              <a:endParaRPr lang="zh-CN" altLang="en-US" sz="2800" b="1"/>
            </a:p>
          </p:txBody>
        </p:sp>
        <p:sp>
          <p:nvSpPr>
            <p:cNvPr id="36" name="Text Box 30"/>
            <p:cNvSpPr>
              <a:spLocks noChangeArrowheads="1"/>
            </p:cNvSpPr>
            <p:nvPr>
              <p:custDataLst>
                <p:tags r:id="rId37"/>
              </p:custDataLst>
            </p:nvPr>
          </p:nvSpPr>
          <p:spPr bwMode="auto">
            <a:xfrm>
              <a:off x="8888" y="633"/>
              <a:ext cx="1247"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eaLnBrk="0" hangingPunct="0">
                <a:spcBef>
                  <a:spcPct val="50000"/>
                </a:spcBef>
              </a:pPr>
              <a:r>
                <a:rPr lang="zh-CN" altLang="en-US" sz="2800" b="1">
                  <a:ea typeface="黑体" panose="02010609060101010101" pitchFamily="2" charset="-122"/>
                  <a:sym typeface="黑体" panose="02010609060101010101" pitchFamily="2" charset="-122"/>
                </a:rPr>
                <a:t>＋</a:t>
              </a:r>
              <a:endParaRPr lang="zh-CN" altLang="en-US" sz="2800" b="1"/>
            </a:p>
          </p:txBody>
        </p:sp>
        <p:sp>
          <p:nvSpPr>
            <p:cNvPr id="37" name="Line 31"/>
            <p:cNvSpPr>
              <a:spLocks noChangeShapeType="1"/>
            </p:cNvSpPr>
            <p:nvPr>
              <p:custDataLst>
                <p:tags r:id="rId38"/>
              </p:custDataLst>
            </p:nvPr>
          </p:nvSpPr>
          <p:spPr bwMode="auto">
            <a:xfrm>
              <a:off x="600" y="1200"/>
              <a:ext cx="2405" cy="1"/>
            </a:xfrm>
            <a:prstGeom prst="line">
              <a:avLst/>
            </a:prstGeom>
            <a:noFill/>
            <a:ln w="57150">
              <a:solidFill>
                <a:schemeClr val="tx1"/>
              </a:solidFill>
              <a:bevel/>
              <a:tailEnd type="triangle" w="med" len="med"/>
            </a:ln>
            <a:extLst>
              <a:ext uri="{909E8E84-426E-40DD-AFC4-6F175D3DCCD1}">
                <a14:hiddenFill xmlns:a14="http://schemas.microsoft.com/office/drawing/2010/main">
                  <a:noFill/>
                </a14:hiddenFill>
              </a:ext>
            </a:extLst>
          </p:spPr>
          <p:txBody>
            <a:bodyPr/>
            <a:lstStyle/>
            <a:p>
              <a:pPr eaLnBrk="0" hangingPunct="0"/>
              <a:endParaRPr lang="zh-CN" altLang="en-US" sz="2800" b="1">
                <a:solidFill>
                  <a:srgbClr val="000000"/>
                </a:solidFill>
                <a:ea typeface="黑体" panose="02010609060101010101" pitchFamily="2" charset="-122"/>
                <a:sym typeface="黑体" panose="02010609060101010101" pitchFamily="2" charset="-122"/>
              </a:endParaRPr>
            </a:p>
          </p:txBody>
        </p:sp>
        <p:sp>
          <p:nvSpPr>
            <p:cNvPr id="38" name="Text Box 32"/>
            <p:cNvSpPr>
              <a:spLocks noChangeArrowheads="1"/>
            </p:cNvSpPr>
            <p:nvPr>
              <p:custDataLst>
                <p:tags r:id="rId39"/>
              </p:custDataLst>
            </p:nvPr>
          </p:nvSpPr>
          <p:spPr bwMode="auto">
            <a:xfrm>
              <a:off x="603" y="440"/>
              <a:ext cx="198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zh-CN" altLang="en-US" sz="2800" b="1">
                  <a:ea typeface="黑体" panose="02010609060101010101" pitchFamily="2" charset="-122"/>
                  <a:sym typeface="黑体" panose="02010609060101010101" pitchFamily="2" charset="-122"/>
                </a:rPr>
                <a:t>浓硫酸</a:t>
              </a:r>
              <a:endParaRPr lang="zh-CN" altLang="en-US" sz="2800" b="1"/>
            </a:p>
          </p:txBody>
        </p:sp>
      </p:grpSp>
      <p:sp>
        <p:nvSpPr>
          <p:cNvPr id="2" name="矩形 1"/>
          <p:cNvSpPr/>
          <p:nvPr userDrawn="1">
            <p:custDataLst>
              <p:tags r:id="rId40"/>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4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ppt_w/2"/>
                                          </p:val>
                                        </p:tav>
                                        <p:tav tm="100000">
                                          <p:val>
                                            <p:strVal val="#ppt_x"/>
                                          </p:val>
                                        </p:tav>
                                      </p:tavLst>
                                    </p:anim>
                                    <p:anim calcmode="lin" valueType="num">
                                      <p:cBhvr>
                                        <p:cTn id="28" dur="500" fill="hold"/>
                                        <p:tgtEl>
                                          <p:spTgt spid="19"/>
                                        </p:tgtEl>
                                        <p:attrNameLst>
                                          <p:attrName>ppt_y</p:attrName>
                                        </p:attrNameLst>
                                      </p:cBhvr>
                                      <p:tavLst>
                                        <p:tav tm="0">
                                          <p:val>
                                            <p:strVal val="#ppt_y"/>
                                          </p:val>
                                        </p:tav>
                                        <p:tav tm="100000">
                                          <p:val>
                                            <p:strVal val="#ppt_y"/>
                                          </p:val>
                                        </p:tav>
                                      </p:tavLst>
                                    </p:anim>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ppt_x</p:attrName>
                                        </p:attrNameLst>
                                      </p:cBhvr>
                                      <p:tavLst>
                                        <p:tav tm="0">
                                          <p:val>
                                            <p:strVal val="#ppt_x-#ppt_w/2"/>
                                          </p:val>
                                        </p:tav>
                                        <p:tav tm="100000">
                                          <p:val>
                                            <p:strVal val="#ppt_x"/>
                                          </p:val>
                                        </p:tav>
                                      </p:tavLst>
                                    </p:anim>
                                    <p:anim calcmode="lin" valueType="num">
                                      <p:cBhvr>
                                        <p:cTn id="36" dur="500" fill="hold"/>
                                        <p:tgtEl>
                                          <p:spTgt spid="33"/>
                                        </p:tgtEl>
                                        <p:attrNameLst>
                                          <p:attrName>ppt_y</p:attrName>
                                        </p:attrNameLst>
                                      </p:cBhvr>
                                      <p:tavLst>
                                        <p:tav tm="0">
                                          <p:val>
                                            <p:strVal val="#ppt_y"/>
                                          </p:val>
                                        </p:tav>
                                        <p:tav tm="100000">
                                          <p:val>
                                            <p:strVal val="#ppt_y"/>
                                          </p:val>
                                        </p:tav>
                                      </p:tavLst>
                                    </p:anim>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2" grpId="0"/>
      <p:bldP spid="32773" grpId="0"/>
      <p:bldP spid="32774"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p:nvPr>
            <p:custDataLst>
              <p:tags r:id="rId1"/>
            </p:custDataLst>
          </p:nvPr>
        </p:nvSpPr>
        <p:spPr>
          <a:xfrm>
            <a:off x="631775" y="1688528"/>
            <a:ext cx="5059680" cy="645160"/>
          </a:xfrm>
          <a:prstGeom prst="rect">
            <a:avLst/>
          </a:prstGeom>
          <a:noFill/>
          <a:ln w="9525">
            <a:noFill/>
          </a:ln>
        </p:spPr>
        <p:txBody>
          <a:bodyPr wrap="none" anchor="ctr" anchorCtr="0">
            <a:spAutoFit/>
          </a:bodyPr>
          <a:lstStyle/>
          <a:p>
            <a:pPr defTabSz="914400">
              <a:lnSpc>
                <a:spcPct val="150000"/>
              </a:lnSpc>
              <a:tabLst>
                <a:tab pos="2636520" algn="ctr"/>
                <a:tab pos="4427855" algn="l"/>
              </a:tabLst>
            </a:pPr>
            <a:r>
              <a:rPr lang="zh-CN" altLang="en-US" sz="2400" b="1" smtClean="0">
                <a:solidFill>
                  <a:srgbClr val="FF0000"/>
                </a:solidFill>
                <a:latin typeface="微软雅黑" panose="020B0503020204020204" charset="-122"/>
                <a:ea typeface="微软雅黑" panose="020B0503020204020204" charset="-122"/>
                <a:cs typeface="Times New Roman" panose="02020603050405020304" pitchFamily="18" charset="0"/>
              </a:rPr>
              <a:t>①棉</a:t>
            </a:r>
            <a:r>
              <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rPr>
              <a:t>和麻</a:t>
            </a: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rPr>
              <a:t>的纤维大量用于</a:t>
            </a:r>
            <a:r>
              <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sym typeface="+mn-ea"/>
              </a:rPr>
              <a:t>纺织工业</a:t>
            </a: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rPr>
              <a:t>。</a:t>
            </a:r>
            <a:endPar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6" name="Rectangle 11"/>
          <p:cNvSpPr/>
          <p:nvPr>
            <p:custDataLst>
              <p:tags r:id="rId2"/>
            </p:custDataLst>
          </p:nvPr>
        </p:nvSpPr>
        <p:spPr>
          <a:xfrm>
            <a:off x="631775" y="2340320"/>
            <a:ext cx="8302675" cy="645160"/>
          </a:xfrm>
          <a:prstGeom prst="rect">
            <a:avLst/>
          </a:prstGeom>
          <a:noFill/>
          <a:ln w="9525">
            <a:noFill/>
          </a:ln>
        </p:spPr>
        <p:txBody>
          <a:bodyPr wrap="square" anchor="ctr" anchorCtr="0">
            <a:spAutoFit/>
          </a:bodyPr>
          <a:lstStyle/>
          <a:p>
            <a:pPr defTabSz="914400">
              <a:lnSpc>
                <a:spcPct val="150000"/>
              </a:lnSpc>
              <a:tabLst>
                <a:tab pos="2636520" algn="ctr"/>
                <a:tab pos="4427855" algn="l"/>
              </a:tabLst>
            </a:pPr>
            <a:r>
              <a:rPr lang="zh-CN" altLang="en-US" sz="2400" b="1" smtClean="0">
                <a:solidFill>
                  <a:srgbClr val="000000"/>
                </a:solidFill>
                <a:latin typeface="微软雅黑" panose="020B0503020204020204" charset="-122"/>
                <a:ea typeface="微软雅黑" panose="020B0503020204020204" charset="-122"/>
                <a:cs typeface="Times New Roman" panose="02020603050405020304" pitchFamily="18" charset="0"/>
              </a:rPr>
              <a:t>②一些</a:t>
            </a: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rPr>
              <a:t>富含纤维素的物质，如</a:t>
            </a:r>
            <a:r>
              <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rPr>
              <a:t>木材、秸秆</a:t>
            </a: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rPr>
              <a:t>等是造纸的原料</a:t>
            </a:r>
            <a:r>
              <a:rPr lang="zh-CN" altLang="en-US" sz="2400" b="1">
                <a:latin typeface="微软雅黑" panose="020B0503020204020204" charset="-122"/>
                <a:ea typeface="微软雅黑" panose="020B0503020204020204" charset="-122"/>
                <a:cs typeface="Times New Roman" panose="02020603050405020304" pitchFamily="18" charset="0"/>
              </a:rPr>
              <a:t>。</a:t>
            </a:r>
            <a:endParaRPr lang="zh-CN" altLang="en-US" sz="2400" b="1">
              <a:latin typeface="微软雅黑" panose="020B0503020204020204" charset="-122"/>
              <a:ea typeface="微软雅黑" panose="020B0503020204020204" charset="-122"/>
              <a:cs typeface="Times New Roman" panose="02020603050405020304" pitchFamily="18" charset="0"/>
            </a:endParaRPr>
          </a:p>
        </p:txBody>
      </p:sp>
      <p:sp>
        <p:nvSpPr>
          <p:cNvPr id="8" name="文本框 7"/>
          <p:cNvSpPr txBox="1"/>
          <p:nvPr>
            <p:custDataLst>
              <p:tags r:id="rId3"/>
            </p:custDataLst>
          </p:nvPr>
        </p:nvSpPr>
        <p:spPr>
          <a:xfrm>
            <a:off x="228600" y="4270375"/>
            <a:ext cx="5343525" cy="1198880"/>
          </a:xfrm>
          <a:prstGeom prst="rect">
            <a:avLst/>
          </a:prstGeom>
          <a:noFill/>
        </p:spPr>
        <p:txBody>
          <a:bodyPr wrap="square" rtlCol="0" anchor="t">
            <a:spAutoFit/>
          </a:bodyPr>
          <a:lstStyle/>
          <a:p>
            <a:pPr>
              <a:lnSpc>
                <a:spcPct val="150000"/>
              </a:lnSpc>
            </a:pP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黏胶纤维中的</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长纤维</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称为</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人造丝</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短纤维</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称为</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人造棉</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4"/>
            </p:custDataLst>
          </p:nvPr>
        </p:nvSpPr>
        <p:spPr>
          <a:xfrm>
            <a:off x="631774" y="3026569"/>
            <a:ext cx="10874425" cy="1198880"/>
          </a:xfrm>
          <a:prstGeom prst="rect">
            <a:avLst/>
          </a:prstGeom>
          <a:noFill/>
        </p:spPr>
        <p:txBody>
          <a:bodyPr wrap="square" rtlCol="0">
            <a:spAutoFit/>
          </a:bodyPr>
          <a:lstStyle/>
          <a:p>
            <a:pPr algn="l">
              <a:lnSpc>
                <a:spcPct val="150000"/>
              </a:lnSpc>
            </a:pP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sym typeface="+mn-ea"/>
              </a:rPr>
              <a:t>③黏胶纤维是用木材、秸秆等富含纤维素的物质经化学处理后通过纺丝</a:t>
            </a:r>
            <a:r>
              <a:rPr lang="zh-CN" altLang="en-US" sz="2400" b="1" smtClean="0">
                <a:solidFill>
                  <a:srgbClr val="000000"/>
                </a:solidFill>
                <a:latin typeface="微软雅黑" panose="020B0503020204020204" charset="-122"/>
                <a:ea typeface="微软雅黑" panose="020B0503020204020204" charset="-122"/>
                <a:cs typeface="Times New Roman" panose="02020603050405020304" pitchFamily="18" charset="0"/>
                <a:sym typeface="+mn-ea"/>
              </a:rPr>
              <a:t>而制成</a:t>
            </a:r>
            <a:r>
              <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sym typeface="+mn-ea"/>
              </a:rPr>
              <a:t>的</a:t>
            </a:r>
            <a:r>
              <a:rPr lang="zh-CN" altLang="en-US" sz="2400" b="1">
                <a:solidFill>
                  <a:srgbClr val="FF0000"/>
                </a:solidFill>
                <a:latin typeface="微软雅黑" panose="020B0503020204020204" charset="-122"/>
                <a:ea typeface="微软雅黑" panose="020B0503020204020204" charset="-122"/>
                <a:cs typeface="Times New Roman" panose="02020603050405020304" pitchFamily="18" charset="0"/>
                <a:sym typeface="+mn-ea"/>
              </a:rPr>
              <a:t>再生纤维</a:t>
            </a:r>
            <a:r>
              <a:rPr lang="zh-CN" altLang="en-US" sz="2400" b="1">
                <a:latin typeface="微软雅黑" panose="020B0503020204020204" charset="-122"/>
                <a:ea typeface="微软雅黑" panose="020B0503020204020204" charset="-122"/>
                <a:cs typeface="Times New Roman" panose="02020603050405020304" pitchFamily="18" charset="0"/>
                <a:sym typeface="+mn-ea"/>
              </a:rPr>
              <a:t>。</a:t>
            </a:r>
            <a:endParaRPr lang="zh-CN" altLang="en-US" sz="2400"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grpSp>
        <p:nvGrpSpPr>
          <p:cNvPr id="12" name="组合 11"/>
          <p:cNvGrpSpPr/>
          <p:nvPr>
            <p:custDataLst>
              <p:tags r:id="rId5"/>
            </p:custDataLst>
          </p:nvPr>
        </p:nvGrpSpPr>
        <p:grpSpPr>
          <a:xfrm>
            <a:off x="6353810" y="4054440"/>
            <a:ext cx="3971925" cy="1799590"/>
            <a:chOff x="10364" y="6197"/>
            <a:chExt cx="6255" cy="2834"/>
          </a:xfrm>
          <a:effectLst>
            <a:outerShdw blurRad="63500" sx="102000" sy="102000" algn="ctr" rotWithShape="0">
              <a:prstClr val="black">
                <a:alpha val="40000"/>
              </a:prstClr>
            </a:outerShdw>
          </a:effectLst>
        </p:grpSpPr>
        <p:pic>
          <p:nvPicPr>
            <p:cNvPr id="10" name="图片 9"/>
            <p:cNvPicPr/>
            <p:nvPr>
              <p:custDataLst>
                <p:tags r:id="rId6"/>
              </p:custDataLst>
            </p:nvPr>
          </p:nvPicPr>
          <p:blipFill>
            <a:blip r:embed="rId7"/>
            <a:stretch>
              <a:fillRect/>
            </a:stretch>
          </p:blipFill>
          <p:spPr>
            <a:xfrm>
              <a:off x="10364" y="6197"/>
              <a:ext cx="3422" cy="2835"/>
            </a:xfrm>
            <a:prstGeom prst="rect">
              <a:avLst/>
            </a:prstGeom>
            <a:ln w="25400">
              <a:solidFill>
                <a:schemeClr val="bg1"/>
              </a:solidFill>
            </a:ln>
          </p:spPr>
        </p:pic>
        <p:pic>
          <p:nvPicPr>
            <p:cNvPr id="11" name="图片 10"/>
            <p:cNvPicPr/>
            <p:nvPr>
              <p:custDataLst>
                <p:tags r:id="rId8"/>
              </p:custDataLst>
            </p:nvPr>
          </p:nvPicPr>
          <p:blipFill>
            <a:blip r:embed="rId9"/>
            <a:stretch>
              <a:fillRect/>
            </a:stretch>
          </p:blipFill>
          <p:spPr>
            <a:xfrm>
              <a:off x="13785" y="6197"/>
              <a:ext cx="2835" cy="2835"/>
            </a:xfrm>
            <a:prstGeom prst="rect">
              <a:avLst/>
            </a:prstGeom>
            <a:ln w="25400">
              <a:solidFill>
                <a:schemeClr val="bg1"/>
              </a:solidFill>
            </a:ln>
          </p:spPr>
        </p:pic>
      </p:grpSp>
      <p:sp>
        <p:nvSpPr>
          <p:cNvPr id="13" name="文本框 12"/>
          <p:cNvSpPr txBox="1"/>
          <p:nvPr>
            <p:custDataLst>
              <p:tags r:id="rId10"/>
            </p:custDataLst>
          </p:nvPr>
        </p:nvSpPr>
        <p:spPr>
          <a:xfrm>
            <a:off x="631775" y="1187065"/>
            <a:ext cx="1217930" cy="460375"/>
          </a:xfrm>
          <a:prstGeom prst="rect">
            <a:avLst/>
          </a:prstGeom>
          <a:noFill/>
        </p:spPr>
        <p:txBody>
          <a:bodyPr wrap="none" rtlCol="0">
            <a:spAutoFit/>
          </a:bodyPr>
          <a:lstStyle/>
          <a:p>
            <a:pPr algn="l"/>
            <a:r>
              <a:rPr lang="en-US"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(4)</a:t>
            </a:r>
            <a:r>
              <a:rPr lang="zh-CN" altLang="en-US"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用途</a:t>
            </a:r>
            <a:endParaRPr lang="en-US" altLang="zh-CN"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矩形 1"/>
          <p:cNvSpPr/>
          <p:nvPr userDrawn="1">
            <p:custDataLst>
              <p:tags r:id="rId11"/>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组合 87"/>
          <p:cNvGrpSpPr/>
          <p:nvPr>
            <p:custDataLst>
              <p:tags r:id="rId1"/>
            </p:custDataLst>
          </p:nvPr>
        </p:nvGrpSpPr>
        <p:grpSpPr>
          <a:xfrm>
            <a:off x="3810000" y="660400"/>
            <a:ext cx="4079875" cy="4779963"/>
            <a:chOff x="5317307" y="3640467"/>
            <a:chExt cx="6135346" cy="6489933"/>
          </a:xfrm>
        </p:grpSpPr>
        <p:sp>
          <p:nvSpPr>
            <p:cNvPr id="56345" name="矩形 88"/>
            <p:cNvSpPr/>
            <p:nvPr>
              <p:custDataLst>
                <p:tags r:id="rId2"/>
              </p:custDataLst>
            </p:nvPr>
          </p:nvSpPr>
          <p:spPr>
            <a:xfrm>
              <a:off x="7669890" y="6099829"/>
              <a:ext cx="1682259" cy="1880699"/>
            </a:xfrm>
            <a:prstGeom prst="rect">
              <a:avLst/>
            </a:prstGeom>
            <a:noFill/>
            <a:ln w="9525">
              <a:noFill/>
            </a:ln>
          </p:spPr>
          <p:txBody>
            <a:bodyPr>
              <a:spAutoFit/>
            </a:bodyPr>
            <a:lstStyle/>
            <a:p>
              <a:pPr algn="ctr"/>
              <a:r>
                <a:rPr lang="en-US" altLang="en-US" sz="2800" b="1" err="1">
                  <a:latin typeface="Times New Roman" panose="02020603050405020304" pitchFamily="18" charset="0"/>
                  <a:ea typeface="黑体" panose="02010609060101010101" pitchFamily="2" charset="-122"/>
                </a:rPr>
                <a:t>纤维素的用途</a:t>
              </a:r>
              <a:endParaRPr lang="en-US" altLang="en-US" sz="2800" b="1">
                <a:latin typeface="Times New Roman" panose="02020603050405020304" pitchFamily="18" charset="0"/>
                <a:ea typeface="黑体" panose="02010609060101010101" pitchFamily="2" charset="-122"/>
              </a:endParaRPr>
            </a:p>
          </p:txBody>
        </p:sp>
        <p:grpSp>
          <p:nvGrpSpPr>
            <p:cNvPr id="56346" name="组合 89"/>
            <p:cNvGrpSpPr/>
            <p:nvPr>
              <p:custDataLst>
                <p:tags r:id="rId3"/>
              </p:custDataLst>
            </p:nvPr>
          </p:nvGrpSpPr>
          <p:grpSpPr>
            <a:xfrm>
              <a:off x="7173527" y="3640467"/>
              <a:ext cx="2467548" cy="2126429"/>
              <a:chOff x="5821598" y="4084311"/>
              <a:chExt cx="2467548" cy="2126429"/>
            </a:xfrm>
          </p:grpSpPr>
          <p:grpSp>
            <p:nvGrpSpPr>
              <p:cNvPr id="56422" name="组合 135"/>
              <p:cNvGrpSpPr/>
              <p:nvPr>
                <p:custDataLst>
                  <p:tags r:id="rId4"/>
                </p:custDataLst>
              </p:nvPr>
            </p:nvGrpSpPr>
            <p:grpSpPr>
              <a:xfrm>
                <a:off x="5821598" y="4084311"/>
                <a:ext cx="2467548" cy="2126429"/>
                <a:chOff x="6350839" y="3747190"/>
                <a:chExt cx="1505319" cy="1297689"/>
              </a:xfrm>
            </p:grpSpPr>
            <p:sp>
              <p:nvSpPr>
                <p:cNvPr id="138" name="梯形 137"/>
                <p:cNvSpPr/>
                <p:nvPr>
                  <p:custDataLst>
                    <p:tags r:id="rId5"/>
                  </p:custDataLst>
                </p:nvPr>
              </p:nvSpPr>
              <p:spPr>
                <a:xfrm>
                  <a:off x="6717054" y="4817904"/>
                  <a:ext cx="773327" cy="164422"/>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39" name="梯形 138"/>
                <p:cNvSpPr/>
                <p:nvPr>
                  <p:custDataLst>
                    <p:tags r:id="rId6"/>
                  </p:custDataLst>
                </p:nvPr>
              </p:nvSpPr>
              <p:spPr>
                <a:xfrm flipV="1">
                  <a:off x="6717054" y="3810328"/>
                  <a:ext cx="773327" cy="164422"/>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40" name="六边形 139"/>
                <p:cNvSpPr/>
                <p:nvPr>
                  <p:custDataLst>
                    <p:tags r:id="rId7"/>
                  </p:custDataLst>
                </p:nvPr>
              </p:nvSpPr>
              <p:spPr>
                <a:xfrm>
                  <a:off x="6351507" y="3747190"/>
                  <a:ext cx="1504421" cy="1298274"/>
                </a:xfrm>
                <a:prstGeom prst="hexagon">
                  <a:avLst/>
                </a:prstGeom>
                <a:gradFill flip="none" rotWithShape="1">
                  <a:gsLst>
                    <a:gs pos="61000">
                      <a:srgbClr val="F6F6F6"/>
                    </a:gs>
                    <a:gs pos="37000">
                      <a:srgbClr val="E0E0E0"/>
                    </a:gs>
                    <a:gs pos="17000">
                      <a:srgbClr val="DEDEDE"/>
                    </a:gs>
                    <a:gs pos="100000">
                      <a:schemeClr val="bg1"/>
                    </a:gs>
                  </a:gsLst>
                  <a:lin ang="13500000" scaled="1"/>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41" name="任意多边形 140"/>
                <p:cNvSpPr/>
                <p:nvPr>
                  <p:custDataLst>
                    <p:tags r:id="rId8"/>
                  </p:custDataLst>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42" name="梯形 71"/>
                <p:cNvSpPr/>
                <p:nvPr>
                  <p:custDataLst>
                    <p:tags r:id="rId9"/>
                  </p:custDataLst>
                </p:nvPr>
              </p:nvSpPr>
              <p:spPr>
                <a:xfrm rot="14580000" flipH="1">
                  <a:off x="7232102" y="4055360"/>
                  <a:ext cx="656371" cy="16893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43" name="任意多边形 142"/>
                <p:cNvSpPr/>
                <p:nvPr>
                  <p:custDataLst>
                    <p:tags r:id="rId10"/>
                  </p:custDataLst>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grpSp>
          <p:sp>
            <p:nvSpPr>
              <p:cNvPr id="137" name="六边形 136"/>
              <p:cNvSpPr/>
              <p:nvPr>
                <p:custDataLst>
                  <p:tags r:id="rId11"/>
                </p:custDataLst>
              </p:nvPr>
            </p:nvSpPr>
            <p:spPr>
              <a:xfrm>
                <a:off x="6188643" y="4400345"/>
                <a:ext cx="1733458" cy="1494361"/>
              </a:xfrm>
              <a:prstGeom prst="hexagon">
                <a:avLst/>
              </a:prstGeom>
              <a:solidFill>
                <a:srgbClr val="6B6BC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rPr>
                  <a:t>1</a:t>
                </a:r>
                <a:endParaRPr kumimoji="0" lang="zh-CN" altLang="en-US"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grpSp>
        <p:grpSp>
          <p:nvGrpSpPr>
            <p:cNvPr id="56347" name="组合 90"/>
            <p:cNvGrpSpPr/>
            <p:nvPr>
              <p:custDataLst>
                <p:tags r:id="rId12"/>
              </p:custDataLst>
            </p:nvPr>
          </p:nvGrpSpPr>
          <p:grpSpPr>
            <a:xfrm>
              <a:off x="8985105" y="4758380"/>
              <a:ext cx="2467548" cy="2126429"/>
              <a:chOff x="5821598" y="4084311"/>
              <a:chExt cx="2467548" cy="2126429"/>
            </a:xfrm>
          </p:grpSpPr>
          <p:grpSp>
            <p:nvGrpSpPr>
              <p:cNvPr id="56408" name="组合 127"/>
              <p:cNvGrpSpPr/>
              <p:nvPr>
                <p:custDataLst>
                  <p:tags r:id="rId13"/>
                </p:custDataLst>
              </p:nvPr>
            </p:nvGrpSpPr>
            <p:grpSpPr>
              <a:xfrm>
                <a:off x="5821598" y="4084311"/>
                <a:ext cx="2467548" cy="2126429"/>
                <a:chOff x="6350839" y="3747190"/>
                <a:chExt cx="1505319" cy="1297689"/>
              </a:xfrm>
            </p:grpSpPr>
            <p:sp>
              <p:nvSpPr>
                <p:cNvPr id="130" name="梯形 129"/>
                <p:cNvSpPr/>
                <p:nvPr>
                  <p:custDataLst>
                    <p:tags r:id="rId14"/>
                  </p:custDataLst>
                </p:nvPr>
              </p:nvSpPr>
              <p:spPr>
                <a:xfrm>
                  <a:off x="6717284" y="4817042"/>
                  <a:ext cx="773328" cy="164422"/>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31" name="梯形 130"/>
                <p:cNvSpPr/>
                <p:nvPr>
                  <p:custDataLst>
                    <p:tags r:id="rId15"/>
                  </p:custDataLst>
                </p:nvPr>
              </p:nvSpPr>
              <p:spPr>
                <a:xfrm flipV="1">
                  <a:off x="6717284" y="3810782"/>
                  <a:ext cx="773328" cy="164421"/>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32" name="六边形 131"/>
                <p:cNvSpPr/>
                <p:nvPr>
                  <p:custDataLst>
                    <p:tags r:id="rId16"/>
                  </p:custDataLst>
                </p:nvPr>
              </p:nvSpPr>
              <p:spPr>
                <a:xfrm>
                  <a:off x="6350281" y="3747644"/>
                  <a:ext cx="1505877" cy="1296958"/>
                </a:xfrm>
                <a:prstGeom prst="hexagon">
                  <a:avLst/>
                </a:prstGeom>
                <a:gradFill flip="none" rotWithShape="1">
                  <a:gsLst>
                    <a:gs pos="61000">
                      <a:srgbClr val="F6F6F6"/>
                    </a:gs>
                    <a:gs pos="37000">
                      <a:srgbClr val="E0E0E0"/>
                    </a:gs>
                    <a:gs pos="17000">
                      <a:srgbClr val="DEDEDE"/>
                    </a:gs>
                    <a:gs pos="100000">
                      <a:schemeClr val="bg1"/>
                    </a:gs>
                  </a:gsLst>
                  <a:lin ang="13500000" scaled="1"/>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33" name="任意多边形 132"/>
                <p:cNvSpPr/>
                <p:nvPr>
                  <p:custDataLst>
                    <p:tags r:id="rId17"/>
                  </p:custDataLst>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34" name="梯形 71"/>
                <p:cNvSpPr/>
                <p:nvPr>
                  <p:custDataLst>
                    <p:tags r:id="rId18"/>
                  </p:custDataLst>
                </p:nvPr>
              </p:nvSpPr>
              <p:spPr>
                <a:xfrm rot="14580000" flipH="1">
                  <a:off x="7232331" y="4055814"/>
                  <a:ext cx="656372" cy="16893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35" name="任意多边形 134"/>
                <p:cNvSpPr/>
                <p:nvPr>
                  <p:custDataLst>
                    <p:tags r:id="rId19"/>
                  </p:custDataLst>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grpSp>
          <p:sp>
            <p:nvSpPr>
              <p:cNvPr id="129" name="六边形 128"/>
              <p:cNvSpPr/>
              <p:nvPr>
                <p:custDataLst>
                  <p:tags r:id="rId20"/>
                </p:custDataLst>
              </p:nvPr>
            </p:nvSpPr>
            <p:spPr>
              <a:xfrm>
                <a:off x="6188643" y="4400345"/>
                <a:ext cx="1733458" cy="1494361"/>
              </a:xfrm>
              <a:prstGeom prst="hexagon">
                <a:avLst/>
              </a:prstGeom>
              <a:solidFill>
                <a:srgbClr val="6B6BC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rPr>
                  <a:t>2</a:t>
                </a:r>
                <a:endParaRPr kumimoji="0" lang="zh-CN" altLang="en-US"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grpSp>
        <p:grpSp>
          <p:nvGrpSpPr>
            <p:cNvPr id="56348" name="组合 91"/>
            <p:cNvGrpSpPr/>
            <p:nvPr>
              <p:custDataLst>
                <p:tags r:id="rId21"/>
              </p:custDataLst>
            </p:nvPr>
          </p:nvGrpSpPr>
          <p:grpSpPr>
            <a:xfrm>
              <a:off x="5317307" y="4758380"/>
              <a:ext cx="2467548" cy="2126429"/>
              <a:chOff x="5821598" y="4084311"/>
              <a:chExt cx="2467548" cy="2126429"/>
            </a:xfrm>
          </p:grpSpPr>
          <p:grpSp>
            <p:nvGrpSpPr>
              <p:cNvPr id="56394" name="组合 119"/>
              <p:cNvGrpSpPr/>
              <p:nvPr>
                <p:custDataLst>
                  <p:tags r:id="rId22"/>
                </p:custDataLst>
              </p:nvPr>
            </p:nvGrpSpPr>
            <p:grpSpPr>
              <a:xfrm>
                <a:off x="5821598" y="4084311"/>
                <a:ext cx="2467548" cy="2126429"/>
                <a:chOff x="6350839" y="3747190"/>
                <a:chExt cx="1505319" cy="1297689"/>
              </a:xfrm>
            </p:grpSpPr>
            <p:sp>
              <p:nvSpPr>
                <p:cNvPr id="122" name="梯形 121"/>
                <p:cNvSpPr/>
                <p:nvPr>
                  <p:custDataLst>
                    <p:tags r:id="rId23"/>
                  </p:custDataLst>
                </p:nvPr>
              </p:nvSpPr>
              <p:spPr>
                <a:xfrm>
                  <a:off x="6717842" y="4817042"/>
                  <a:ext cx="773328" cy="164422"/>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23" name="梯形 122"/>
                <p:cNvSpPr/>
                <p:nvPr>
                  <p:custDataLst>
                    <p:tags r:id="rId24"/>
                  </p:custDataLst>
                </p:nvPr>
              </p:nvSpPr>
              <p:spPr>
                <a:xfrm flipV="1">
                  <a:off x="6717842" y="3810782"/>
                  <a:ext cx="773328" cy="164421"/>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24" name="六边形 123"/>
                <p:cNvSpPr/>
                <p:nvPr>
                  <p:custDataLst>
                    <p:tags r:id="rId25"/>
                  </p:custDataLst>
                </p:nvPr>
              </p:nvSpPr>
              <p:spPr>
                <a:xfrm>
                  <a:off x="6350839" y="3747644"/>
                  <a:ext cx="1505877" cy="1296958"/>
                </a:xfrm>
                <a:prstGeom prst="hexagon">
                  <a:avLst/>
                </a:prstGeom>
                <a:gradFill flip="none" rotWithShape="1">
                  <a:gsLst>
                    <a:gs pos="61000">
                      <a:srgbClr val="F6F6F6"/>
                    </a:gs>
                    <a:gs pos="37000">
                      <a:srgbClr val="E0E0E0"/>
                    </a:gs>
                    <a:gs pos="17000">
                      <a:srgbClr val="DEDEDE"/>
                    </a:gs>
                    <a:gs pos="100000">
                      <a:schemeClr val="bg1"/>
                    </a:gs>
                  </a:gsLst>
                  <a:lin ang="13500000" scaled="1"/>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25" name="任意多边形 124"/>
                <p:cNvSpPr/>
                <p:nvPr>
                  <p:custDataLst>
                    <p:tags r:id="rId26"/>
                  </p:custDataLst>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26" name="梯形 71"/>
                <p:cNvSpPr/>
                <p:nvPr>
                  <p:custDataLst>
                    <p:tags r:id="rId27"/>
                  </p:custDataLst>
                </p:nvPr>
              </p:nvSpPr>
              <p:spPr>
                <a:xfrm rot="14580000" flipH="1">
                  <a:off x="7232889" y="4055814"/>
                  <a:ext cx="656372" cy="16893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27" name="任意多边形 126"/>
                <p:cNvSpPr/>
                <p:nvPr>
                  <p:custDataLst>
                    <p:tags r:id="rId28"/>
                  </p:custDataLst>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grpSp>
          <p:sp>
            <p:nvSpPr>
              <p:cNvPr id="121" name="六边形 120"/>
              <p:cNvSpPr/>
              <p:nvPr>
                <p:custDataLst>
                  <p:tags r:id="rId29"/>
                </p:custDataLst>
              </p:nvPr>
            </p:nvSpPr>
            <p:spPr>
              <a:xfrm>
                <a:off x="6188643" y="4400345"/>
                <a:ext cx="1733458" cy="1494361"/>
              </a:xfrm>
              <a:prstGeom prst="hexagon">
                <a:avLst/>
              </a:prstGeom>
              <a:solidFill>
                <a:srgbClr val="6B6BC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rPr>
                  <a:t>6</a:t>
                </a:r>
                <a:endParaRPr kumimoji="0" lang="zh-CN" altLang="en-US"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grpSp>
        <p:grpSp>
          <p:nvGrpSpPr>
            <p:cNvPr id="56349" name="组合 92"/>
            <p:cNvGrpSpPr/>
            <p:nvPr>
              <p:custDataLst>
                <p:tags r:id="rId30"/>
              </p:custDataLst>
            </p:nvPr>
          </p:nvGrpSpPr>
          <p:grpSpPr>
            <a:xfrm>
              <a:off x="7173527" y="8003971"/>
              <a:ext cx="2467548" cy="2126429"/>
              <a:chOff x="5821598" y="4084311"/>
              <a:chExt cx="2467548" cy="2126429"/>
            </a:xfrm>
          </p:grpSpPr>
          <p:grpSp>
            <p:nvGrpSpPr>
              <p:cNvPr id="56380" name="组合 111"/>
              <p:cNvGrpSpPr/>
              <p:nvPr>
                <p:custDataLst>
                  <p:tags r:id="rId31"/>
                </p:custDataLst>
              </p:nvPr>
            </p:nvGrpSpPr>
            <p:grpSpPr>
              <a:xfrm>
                <a:off x="5821598" y="4084311"/>
                <a:ext cx="2467548" cy="2126429"/>
                <a:chOff x="6350839" y="3747190"/>
                <a:chExt cx="1505319" cy="1297689"/>
              </a:xfrm>
            </p:grpSpPr>
            <p:sp>
              <p:nvSpPr>
                <p:cNvPr id="114" name="梯形 113"/>
                <p:cNvSpPr/>
                <p:nvPr>
                  <p:custDataLst>
                    <p:tags r:id="rId32"/>
                  </p:custDataLst>
                </p:nvPr>
              </p:nvSpPr>
              <p:spPr>
                <a:xfrm>
                  <a:off x="6717054" y="4817319"/>
                  <a:ext cx="773327" cy="164422"/>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15" name="梯形 114"/>
                <p:cNvSpPr/>
                <p:nvPr>
                  <p:custDataLst>
                    <p:tags r:id="rId33"/>
                  </p:custDataLst>
                </p:nvPr>
              </p:nvSpPr>
              <p:spPr>
                <a:xfrm flipV="1">
                  <a:off x="6717054" y="3809743"/>
                  <a:ext cx="773327" cy="164422"/>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16" name="六边形 115"/>
                <p:cNvSpPr/>
                <p:nvPr>
                  <p:custDataLst>
                    <p:tags r:id="rId34"/>
                  </p:custDataLst>
                </p:nvPr>
              </p:nvSpPr>
              <p:spPr>
                <a:xfrm>
                  <a:off x="6351507" y="3746605"/>
                  <a:ext cx="1504421" cy="1298274"/>
                </a:xfrm>
                <a:prstGeom prst="hexagon">
                  <a:avLst/>
                </a:prstGeom>
                <a:gradFill flip="none" rotWithShape="1">
                  <a:gsLst>
                    <a:gs pos="61000">
                      <a:srgbClr val="F6F6F6"/>
                    </a:gs>
                    <a:gs pos="37000">
                      <a:srgbClr val="E0E0E0"/>
                    </a:gs>
                    <a:gs pos="17000">
                      <a:srgbClr val="DEDEDE"/>
                    </a:gs>
                    <a:gs pos="100000">
                      <a:schemeClr val="bg1"/>
                    </a:gs>
                  </a:gsLst>
                  <a:lin ang="13500000" scaled="1"/>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17" name="任意多边形 116"/>
                <p:cNvSpPr/>
                <p:nvPr>
                  <p:custDataLst>
                    <p:tags r:id="rId35"/>
                  </p:custDataLst>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18" name="梯形 71"/>
                <p:cNvSpPr/>
                <p:nvPr>
                  <p:custDataLst>
                    <p:tags r:id="rId36"/>
                  </p:custDataLst>
                </p:nvPr>
              </p:nvSpPr>
              <p:spPr>
                <a:xfrm rot="14580000" flipH="1">
                  <a:off x="7232102" y="4054775"/>
                  <a:ext cx="656371" cy="16893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19" name="任意多边形 118"/>
                <p:cNvSpPr/>
                <p:nvPr>
                  <p:custDataLst>
                    <p:tags r:id="rId37"/>
                  </p:custDataLst>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grpSp>
          <p:sp>
            <p:nvSpPr>
              <p:cNvPr id="113" name="六边形 112"/>
              <p:cNvSpPr/>
              <p:nvPr>
                <p:custDataLst>
                  <p:tags r:id="rId38"/>
                </p:custDataLst>
              </p:nvPr>
            </p:nvSpPr>
            <p:spPr>
              <a:xfrm>
                <a:off x="6188643" y="4400345"/>
                <a:ext cx="1733458" cy="1494361"/>
              </a:xfrm>
              <a:prstGeom prst="hexagon">
                <a:avLst/>
              </a:prstGeom>
              <a:solidFill>
                <a:srgbClr val="6B6BC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rPr>
                  <a:t>4</a:t>
                </a:r>
                <a:endParaRPr kumimoji="0" lang="zh-CN" altLang="en-US"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grpSp>
        <p:grpSp>
          <p:nvGrpSpPr>
            <p:cNvPr id="56350" name="组合 93"/>
            <p:cNvGrpSpPr/>
            <p:nvPr>
              <p:custDataLst>
                <p:tags r:id="rId39"/>
              </p:custDataLst>
            </p:nvPr>
          </p:nvGrpSpPr>
          <p:grpSpPr>
            <a:xfrm>
              <a:off x="8985105" y="6880302"/>
              <a:ext cx="2467548" cy="2126429"/>
              <a:chOff x="5821598" y="4084311"/>
              <a:chExt cx="2467548" cy="2126429"/>
            </a:xfrm>
          </p:grpSpPr>
          <p:grpSp>
            <p:nvGrpSpPr>
              <p:cNvPr id="56366" name="组合 103"/>
              <p:cNvGrpSpPr/>
              <p:nvPr>
                <p:custDataLst>
                  <p:tags r:id="rId40"/>
                </p:custDataLst>
              </p:nvPr>
            </p:nvGrpSpPr>
            <p:grpSpPr>
              <a:xfrm>
                <a:off x="5821598" y="4084311"/>
                <a:ext cx="2467548" cy="2126429"/>
                <a:chOff x="6350839" y="3747190"/>
                <a:chExt cx="1505319" cy="1297689"/>
              </a:xfrm>
            </p:grpSpPr>
            <p:sp>
              <p:nvSpPr>
                <p:cNvPr id="106" name="梯形 105"/>
                <p:cNvSpPr/>
                <p:nvPr>
                  <p:custDataLst>
                    <p:tags r:id="rId41"/>
                  </p:custDataLst>
                </p:nvPr>
              </p:nvSpPr>
              <p:spPr>
                <a:xfrm>
                  <a:off x="6717284" y="4817747"/>
                  <a:ext cx="773328" cy="164421"/>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07" name="梯形 106"/>
                <p:cNvSpPr/>
                <p:nvPr>
                  <p:custDataLst>
                    <p:tags r:id="rId42"/>
                  </p:custDataLst>
                </p:nvPr>
              </p:nvSpPr>
              <p:spPr>
                <a:xfrm flipV="1">
                  <a:off x="6717284" y="3810171"/>
                  <a:ext cx="773328" cy="164421"/>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08" name="六边形 107"/>
                <p:cNvSpPr/>
                <p:nvPr>
                  <p:custDataLst>
                    <p:tags r:id="rId43"/>
                  </p:custDataLst>
                </p:nvPr>
              </p:nvSpPr>
              <p:spPr>
                <a:xfrm>
                  <a:off x="6350281" y="3747033"/>
                  <a:ext cx="1505877" cy="1298273"/>
                </a:xfrm>
                <a:prstGeom prst="hexagon">
                  <a:avLst/>
                </a:prstGeom>
                <a:gradFill flip="none" rotWithShape="1">
                  <a:gsLst>
                    <a:gs pos="61000">
                      <a:srgbClr val="F6F6F6"/>
                    </a:gs>
                    <a:gs pos="37000">
                      <a:srgbClr val="E0E0E0"/>
                    </a:gs>
                    <a:gs pos="17000">
                      <a:srgbClr val="DEDEDE"/>
                    </a:gs>
                    <a:gs pos="100000">
                      <a:schemeClr val="bg1"/>
                    </a:gs>
                  </a:gsLst>
                  <a:lin ang="13500000" scaled="1"/>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09" name="任意多边形 108"/>
                <p:cNvSpPr/>
                <p:nvPr>
                  <p:custDataLst>
                    <p:tags r:id="rId44"/>
                  </p:custDataLst>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10" name="梯形 71"/>
                <p:cNvSpPr/>
                <p:nvPr>
                  <p:custDataLst>
                    <p:tags r:id="rId45"/>
                  </p:custDataLst>
                </p:nvPr>
              </p:nvSpPr>
              <p:spPr>
                <a:xfrm rot="14580000" flipH="1">
                  <a:off x="7232331" y="4055204"/>
                  <a:ext cx="656372" cy="16893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11" name="任意多边形 110"/>
                <p:cNvSpPr/>
                <p:nvPr>
                  <p:custDataLst>
                    <p:tags r:id="rId46"/>
                  </p:custDataLst>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grpSp>
          <p:sp>
            <p:nvSpPr>
              <p:cNvPr id="105" name="六边形 104"/>
              <p:cNvSpPr/>
              <p:nvPr>
                <p:custDataLst>
                  <p:tags r:id="rId47"/>
                </p:custDataLst>
              </p:nvPr>
            </p:nvSpPr>
            <p:spPr>
              <a:xfrm>
                <a:off x="6188643" y="4400345"/>
                <a:ext cx="1733458" cy="1494361"/>
              </a:xfrm>
              <a:prstGeom prst="hexagon">
                <a:avLst/>
              </a:prstGeom>
              <a:solidFill>
                <a:srgbClr val="6B6BC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rPr>
                  <a:t>3</a:t>
                </a:r>
                <a:endParaRPr kumimoji="0" lang="zh-CN" altLang="en-US"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grpSp>
        <p:grpSp>
          <p:nvGrpSpPr>
            <p:cNvPr id="56351" name="组合 94"/>
            <p:cNvGrpSpPr/>
            <p:nvPr>
              <p:custDataLst>
                <p:tags r:id="rId48"/>
              </p:custDataLst>
            </p:nvPr>
          </p:nvGrpSpPr>
          <p:grpSpPr>
            <a:xfrm>
              <a:off x="5317307" y="6880302"/>
              <a:ext cx="2467548" cy="2126429"/>
              <a:chOff x="5821598" y="4084311"/>
              <a:chExt cx="2467548" cy="2126429"/>
            </a:xfrm>
          </p:grpSpPr>
          <p:grpSp>
            <p:nvGrpSpPr>
              <p:cNvPr id="56352" name="组合 95"/>
              <p:cNvGrpSpPr/>
              <p:nvPr>
                <p:custDataLst>
                  <p:tags r:id="rId49"/>
                </p:custDataLst>
              </p:nvPr>
            </p:nvGrpSpPr>
            <p:grpSpPr>
              <a:xfrm>
                <a:off x="5821598" y="4084311"/>
                <a:ext cx="2467548" cy="2126429"/>
                <a:chOff x="6350839" y="3747190"/>
                <a:chExt cx="1505319" cy="1297689"/>
              </a:xfrm>
            </p:grpSpPr>
            <p:sp>
              <p:nvSpPr>
                <p:cNvPr id="98" name="梯形 97"/>
                <p:cNvSpPr/>
                <p:nvPr>
                  <p:custDataLst>
                    <p:tags r:id="rId50"/>
                  </p:custDataLst>
                </p:nvPr>
              </p:nvSpPr>
              <p:spPr>
                <a:xfrm>
                  <a:off x="6717842" y="4817747"/>
                  <a:ext cx="773328" cy="164421"/>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99" name="梯形 98"/>
                <p:cNvSpPr/>
                <p:nvPr>
                  <p:custDataLst>
                    <p:tags r:id="rId51"/>
                  </p:custDataLst>
                </p:nvPr>
              </p:nvSpPr>
              <p:spPr>
                <a:xfrm flipV="1">
                  <a:off x="6717842" y="3810171"/>
                  <a:ext cx="773328" cy="164421"/>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00" name="六边形 99"/>
                <p:cNvSpPr/>
                <p:nvPr>
                  <p:custDataLst>
                    <p:tags r:id="rId52"/>
                  </p:custDataLst>
                </p:nvPr>
              </p:nvSpPr>
              <p:spPr>
                <a:xfrm>
                  <a:off x="6350839" y="3747033"/>
                  <a:ext cx="1505877" cy="1298273"/>
                </a:xfrm>
                <a:prstGeom prst="hexagon">
                  <a:avLst/>
                </a:prstGeom>
                <a:gradFill flip="none" rotWithShape="1">
                  <a:gsLst>
                    <a:gs pos="61000">
                      <a:srgbClr val="F6F6F6"/>
                    </a:gs>
                    <a:gs pos="37000">
                      <a:srgbClr val="E0E0E0"/>
                    </a:gs>
                    <a:gs pos="17000">
                      <a:srgbClr val="DEDEDE"/>
                    </a:gs>
                    <a:gs pos="100000">
                      <a:schemeClr val="bg1"/>
                    </a:gs>
                  </a:gsLst>
                  <a:lin ang="13500000" scaled="1"/>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01" name="任意多边形 100"/>
                <p:cNvSpPr/>
                <p:nvPr>
                  <p:custDataLst>
                    <p:tags r:id="rId53"/>
                  </p:custDataLst>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02" name="梯形 71"/>
                <p:cNvSpPr/>
                <p:nvPr>
                  <p:custDataLst>
                    <p:tags r:id="rId54"/>
                  </p:custDataLst>
                </p:nvPr>
              </p:nvSpPr>
              <p:spPr>
                <a:xfrm rot="14580000" flipH="1">
                  <a:off x="7232889" y="4055204"/>
                  <a:ext cx="656372" cy="16893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103" name="任意多边形 102"/>
                <p:cNvSpPr/>
                <p:nvPr>
                  <p:custDataLst>
                    <p:tags r:id="rId55"/>
                  </p:custDataLst>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grpSp>
          <p:sp>
            <p:nvSpPr>
              <p:cNvPr id="97" name="六边形 96"/>
              <p:cNvSpPr/>
              <p:nvPr>
                <p:custDataLst>
                  <p:tags r:id="rId56"/>
                </p:custDataLst>
              </p:nvPr>
            </p:nvSpPr>
            <p:spPr>
              <a:xfrm>
                <a:off x="6188643" y="4400345"/>
                <a:ext cx="1733458" cy="1494361"/>
              </a:xfrm>
              <a:prstGeom prst="hexagon">
                <a:avLst/>
              </a:prstGeom>
              <a:solidFill>
                <a:srgbClr val="6B6BC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rPr>
                  <a:t>5</a:t>
                </a:r>
                <a:endParaRPr kumimoji="0" lang="zh-CN" altLang="en-US" sz="5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grpSp>
      </p:grpSp>
      <p:grpSp>
        <p:nvGrpSpPr>
          <p:cNvPr id="15" name="组合 143"/>
          <p:cNvGrpSpPr/>
          <p:nvPr>
            <p:custDataLst>
              <p:tags r:id="rId57"/>
            </p:custDataLst>
          </p:nvPr>
        </p:nvGrpSpPr>
        <p:grpSpPr>
          <a:xfrm>
            <a:off x="6515100" y="836613"/>
            <a:ext cx="3948113" cy="1095375"/>
            <a:chOff x="10055578" y="4159046"/>
            <a:chExt cx="3946693" cy="1096135"/>
          </a:xfrm>
        </p:grpSpPr>
        <p:sp>
          <p:nvSpPr>
            <p:cNvPr id="56341" name="矩形 144"/>
            <p:cNvSpPr/>
            <p:nvPr>
              <p:custDataLst>
                <p:tags r:id="rId58"/>
              </p:custDataLst>
            </p:nvPr>
          </p:nvSpPr>
          <p:spPr>
            <a:xfrm>
              <a:off x="11369300" y="4547295"/>
              <a:ext cx="2632971" cy="707886"/>
            </a:xfrm>
            <a:prstGeom prst="rect">
              <a:avLst/>
            </a:prstGeom>
            <a:noFill/>
            <a:ln w="9525">
              <a:noFill/>
            </a:ln>
          </p:spPr>
          <p:txBody>
            <a:bodyPr>
              <a:spAutoFit/>
            </a:bodyPr>
            <a:lstStyle/>
            <a:p>
              <a:r>
                <a:rPr lang="en-US" altLang="en-US" sz="2000" b="1" smtClean="0">
                  <a:latin typeface="Times New Roman" panose="02020603050405020304" pitchFamily="18" charset="0"/>
                  <a:ea typeface="黑体" panose="02010609060101010101" pitchFamily="2" charset="-122"/>
                </a:rPr>
                <a:t>棉</a:t>
              </a:r>
              <a:r>
                <a:rPr lang="zh-CN" altLang="en-US" sz="2000" b="1" smtClean="0">
                  <a:latin typeface="Times New Roman" panose="02020603050405020304" pitchFamily="18" charset="0"/>
                  <a:ea typeface="黑体" panose="02010609060101010101" pitchFamily="2" charset="-122"/>
                </a:rPr>
                <a:t>和</a:t>
              </a:r>
              <a:r>
                <a:rPr lang="en-US" altLang="en-US" sz="2000" b="1" smtClean="0">
                  <a:latin typeface="Times New Roman" panose="02020603050405020304" pitchFamily="18" charset="0"/>
                  <a:ea typeface="黑体" panose="02010609060101010101" pitchFamily="2" charset="-122"/>
                </a:rPr>
                <a:t>麻</a:t>
              </a:r>
              <a:r>
                <a:rPr lang="zh-CN" altLang="en-US" sz="2000" b="1" smtClean="0">
                  <a:latin typeface="Times New Roman" panose="02020603050405020304" pitchFamily="18" charset="0"/>
                  <a:ea typeface="黑体" panose="02010609060101010101" pitchFamily="2" charset="-122"/>
                </a:rPr>
                <a:t>的</a:t>
              </a:r>
              <a:r>
                <a:rPr lang="en-US" altLang="en-US" sz="2000" b="1" smtClean="0">
                  <a:latin typeface="Times New Roman" panose="02020603050405020304" pitchFamily="18" charset="0"/>
                  <a:ea typeface="黑体" panose="02010609060101010101" pitchFamily="2" charset="-122"/>
                </a:rPr>
                <a:t>纤维大量用于纺织工业</a:t>
              </a:r>
              <a:r>
                <a:rPr lang="en-US" altLang="en-US" sz="2000" b="1">
                  <a:latin typeface="Times New Roman" panose="02020603050405020304" pitchFamily="18" charset="0"/>
                  <a:ea typeface="黑体" panose="02010609060101010101" pitchFamily="2" charset="-122"/>
                </a:rPr>
                <a:t>。</a:t>
              </a:r>
              <a:endParaRPr lang="en-US" altLang="en-US" sz="2000" b="1">
                <a:latin typeface="Times New Roman" panose="02020603050405020304" pitchFamily="18" charset="0"/>
                <a:ea typeface="黑体" panose="02010609060101010101" pitchFamily="2" charset="-122"/>
              </a:endParaRPr>
            </a:p>
          </p:txBody>
        </p:sp>
        <p:grpSp>
          <p:nvGrpSpPr>
            <p:cNvPr id="56342" name="组合 145"/>
            <p:cNvGrpSpPr/>
            <p:nvPr>
              <p:custDataLst>
                <p:tags r:id="rId59"/>
              </p:custDataLst>
            </p:nvPr>
          </p:nvGrpSpPr>
          <p:grpSpPr>
            <a:xfrm>
              <a:off x="10055578" y="4159046"/>
              <a:ext cx="2388469" cy="504000"/>
              <a:chOff x="5415883" y="5002052"/>
              <a:chExt cx="2075807" cy="359338"/>
            </a:xfrm>
          </p:grpSpPr>
          <p:sp>
            <p:nvSpPr>
              <p:cNvPr id="147" name="任意多边形 146"/>
              <p:cNvSpPr/>
              <p:nvPr>
                <p:custDataLst>
                  <p:tags r:id="rId60"/>
                </p:custDataLst>
              </p:nvPr>
            </p:nvSpPr>
            <p:spPr>
              <a:xfrm flipH="1">
                <a:off x="5487601" y="5063214"/>
                <a:ext cx="2003967" cy="297881"/>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349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mn-lt"/>
                  <a:ea typeface="+mn-ea"/>
                  <a:cs typeface="+mn-cs"/>
                </a:endParaRPr>
              </a:p>
            </p:txBody>
          </p:sp>
          <p:sp>
            <p:nvSpPr>
              <p:cNvPr id="148" name="椭圆 147"/>
              <p:cNvSpPr/>
              <p:nvPr>
                <p:custDataLst>
                  <p:tags r:id="rId61"/>
                </p:custDataLst>
              </p:nvPr>
            </p:nvSpPr>
            <p:spPr>
              <a:xfrm flipH="1">
                <a:off x="5415883" y="5002052"/>
                <a:ext cx="150332" cy="122324"/>
              </a:xfrm>
              <a:prstGeom prst="ellipse">
                <a:avLst/>
              </a:prstGeom>
              <a:solidFill>
                <a:schemeClr val="bg1"/>
              </a:solid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mn-lt"/>
                  <a:ea typeface="+mn-ea"/>
                  <a:cs typeface="+mn-cs"/>
                </a:endParaRPr>
              </a:p>
            </p:txBody>
          </p:sp>
        </p:grpSp>
      </p:grpSp>
      <p:grpSp>
        <p:nvGrpSpPr>
          <p:cNvPr id="17" name="组合 148"/>
          <p:cNvGrpSpPr/>
          <p:nvPr>
            <p:custDataLst>
              <p:tags r:id="rId62"/>
            </p:custDataLst>
          </p:nvPr>
        </p:nvGrpSpPr>
        <p:grpSpPr>
          <a:xfrm>
            <a:off x="7889875" y="2227263"/>
            <a:ext cx="3817938" cy="1174750"/>
            <a:chOff x="11898328" y="6225166"/>
            <a:chExt cx="3817793" cy="1175121"/>
          </a:xfrm>
        </p:grpSpPr>
        <p:sp>
          <p:nvSpPr>
            <p:cNvPr id="56337" name="矩形 149"/>
            <p:cNvSpPr/>
            <p:nvPr>
              <p:custDataLst>
                <p:tags r:id="rId63"/>
              </p:custDataLst>
            </p:nvPr>
          </p:nvSpPr>
          <p:spPr>
            <a:xfrm>
              <a:off x="12229878" y="6692401"/>
              <a:ext cx="3486243" cy="707886"/>
            </a:xfrm>
            <a:prstGeom prst="rect">
              <a:avLst/>
            </a:prstGeom>
            <a:noFill/>
            <a:ln w="9525">
              <a:noFill/>
            </a:ln>
          </p:spPr>
          <p:txBody>
            <a:bodyPr>
              <a:spAutoFit/>
            </a:bodyPr>
            <a:lstStyle/>
            <a:p>
              <a:r>
                <a:rPr lang="en-US" altLang="en-US" sz="2000" b="1">
                  <a:latin typeface="Times New Roman" panose="02020603050405020304" pitchFamily="18" charset="0"/>
                  <a:ea typeface="黑体" panose="02010609060101010101" pitchFamily="2" charset="-122"/>
                </a:rPr>
                <a:t>木材、稻草</a:t>
              </a:r>
              <a:r>
                <a:rPr lang="en-US" altLang="en-US" sz="2000" b="1" smtClean="0">
                  <a:latin typeface="Times New Roman" panose="02020603050405020304" pitchFamily="18" charset="0"/>
                  <a:ea typeface="黑体" panose="02010609060101010101" pitchFamily="2" charset="-122"/>
                </a:rPr>
                <a:t>、秸</a:t>
              </a:r>
              <a:r>
                <a:rPr lang="zh-CN" altLang="en-US" sz="2000" b="1" smtClean="0">
                  <a:latin typeface="Times New Roman" panose="02020603050405020304" pitchFamily="18" charset="0"/>
                  <a:ea typeface="黑体" panose="02010609060101010101" pitchFamily="2" charset="-122"/>
                </a:rPr>
                <a:t>杆</a:t>
              </a:r>
              <a:r>
                <a:rPr lang="en-US" altLang="en-US" sz="2000" b="1" smtClean="0">
                  <a:latin typeface="Times New Roman" panose="02020603050405020304" pitchFamily="18" charset="0"/>
                  <a:ea typeface="黑体" panose="02010609060101010101" pitchFamily="2" charset="-122"/>
                </a:rPr>
                <a:t>、</a:t>
              </a:r>
              <a:r>
                <a:rPr lang="en-US" altLang="en-US" sz="2000" b="1">
                  <a:latin typeface="Times New Roman" panose="02020603050405020304" pitchFamily="18" charset="0"/>
                  <a:ea typeface="黑体" panose="02010609060101010101" pitchFamily="2" charset="-122"/>
                </a:rPr>
                <a:t>蔗渣等用于造纸。</a:t>
              </a:r>
              <a:endParaRPr lang="en-US" altLang="en-US" sz="2000" b="1">
                <a:latin typeface="Times New Roman" panose="02020603050405020304" pitchFamily="18" charset="0"/>
                <a:ea typeface="黑体" panose="02010609060101010101" pitchFamily="2" charset="-122"/>
              </a:endParaRPr>
            </a:p>
          </p:txBody>
        </p:sp>
        <p:grpSp>
          <p:nvGrpSpPr>
            <p:cNvPr id="56338" name="组合 150"/>
            <p:cNvGrpSpPr/>
            <p:nvPr>
              <p:custDataLst>
                <p:tags r:id="rId64"/>
              </p:custDataLst>
            </p:nvPr>
          </p:nvGrpSpPr>
          <p:grpSpPr>
            <a:xfrm>
              <a:off x="11898328" y="6225166"/>
              <a:ext cx="1764000" cy="504000"/>
              <a:chOff x="5415884" y="5002052"/>
              <a:chExt cx="2972305" cy="359338"/>
            </a:xfrm>
          </p:grpSpPr>
          <p:sp>
            <p:nvSpPr>
              <p:cNvPr id="152" name="任意多边形 151"/>
              <p:cNvSpPr/>
              <p:nvPr>
                <p:custDataLst>
                  <p:tags r:id="rId65"/>
                </p:custDataLst>
              </p:nvPr>
            </p:nvSpPr>
            <p:spPr>
              <a:xfrm flipH="1">
                <a:off x="5488105" y="5063191"/>
                <a:ext cx="2899488" cy="297768"/>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349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mn-lt"/>
                  <a:ea typeface="+mn-ea"/>
                  <a:cs typeface="+mn-cs"/>
                </a:endParaRPr>
              </a:p>
            </p:txBody>
          </p:sp>
          <p:sp>
            <p:nvSpPr>
              <p:cNvPr id="153" name="椭圆 152"/>
              <p:cNvSpPr/>
              <p:nvPr>
                <p:custDataLst>
                  <p:tags r:id="rId66"/>
                </p:custDataLst>
              </p:nvPr>
            </p:nvSpPr>
            <p:spPr>
              <a:xfrm flipH="1">
                <a:off x="5415884" y="5002052"/>
                <a:ext cx="291555" cy="122278"/>
              </a:xfrm>
              <a:prstGeom prst="ellipse">
                <a:avLst/>
              </a:prstGeom>
              <a:solidFill>
                <a:schemeClr val="bg1"/>
              </a:solid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mn-lt"/>
                  <a:ea typeface="+mn-ea"/>
                  <a:cs typeface="+mn-cs"/>
                </a:endParaRPr>
              </a:p>
            </p:txBody>
          </p:sp>
        </p:grpSp>
      </p:grpSp>
      <p:grpSp>
        <p:nvGrpSpPr>
          <p:cNvPr id="19" name="组合 153"/>
          <p:cNvGrpSpPr/>
          <p:nvPr>
            <p:custDataLst>
              <p:tags r:id="rId67"/>
            </p:custDataLst>
          </p:nvPr>
        </p:nvGrpSpPr>
        <p:grpSpPr>
          <a:xfrm>
            <a:off x="7531100" y="3830642"/>
            <a:ext cx="4392613" cy="1565659"/>
            <a:chOff x="11589218" y="8733119"/>
            <a:chExt cx="6336528" cy="1566947"/>
          </a:xfrm>
        </p:grpSpPr>
        <p:sp>
          <p:nvSpPr>
            <p:cNvPr id="56333" name="矩形 154"/>
            <p:cNvSpPr/>
            <p:nvPr>
              <p:custDataLst>
                <p:tags r:id="rId68"/>
              </p:custDataLst>
            </p:nvPr>
          </p:nvSpPr>
          <p:spPr>
            <a:xfrm>
              <a:off x="11589218" y="9283567"/>
              <a:ext cx="6336528" cy="1016499"/>
            </a:xfrm>
            <a:prstGeom prst="rect">
              <a:avLst/>
            </a:prstGeom>
            <a:noFill/>
            <a:ln w="9525">
              <a:noFill/>
            </a:ln>
          </p:spPr>
          <p:txBody>
            <a:bodyPr>
              <a:spAutoFit/>
            </a:bodyPr>
            <a:lstStyle/>
            <a:p>
              <a:r>
                <a:rPr lang="zh-CN" altLang="en-US" sz="2000" b="1" smtClean="0">
                  <a:latin typeface="Times New Roman" panose="02020603050405020304" pitchFamily="18" charset="0"/>
                  <a:ea typeface="黑体" panose="02010609060101010101" pitchFamily="2" charset="-122"/>
                </a:rPr>
                <a:t>制造</a:t>
              </a:r>
              <a:r>
                <a:rPr lang="en-US" altLang="en-US" sz="2000" b="1" smtClean="0">
                  <a:latin typeface="Times New Roman" panose="02020603050405020304" pitchFamily="18" charset="0"/>
                  <a:ea typeface="黑体" panose="02010609060101010101" pitchFamily="2" charset="-122"/>
                </a:rPr>
                <a:t>纤维素硝酸酯</a:t>
              </a:r>
              <a:r>
                <a:rPr lang="en-US" altLang="en-US" sz="2000" b="1">
                  <a:latin typeface="Times New Roman" panose="02020603050405020304" pitchFamily="18" charset="0"/>
                  <a:ea typeface="黑体" panose="02010609060101010101" pitchFamily="2" charset="-122"/>
                </a:rPr>
                <a:t>（硝酸纤维</a:t>
              </a:r>
              <a:r>
                <a:rPr lang="en-US" altLang="en-US" sz="2000" b="1" smtClean="0">
                  <a:latin typeface="Times New Roman" panose="02020603050405020304" pitchFamily="18" charset="0"/>
                  <a:ea typeface="黑体" panose="02010609060101010101" pitchFamily="2" charset="-122"/>
                </a:rPr>
                <a:t>）</a:t>
              </a:r>
              <a:r>
                <a:rPr lang="zh-CN" altLang="en-US" sz="2000" b="1" smtClean="0">
                  <a:latin typeface="Times New Roman" panose="02020603050405020304" pitchFamily="18" charset="0"/>
                  <a:ea typeface="黑体" panose="02010609060101010101" pitchFamily="2" charset="-122"/>
                </a:rPr>
                <a:t>：极易燃烧</a:t>
              </a:r>
              <a:r>
                <a:rPr lang="en-US" altLang="en-US" sz="2000" b="1" smtClean="0">
                  <a:latin typeface="Times New Roman" panose="02020603050405020304" pitchFamily="18" charset="0"/>
                  <a:ea typeface="黑体" panose="02010609060101010101" pitchFamily="2" charset="-122"/>
                </a:rPr>
                <a:t>。</a:t>
              </a:r>
              <a:r>
                <a:rPr lang="zh-CN" altLang="en-US" sz="2000" b="1" smtClean="0">
                  <a:latin typeface="Times New Roman" panose="02020603050405020304" pitchFamily="18" charset="0"/>
                  <a:ea typeface="黑体" panose="02010609060101010101" pitchFamily="2" charset="-122"/>
                </a:rPr>
                <a:t>可用于生产火药、塑料和涂料等。</a:t>
              </a:r>
              <a:endParaRPr lang="en-US" altLang="en-US" sz="2000" b="1">
                <a:latin typeface="Times New Roman" panose="02020603050405020304" pitchFamily="18" charset="0"/>
                <a:ea typeface="黑体" panose="02010609060101010101" pitchFamily="2" charset="-122"/>
              </a:endParaRPr>
            </a:p>
          </p:txBody>
        </p:sp>
        <p:grpSp>
          <p:nvGrpSpPr>
            <p:cNvPr id="56334" name="组合 155"/>
            <p:cNvGrpSpPr/>
            <p:nvPr>
              <p:custDataLst>
                <p:tags r:id="rId69"/>
              </p:custDataLst>
            </p:nvPr>
          </p:nvGrpSpPr>
          <p:grpSpPr>
            <a:xfrm>
              <a:off x="11773962" y="8733119"/>
              <a:ext cx="1908000" cy="504002"/>
              <a:chOff x="5088049" y="5228553"/>
              <a:chExt cx="2972305" cy="359340"/>
            </a:xfrm>
          </p:grpSpPr>
          <p:sp>
            <p:nvSpPr>
              <p:cNvPr id="157" name="任意多边形 156"/>
              <p:cNvSpPr/>
              <p:nvPr>
                <p:custDataLst>
                  <p:tags r:id="rId70"/>
                </p:custDataLst>
              </p:nvPr>
            </p:nvSpPr>
            <p:spPr>
              <a:xfrm flipH="1">
                <a:off x="5160566" y="5289723"/>
                <a:ext cx="2900331" cy="297920"/>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349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mn-lt"/>
                  <a:ea typeface="+mn-ea"/>
                  <a:cs typeface="+mn-cs"/>
                </a:endParaRPr>
              </a:p>
            </p:txBody>
          </p:sp>
          <p:sp>
            <p:nvSpPr>
              <p:cNvPr id="158" name="椭圆 157"/>
              <p:cNvSpPr/>
              <p:nvPr>
                <p:custDataLst>
                  <p:tags r:id="rId71"/>
                </p:custDataLst>
              </p:nvPr>
            </p:nvSpPr>
            <p:spPr>
              <a:xfrm flipH="1">
                <a:off x="5089218" y="5228553"/>
                <a:ext cx="267557" cy="122340"/>
              </a:xfrm>
              <a:prstGeom prst="ellipse">
                <a:avLst/>
              </a:prstGeom>
              <a:solidFill>
                <a:schemeClr val="bg1"/>
              </a:solid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mn-lt"/>
                  <a:ea typeface="+mn-ea"/>
                  <a:cs typeface="+mn-cs"/>
                </a:endParaRPr>
              </a:p>
            </p:txBody>
          </p:sp>
        </p:grpSp>
      </p:grpSp>
      <p:sp>
        <p:nvSpPr>
          <p:cNvPr id="62470" name="矩形 158"/>
          <p:cNvSpPr/>
          <p:nvPr>
            <p:custDataLst>
              <p:tags r:id="rId72"/>
            </p:custDataLst>
          </p:nvPr>
        </p:nvSpPr>
        <p:spPr>
          <a:xfrm>
            <a:off x="263525" y="4348163"/>
            <a:ext cx="4221163" cy="1015663"/>
          </a:xfrm>
          <a:prstGeom prst="rect">
            <a:avLst/>
          </a:prstGeom>
          <a:noFill/>
          <a:ln w="9525">
            <a:noFill/>
          </a:ln>
        </p:spPr>
        <p:txBody>
          <a:bodyPr>
            <a:spAutoFit/>
          </a:bodyPr>
          <a:lstStyle/>
          <a:p>
            <a:r>
              <a:rPr lang="zh-CN" altLang="en-US" sz="2000" b="1" smtClean="0">
                <a:latin typeface="Times New Roman" panose="02020603050405020304" pitchFamily="18" charset="0"/>
                <a:ea typeface="黑体" panose="02010609060101010101" pitchFamily="2" charset="-122"/>
              </a:rPr>
              <a:t>制造</a:t>
            </a:r>
            <a:r>
              <a:rPr lang="en-US" altLang="en-US" sz="2000" b="1" smtClean="0">
                <a:latin typeface="Times New Roman" panose="02020603050405020304" pitchFamily="18" charset="0"/>
                <a:ea typeface="黑体" panose="02010609060101010101" pitchFamily="2" charset="-122"/>
              </a:rPr>
              <a:t>纤维素乙酸酯</a:t>
            </a:r>
            <a:r>
              <a:rPr lang="en-US" altLang="en-US" sz="2000" b="1">
                <a:latin typeface="Times New Roman" panose="02020603050405020304" pitchFamily="18" charset="0"/>
                <a:ea typeface="黑体" panose="02010609060101010101" pitchFamily="2" charset="-122"/>
              </a:rPr>
              <a:t>（醋酸纤维</a:t>
            </a:r>
            <a:r>
              <a:rPr lang="en-US" altLang="en-US" sz="2000" b="1" smtClean="0">
                <a:latin typeface="Times New Roman" panose="02020603050405020304" pitchFamily="18" charset="0"/>
                <a:ea typeface="黑体" panose="02010609060101010101" pitchFamily="2" charset="-122"/>
              </a:rPr>
              <a:t>）</a:t>
            </a:r>
            <a:r>
              <a:rPr lang="zh-CN" altLang="en-US" sz="2000" b="1" smtClean="0">
                <a:latin typeface="Times New Roman" panose="02020603050405020304" pitchFamily="18" charset="0"/>
                <a:ea typeface="黑体" panose="02010609060101010101" pitchFamily="2" charset="-122"/>
              </a:rPr>
              <a:t>：</a:t>
            </a:r>
            <a:r>
              <a:rPr lang="en-US" altLang="en-US" sz="2000" b="1" smtClean="0">
                <a:latin typeface="Times New Roman" panose="02020603050405020304" pitchFamily="18" charset="0"/>
                <a:ea typeface="黑体" panose="02010609060101010101" pitchFamily="2" charset="-122"/>
              </a:rPr>
              <a:t>不易</a:t>
            </a:r>
            <a:r>
              <a:rPr lang="zh-CN" altLang="en-US" sz="2000" b="1" smtClean="0">
                <a:latin typeface="Times New Roman" panose="02020603050405020304" pitchFamily="18" charset="0"/>
                <a:ea typeface="黑体" panose="02010609060101010101" pitchFamily="2" charset="-122"/>
              </a:rPr>
              <a:t>燃烧</a:t>
            </a:r>
            <a:r>
              <a:rPr lang="en-US" altLang="en-US" sz="2000" b="1" smtClean="0">
                <a:latin typeface="Times New Roman" panose="02020603050405020304" pitchFamily="18" charset="0"/>
                <a:ea typeface="黑体" panose="02010609060101010101" pitchFamily="2" charset="-122"/>
              </a:rPr>
              <a:t>，</a:t>
            </a:r>
            <a:r>
              <a:rPr lang="zh-CN" altLang="en-US" sz="2000" b="1" smtClean="0">
                <a:latin typeface="Times New Roman" panose="02020603050405020304" pitchFamily="18" charset="0"/>
                <a:ea typeface="黑体" panose="02010609060101010101" pitchFamily="2" charset="-122"/>
              </a:rPr>
              <a:t>可</a:t>
            </a:r>
            <a:r>
              <a:rPr lang="en-US" altLang="en-US" sz="2000" b="1" smtClean="0">
                <a:latin typeface="Times New Roman" panose="02020603050405020304" pitchFamily="18" charset="0"/>
                <a:ea typeface="黑体" panose="02010609060101010101" pitchFamily="2" charset="-122"/>
              </a:rPr>
              <a:t>用于</a:t>
            </a:r>
            <a:r>
              <a:rPr lang="zh-CN" altLang="en-US" sz="2000" b="1" smtClean="0">
                <a:latin typeface="Times New Roman" panose="02020603050405020304" pitchFamily="18" charset="0"/>
                <a:ea typeface="黑体" panose="02010609060101010101" pitchFamily="2" charset="-122"/>
              </a:rPr>
              <a:t>生产塑料、过滤膜、胶片等</a:t>
            </a:r>
            <a:r>
              <a:rPr lang="en-US" altLang="en-US" sz="2000" b="1" smtClean="0">
                <a:latin typeface="Times New Roman" panose="02020603050405020304" pitchFamily="18" charset="0"/>
                <a:ea typeface="黑体" panose="02010609060101010101" pitchFamily="2" charset="-122"/>
              </a:rPr>
              <a:t>。</a:t>
            </a:r>
            <a:endParaRPr lang="en-US" altLang="en-US" sz="2000" b="1">
              <a:latin typeface="Times New Roman" panose="02020603050405020304" pitchFamily="18" charset="0"/>
              <a:ea typeface="黑体" panose="02010609060101010101" pitchFamily="2" charset="-122"/>
            </a:endParaRPr>
          </a:p>
        </p:txBody>
      </p:sp>
      <p:sp>
        <p:nvSpPr>
          <p:cNvPr id="160" name="任意多边形 159"/>
          <p:cNvSpPr/>
          <p:nvPr>
            <p:custDataLst>
              <p:tags r:id="rId73"/>
            </p:custDataLst>
          </p:nvPr>
        </p:nvSpPr>
        <p:spPr>
          <a:xfrm rot="10800000" flipH="1">
            <a:off x="2703513" y="4999038"/>
            <a:ext cx="2643188" cy="417513"/>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349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1" name="任意多边形 160"/>
          <p:cNvSpPr/>
          <p:nvPr>
            <p:custDataLst>
              <p:tags r:id="rId74"/>
            </p:custDataLst>
          </p:nvPr>
        </p:nvSpPr>
        <p:spPr>
          <a:xfrm rot="10800000" flipH="1">
            <a:off x="2781300" y="3638550"/>
            <a:ext cx="1028700" cy="419100"/>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349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2473" name="矩形 161"/>
          <p:cNvSpPr/>
          <p:nvPr>
            <p:custDataLst>
              <p:tags r:id="rId75"/>
            </p:custDataLst>
          </p:nvPr>
        </p:nvSpPr>
        <p:spPr>
          <a:xfrm>
            <a:off x="63500" y="2622550"/>
            <a:ext cx="3395663" cy="1015663"/>
          </a:xfrm>
          <a:prstGeom prst="rect">
            <a:avLst/>
          </a:prstGeom>
          <a:noFill/>
          <a:ln w="9525">
            <a:noFill/>
          </a:ln>
        </p:spPr>
        <p:txBody>
          <a:bodyPr>
            <a:spAutoFit/>
          </a:bodyPr>
          <a:lstStyle/>
          <a:p>
            <a:r>
              <a:rPr lang="zh-CN" altLang="en-US" sz="2000" b="1" smtClean="0">
                <a:latin typeface="Times New Roman" panose="02020603050405020304" pitchFamily="18" charset="0"/>
                <a:ea typeface="黑体" panose="02010609060101010101" pitchFamily="2" charset="-122"/>
              </a:rPr>
              <a:t>制造黏</a:t>
            </a:r>
            <a:r>
              <a:rPr lang="en-US" altLang="en-US" sz="2000" b="1" smtClean="0">
                <a:latin typeface="Times New Roman" panose="02020603050405020304" pitchFamily="18" charset="0"/>
                <a:ea typeface="黑体" panose="02010609060101010101" pitchFamily="2" charset="-122"/>
              </a:rPr>
              <a:t>胶纤维</a:t>
            </a:r>
            <a:r>
              <a:rPr lang="zh-CN" altLang="en-US" sz="2000" b="1" smtClean="0">
                <a:latin typeface="Times New Roman" panose="02020603050405020304" pitchFamily="18" charset="0"/>
                <a:ea typeface="黑体" panose="02010609060101010101" pitchFamily="2" charset="-122"/>
              </a:rPr>
              <a:t>：</a:t>
            </a:r>
            <a:r>
              <a:rPr lang="en-US" altLang="en-US" sz="2000" b="1" smtClean="0">
                <a:latin typeface="Times New Roman" panose="02020603050405020304" pitchFamily="18" charset="0"/>
                <a:ea typeface="黑体" panose="02010609060101010101" pitchFamily="2" charset="-122"/>
              </a:rPr>
              <a:t>其中的长纤维称人造丝</a:t>
            </a:r>
            <a:r>
              <a:rPr lang="en-US" altLang="en-US" sz="2000" b="1">
                <a:latin typeface="Times New Roman" panose="02020603050405020304" pitchFamily="18" charset="0"/>
                <a:ea typeface="黑体" panose="02010609060101010101" pitchFamily="2" charset="-122"/>
              </a:rPr>
              <a:t>，</a:t>
            </a:r>
            <a:r>
              <a:rPr lang="en-US" altLang="en-US" sz="2000" b="1" smtClean="0">
                <a:latin typeface="Times New Roman" panose="02020603050405020304" pitchFamily="18" charset="0"/>
                <a:ea typeface="黑体" panose="02010609060101010101" pitchFamily="2" charset="-122"/>
              </a:rPr>
              <a:t>短纤维称人造棉</a:t>
            </a:r>
            <a:r>
              <a:rPr lang="zh-CN" altLang="en-US" sz="2000" b="1" smtClean="0">
                <a:latin typeface="Times New Roman" panose="02020603050405020304" pitchFamily="18" charset="0"/>
                <a:ea typeface="黑体" panose="02010609060101010101" pitchFamily="2" charset="-122"/>
              </a:rPr>
              <a:t>，都可用于纺织工业</a:t>
            </a:r>
            <a:r>
              <a:rPr lang="en-US" altLang="en-US" sz="2000" b="1" smtClean="0">
                <a:latin typeface="Times New Roman" panose="02020603050405020304" pitchFamily="18" charset="0"/>
                <a:ea typeface="黑体" panose="02010609060101010101" pitchFamily="2" charset="-122"/>
              </a:rPr>
              <a:t>。</a:t>
            </a:r>
            <a:endParaRPr lang="en-US" altLang="en-US" sz="2000" b="1">
              <a:latin typeface="Times New Roman" panose="02020603050405020304" pitchFamily="18" charset="0"/>
              <a:ea typeface="黑体" panose="02010609060101010101" pitchFamily="2" charset="-122"/>
            </a:endParaRPr>
          </a:p>
        </p:txBody>
      </p:sp>
      <p:sp>
        <p:nvSpPr>
          <p:cNvPr id="62474" name="矩形 162"/>
          <p:cNvSpPr/>
          <p:nvPr>
            <p:custDataLst>
              <p:tags r:id="rId76"/>
            </p:custDataLst>
          </p:nvPr>
        </p:nvSpPr>
        <p:spPr>
          <a:xfrm>
            <a:off x="974725" y="1443038"/>
            <a:ext cx="2935288" cy="708025"/>
          </a:xfrm>
          <a:prstGeom prst="rect">
            <a:avLst/>
          </a:prstGeom>
          <a:noFill/>
          <a:ln w="9525">
            <a:noFill/>
          </a:ln>
        </p:spPr>
        <p:txBody>
          <a:bodyPr>
            <a:spAutoFit/>
          </a:bodyPr>
          <a:lstStyle/>
          <a:p>
            <a:r>
              <a:rPr lang="en-US" altLang="en-US" sz="2000" b="1" err="1" smtClean="0">
                <a:latin typeface="Times New Roman" panose="02020603050405020304" pitchFamily="18" charset="0"/>
                <a:ea typeface="黑体" panose="02010609060101010101" pitchFamily="2" charset="-122"/>
              </a:rPr>
              <a:t>食物中的纤维素有利于人</a:t>
            </a:r>
            <a:r>
              <a:rPr lang="zh-CN" altLang="en-US" sz="2000" b="1" smtClean="0">
                <a:latin typeface="Times New Roman" panose="02020603050405020304" pitchFamily="18" charset="0"/>
                <a:ea typeface="黑体" panose="02010609060101010101" pitchFamily="2" charset="-122"/>
              </a:rPr>
              <a:t>体</a:t>
            </a:r>
            <a:r>
              <a:rPr lang="en-US" altLang="en-US" sz="2000" b="1" err="1" smtClean="0">
                <a:latin typeface="Times New Roman" panose="02020603050405020304" pitchFamily="18" charset="0"/>
                <a:ea typeface="黑体" panose="02010609060101010101" pitchFamily="2" charset="-122"/>
              </a:rPr>
              <a:t>的消化</a:t>
            </a:r>
            <a:r>
              <a:rPr lang="en-US" altLang="en-US" sz="2000" b="1">
                <a:latin typeface="Times New Roman" panose="02020603050405020304" pitchFamily="18" charset="0"/>
                <a:ea typeface="黑体" panose="02010609060101010101" pitchFamily="2" charset="-122"/>
              </a:rPr>
              <a:t>。</a:t>
            </a:r>
            <a:endParaRPr lang="en-US" altLang="en-US" sz="2000" b="1">
              <a:latin typeface="Times New Roman" panose="02020603050405020304" pitchFamily="18" charset="0"/>
              <a:ea typeface="黑体" panose="02010609060101010101" pitchFamily="2" charset="-122"/>
            </a:endParaRPr>
          </a:p>
        </p:txBody>
      </p:sp>
      <p:sp>
        <p:nvSpPr>
          <p:cNvPr id="164" name="任意多边形 163"/>
          <p:cNvSpPr/>
          <p:nvPr>
            <p:custDataLst>
              <p:tags r:id="rId77"/>
            </p:custDataLst>
          </p:nvPr>
        </p:nvSpPr>
        <p:spPr>
          <a:xfrm rot="10800000" flipH="1">
            <a:off x="2047875" y="2071688"/>
            <a:ext cx="1720850" cy="419100"/>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349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矩形 2"/>
          <p:cNvSpPr/>
          <p:nvPr userDrawn="1">
            <p:custDataLst>
              <p:tags r:id="rId78"/>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4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4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p:bldP spid="62473" grpId="0"/>
      <p:bldP spid="624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custDataLst>
              <p:tags r:id="rId1"/>
            </p:custDataLst>
          </p:nvPr>
        </p:nvSpPr>
        <p:spPr bwMode="auto">
          <a:xfrm>
            <a:off x="284706" y="684562"/>
            <a:ext cx="10687129" cy="523220"/>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a:t>日常生活中所食用的白糖、冰糖、红糖的主要成分都是蔗糖。</a:t>
            </a:r>
            <a:endParaRPr lang="zh-CN" altLang="en-US" sz="2800" b="1"/>
          </a:p>
        </p:txBody>
      </p:sp>
      <p:pic>
        <p:nvPicPr>
          <p:cNvPr id="3" name="Picture 4" descr="冰糖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t="10168" r="8398" b="15254"/>
          <a:stretch>
            <a:fillRect/>
          </a:stretch>
        </p:blipFill>
        <p:spPr bwMode="auto">
          <a:xfrm>
            <a:off x="120569" y="1411060"/>
            <a:ext cx="2217679" cy="324892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白糖"/>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2608544" y="1402295"/>
            <a:ext cx="2530615" cy="326645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红糖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l="2159" t="30820" r="21597" b="12978"/>
          <a:stretch>
            <a:fillRect/>
          </a:stretch>
        </p:blipFill>
        <p:spPr bwMode="auto">
          <a:xfrm>
            <a:off x="5332384" y="1402295"/>
            <a:ext cx="2381467" cy="336467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矩形 5"/>
          <p:cNvSpPr/>
          <p:nvPr>
            <p:custDataLst>
              <p:tags r:id="rId8"/>
            </p:custDataLst>
          </p:nvPr>
        </p:nvSpPr>
        <p:spPr>
          <a:xfrm>
            <a:off x="284706" y="4863726"/>
            <a:ext cx="11729816" cy="1815882"/>
          </a:xfrm>
          <a:prstGeom prst="rect">
            <a:avLst/>
          </a:prstGeom>
        </p:spPr>
        <p:txBody>
          <a:bodyPr wrap="square">
            <a:spAutoFit/>
          </a:bodyPr>
          <a:lstStyle/>
          <a:p>
            <a:pPr fontAlgn="auto">
              <a:lnSpc>
                <a:spcPct val="200000"/>
              </a:lnSpc>
            </a:pPr>
            <a:r>
              <a:rPr lang="en-US" altLang="zh-CN" sz="2800" b="1">
                <a:latin typeface="Times New Roman" panose="02020603050405020304" pitchFamily="18" charset="0"/>
                <a:ea typeface="黑体" panose="02010609060101010101" pitchFamily="2" charset="-122"/>
                <a:cs typeface="Times New Roman" panose="02020603050405020304" pitchFamily="18" charset="0"/>
              </a:rPr>
              <a:t>1. </a:t>
            </a:r>
            <a:r>
              <a:rPr lang="zh-CN" altLang="en-US" sz="2800" b="1">
                <a:latin typeface="Times New Roman" panose="02020603050405020304" pitchFamily="18" charset="0"/>
                <a:ea typeface="黑体" panose="02010609060101010101" pitchFamily="2" charset="-122"/>
                <a:cs typeface="Times New Roman" panose="02020603050405020304" pitchFamily="18" charset="0"/>
              </a:rPr>
              <a:t>阅读</a:t>
            </a:r>
            <a:r>
              <a:rPr lang="zh-CN" altLang="en-US" sz="2800" b="1" smtClean="0">
                <a:latin typeface="Times New Roman" panose="02020603050405020304" pitchFamily="18" charset="0"/>
                <a:ea typeface="黑体" panose="02010609060101010101" pitchFamily="2" charset="-122"/>
                <a:cs typeface="Times New Roman" panose="02020603050405020304" pitchFamily="18" charset="0"/>
              </a:rPr>
              <a:t>教材，</a:t>
            </a:r>
            <a:r>
              <a:rPr lang="zh-CN" altLang="en-US" sz="2800" b="1">
                <a:latin typeface="Times New Roman" panose="02020603050405020304" pitchFamily="18" charset="0"/>
                <a:ea typeface="黑体" panose="02010609060101010101" pitchFamily="2" charset="-122"/>
                <a:cs typeface="Times New Roman" panose="02020603050405020304" pitchFamily="18" charset="0"/>
              </a:rPr>
              <a:t>蔗糖、麦芽糖存在于哪些物质？二糖有哪些化学性质？</a:t>
            </a:r>
            <a:endParaRPr lang="en-US" altLang="zh-CN" sz="2800" b="1">
              <a:latin typeface="Times New Roman" panose="02020603050405020304" pitchFamily="18" charset="0"/>
              <a:ea typeface="黑体" panose="02010609060101010101" pitchFamily="2" charset="-122"/>
              <a:cs typeface="Times New Roman" panose="02020603050405020304" pitchFamily="18" charset="0"/>
            </a:endParaRPr>
          </a:p>
          <a:p>
            <a:pPr fontAlgn="auto">
              <a:lnSpc>
                <a:spcPct val="200000"/>
              </a:lnSpc>
            </a:pPr>
            <a:r>
              <a:rPr lang="en-US" altLang="zh-CN" sz="2800" b="1">
                <a:latin typeface="Times New Roman" panose="02020603050405020304" pitchFamily="18" charset="0"/>
                <a:ea typeface="黑体" panose="02010609060101010101" pitchFamily="2" charset="-122"/>
                <a:cs typeface="Times New Roman" panose="02020603050405020304" pitchFamily="18" charset="0"/>
              </a:rPr>
              <a:t>2. </a:t>
            </a:r>
            <a:r>
              <a:rPr lang="zh-CN" altLang="en-US" sz="2800" b="1">
                <a:latin typeface="Times New Roman" panose="02020603050405020304" pitchFamily="18" charset="0"/>
                <a:ea typeface="黑体" panose="02010609060101010101" pitchFamily="2" charset="-122"/>
                <a:cs typeface="Times New Roman" panose="02020603050405020304" pitchFamily="18" charset="0"/>
              </a:rPr>
              <a:t>常见的还原性糖有哪些？</a:t>
            </a:r>
            <a:endParaRPr lang="zh-CN" altLang="en-US" sz="2800" b="1">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7" name="Picture 4"/>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8279566" y="1353186"/>
            <a:ext cx="3734956" cy="336467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custDataLst>
              <p:tags r:id="rId11"/>
            </p:custDataLst>
          </p:nvPr>
        </p:nvSpPr>
        <p:spPr>
          <a:xfrm>
            <a:off x="11283016" y="1331046"/>
            <a:ext cx="539553" cy="1384995"/>
          </a:xfrm>
          <a:prstGeom prst="rect">
            <a:avLst/>
          </a:prstGeom>
          <a:noFill/>
        </p:spPr>
        <p:txBody>
          <a:bodyPr wrap="square" rtlCol="0">
            <a:spAutoFit/>
          </a:bodyPr>
          <a:lstStyle/>
          <a:p>
            <a:r>
              <a:rPr lang="zh-CN" altLang="en-US" sz="2800" b="1">
                <a:solidFill>
                  <a:srgbClr val="0070C0"/>
                </a:solidFill>
              </a:rPr>
              <a:t>麦芽糖</a:t>
            </a:r>
            <a:endParaRPr lang="zh-CN" altLang="en-US" sz="2800" b="1">
              <a:solidFill>
                <a:srgbClr val="0070C0"/>
              </a:solidFill>
            </a:endParaRPr>
          </a:p>
        </p:txBody>
      </p:sp>
      <p:sp>
        <p:nvSpPr>
          <p:cNvPr id="9" name="矩形 8"/>
          <p:cNvSpPr/>
          <p:nvPr userDrawn="1">
            <p:custDataLst>
              <p:tags r:id="rId12"/>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54" presetClass="entr" presetSubtype="0" accel="10000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strVal val="#ppt_w*0.05"/>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anim calcmode="lin" valueType="num">
                                      <p:cBhvr>
                                        <p:cTn id="17" dur="500" fill="hold"/>
                                        <p:tgtEl>
                                          <p:spTgt spid="4"/>
                                        </p:tgtEl>
                                        <p:attrNameLst>
                                          <p:attrName>ppt_x</p:attrName>
                                        </p:attrNameLst>
                                      </p:cBhvr>
                                      <p:tavLst>
                                        <p:tav tm="0">
                                          <p:val>
                                            <p:strVal val="#ppt_x-.2"/>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Effect transition="in" filter="fade">
                                      <p:cBhvr>
                                        <p:cTn id="19" dur="500"/>
                                        <p:tgtEl>
                                          <p:spTgt spid="4"/>
                                        </p:tgtEl>
                                      </p:cBhvr>
                                    </p:animEffect>
                                  </p:childTnLst>
                                </p:cTn>
                              </p:par>
                            </p:childTnLst>
                          </p:cTn>
                        </p:par>
                        <p:par>
                          <p:cTn id="20" fill="hold">
                            <p:stCondLst>
                              <p:cond delay="1500"/>
                            </p:stCondLst>
                            <p:childTnLst>
                              <p:par>
                                <p:cTn id="21" presetID="5"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本框 1"/>
          <p:cNvSpPr txBox="1"/>
          <p:nvPr>
            <p:custDataLst>
              <p:tags r:id="rId1"/>
            </p:custDataLst>
          </p:nvPr>
        </p:nvSpPr>
        <p:spPr>
          <a:xfrm>
            <a:off x="-83649" y="614265"/>
            <a:ext cx="11639550" cy="677104"/>
          </a:xfrm>
          <a:prstGeom prst="rect">
            <a:avLst/>
          </a:prstGeom>
          <a:noFill/>
          <a:ln w="9525">
            <a:noFill/>
          </a:ln>
        </p:spPr>
        <p:txBody>
          <a:bodyPr lIns="121917" tIns="60958" rIns="121917" bIns="60958">
            <a:spAutoFit/>
          </a:bodyPr>
          <a:lstStyle/>
          <a:p>
            <a:r>
              <a:rPr lang="zh-CN" altLang="en-US" sz="3600" b="1">
                <a:solidFill>
                  <a:schemeClr val="tx1"/>
                </a:solidFill>
                <a:latin typeface="黑体" panose="02010609060101010101" pitchFamily="2" charset="-122"/>
                <a:ea typeface="黑体" panose="02010609060101010101" pitchFamily="2" charset="-122"/>
              </a:rPr>
              <a:t>                </a:t>
            </a:r>
            <a:r>
              <a:rPr lang="zh-CN" altLang="en-US" sz="3600" b="1" smtClean="0">
                <a:solidFill>
                  <a:schemeClr val="tx1"/>
                </a:solidFill>
                <a:latin typeface="黑体" panose="02010609060101010101" pitchFamily="2" charset="-122"/>
                <a:ea typeface="黑体" panose="02010609060101010101" pitchFamily="2" charset="-122"/>
              </a:rPr>
              <a:t>    </a:t>
            </a:r>
            <a:r>
              <a:rPr lang="zh-CN" altLang="en-US" sz="3600" smtClean="0">
                <a:solidFill>
                  <a:srgbClr val="FF0000"/>
                </a:solidFill>
                <a:latin typeface="黑体" panose="02010609060101010101" pitchFamily="2" charset="-122"/>
                <a:ea typeface="黑体" panose="02010609060101010101" pitchFamily="2" charset="-122"/>
              </a:rPr>
              <a:t>淀粉和纤维素</a:t>
            </a:r>
            <a:endParaRPr lang="zh-CN" altLang="en-US" sz="4400">
              <a:solidFill>
                <a:srgbClr val="FF0000"/>
              </a:solidFill>
              <a:latin typeface="黑体" panose="02010609060101010101" pitchFamily="2" charset="-122"/>
              <a:ea typeface="黑体" panose="02010609060101010101" pitchFamily="2" charset="-122"/>
            </a:endParaRPr>
          </a:p>
        </p:txBody>
      </p:sp>
      <p:graphicFrame>
        <p:nvGraphicFramePr>
          <p:cNvPr id="5" name="Group 111"/>
          <p:cNvGraphicFramePr>
            <a:graphicFrameLocks noGrp="1"/>
          </p:cNvGraphicFramePr>
          <p:nvPr>
            <p:custDataLst>
              <p:tags r:id="rId2"/>
            </p:custDataLst>
          </p:nvPr>
        </p:nvGraphicFramePr>
        <p:xfrm>
          <a:off x="312738" y="1381125"/>
          <a:ext cx="11076972" cy="2954653"/>
        </p:xfrm>
        <a:graphic>
          <a:graphicData uri="http://schemas.openxmlformats.org/drawingml/2006/table">
            <a:tbl>
              <a:tblPr/>
              <a:tblGrid>
                <a:gridCol w="996916"/>
                <a:gridCol w="1793432"/>
                <a:gridCol w="4200630"/>
                <a:gridCol w="4085994"/>
              </a:tblGrid>
              <a:tr h="391160">
                <a:tc gridSpan="2">
                  <a:txBody>
                    <a:bodyPr wrap="square"/>
                    <a:lstStyle/>
                    <a:p>
                      <a:pPr marL="0" marR="0" lvl="0" indent="0" algn="ctr" defTabSz="914400" rtl="0" eaLnBrk="1" fontAlgn="base" latinLnBrk="0" hangingPunct="1">
                        <a:lnSpc>
                          <a:spcPct val="90000"/>
                        </a:lnSpc>
                        <a:spcBef>
                          <a:spcPts val="990"/>
                        </a:spcBef>
                        <a:spcAft>
                          <a:spcPct val="0"/>
                        </a:spcAft>
                        <a:buClrTx/>
                        <a:buSzTx/>
                        <a:buFont typeface="Arial" panose="020B0604020202020204" pitchFamily="34" charset="0"/>
                        <a:buNone/>
                      </a:pPr>
                      <a:endParaRPr kumimoji="0" lang="zh-CN" altLang="zh-CN" sz="2400" b="0" i="0" u="none" strike="noStrike" cap="none" normalizeH="0" baseline="0" smtClean="0">
                        <a:ln>
                          <a:noFill/>
                        </a:ln>
                        <a:solidFill>
                          <a:schemeClr val="tx1"/>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28575" cap="flat" cmpd="sng" algn="ctr">
                      <a:solidFill>
                        <a:schemeClr val="tx1"/>
                      </a:solidFill>
                      <a:prstDash val="solid"/>
                      <a:round/>
                      <a:headEnd type="none" w="med" len="med"/>
                      <a:tailEnd type="none" w="med" len="med"/>
                    </a:lnL>
                    <a:lnR w="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h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淀粉</a:t>
                      </a: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纤维素</a:t>
                      </a: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391160">
                <a:tc rowSpan="3">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分子结构</a:t>
                      </a: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28575" cap="flat" cmpd="sng" algn="ctr">
                      <a:solidFill>
                        <a:schemeClr val="tx1"/>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gridSpan="2">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400" b="0" i="0" u="none" strike="noStrike" cap="none" normalizeH="0" baseline="0" smtClean="0">
                        <a:ln>
                          <a:noFill/>
                        </a:ln>
                        <a:solidFill>
                          <a:schemeClr val="tx1"/>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hMerge="1">
                  <a:tcPr/>
                </a:tc>
              </a:tr>
              <a:tr h="796247">
                <a:tc v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1192530">
                <a:tc v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分子结</a:t>
                      </a: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构关系</a:t>
                      </a:r>
                      <a:endParaRPr kumimoji="0" lang="zh-CN" altLang="en-US" sz="2400" b="0" i="0" u="none" strike="noStrike" cap="none" normalizeH="0" baseline="0" smtClean="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wrap="square"/>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a:tc>
              </a:tr>
            </a:tbl>
          </a:graphicData>
        </a:graphic>
      </p:graphicFrame>
      <p:graphicFrame>
        <p:nvGraphicFramePr>
          <p:cNvPr id="6" name="Group 96"/>
          <p:cNvGraphicFramePr>
            <a:graphicFrameLocks noGrp="1"/>
          </p:cNvGraphicFramePr>
          <p:nvPr>
            <p:custDataLst>
              <p:tags r:id="rId3"/>
            </p:custDataLst>
          </p:nvPr>
        </p:nvGraphicFramePr>
        <p:xfrm>
          <a:off x="312738" y="4357694"/>
          <a:ext cx="11076972" cy="1785950"/>
        </p:xfrm>
        <a:graphic>
          <a:graphicData uri="http://schemas.openxmlformats.org/drawingml/2006/table">
            <a:tbl>
              <a:tblPr/>
              <a:tblGrid>
                <a:gridCol w="996916"/>
                <a:gridCol w="1782348"/>
                <a:gridCol w="4168897"/>
                <a:gridCol w="4128811"/>
              </a:tblGrid>
              <a:tr h="513094">
                <a:tc rowSpan="3">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化学性质</a:t>
                      </a:r>
                      <a:endPar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117176" marR="117176" marT="58589" marB="58589" vert="horz" anchor="ctr" horzOverflow="overflow">
                    <a:lnL w="28575" cap="flat" cmpd="sng" algn="ctr">
                      <a:solidFill>
                        <a:schemeClr val="tx1"/>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共性</a:t>
                      </a:r>
                      <a:endPar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gridSpan="2">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hMerge="1">
                  <a:tcPr/>
                </a:tc>
              </a:tr>
              <a:tr h="0">
                <a:tc vMerge="1">
                  <a:tcPr/>
                </a:tc>
                <a:tc vMerge="1">
                  <a:tcPr/>
                </a:tc>
                <a:tc gridSpan="2">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hMerge="1">
                  <a:tcPr/>
                </a:tc>
              </a:tr>
              <a:tr h="789918">
                <a:tc v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特性</a:t>
                      </a:r>
                      <a:endPar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smtClean="0">
                        <a:ln>
                          <a:noFill/>
                        </a:ln>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117176" marR="117176" marT="58589" marB="58589" vert="horz" anchor="ctr" horzOverflow="overflow">
                    <a:lnL w="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矩形 6"/>
          <p:cNvSpPr/>
          <p:nvPr>
            <p:custDataLst>
              <p:tags r:id="rId4"/>
            </p:custDataLst>
          </p:nvPr>
        </p:nvSpPr>
        <p:spPr>
          <a:xfrm>
            <a:off x="1595406" y="1857364"/>
            <a:ext cx="1415772" cy="830997"/>
          </a:xfrm>
          <a:prstGeom prst="rect">
            <a:avLst/>
          </a:prstGeom>
        </p:spPr>
        <p:txBody>
          <a:bodyPr wrap="square">
            <a:spAutoFit/>
          </a:bodyPr>
          <a:lstStyle/>
          <a:p>
            <a:pPr lvl="0" algn="ctr">
              <a:defRPr/>
            </a:pP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分子通式</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8" name="矩形 7"/>
          <p:cNvSpPr/>
          <p:nvPr>
            <p:custDataLst>
              <p:tags r:id="rId5"/>
            </p:custDataLst>
          </p:nvPr>
        </p:nvSpPr>
        <p:spPr>
          <a:xfrm>
            <a:off x="666712" y="2357430"/>
            <a:ext cx="3143272" cy="830997"/>
          </a:xfrm>
          <a:prstGeom prst="rect">
            <a:avLst/>
          </a:prstGeom>
        </p:spPr>
        <p:txBody>
          <a:bodyPr wrap="square">
            <a:spAutoFit/>
          </a:bodyPr>
          <a:lstStyle/>
          <a:p>
            <a:pPr lvl="0" algn="ct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相对分</a:t>
            </a:r>
            <a:endParaRPr lang="en-US" altLang="zh-CN" sz="2400" smtClean="0">
              <a:latin typeface="Times New Roman" panose="02020603050405020304" pitchFamily="18" charset="0"/>
              <a:ea typeface="黑体" panose="02010609060101010101" pitchFamily="2" charset="-122"/>
              <a:cs typeface="Times New Roman" panose="02020603050405020304" pitchFamily="18" charset="0"/>
            </a:endParaRPr>
          </a:p>
          <a:p>
            <a:pPr lvl="0" algn="ct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子质量</a:t>
            </a:r>
            <a:endParaRPr lang="zh-CN" altLang="en-US" sz="2400"/>
          </a:p>
        </p:txBody>
      </p:sp>
      <p:sp>
        <p:nvSpPr>
          <p:cNvPr id="9" name="矩形 8"/>
          <p:cNvSpPr/>
          <p:nvPr>
            <p:custDataLst>
              <p:tags r:id="rId6"/>
            </p:custDataLst>
          </p:nvPr>
        </p:nvSpPr>
        <p:spPr>
          <a:xfrm>
            <a:off x="3667108" y="2571744"/>
            <a:ext cx="2500330" cy="830997"/>
          </a:xfrm>
          <a:prstGeom prst="rect">
            <a:avLst/>
          </a:prstGeom>
        </p:spPr>
        <p:txBody>
          <a:bodyPr wrap="square">
            <a:spAutoFit/>
          </a:bodyPr>
          <a:lstStyle/>
          <a:p>
            <a:pPr lvl="0" algn="ct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可达到几十万</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0" name="矩形 9"/>
          <p:cNvSpPr/>
          <p:nvPr>
            <p:custDataLst>
              <p:tags r:id="rId7"/>
            </p:custDataLst>
          </p:nvPr>
        </p:nvSpPr>
        <p:spPr>
          <a:xfrm>
            <a:off x="5810248" y="1857364"/>
            <a:ext cx="2143140" cy="830997"/>
          </a:xfrm>
          <a:prstGeom prst="rect">
            <a:avLst/>
          </a:prstGeom>
        </p:spPr>
        <p:txBody>
          <a:bodyPr wrap="square">
            <a:spAutoFit/>
          </a:bodyPr>
          <a:lstStyle/>
          <a:p>
            <a:pPr lvl="0" algn="ctr"/>
            <a:r>
              <a:rPr lang="en-US" altLang="zh-CN" sz="24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(C</a:t>
            </a:r>
            <a:r>
              <a:rPr lang="en-US" altLang="zh-CN" sz="2400" baseline="-300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6</a:t>
            </a:r>
            <a:r>
              <a:rPr lang="en-US" altLang="zh-CN" sz="24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H</a:t>
            </a:r>
            <a:r>
              <a:rPr lang="en-US" altLang="zh-CN" sz="2400" baseline="-300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10</a:t>
            </a:r>
            <a:r>
              <a:rPr lang="en-US" altLang="zh-CN" sz="24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O</a:t>
            </a:r>
            <a:r>
              <a:rPr lang="en-US" altLang="zh-CN" sz="2400" baseline="-300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5</a:t>
            </a:r>
            <a:r>
              <a:rPr lang="en-US" altLang="zh-CN" sz="24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a:t>
            </a:r>
            <a:r>
              <a:rPr lang="en-US" altLang="zh-CN" sz="2400" baseline="-300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n</a:t>
            </a:r>
            <a:endParaRPr lang="en-US" altLang="zh-CN" sz="24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2" name="矩形 11"/>
          <p:cNvSpPr/>
          <p:nvPr>
            <p:custDataLst>
              <p:tags r:id="rId8"/>
            </p:custDataLst>
          </p:nvPr>
        </p:nvSpPr>
        <p:spPr>
          <a:xfrm>
            <a:off x="8024826" y="2571744"/>
            <a:ext cx="2500330" cy="830997"/>
          </a:xfrm>
          <a:prstGeom prst="rect">
            <a:avLst/>
          </a:prstGeom>
        </p:spPr>
        <p:txBody>
          <a:bodyPr wrap="square">
            <a:spAutoFit/>
          </a:bodyPr>
          <a:lstStyle/>
          <a:p>
            <a:pPr lvl="0" algn="ct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可达到几百万</a:t>
            </a: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4" name="矩形 13"/>
          <p:cNvSpPr/>
          <p:nvPr>
            <p:custDataLst>
              <p:tags r:id="rId9"/>
            </p:custDataLst>
          </p:nvPr>
        </p:nvSpPr>
        <p:spPr>
          <a:xfrm>
            <a:off x="3238480" y="3143248"/>
            <a:ext cx="8143932" cy="1200329"/>
          </a:xfrm>
          <a:prstGeom prst="rect">
            <a:avLst/>
          </a:prstGeom>
        </p:spPr>
        <p:txBody>
          <a:bodyPr wrap="square">
            <a:spAutoFit/>
          </a:bodyPr>
          <a:lstStyle/>
          <a:p>
            <a:pPr lvl="0"/>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都是由葡萄糖结构单元</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(C</a:t>
            </a:r>
            <a:r>
              <a:rPr lang="en-US" altLang="zh-CN" sz="2400" baseline="-30000" smtClean="0">
                <a:latin typeface="Times New Roman" panose="02020603050405020304" pitchFamily="18" charset="0"/>
                <a:ea typeface="黑体" panose="02010609060101010101" pitchFamily="2" charset="-122"/>
                <a:cs typeface="Times New Roman" panose="02020603050405020304" pitchFamily="18" charset="0"/>
              </a:rPr>
              <a:t>6</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H</a:t>
            </a:r>
            <a:r>
              <a:rPr lang="en-US" altLang="zh-CN" sz="2400" baseline="-30000" smtClean="0">
                <a:latin typeface="Times New Roman" panose="02020603050405020304" pitchFamily="18" charset="0"/>
                <a:ea typeface="黑体" panose="02010609060101010101" pitchFamily="2" charset="-122"/>
                <a:cs typeface="Times New Roman" panose="02020603050405020304" pitchFamily="18" charset="0"/>
              </a:rPr>
              <a:t>10</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O</a:t>
            </a:r>
            <a:r>
              <a:rPr lang="en-US" altLang="zh-CN" sz="2400" baseline="-30000" smtClean="0">
                <a:latin typeface="Times New Roman" panose="02020603050405020304" pitchFamily="18" charset="0"/>
                <a:ea typeface="黑体" panose="02010609060101010101" pitchFamily="2" charset="-122"/>
                <a:cs typeface="Times New Roman" panose="02020603050405020304" pitchFamily="18" charset="0"/>
              </a:rPr>
              <a:t>5</a:t>
            </a:r>
            <a:r>
              <a:rPr lang="en-US" altLang="zh-CN" sz="2400" smtClean="0">
                <a:latin typeface="Times New Roman" panose="02020603050405020304" pitchFamily="18" charset="0"/>
                <a:ea typeface="黑体" panose="02010609060101010101" pitchFamily="2" charset="-122"/>
                <a:cs typeface="Times New Roman" panose="02020603050405020304" pitchFamily="18" charset="0"/>
              </a:rPr>
              <a:t>)</a:t>
            </a:r>
            <a:r>
              <a:rPr lang="zh-CN" altLang="en-US" sz="2400" smtClean="0">
                <a:latin typeface="Times New Roman" panose="02020603050405020304" pitchFamily="18" charset="0"/>
                <a:ea typeface="黑体" panose="02010609060101010101" pitchFamily="2" charset="-122"/>
                <a:cs typeface="Times New Roman" panose="02020603050405020304" pitchFamily="18" charset="0"/>
              </a:rPr>
              <a:t>构成的天然有机高分子，但分子内葡萄糖结构单元数目不同，</a:t>
            </a:r>
            <a:r>
              <a:rPr lang="zh-CN" altLang="en-US" sz="2400" smtClean="0">
                <a:solidFill>
                  <a:srgbClr val="FF0000"/>
                </a:solidFill>
                <a:latin typeface="Times New Roman" panose="02020603050405020304" pitchFamily="18" charset="0"/>
                <a:ea typeface="黑体" panose="02010609060101010101" pitchFamily="2" charset="-122"/>
                <a:cs typeface="Times New Roman" panose="02020603050405020304" pitchFamily="18" charset="0"/>
              </a:rPr>
              <a:t>不是同分异构体</a:t>
            </a:r>
            <a:r>
              <a:rPr lang="zh-CN" altLang="en-US" sz="24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rPr>
              <a:t>。</a:t>
            </a:r>
            <a:endParaRPr lang="zh-CN" altLang="en-US" sz="2400" smtClean="0">
              <a:solidFill>
                <a:schemeClr val="tx1"/>
              </a:solidFill>
              <a:latin typeface="Times New Roman" panose="02020603050405020304" pitchFamily="18" charset="0"/>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5" name="矩形 14"/>
          <p:cNvSpPr/>
          <p:nvPr>
            <p:custDataLst>
              <p:tags r:id="rId10"/>
            </p:custDataLst>
          </p:nvPr>
        </p:nvSpPr>
        <p:spPr>
          <a:xfrm>
            <a:off x="6096000" y="4429132"/>
            <a:ext cx="2500330" cy="830997"/>
          </a:xfrm>
          <a:prstGeom prst="rect">
            <a:avLst/>
          </a:prstGeom>
        </p:spPr>
        <p:txBody>
          <a:bodyPr wrap="square">
            <a:spAutoFit/>
          </a:bodyPr>
          <a:lstStyle/>
          <a:p>
            <a:pPr lvl="0" algn="ctr"/>
            <a:r>
              <a:rPr lang="zh-CN" altLang="en-US" sz="2400" smtClean="0">
                <a:latin typeface="黑体" panose="02010609060101010101" pitchFamily="2" charset="-122"/>
                <a:ea typeface="黑体" panose="02010609060101010101" pitchFamily="2" charset="-122"/>
                <a:cs typeface="Times New Roman" panose="02020603050405020304" pitchFamily="18" charset="0"/>
              </a:rPr>
              <a:t>无还原性</a:t>
            </a:r>
            <a:endParaRPr lang="zh-CN" altLang="en-US" sz="2400" smtClean="0">
              <a:latin typeface="黑体" panose="02010609060101010101" pitchFamily="2" charset="-122"/>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6" name="矩形 15"/>
          <p:cNvSpPr/>
          <p:nvPr>
            <p:custDataLst>
              <p:tags r:id="rId11"/>
            </p:custDataLst>
          </p:nvPr>
        </p:nvSpPr>
        <p:spPr>
          <a:xfrm>
            <a:off x="5595934" y="4857760"/>
            <a:ext cx="3429024" cy="830997"/>
          </a:xfrm>
          <a:prstGeom prst="rect">
            <a:avLst/>
          </a:prstGeom>
        </p:spPr>
        <p:txBody>
          <a:bodyPr wrap="square">
            <a:spAutoFit/>
          </a:bodyPr>
          <a:lstStyle/>
          <a:p>
            <a:pPr lvl="0" algn="ctr"/>
            <a:r>
              <a:rPr lang="zh-CN" altLang="en-US" sz="2400" smtClean="0">
                <a:latin typeface="黑体" panose="02010609060101010101" pitchFamily="2" charset="-122"/>
                <a:ea typeface="黑体" panose="02010609060101010101" pitchFamily="2" charset="-122"/>
                <a:cs typeface="Times New Roman" panose="02020603050405020304" pitchFamily="18" charset="0"/>
              </a:rPr>
              <a:t>水解最终生成葡萄糖</a:t>
            </a:r>
            <a:endParaRPr lang="zh-CN" altLang="en-US" sz="2400" smtClean="0">
              <a:latin typeface="黑体" panose="02010609060101010101" pitchFamily="2" charset="-122"/>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7" name="矩形 16"/>
          <p:cNvSpPr/>
          <p:nvPr>
            <p:custDataLst>
              <p:tags r:id="rId12"/>
            </p:custDataLst>
          </p:nvPr>
        </p:nvSpPr>
        <p:spPr>
          <a:xfrm>
            <a:off x="3452794" y="5572140"/>
            <a:ext cx="3429024" cy="830997"/>
          </a:xfrm>
          <a:prstGeom prst="rect">
            <a:avLst/>
          </a:prstGeom>
        </p:spPr>
        <p:txBody>
          <a:bodyPr wrap="square">
            <a:spAutoFit/>
          </a:bodyPr>
          <a:lstStyle/>
          <a:p>
            <a:pPr lvl="0" algn="ctr"/>
            <a:r>
              <a:rPr lang="zh-CN" altLang="en-US" sz="2400" smtClean="0">
                <a:latin typeface="黑体" panose="02010609060101010101" pitchFamily="2" charset="-122"/>
                <a:ea typeface="黑体" panose="02010609060101010101" pitchFamily="2" charset="-122"/>
                <a:cs typeface="Times New Roman" panose="02020603050405020304" pitchFamily="18" charset="0"/>
              </a:rPr>
              <a:t>遇碘变蓝</a:t>
            </a:r>
            <a:endParaRPr lang="zh-CN" altLang="en-US" sz="2400" smtClean="0">
              <a:latin typeface="黑体" panose="02010609060101010101" pitchFamily="2" charset="-122"/>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18" name="矩形 17"/>
          <p:cNvSpPr/>
          <p:nvPr>
            <p:custDataLst>
              <p:tags r:id="rId13"/>
            </p:custDataLst>
          </p:nvPr>
        </p:nvSpPr>
        <p:spPr>
          <a:xfrm>
            <a:off x="7453322" y="5286388"/>
            <a:ext cx="3857652" cy="1200329"/>
          </a:xfrm>
          <a:prstGeom prst="rect">
            <a:avLst/>
          </a:prstGeom>
        </p:spPr>
        <p:txBody>
          <a:bodyPr wrap="square">
            <a:spAutoFit/>
          </a:bodyPr>
          <a:lstStyle/>
          <a:p>
            <a:pPr lvl="0"/>
            <a:r>
              <a:rPr lang="zh-CN" altLang="en-US" sz="2400" smtClean="0">
                <a:latin typeface="黑体" panose="02010609060101010101" pitchFamily="2" charset="-122"/>
                <a:ea typeface="黑体" panose="02010609060101010101" pitchFamily="2" charset="-122"/>
                <a:cs typeface="Times New Roman" panose="02020603050405020304" pitchFamily="18" charset="0"/>
              </a:rPr>
              <a:t>分子中含有醇羟基</a:t>
            </a:r>
            <a:r>
              <a:rPr lang="en-US" altLang="zh-CN" sz="2400" smtClean="0">
                <a:latin typeface="黑体" panose="02010609060101010101" pitchFamily="2" charset="-122"/>
                <a:ea typeface="黑体" panose="02010609060101010101" pitchFamily="2" charset="-122"/>
                <a:cs typeface="Times New Roman" panose="02020603050405020304" pitchFamily="18" charset="0"/>
              </a:rPr>
              <a:t>,</a:t>
            </a:r>
            <a:r>
              <a:rPr lang="zh-CN" altLang="en-US" sz="2400" smtClean="0">
                <a:latin typeface="黑体" panose="02010609060101010101" pitchFamily="2" charset="-122"/>
                <a:ea typeface="黑体" panose="02010609060101010101" pitchFamily="2" charset="-122"/>
                <a:cs typeface="Times New Roman" panose="02020603050405020304" pitchFamily="18" charset="0"/>
              </a:rPr>
              <a:t>能与醋酸、硝酸等发生酯化反应</a:t>
            </a:r>
            <a:endParaRPr lang="zh-CN" altLang="en-US" sz="2400" smtClean="0">
              <a:latin typeface="黑体" panose="02010609060101010101" pitchFamily="2" charset="-122"/>
              <a:ea typeface="黑体" panose="02010609060101010101" pitchFamily="2" charset="-122"/>
              <a:cs typeface="Times New Roman" panose="02020603050405020304" pitchFamily="18" charset="0"/>
            </a:endParaRPr>
          </a:p>
          <a:p>
            <a:pPr algn="ctr">
              <a:defRPr/>
            </a:pPr>
            <a:endParaRPr lang="zh-CN" altLang="en-US" sz="2400" smtClean="0">
              <a:latin typeface="Times New Roman" panose="02020603050405020304" pitchFamily="18" charset="0"/>
              <a:ea typeface="黑体" panose="02010609060101010101" pitchFamily="2" charset="-122"/>
              <a:cs typeface="Times New Roman" panose="02020603050405020304" pitchFamily="18" charset="0"/>
            </a:endParaRPr>
          </a:p>
        </p:txBody>
      </p:sp>
      <p:sp>
        <p:nvSpPr>
          <p:cNvPr id="3" name="矩形 2"/>
          <p:cNvSpPr/>
          <p:nvPr userDrawn="1">
            <p:custDataLst>
              <p:tags r:id="rId14"/>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7"/>
          <p:cNvSpPr>
            <a:spLocks noChangeArrowheads="1"/>
          </p:cNvSpPr>
          <p:nvPr>
            <p:custDataLst>
              <p:tags r:id="rId1"/>
            </p:custDataLst>
          </p:nvPr>
        </p:nvSpPr>
        <p:spPr bwMode="auto">
          <a:xfrm>
            <a:off x="-69215" y="321278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chemeClr val="tx1"/>
                </a:solidFill>
                <a:latin typeface="Arial" panose="020B0604020202020204" pitchFamily="34" charset="0"/>
                <a:ea typeface="宋体" panose="02010600030101010101" pitchFamily="2" charset="-122"/>
              </a:defRPr>
            </a:lvl1pPr>
            <a:lvl2pPr eaLnBrk="0" hangingPunct="0">
              <a:defRPr sz="3200" b="1">
                <a:solidFill>
                  <a:schemeClr val="tx1"/>
                </a:solidFill>
                <a:latin typeface="Arial" panose="020B0604020202020204" pitchFamily="34" charset="0"/>
                <a:ea typeface="宋体" panose="02010600030101010101" pitchFamily="2" charset="-122"/>
              </a:defRPr>
            </a:lvl2pPr>
            <a:lvl3pPr eaLnBrk="0" hangingPunct="0">
              <a:defRPr sz="3200" b="1">
                <a:solidFill>
                  <a:schemeClr val="tx1"/>
                </a:solidFill>
                <a:latin typeface="Arial" panose="020B0604020202020204" pitchFamily="34" charset="0"/>
                <a:ea typeface="宋体" panose="02010600030101010101" pitchFamily="2" charset="-122"/>
              </a:defRPr>
            </a:lvl3pPr>
            <a:lvl4pPr eaLnBrk="0" hangingPunct="0">
              <a:defRPr sz="3200" b="1">
                <a:solidFill>
                  <a:schemeClr val="tx1"/>
                </a:solidFill>
                <a:latin typeface="Arial" panose="020B0604020202020204" pitchFamily="34" charset="0"/>
                <a:ea typeface="宋体" panose="02010600030101010101" pitchFamily="2" charset="-122"/>
              </a:defRPr>
            </a:lvl4pPr>
            <a:lvl5pPr eaLnBrk="0" hangingPunct="0">
              <a:defRPr sz="3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Times New Roman" panose="02020603050405020304" pitchFamily="18" charset="0"/>
              <a:ea typeface="+mn-ea"/>
              <a:cs typeface="Times New Roman" panose="02020603050405020304" pitchFamily="18" charset="0"/>
            </a:endParaRPr>
          </a:p>
        </p:txBody>
      </p:sp>
      <p:sp>
        <p:nvSpPr>
          <p:cNvPr id="28" name="Rectangle 20"/>
          <p:cNvSpPr>
            <a:spLocks noChangeArrowheads="1"/>
          </p:cNvSpPr>
          <p:nvPr>
            <p:custDataLst>
              <p:tags r:id="rId2"/>
            </p:custDataLst>
          </p:nvPr>
        </p:nvSpPr>
        <p:spPr bwMode="auto">
          <a:xfrm>
            <a:off x="-69215" y="762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chemeClr val="tx1"/>
                </a:solidFill>
                <a:latin typeface="Arial" panose="020B0604020202020204" pitchFamily="34" charset="0"/>
                <a:ea typeface="宋体" panose="02010600030101010101" pitchFamily="2" charset="-122"/>
              </a:defRPr>
            </a:lvl1pPr>
            <a:lvl2pPr eaLnBrk="0" hangingPunct="0">
              <a:defRPr sz="3200" b="1">
                <a:solidFill>
                  <a:schemeClr val="tx1"/>
                </a:solidFill>
                <a:latin typeface="Arial" panose="020B0604020202020204" pitchFamily="34" charset="0"/>
                <a:ea typeface="宋体" panose="02010600030101010101" pitchFamily="2" charset="-122"/>
              </a:defRPr>
            </a:lvl2pPr>
            <a:lvl3pPr eaLnBrk="0" hangingPunct="0">
              <a:defRPr sz="3200" b="1">
                <a:solidFill>
                  <a:schemeClr val="tx1"/>
                </a:solidFill>
                <a:latin typeface="Arial" panose="020B0604020202020204" pitchFamily="34" charset="0"/>
                <a:ea typeface="宋体" panose="02010600030101010101" pitchFamily="2" charset="-122"/>
              </a:defRPr>
            </a:lvl3pPr>
            <a:lvl4pPr eaLnBrk="0" hangingPunct="0">
              <a:defRPr sz="3200" b="1">
                <a:solidFill>
                  <a:schemeClr val="tx1"/>
                </a:solidFill>
                <a:latin typeface="Arial" panose="020B0604020202020204" pitchFamily="34" charset="0"/>
                <a:ea typeface="宋体" panose="02010600030101010101" pitchFamily="2" charset="-122"/>
              </a:defRPr>
            </a:lvl4pPr>
            <a:lvl5pPr eaLnBrk="0" hangingPunct="0">
              <a:defRPr sz="3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Tx/>
              <a:defRPr sz="3200" b="1">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Times New Roman" panose="02020603050405020304" pitchFamily="18" charset="0"/>
              <a:ea typeface="+mn-ea"/>
              <a:cs typeface="Times New Roman" panose="02020603050405020304" pitchFamily="18" charset="0"/>
            </a:endParaRPr>
          </a:p>
        </p:txBody>
      </p:sp>
      <p:sp>
        <p:nvSpPr>
          <p:cNvPr id="5" name="文本框 4"/>
          <p:cNvSpPr txBox="1"/>
          <p:nvPr>
            <p:custDataLst>
              <p:tags r:id="rId3"/>
            </p:custDataLst>
          </p:nvPr>
        </p:nvSpPr>
        <p:spPr>
          <a:xfrm>
            <a:off x="4702864" y="1004729"/>
            <a:ext cx="1422400" cy="523220"/>
          </a:xfrm>
          <a:prstGeom prst="rect">
            <a:avLst/>
          </a:prstGeom>
          <a:solidFill>
            <a:srgbClr val="FFFFFF"/>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sz="2800" b="1">
                <a:latin typeface="Times New Roman" panose="02020603050405020304" pitchFamily="18" charset="0"/>
                <a:ea typeface="微软雅黑" panose="020B0503020204020204" charset="-122"/>
                <a:cs typeface="Times New Roman" panose="02020603050405020304" pitchFamily="18" charset="0"/>
                <a:sym typeface="+mn-ea"/>
              </a:rPr>
              <a:t>甲壳质</a:t>
            </a:r>
            <a:endParaRPr lang="zh-CN" altLang="en-US" sz="2800" b="1"/>
          </a:p>
        </p:txBody>
      </p:sp>
      <p:sp>
        <p:nvSpPr>
          <p:cNvPr id="9" name="文本框 8"/>
          <p:cNvSpPr txBox="1"/>
          <p:nvPr>
            <p:custDataLst>
              <p:tags r:id="rId4"/>
            </p:custDataLst>
          </p:nvPr>
        </p:nvSpPr>
        <p:spPr>
          <a:xfrm>
            <a:off x="401320" y="1894205"/>
            <a:ext cx="10548620" cy="3784600"/>
          </a:xfrm>
          <a:prstGeom prst="rect">
            <a:avLst/>
          </a:prstGeom>
          <a:noFill/>
        </p:spPr>
        <p:txBody>
          <a:bodyPr wrap="square" rtlCol="0" anchor="t">
            <a:spAutoFit/>
          </a:bodyPr>
          <a:lstStyle/>
          <a:p>
            <a:pPr indent="0" fontAlgn="auto">
              <a:lnSpc>
                <a:spcPct val="200000"/>
              </a:lnSpc>
              <a:buClr>
                <a:srgbClr val="FF0000"/>
              </a:buClr>
              <a:buFont typeface="Wingdings" panose="05000000000000000000" charset="0"/>
              <a:buNone/>
            </a:pPr>
            <a:r>
              <a:rPr lang="en-US" altLang="zh-CN" sz="2400" b="1">
                <a:latin typeface="微软雅黑" panose="020B0503020204020204" charset="-122"/>
                <a:ea typeface="微软雅黑" panose="020B0503020204020204" charset="-122"/>
                <a:cs typeface="Times New Roman" panose="02020603050405020304" pitchFamily="18" charset="0"/>
                <a:sym typeface="+mn-ea"/>
              </a:rPr>
              <a:t>   </a:t>
            </a:r>
            <a:r>
              <a:rPr lang="zh-CN" altLang="en-US" sz="2400" b="1">
                <a:latin typeface="微软雅黑" panose="020B0503020204020204" charset="-122"/>
                <a:ea typeface="微软雅黑" panose="020B0503020204020204" charset="-122"/>
                <a:cs typeface="Times New Roman" panose="02020603050405020304" pitchFamily="18" charset="0"/>
                <a:sym typeface="+mn-ea"/>
              </a:rPr>
              <a:t>甲壳质与壳聚糖的形成</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a:p>
            <a:pPr marL="342900" indent="0" fontAlgn="auto">
              <a:lnSpc>
                <a:spcPct val="200000"/>
              </a:lnSpc>
              <a:buClr>
                <a:srgbClr val="FF0000"/>
              </a:buClr>
              <a:buFont typeface="Wingdings" panose="05000000000000000000" charset="0"/>
              <a:buChar char="Ø"/>
            </a:pPr>
            <a:r>
              <a:rPr lang="zh-CN" altLang="en-US" sz="2400" b="1">
                <a:latin typeface="微软雅黑" panose="020B0503020204020204" charset="-122"/>
                <a:ea typeface="微软雅黑" panose="020B0503020204020204" charset="-122"/>
                <a:cs typeface="Times New Roman" panose="02020603050405020304" pitchFamily="18" charset="0"/>
                <a:sym typeface="+mn-ea"/>
              </a:rPr>
              <a:t>甲壳质是由乙酰氨基葡萄糖相互结合形成的一种多糖，是节肢动物外壳的重要成分。</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a:p>
            <a:pPr marL="342900" indent="0" fontAlgn="auto">
              <a:lnSpc>
                <a:spcPct val="200000"/>
              </a:lnSpc>
              <a:buClr>
                <a:srgbClr val="FF0000"/>
              </a:buClr>
              <a:buFont typeface="Wingdings" panose="05000000000000000000" charset="0"/>
              <a:buChar char="Ø"/>
            </a:pPr>
            <a:r>
              <a:rPr lang="zh-CN" altLang="en-US" sz="2400" b="1">
                <a:latin typeface="微软雅黑" panose="020B0503020204020204" charset="-122"/>
                <a:ea typeface="微软雅黑" panose="020B0503020204020204" charset="-122"/>
                <a:cs typeface="Times New Roman" panose="02020603050405020304" pitchFamily="18" charset="0"/>
                <a:sym typeface="+mn-ea"/>
              </a:rPr>
              <a:t>壳聚糖是甲壳质在碱溶液中脱去乙酰基，生成以氨基葡萄糖为单体的高聚物。可溶于酸溶液，具有良好的生物相溶性和一定的抑菌作用。</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p:txBody>
      </p:sp>
      <p:sp>
        <p:nvSpPr>
          <p:cNvPr id="6" name="圆角矩形 5"/>
          <p:cNvSpPr/>
          <p:nvPr>
            <p:custDataLst>
              <p:tags r:id="rId5"/>
            </p:custDataLst>
          </p:nvPr>
        </p:nvSpPr>
        <p:spPr>
          <a:xfrm>
            <a:off x="256960" y="652428"/>
            <a:ext cx="2529840" cy="582488"/>
          </a:xfrm>
          <a:prstGeom prst="roundRect">
            <a:avLst/>
          </a:prstGeom>
          <a:solidFill>
            <a:schemeClr val="accent1">
              <a:lumMod val="50000"/>
            </a:schemeClr>
          </a:solidFill>
          <a:effectLst>
            <a:outerShdw blurRad="63500" sx="102000" sy="102000" algn="ctr" rotWithShape="0">
              <a:prstClr val="black">
                <a:alpha val="40000"/>
              </a:prstClr>
            </a:outerShdw>
          </a:effectLst>
        </p:spPr>
        <p:txBody>
          <a:bodyPr wrap="square">
            <a:spAutoFit/>
          </a:bodyPr>
          <a:lstStyle/>
          <a:p>
            <a:pPr algn="just">
              <a:lnSpc>
                <a:spcPct val="100000"/>
              </a:lnSpc>
            </a:pPr>
            <a:r>
              <a:rPr lang="zh-CN" altLang="zh-CN"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rPr>
              <a:t></a:t>
            </a:r>
            <a:r>
              <a:rPr lang="en-US" altLang="zh-CN" sz="2800" b="1" kern="1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Wingdings" panose="05000000000000000000" charset="0"/>
              </a:rPr>
              <a:t> </a:t>
            </a:r>
            <a:r>
              <a:rPr lang="zh-CN" altLang="zh-CN" sz="2800" b="1" kern="100">
                <a:solidFill>
                  <a:schemeClr val="bg1"/>
                </a:solidFill>
                <a:latin typeface="微软雅黑" panose="020B0503020204020204" charset="-122"/>
                <a:ea typeface="微软雅黑" panose="020B0503020204020204" charset="-122"/>
                <a:cs typeface="微软雅黑" panose="020B0503020204020204" charset="-122"/>
              </a:rPr>
              <a:t>资料卡片</a:t>
            </a:r>
            <a:endParaRPr lang="zh-CN" altLang="zh-CN" sz="2800" b="1" kern="1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userDrawn="1">
            <p:custDataLst>
              <p:tags r:id="rId6"/>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ircle(in)">
                                      <p:cBhvr>
                                        <p:cTn id="1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631775" y="1834937"/>
            <a:ext cx="10883949" cy="1753235"/>
          </a:xfrm>
          <a:prstGeom prst="rect">
            <a:avLst/>
          </a:prstGeom>
          <a:noFill/>
        </p:spPr>
        <p:txBody>
          <a:bodyPr wrap="square" rtlCol="0">
            <a:spAutoFit/>
          </a:bodyPr>
          <a:lstStyle/>
          <a:p>
            <a:pPr>
              <a:lnSpc>
                <a:spcPct val="150000"/>
              </a:lnSpc>
              <a:spcBef>
                <a:spcPct val="0"/>
              </a:spcBef>
              <a:spcAft>
                <a:spcPct val="0"/>
              </a:spcAft>
            </a:pPr>
            <a:r>
              <a:rPr lang="en-US"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存在：蔗糖</a:t>
            </a:r>
            <a:r>
              <a:rPr lang="zh-CN" altLang="en-US" sz="2400" b="1" kern="100">
                <a:solidFill>
                  <a:srgbClr val="000000"/>
                </a:solidFill>
                <a:latin typeface="微软雅黑" panose="020B0503020204020204" charset="-122"/>
                <a:ea typeface="微软雅黑" panose="020B0503020204020204" charset="-122"/>
                <a:cs typeface="微软雅黑" panose="020B0503020204020204" charset="-122"/>
                <a:sym typeface="+mn-ea"/>
              </a:rPr>
              <a:t>是最常用的</a:t>
            </a:r>
            <a:r>
              <a:rPr lang="zh-CN" altLang="en-US" sz="2400" b="1" kern="100">
                <a:solidFill>
                  <a:srgbClr val="FF0000"/>
                </a:solidFill>
                <a:latin typeface="微软雅黑" panose="020B0503020204020204" charset="-122"/>
                <a:ea typeface="微软雅黑" panose="020B0503020204020204" charset="-122"/>
                <a:cs typeface="微软雅黑" panose="020B0503020204020204" charset="-122"/>
                <a:sym typeface="+mn-ea"/>
              </a:rPr>
              <a:t>甜味剂</a:t>
            </a:r>
            <a:r>
              <a:rPr lang="zh-CN" altLang="en-US" sz="2400" b="1" kern="100">
                <a:solidFill>
                  <a:srgbClr val="000000"/>
                </a:solidFill>
                <a:latin typeface="微软雅黑" panose="020B0503020204020204" charset="-122"/>
                <a:ea typeface="微软雅黑" panose="020B0503020204020204" charset="-122"/>
                <a:cs typeface="微软雅黑" panose="020B0503020204020204" charset="-122"/>
                <a:sym typeface="+mn-ea"/>
              </a:rPr>
              <a:t>，也是在自然界中</a:t>
            </a:r>
            <a:r>
              <a:rPr lang="zh-CN" altLang="en-US" sz="2400" b="1" kern="100">
                <a:solidFill>
                  <a:srgbClr val="FF0000"/>
                </a:solidFill>
                <a:latin typeface="微软雅黑" panose="020B0503020204020204" charset="-122"/>
                <a:ea typeface="微软雅黑" panose="020B0503020204020204" charset="-122"/>
                <a:cs typeface="微软雅黑" panose="020B0503020204020204" charset="-122"/>
                <a:sym typeface="+mn-ea"/>
              </a:rPr>
              <a:t>分布最广</a:t>
            </a:r>
            <a:r>
              <a:rPr lang="zh-CN" altLang="en-US" sz="2400" b="1" kern="100">
                <a:solidFill>
                  <a:srgbClr val="000000"/>
                </a:solidFill>
                <a:latin typeface="微软雅黑" panose="020B0503020204020204" charset="-122"/>
                <a:ea typeface="微软雅黑" panose="020B0503020204020204" charset="-122"/>
                <a:cs typeface="微软雅黑" panose="020B0503020204020204" charset="-122"/>
                <a:sym typeface="+mn-ea"/>
              </a:rPr>
              <a:t>的一种</a:t>
            </a:r>
            <a:r>
              <a:rPr lang="zh-CN" altLang="en-US"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二糖，</a:t>
            </a:r>
            <a:r>
              <a:rPr lang="zh-CN" altLang="zh-CN" sz="2400" b="1" kern="100">
                <a:solidFill>
                  <a:srgbClr val="000000"/>
                </a:solidFill>
                <a:latin typeface="微软雅黑" panose="020B0503020204020204" charset="-122"/>
                <a:ea typeface="微软雅黑" panose="020B0503020204020204" charset="-122"/>
                <a:cs typeface="微软雅黑" panose="020B0503020204020204" charset="-122"/>
                <a:sym typeface="+mn-ea"/>
              </a:rPr>
              <a:t>存在于大多数植物体中，</a:t>
            </a:r>
            <a:r>
              <a:rPr lang="zh-CN" altLang="zh-CN" sz="24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在甘蔗和甜菜中</a:t>
            </a:r>
            <a:r>
              <a:rPr lang="zh-CN" altLang="zh-CN" sz="2400" b="1" kern="100">
                <a:solidFill>
                  <a:srgbClr val="000000"/>
                </a:solidFill>
                <a:latin typeface="微软雅黑" panose="020B0503020204020204" charset="-122"/>
                <a:ea typeface="微软雅黑" panose="020B0503020204020204" charset="-122"/>
                <a:cs typeface="微软雅黑" panose="020B0503020204020204" charset="-122"/>
                <a:sym typeface="+mn-ea"/>
              </a:rPr>
              <a:t>含量最丰富。</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白糖、红糖、冰糖等主要成分都是</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蔗糖</a:t>
            </a:r>
            <a:r>
              <a:rPr lang="zh-CN" altLang="en-US" sz="2400" b="1" kern="10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2"/>
            </p:custDataLst>
          </p:nvPr>
        </p:nvSpPr>
        <p:spPr>
          <a:xfrm>
            <a:off x="607487" y="5261241"/>
            <a:ext cx="5016550" cy="645160"/>
          </a:xfrm>
          <a:prstGeom prst="rect">
            <a:avLst/>
          </a:prstGeom>
          <a:noFill/>
        </p:spPr>
        <p:txBody>
          <a:bodyPr wrap="square" rtlCol="0" anchor="t">
            <a:spAutoFit/>
          </a:bodyPr>
          <a:lstStyle/>
          <a:p>
            <a:pPr>
              <a:lnSpc>
                <a:spcPct val="150000"/>
              </a:lnSpc>
            </a:pPr>
            <a:r>
              <a:rPr 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物理性质：无色</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晶体，易溶于</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水</a:t>
            </a:r>
            <a:r>
              <a:rPr lang="zh-CN" altLang="en-US" sz="2400" b="1" kern="10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400" b="1" kern="1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custDataLst>
              <p:tags r:id="rId3"/>
            </p:custDataLst>
          </p:nvPr>
        </p:nvGrpSpPr>
        <p:grpSpPr>
          <a:xfrm>
            <a:off x="3300410" y="3400803"/>
            <a:ext cx="5598160" cy="1372870"/>
            <a:chOff x="13128" y="3675"/>
            <a:chExt cx="8816" cy="2162"/>
          </a:xfrm>
          <a:effectLst>
            <a:outerShdw blurRad="63500" sx="102000" sy="102000" algn="ctr" rotWithShape="0">
              <a:prstClr val="black">
                <a:alpha val="40000"/>
              </a:prstClr>
            </a:outerShdw>
          </a:effectLst>
        </p:grpSpPr>
        <p:pic>
          <p:nvPicPr>
            <p:cNvPr id="8" name="图片 7"/>
            <p:cNvPicPr/>
            <p:nvPr>
              <p:custDataLst>
                <p:tags r:id="rId4"/>
              </p:custDataLst>
            </p:nvPr>
          </p:nvPicPr>
          <p:blipFill>
            <a:blip r:embed="rId5"/>
            <a:stretch>
              <a:fillRect/>
            </a:stretch>
          </p:blipFill>
          <p:spPr>
            <a:xfrm>
              <a:off x="13128" y="3675"/>
              <a:ext cx="2624" cy="2154"/>
            </a:xfrm>
            <a:prstGeom prst="rect">
              <a:avLst/>
            </a:prstGeom>
            <a:noFill/>
            <a:ln w="9525">
              <a:noFill/>
            </a:ln>
          </p:spPr>
        </p:pic>
        <p:pic>
          <p:nvPicPr>
            <p:cNvPr id="10" name="图片 9"/>
            <p:cNvPicPr>
              <a:picLocks noChangeAspect="1"/>
            </p:cNvPicPr>
            <p:nvPr>
              <p:custDataLst>
                <p:tags r:id="rId6"/>
              </p:custDataLst>
            </p:nvPr>
          </p:nvPicPr>
          <p:blipFill>
            <a:blip r:embed="rId7"/>
            <a:stretch>
              <a:fillRect/>
            </a:stretch>
          </p:blipFill>
          <p:spPr>
            <a:xfrm>
              <a:off x="15752" y="3683"/>
              <a:ext cx="2368" cy="2154"/>
            </a:xfrm>
            <a:prstGeom prst="rect">
              <a:avLst/>
            </a:prstGeom>
          </p:spPr>
        </p:pic>
        <p:sp>
          <p:nvSpPr>
            <p:cNvPr id="19" name="下箭头 18"/>
            <p:cNvSpPr/>
            <p:nvPr>
              <p:custDataLst>
                <p:tags r:id="rId8"/>
              </p:custDataLst>
            </p:nvPr>
          </p:nvSpPr>
          <p:spPr>
            <a:xfrm rot="16200000" flipH="1">
              <a:off x="18393" y="4426"/>
              <a:ext cx="460" cy="540"/>
            </a:xfrm>
            <a:prstGeom prst="down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pic>
          <p:nvPicPr>
            <p:cNvPr id="21" name="图片 20"/>
            <p:cNvPicPr>
              <a:picLocks noChangeAspect="1"/>
            </p:cNvPicPr>
            <p:nvPr>
              <p:custDataLst>
                <p:tags r:id="rId9"/>
              </p:custDataLst>
            </p:nvPr>
          </p:nvPicPr>
          <p:blipFill>
            <a:blip r:embed="rId10"/>
            <a:stretch>
              <a:fillRect/>
            </a:stretch>
          </p:blipFill>
          <p:spPr>
            <a:xfrm>
              <a:off x="19029" y="3676"/>
              <a:ext cx="2915" cy="2154"/>
            </a:xfrm>
            <a:prstGeom prst="rect">
              <a:avLst/>
            </a:prstGeom>
          </p:spPr>
        </p:pic>
      </p:grpSp>
      <p:sp>
        <p:nvSpPr>
          <p:cNvPr id="17" name="文本框 16"/>
          <p:cNvSpPr txBox="1"/>
          <p:nvPr>
            <p:custDataLst>
              <p:tags r:id="rId11"/>
            </p:custDataLst>
          </p:nvPr>
        </p:nvSpPr>
        <p:spPr>
          <a:xfrm>
            <a:off x="618971" y="1127306"/>
            <a:ext cx="2519059" cy="737235"/>
          </a:xfrm>
          <a:prstGeom prst="rect">
            <a:avLst/>
          </a:prstGeom>
          <a:noFill/>
        </p:spPr>
        <p:txBody>
          <a:bodyPr wrap="square" rtlCol="0">
            <a:spAutoFit/>
          </a:bodyPr>
          <a:lstStyle/>
          <a:p>
            <a:pPr fontAlgn="auto">
              <a:lnSpc>
                <a:spcPct val="150000"/>
              </a:lnSpc>
            </a:pPr>
            <a:r>
              <a:rPr lang="en-US" altLang="zh-CN" sz="2800" b="1" smtClean="0">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800" b="1" kern="100" smtClean="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800" b="1" smtClean="0">
                <a:solidFill>
                  <a:srgbClr val="C00000"/>
                </a:solidFill>
                <a:latin typeface="微软雅黑" panose="020B0503020204020204" charset="-122"/>
                <a:ea typeface="微软雅黑" panose="020B0503020204020204" charset="-122"/>
                <a:cs typeface="微软雅黑" panose="020B0503020204020204" charset="-122"/>
              </a:rPr>
              <a:t>蔗糖</a:t>
            </a:r>
            <a:endParaRPr lang="zh-CN" altLang="en-US" sz="2800" b="1" smtClean="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12"/>
            </p:custDataLst>
          </p:nvPr>
        </p:nvSpPr>
        <p:spPr>
          <a:xfrm>
            <a:off x="2700660" y="718911"/>
            <a:ext cx="6549065" cy="584647"/>
          </a:xfrm>
          <a:prstGeom prst="rect">
            <a:avLst/>
          </a:prstGeom>
          <a:noFill/>
        </p:spPr>
        <p:txBody>
          <a:bodyPr vert="horz" wrap="square" rtlCol="0" anchor="ctr">
            <a:spAutoFit/>
          </a:bodyPr>
          <a:lstStyle/>
          <a:p>
            <a:pPr defTabSz="457200"/>
            <a:r>
              <a:rPr lang="zh-CN" altLang="en-US" sz="3200" b="1" smtClean="0">
                <a:latin typeface="Times New Roman" panose="02020603050405020304" pitchFamily="18" charset="0"/>
                <a:ea typeface="微软雅黑" panose="020B0503020204020204" charset="-122"/>
                <a:cs typeface="Times New Roman" panose="02020603050405020304" pitchFamily="18" charset="0"/>
              </a:rPr>
              <a:t>学习任务一</a:t>
            </a:r>
            <a:r>
              <a:rPr lang="en-US" altLang="zh-CN" sz="3200" b="1">
                <a:latin typeface="Times New Roman" panose="02020603050405020304" pitchFamily="18" charset="0"/>
                <a:ea typeface="微软雅黑" panose="020B0503020204020204" charset="-122"/>
                <a:cs typeface="Times New Roman" panose="02020603050405020304" pitchFamily="18" charset="0"/>
              </a:rPr>
              <a:t>:</a:t>
            </a:r>
            <a:r>
              <a:rPr lang="zh-CN" altLang="en-US" sz="3200" b="1" smtClean="0">
                <a:latin typeface="Times New Roman" panose="02020603050405020304" pitchFamily="18" charset="0"/>
                <a:ea typeface="微软雅黑" panose="020B0503020204020204" charset="-122"/>
                <a:cs typeface="Times New Roman" panose="02020603050405020304" pitchFamily="18" charset="0"/>
              </a:rPr>
              <a:t>认识</a:t>
            </a:r>
            <a:r>
              <a:rPr lang="zh-CN" altLang="en-US" sz="3200" b="1">
                <a:latin typeface="Times New Roman" panose="02020603050405020304" pitchFamily="18" charset="0"/>
                <a:ea typeface="微软雅黑" panose="020B0503020204020204" charset="-122"/>
                <a:cs typeface="Times New Roman" panose="02020603050405020304" pitchFamily="18" charset="0"/>
              </a:rPr>
              <a:t>二糖及其化学性质</a:t>
            </a:r>
            <a:endParaRPr lang="zh-CN" altLang="en-US" sz="3200" b="1">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14" name="表格 13"/>
          <p:cNvGraphicFramePr>
            <a:graphicFrameLocks noGrp="1"/>
          </p:cNvGraphicFramePr>
          <p:nvPr>
            <p:custDataLst>
              <p:tags r:id="rId13"/>
            </p:custDataLst>
          </p:nvPr>
        </p:nvGraphicFramePr>
        <p:xfrm>
          <a:off x="5808659" y="4923772"/>
          <a:ext cx="4786346" cy="1743077"/>
        </p:xfrm>
        <a:graphic>
          <a:graphicData uri="http://schemas.openxmlformats.org/drawingml/2006/table">
            <a:tbl>
              <a:tblPr/>
              <a:tblGrid>
                <a:gridCol w="2682004"/>
                <a:gridCol w="2104342"/>
              </a:tblGrid>
              <a:tr h="462917">
                <a:tc>
                  <a:txBody>
                    <a:bodyPr wrap="square"/>
                    <a:lstStyle/>
                    <a:p>
                      <a:pPr algn="just">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分子式</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just">
                        <a:spcAft>
                          <a:spcPct val="0"/>
                        </a:spcAft>
                      </a:pPr>
                      <a:r>
                        <a:rPr lang="en-US" sz="2800" b="1" kern="100">
                          <a:latin typeface="Times New Roman" panose="02020603050405020304" pitchFamily="18" charset="0"/>
                          <a:ea typeface="黑体" panose="02010609060101010101" pitchFamily="2" charset="-122"/>
                          <a:cs typeface="Times New Roman" panose="02020603050405020304" pitchFamily="18" charset="0"/>
                        </a:rPr>
                        <a:t>C</a:t>
                      </a:r>
                      <a:r>
                        <a:rPr lang="en-US" sz="2800" b="1" kern="100" baseline="-25000">
                          <a:latin typeface="Times New Roman" panose="02020603050405020304" pitchFamily="18" charset="0"/>
                          <a:ea typeface="黑体" panose="02010609060101010101" pitchFamily="2" charset="-122"/>
                          <a:cs typeface="Times New Roman" panose="02020603050405020304" pitchFamily="18" charset="0"/>
                        </a:rPr>
                        <a:t>12</a:t>
                      </a:r>
                      <a:r>
                        <a:rPr lang="en-US" sz="2800" b="1" kern="100">
                          <a:latin typeface="Times New Roman" panose="02020603050405020304" pitchFamily="18" charset="0"/>
                          <a:ea typeface="黑体" panose="02010609060101010101" pitchFamily="2" charset="-122"/>
                          <a:cs typeface="Times New Roman" panose="02020603050405020304" pitchFamily="18" charset="0"/>
                        </a:rPr>
                        <a:t>H</a:t>
                      </a:r>
                      <a:r>
                        <a:rPr lang="en-US" sz="2800" b="1" kern="100" baseline="-25000">
                          <a:latin typeface="Times New Roman" panose="02020603050405020304" pitchFamily="18" charset="0"/>
                          <a:ea typeface="黑体" panose="02010609060101010101" pitchFamily="2" charset="-122"/>
                          <a:cs typeface="Times New Roman" panose="02020603050405020304" pitchFamily="18" charset="0"/>
                        </a:rPr>
                        <a:t>22</a:t>
                      </a:r>
                      <a:r>
                        <a:rPr lang="en-US" sz="2800" b="1" kern="100">
                          <a:latin typeface="Times New Roman" panose="02020603050405020304" pitchFamily="18" charset="0"/>
                          <a:ea typeface="黑体" panose="02010609060101010101" pitchFamily="2" charset="-122"/>
                          <a:cs typeface="Times New Roman" panose="02020603050405020304" pitchFamily="18" charset="0"/>
                        </a:rPr>
                        <a:t>O</a:t>
                      </a:r>
                      <a:r>
                        <a:rPr lang="en-US" sz="2800" b="1" kern="100" baseline="-25000">
                          <a:latin typeface="Times New Roman" panose="02020603050405020304" pitchFamily="18" charset="0"/>
                          <a:ea typeface="黑体" panose="02010609060101010101" pitchFamily="2" charset="-122"/>
                          <a:cs typeface="Times New Roman" panose="02020603050405020304" pitchFamily="18" charset="0"/>
                        </a:rPr>
                        <a:t>11</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wrap="square"/>
                    <a:lstStyle/>
                    <a:p>
                      <a:pPr algn="just">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摩尔质量</a:t>
                      </a:r>
                      <a:r>
                        <a:rPr lang="en-US" sz="2800" b="1" kern="100">
                          <a:latin typeface="Times New Roman" panose="02020603050405020304" pitchFamily="18" charset="0"/>
                          <a:ea typeface="黑体" panose="02010609060101010101" pitchFamily="2" charset="-122"/>
                          <a:cs typeface="Times New Roman" panose="02020603050405020304" pitchFamily="18" charset="0"/>
                        </a:rPr>
                        <a:t>g/mol</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just">
                        <a:spcAft>
                          <a:spcPct val="0"/>
                        </a:spcAft>
                      </a:pPr>
                      <a:r>
                        <a:rPr lang="en-US" sz="2800" b="1" kern="100" smtClean="0">
                          <a:latin typeface="Times New Roman" panose="02020603050405020304" pitchFamily="18" charset="0"/>
                          <a:ea typeface="黑体" panose="02010609060101010101" pitchFamily="2" charset="-122"/>
                          <a:cs typeface="Times New Roman" panose="02020603050405020304" pitchFamily="18" charset="0"/>
                        </a:rPr>
                        <a:t>342.3</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wrap="square"/>
                    <a:lstStyle/>
                    <a:p>
                      <a:pPr algn="just">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外观</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just">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无色晶体</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wrap="square"/>
                    <a:lstStyle/>
                    <a:p>
                      <a:pPr algn="just">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熔点</a:t>
                      </a:r>
                      <a:r>
                        <a:rPr lang="en-US" sz="2800" b="1" kern="100">
                          <a:latin typeface="Times New Roman" panose="02020603050405020304" pitchFamily="18" charset="0"/>
                          <a:ea typeface="黑体" panose="02010609060101010101" pitchFamily="2" charset="-122"/>
                          <a:cs typeface="Times New Roman" panose="02020603050405020304" pitchFamily="18" charset="0"/>
                        </a:rPr>
                        <a:t>/ </a:t>
                      </a:r>
                      <a:r>
                        <a:rPr lang="zh-CN" sz="2800" b="1" kern="100">
                          <a:latin typeface="Times New Roman" panose="02020603050405020304" pitchFamily="18" charset="0"/>
                          <a:ea typeface="黑体" panose="02010609060101010101" pitchFamily="2" charset="-122"/>
                          <a:cs typeface="Times New Roman" panose="02020603050405020304" pitchFamily="18" charset="0"/>
                        </a:rPr>
                        <a:t>℃</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just">
                        <a:spcAft>
                          <a:spcPct val="0"/>
                        </a:spcAft>
                      </a:pPr>
                      <a:r>
                        <a:rPr lang="en-US" sz="2800" b="1" kern="100">
                          <a:latin typeface="Times New Roman" panose="02020603050405020304" pitchFamily="18" charset="0"/>
                          <a:ea typeface="黑体" panose="02010609060101010101" pitchFamily="2" charset="-122"/>
                          <a:cs typeface="Times New Roman" panose="02020603050405020304" pitchFamily="18" charset="0"/>
                        </a:rPr>
                        <a:t>186</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userDrawn="1">
            <p:custDataLst>
              <p:tags r:id="rId14"/>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stretch>
            <a:fillRect/>
          </a:stretch>
        </p:blipFill>
        <p:spPr bwMode="auto">
          <a:xfrm>
            <a:off x="922080" y="728984"/>
            <a:ext cx="9724098" cy="2857520"/>
          </a:xfrm>
          <a:prstGeom prst="rect">
            <a:avLst/>
          </a:prstGeom>
          <a:noFill/>
          <a:ln w="9525">
            <a:noFill/>
            <a:miter lim="800000"/>
            <a:headEnd/>
            <a:tailEnd/>
          </a:ln>
          <a:effectLst/>
        </p:spPr>
      </p:pic>
      <p:sp>
        <p:nvSpPr>
          <p:cNvPr id="4" name="文本框 3"/>
          <p:cNvSpPr txBox="1"/>
          <p:nvPr>
            <p:custDataLst>
              <p:tags r:id="rId3"/>
            </p:custDataLst>
          </p:nvPr>
        </p:nvSpPr>
        <p:spPr>
          <a:xfrm>
            <a:off x="401331" y="570234"/>
            <a:ext cx="2121093" cy="738664"/>
          </a:xfrm>
          <a:prstGeom prst="rect">
            <a:avLst/>
          </a:prstGeom>
          <a:noFill/>
        </p:spPr>
        <p:txBody>
          <a:bodyPr wrap="none" rtlCol="0">
            <a:spAutoFit/>
          </a:bodyPr>
          <a:lstStyle/>
          <a:p>
            <a:pPr>
              <a:lnSpc>
                <a:spcPct val="150000"/>
              </a:lnSpc>
            </a:pPr>
            <a:r>
              <a:rPr 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3</a:t>
            </a:r>
            <a:r>
              <a:rPr 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800" b="1" kern="100" smtClean="0">
                <a:solidFill>
                  <a:srgbClr val="000000"/>
                </a:solidFill>
                <a:latin typeface="微软雅黑" panose="020B0503020204020204" charset="-122"/>
                <a:ea typeface="微软雅黑" panose="020B0503020204020204" charset="-122"/>
                <a:cs typeface="微软雅黑" panose="020B0503020204020204" charset="-122"/>
                <a:sym typeface="+mn-ea"/>
              </a:rPr>
              <a:t>化学性质</a:t>
            </a:r>
            <a:endParaRPr lang="zh-CN" altLang="en-US" sz="2800" b="1" kern="1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4"/>
            </p:custDataLst>
          </p:nvPr>
        </p:nvSpPr>
        <p:spPr>
          <a:xfrm>
            <a:off x="521173" y="3427754"/>
            <a:ext cx="10874375" cy="737235"/>
          </a:xfrm>
          <a:prstGeom prst="rect">
            <a:avLst/>
          </a:prstGeom>
          <a:noFill/>
          <a:ln w="9525">
            <a:noFill/>
          </a:ln>
        </p:spPr>
        <p:txBody>
          <a:bodyPr wrap="square">
            <a:spAutoFit/>
          </a:bodyPr>
          <a:lstStyle/>
          <a:p>
            <a:pPr>
              <a:lnSpc>
                <a:spcPct val="150000"/>
              </a:lnSpc>
            </a:pPr>
            <a:r>
              <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rPr>
              <a:t>可以</a:t>
            </a:r>
            <a:r>
              <a:rPr lang="zh-CN" altLang="en-US" sz="2800" b="1">
                <a:solidFill>
                  <a:srgbClr val="000000"/>
                </a:solidFill>
                <a:latin typeface="微软雅黑" panose="020B0503020204020204" charset="-122"/>
                <a:ea typeface="微软雅黑" panose="020B0503020204020204" charset="-122"/>
                <a:cs typeface="Times New Roman" panose="02020603050405020304" pitchFamily="18" charset="0"/>
              </a:rPr>
              <a:t>在酸或酶的作用下，水解生成葡萄糖和果糖，化学方程式</a:t>
            </a:r>
            <a:r>
              <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rPr>
              <a:t>为：</a:t>
            </a:r>
            <a:endParaRPr lang="zh-CN" altLang="en-US" sz="2800" b="1" smtClean="0">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7" name="文本框 6"/>
          <p:cNvSpPr txBox="1"/>
          <p:nvPr>
            <p:custDataLst>
              <p:tags r:id="rId5"/>
            </p:custDataLst>
          </p:nvPr>
        </p:nvSpPr>
        <p:spPr>
          <a:xfrm>
            <a:off x="521173" y="5409127"/>
            <a:ext cx="10874462" cy="1135054"/>
          </a:xfrm>
          <a:prstGeom prst="rect">
            <a:avLst/>
          </a:prstGeom>
          <a:noFill/>
          <a:ln w="9525">
            <a:noFill/>
            <a:miter lim="800000"/>
          </a:ln>
        </p:spPr>
        <p:txBody>
          <a:bodyPr wrap="square" anchor="t">
            <a:spAutoFit/>
            <a:scene3d>
              <a:camera prst="orthographicFront"/>
              <a:lightRig rig="threePt" dir="t"/>
            </a:scene3d>
          </a:bodyPr>
          <a:lstStyle/>
          <a:p>
            <a:pPr algn="just" fontAlgn="auto">
              <a:lnSpc>
                <a:spcPct val="150000"/>
              </a:lnSpc>
              <a:spcAft>
                <a:spcPct val="0"/>
              </a:spcAft>
              <a:tabLst>
                <a:tab pos="2430780" algn="l"/>
              </a:tabLst>
            </a:pPr>
            <a:r>
              <a:rPr lang="zh-CN" altLang="zh-CN" sz="2400" b="1" kern="100">
                <a:latin typeface="微软雅黑" panose="020B0503020204020204" charset="-122"/>
                <a:ea typeface="微软雅黑" panose="020B0503020204020204" charset="-122"/>
                <a:cs typeface="微软雅黑" panose="020B0503020204020204" charset="-122"/>
                <a:sym typeface="+mn-ea"/>
              </a:rPr>
              <a:t>注意：要检验蔗糖水解产物中的葡萄糖，必须先加入</a:t>
            </a:r>
            <a:r>
              <a:rPr lang="en-US" altLang="zh-CN" sz="2400" b="1" kern="100" err="1">
                <a:latin typeface="微软雅黑" panose="020B0503020204020204" charset="-122"/>
                <a:ea typeface="微软雅黑" panose="020B0503020204020204" charset="-122"/>
                <a:cs typeface="微软雅黑" panose="020B0503020204020204" charset="-122"/>
                <a:sym typeface="+mn-ea"/>
              </a:rPr>
              <a:t>NaOH</a:t>
            </a:r>
            <a:r>
              <a:rPr lang="zh-CN" altLang="zh-CN" sz="2400" b="1" kern="100">
                <a:latin typeface="微软雅黑" panose="020B0503020204020204" charset="-122"/>
                <a:ea typeface="微软雅黑" panose="020B0503020204020204" charset="-122"/>
                <a:cs typeface="微软雅黑" panose="020B0503020204020204" charset="-122"/>
                <a:sym typeface="+mn-ea"/>
              </a:rPr>
              <a:t>溶液中和多余的硫酸，再加入银氨溶液或新制的</a:t>
            </a:r>
            <a:r>
              <a:rPr lang="en-US" altLang="zh-CN" sz="2400" b="1" kern="100">
                <a:latin typeface="微软雅黑" panose="020B0503020204020204" charset="-122"/>
                <a:ea typeface="微软雅黑" panose="020B0503020204020204" charset="-122"/>
                <a:cs typeface="微软雅黑" panose="020B0503020204020204" charset="-122"/>
                <a:sym typeface="+mn-ea"/>
              </a:rPr>
              <a:t>Cu(OH)</a:t>
            </a:r>
            <a:r>
              <a:rPr lang="en-US" altLang="zh-CN" sz="2400" b="1" kern="100" baseline="-25000">
                <a:latin typeface="微软雅黑" panose="020B0503020204020204" charset="-122"/>
                <a:ea typeface="微软雅黑" panose="020B0503020204020204" charset="-122"/>
                <a:cs typeface="微软雅黑" panose="020B0503020204020204" charset="-122"/>
                <a:sym typeface="+mn-ea"/>
              </a:rPr>
              <a:t>2</a:t>
            </a:r>
            <a:r>
              <a:rPr lang="zh-CN" altLang="zh-CN" sz="2400" b="1" kern="100">
                <a:latin typeface="微软雅黑" panose="020B0503020204020204" charset="-122"/>
                <a:ea typeface="微软雅黑" panose="020B0503020204020204" charset="-122"/>
                <a:cs typeface="微软雅黑" panose="020B0503020204020204" charset="-122"/>
                <a:sym typeface="+mn-ea"/>
              </a:rPr>
              <a:t>进行检验</a:t>
            </a:r>
            <a:r>
              <a:rPr lang="zh-CN" altLang="zh-CN" sz="2400" b="1" kern="100" smtClean="0">
                <a:latin typeface="微软雅黑" panose="020B0503020204020204" charset="-122"/>
                <a:ea typeface="微软雅黑" panose="020B0503020204020204" charset="-122"/>
                <a:cs typeface="微软雅黑" panose="020B0503020204020204" charset="-122"/>
                <a:sym typeface="+mn-ea"/>
              </a:rPr>
              <a:t>。</a:t>
            </a:r>
            <a:endParaRPr lang="zh-CN" altLang="zh-CN" sz="2400" b="1" kern="10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grpSp>
        <p:nvGrpSpPr>
          <p:cNvPr id="8" name="Group 7"/>
          <p:cNvGrpSpPr/>
          <p:nvPr>
            <p:custDataLst>
              <p:tags r:id="rId6"/>
            </p:custDataLst>
          </p:nvPr>
        </p:nvGrpSpPr>
        <p:grpSpPr>
          <a:xfrm>
            <a:off x="1868844" y="4164989"/>
            <a:ext cx="8386427" cy="1316695"/>
            <a:chOff x="-6" y="70"/>
            <a:chExt cx="13206" cy="2074"/>
          </a:xfrm>
        </p:grpSpPr>
        <p:sp>
          <p:nvSpPr>
            <p:cNvPr id="9" name="Rectangle 8"/>
            <p:cNvSpPr>
              <a:spLocks noChangeArrowheads="1"/>
            </p:cNvSpPr>
            <p:nvPr>
              <p:custDataLst>
                <p:tags r:id="rId7"/>
              </p:custDataLst>
            </p:nvPr>
          </p:nvSpPr>
          <p:spPr bwMode="auto">
            <a:xfrm>
              <a:off x="6680" y="207"/>
              <a:ext cx="6520" cy="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spAutoFit/>
            </a:bodyPr>
            <a:lstStyle/>
            <a:p>
              <a:pPr eaLnBrk="0" hangingPunct="0">
                <a:spcBef>
                  <a:spcPct val="50000"/>
                </a:spcBef>
              </a:pPr>
              <a:r>
                <a:rPr lang="zh-CN" altLang="en-US" sz="2800" b="1">
                  <a:ea typeface="华文楷体" panose="02010600040101010101" pitchFamily="2" charset="-122"/>
                  <a:sym typeface="黑体" panose="02010609060101010101" pitchFamily="2" charset="-122"/>
                </a:rPr>
                <a:t>C</a:t>
              </a:r>
              <a:r>
                <a:rPr lang="zh-CN" altLang="en-US" sz="2800" b="1" baseline="-30000">
                  <a:ea typeface="华文楷体" panose="02010600040101010101" pitchFamily="2" charset="-122"/>
                  <a:sym typeface="黑体" panose="02010609060101010101" pitchFamily="2" charset="-122"/>
                </a:rPr>
                <a:t>6</a:t>
              </a:r>
              <a:r>
                <a:rPr lang="zh-CN" altLang="en-US" sz="2800" b="1">
                  <a:ea typeface="华文楷体" panose="02010600040101010101" pitchFamily="2" charset="-122"/>
                  <a:sym typeface="黑体" panose="02010609060101010101" pitchFamily="2" charset="-122"/>
                </a:rPr>
                <a:t>H</a:t>
              </a:r>
              <a:r>
                <a:rPr lang="zh-CN" altLang="en-US" sz="2800" b="1" baseline="-30000">
                  <a:ea typeface="华文楷体" panose="02010600040101010101" pitchFamily="2" charset="-122"/>
                  <a:sym typeface="黑体" panose="02010609060101010101" pitchFamily="2" charset="-122"/>
                </a:rPr>
                <a:t>12</a:t>
              </a:r>
              <a:r>
                <a:rPr lang="zh-CN" altLang="en-US" sz="2800" b="1">
                  <a:ea typeface="华文楷体" panose="02010600040101010101" pitchFamily="2" charset="-122"/>
                  <a:sym typeface="黑体" panose="02010609060101010101" pitchFamily="2" charset="-122"/>
                </a:rPr>
                <a:t>O</a:t>
              </a:r>
              <a:r>
                <a:rPr lang="zh-CN" altLang="en-US" sz="2800" b="1" baseline="-30000">
                  <a:ea typeface="华文楷体" panose="02010600040101010101" pitchFamily="2" charset="-122"/>
                  <a:sym typeface="黑体" panose="02010609060101010101" pitchFamily="2" charset="-122"/>
                </a:rPr>
                <a:t>6       </a:t>
              </a:r>
              <a:r>
                <a:rPr lang="zh-CN" altLang="en-US" sz="2800" b="1">
                  <a:ea typeface="华文楷体" panose="02010600040101010101" pitchFamily="2" charset="-122"/>
                  <a:sym typeface="黑体" panose="02010609060101010101" pitchFamily="2" charset="-122"/>
                </a:rPr>
                <a:t>+   C</a:t>
              </a:r>
              <a:r>
                <a:rPr lang="zh-CN" altLang="en-US" sz="2800" b="1" baseline="-30000">
                  <a:ea typeface="华文楷体" panose="02010600040101010101" pitchFamily="2" charset="-122"/>
                  <a:sym typeface="黑体" panose="02010609060101010101" pitchFamily="2" charset="-122"/>
                </a:rPr>
                <a:t>6</a:t>
              </a:r>
              <a:r>
                <a:rPr lang="zh-CN" altLang="en-US" sz="2800" b="1">
                  <a:ea typeface="华文楷体" panose="02010600040101010101" pitchFamily="2" charset="-122"/>
                  <a:sym typeface="黑体" panose="02010609060101010101" pitchFamily="2" charset="-122"/>
                </a:rPr>
                <a:t>H</a:t>
              </a:r>
              <a:r>
                <a:rPr lang="zh-CN" altLang="en-US" sz="2800" b="1" baseline="-30000">
                  <a:ea typeface="华文楷体" panose="02010600040101010101" pitchFamily="2" charset="-122"/>
                  <a:sym typeface="黑体" panose="02010609060101010101" pitchFamily="2" charset="-122"/>
                </a:rPr>
                <a:t>12</a:t>
              </a:r>
              <a:r>
                <a:rPr lang="zh-CN" altLang="en-US" sz="2800" b="1">
                  <a:ea typeface="华文楷体" panose="02010600040101010101" pitchFamily="2" charset="-122"/>
                  <a:sym typeface="黑体" panose="02010609060101010101" pitchFamily="2" charset="-122"/>
                </a:rPr>
                <a:t>O</a:t>
              </a:r>
              <a:r>
                <a:rPr lang="zh-CN" altLang="en-US" sz="2800" b="1" baseline="-30000">
                  <a:ea typeface="华文楷体" panose="02010600040101010101" pitchFamily="2" charset="-122"/>
                  <a:sym typeface="黑体" panose="02010609060101010101" pitchFamily="2" charset="-122"/>
                </a:rPr>
                <a:t>6</a:t>
              </a:r>
              <a:endParaRPr lang="en-US" sz="2800" b="1" baseline="-30000">
                <a:ea typeface="华文楷体" panose="02010600040101010101" pitchFamily="2" charset="-122"/>
                <a:sym typeface="黑体" panose="02010609060101010101" pitchFamily="2" charset="-122"/>
              </a:endParaRPr>
            </a:p>
            <a:p>
              <a:pPr eaLnBrk="0" hangingPunct="0">
                <a:spcBef>
                  <a:spcPct val="50000"/>
                </a:spcBef>
              </a:pPr>
              <a:r>
                <a:rPr lang="zh-CN" altLang="en-US" sz="2800" b="1">
                  <a:ea typeface="华文楷体" panose="02010600040101010101" pitchFamily="2" charset="-122"/>
                  <a:sym typeface="黑体" panose="02010609060101010101" pitchFamily="2" charset="-122"/>
                </a:rPr>
                <a:t>葡萄糖               果糖</a:t>
              </a:r>
              <a:endParaRPr lang="zh-CN" altLang="en-US" sz="2800" b="1">
                <a:ea typeface="华文楷体" panose="02010600040101010101" pitchFamily="2" charset="-122"/>
              </a:endParaRPr>
            </a:p>
          </p:txBody>
        </p:sp>
        <p:sp>
          <p:nvSpPr>
            <p:cNvPr id="10" name="Rectangle 9"/>
            <p:cNvSpPr>
              <a:spLocks noChangeArrowheads="1"/>
            </p:cNvSpPr>
            <p:nvPr>
              <p:custDataLst>
                <p:tags r:id="rId8"/>
              </p:custDataLst>
            </p:nvPr>
          </p:nvSpPr>
          <p:spPr bwMode="auto">
            <a:xfrm>
              <a:off x="4280" y="70"/>
              <a:ext cx="2077"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eaLnBrk="0" hangingPunct="0">
                <a:spcBef>
                  <a:spcPct val="50000"/>
                </a:spcBef>
              </a:pPr>
              <a:r>
                <a:rPr lang="zh-CN" altLang="en-US" sz="2800" b="1">
                  <a:ea typeface="华文楷体" panose="02010600040101010101" pitchFamily="2" charset="-122"/>
                  <a:sym typeface="黑体" panose="02010609060101010101" pitchFamily="2" charset="-122"/>
                </a:rPr>
                <a:t>稀硫酸</a:t>
              </a:r>
              <a:endParaRPr lang="zh-CN" altLang="en-US" sz="2800" b="1">
                <a:ea typeface="华文楷体" panose="02010600040101010101" pitchFamily="2" charset="-122"/>
              </a:endParaRPr>
            </a:p>
          </p:txBody>
        </p:sp>
        <p:sp>
          <p:nvSpPr>
            <p:cNvPr id="11" name="Rectangle 10"/>
            <p:cNvSpPr>
              <a:spLocks noChangeArrowheads="1"/>
            </p:cNvSpPr>
            <p:nvPr>
              <p:custDataLst>
                <p:tags r:id="rId9"/>
              </p:custDataLst>
            </p:nvPr>
          </p:nvSpPr>
          <p:spPr bwMode="auto">
            <a:xfrm>
              <a:off x="-6" y="290"/>
              <a:ext cx="4319"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zh-CN" altLang="en-US" sz="2800" b="1">
                  <a:ea typeface="华文楷体" panose="02010600040101010101" pitchFamily="2" charset="-122"/>
                  <a:sym typeface="黑体" panose="02010609060101010101" pitchFamily="2" charset="-122"/>
                </a:rPr>
                <a:t>C</a:t>
              </a:r>
              <a:r>
                <a:rPr lang="zh-CN" altLang="en-US" sz="2800" b="1" baseline="-25000">
                  <a:ea typeface="华文楷体" panose="02010600040101010101" pitchFamily="2" charset="-122"/>
                  <a:sym typeface="黑体" panose="02010609060101010101" pitchFamily="2" charset="-122"/>
                </a:rPr>
                <a:t>12</a:t>
              </a:r>
              <a:r>
                <a:rPr lang="zh-CN" altLang="en-US" sz="2800" b="1">
                  <a:ea typeface="华文楷体" panose="02010600040101010101" pitchFamily="2" charset="-122"/>
                  <a:sym typeface="黑体" panose="02010609060101010101" pitchFamily="2" charset="-122"/>
                </a:rPr>
                <a:t>H</a:t>
              </a:r>
              <a:r>
                <a:rPr lang="zh-CN" altLang="en-US" sz="2800" b="1" baseline="-25000">
                  <a:ea typeface="华文楷体" panose="02010600040101010101" pitchFamily="2" charset="-122"/>
                  <a:sym typeface="黑体" panose="02010609060101010101" pitchFamily="2" charset="-122"/>
                </a:rPr>
                <a:t>22</a:t>
              </a:r>
              <a:r>
                <a:rPr lang="zh-CN" altLang="en-US" sz="2800" b="1">
                  <a:ea typeface="华文楷体" panose="02010600040101010101" pitchFamily="2" charset="-122"/>
                  <a:sym typeface="黑体" panose="02010609060101010101" pitchFamily="2" charset="-122"/>
                </a:rPr>
                <a:t>O</a:t>
              </a:r>
              <a:r>
                <a:rPr lang="zh-CN" altLang="en-US" sz="2800" b="1" baseline="-25000">
                  <a:ea typeface="华文楷体" panose="02010600040101010101" pitchFamily="2" charset="-122"/>
                  <a:sym typeface="黑体" panose="02010609060101010101" pitchFamily="2" charset="-122"/>
                </a:rPr>
                <a:t>11 </a:t>
              </a:r>
              <a:r>
                <a:rPr lang="zh-CN" altLang="en-US" sz="2800" b="1">
                  <a:ea typeface="华文楷体" panose="02010600040101010101" pitchFamily="2" charset="-122"/>
                  <a:sym typeface="黑体" panose="02010609060101010101" pitchFamily="2" charset="-122"/>
                </a:rPr>
                <a:t>+ H</a:t>
              </a:r>
              <a:r>
                <a:rPr lang="zh-CN" altLang="en-US" sz="2800" b="1" baseline="-25000">
                  <a:ea typeface="华文楷体" panose="02010600040101010101" pitchFamily="2" charset="-122"/>
                  <a:sym typeface="黑体" panose="02010609060101010101" pitchFamily="2" charset="-122"/>
                </a:rPr>
                <a:t>2</a:t>
              </a:r>
              <a:r>
                <a:rPr lang="zh-CN" altLang="en-US" sz="2800" b="1">
                  <a:ea typeface="华文楷体" panose="02010600040101010101" pitchFamily="2" charset="-122"/>
                  <a:sym typeface="黑体" panose="02010609060101010101" pitchFamily="2" charset="-122"/>
                </a:rPr>
                <a:t>O</a:t>
              </a:r>
              <a:endParaRPr lang="zh-CN" altLang="en-US" sz="2800" b="1">
                <a:ea typeface="华文楷体" panose="02010600040101010101" pitchFamily="2" charset="-122"/>
              </a:endParaRPr>
            </a:p>
          </p:txBody>
        </p:sp>
        <p:sp>
          <p:nvSpPr>
            <p:cNvPr id="12" name="Rectangle 11"/>
            <p:cNvSpPr>
              <a:spLocks noChangeArrowheads="1"/>
            </p:cNvSpPr>
            <p:nvPr>
              <p:custDataLst>
                <p:tags r:id="rId10"/>
              </p:custDataLst>
            </p:nvPr>
          </p:nvSpPr>
          <p:spPr bwMode="auto">
            <a:xfrm>
              <a:off x="154" y="1320"/>
              <a:ext cx="1422"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eaLnBrk="0" hangingPunct="0">
                <a:spcBef>
                  <a:spcPct val="50000"/>
                </a:spcBef>
              </a:pPr>
              <a:r>
                <a:rPr lang="zh-CN" altLang="en-US" sz="2800" b="1">
                  <a:ea typeface="华文楷体" panose="02010600040101010101" pitchFamily="2" charset="-122"/>
                  <a:sym typeface="黑体" panose="02010609060101010101" pitchFamily="2" charset="-122"/>
                </a:rPr>
                <a:t>蔗糖</a:t>
              </a:r>
              <a:endParaRPr lang="zh-CN" altLang="en-US" sz="2800" b="1">
                <a:ea typeface="华文楷体" panose="02010600040101010101" pitchFamily="2" charset="-122"/>
              </a:endParaRPr>
            </a:p>
          </p:txBody>
        </p:sp>
        <p:sp>
          <p:nvSpPr>
            <p:cNvPr id="13" name="Line 12"/>
            <p:cNvSpPr>
              <a:spLocks noChangeShapeType="1"/>
            </p:cNvSpPr>
            <p:nvPr>
              <p:custDataLst>
                <p:tags r:id="rId11"/>
              </p:custDataLst>
            </p:nvPr>
          </p:nvSpPr>
          <p:spPr bwMode="auto">
            <a:xfrm flipV="1">
              <a:off x="4337" y="807"/>
              <a:ext cx="2026" cy="1"/>
            </a:xfrm>
            <a:prstGeom prst="line">
              <a:avLst/>
            </a:prstGeom>
            <a:noFill/>
            <a:ln w="38100">
              <a:solidFill>
                <a:schemeClr val="tx1"/>
              </a:solidFill>
              <a:bevel/>
              <a:tailEnd type="triangle" w="med" len="med"/>
            </a:ln>
            <a:extLst>
              <a:ext uri="{909E8E84-426E-40DD-AFC4-6F175D3DCCD1}">
                <a14:hiddenFill xmlns:a14="http://schemas.microsoft.com/office/drawing/2010/main">
                  <a:noFill/>
                </a14:hiddenFill>
              </a:ext>
            </a:extLst>
          </p:spPr>
          <p:txBody>
            <a:bodyPr/>
            <a:lstStyle/>
            <a:p>
              <a:pPr eaLnBrk="0" hangingPunct="0"/>
              <a:endParaRPr lang="zh-CN" altLang="en-US" sz="2800" b="1">
                <a:solidFill>
                  <a:srgbClr val="000000"/>
                </a:solidFill>
                <a:ea typeface="华文楷体" panose="02010600040101010101" pitchFamily="2" charset="-122"/>
                <a:sym typeface="黑体" panose="02010609060101010101" pitchFamily="2" charset="-122"/>
              </a:endParaRPr>
            </a:p>
          </p:txBody>
        </p:sp>
        <p:sp>
          <p:nvSpPr>
            <p:cNvPr id="14" name="Text Box 13"/>
            <p:cNvSpPr>
              <a:spLocks noChangeArrowheads="1"/>
            </p:cNvSpPr>
            <p:nvPr>
              <p:custDataLst>
                <p:tags r:id="rId12"/>
              </p:custDataLst>
            </p:nvPr>
          </p:nvSpPr>
          <p:spPr bwMode="auto">
            <a:xfrm>
              <a:off x="5197" y="730"/>
              <a:ext cx="1587"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eaLnBrk="0" hangingPunct="0">
                <a:spcBef>
                  <a:spcPct val="50000"/>
                </a:spcBef>
              </a:pPr>
              <a:endParaRPr lang="zh-CN" altLang="en-US" sz="2800" b="1">
                <a:ea typeface="华文楷体" panose="02010600040101010101" pitchFamily="2" charset="-122"/>
                <a:sym typeface="黑体" panose="02010609060101010101" pitchFamily="2" charset="-122"/>
              </a:endParaRPr>
            </a:p>
          </p:txBody>
        </p:sp>
      </p:grpSp>
      <p:sp>
        <p:nvSpPr>
          <p:cNvPr id="15" name="花边圆形2 728"/>
          <p:cNvSpPr>
            <a:spLocks noChangeArrowheads="1"/>
          </p:cNvSpPr>
          <p:nvPr>
            <p:custDataLst>
              <p:tags r:id="rId13"/>
            </p:custDataLst>
          </p:nvPr>
        </p:nvSpPr>
        <p:spPr bwMode="auto">
          <a:xfrm>
            <a:off x="5958360" y="4190003"/>
            <a:ext cx="1707719" cy="1195303"/>
          </a:xfrm>
          <a:custGeom>
            <a:avLst/>
            <a:gdLst>
              <a:gd name="T0" fmla="*/ 105788 w 2587436"/>
              <a:gd name="T1" fmla="*/ 1260475 h 2587437"/>
              <a:gd name="T2" fmla="*/ 2486600 w 2587436"/>
              <a:gd name="T3" fmla="*/ 1260475 h 2587437"/>
              <a:gd name="T4" fmla="*/ 1180606 w 2587436"/>
              <a:gd name="T5" fmla="*/ 761 h 2587437"/>
              <a:gd name="T6" fmla="*/ 1411782 w 2587436"/>
              <a:gd name="T7" fmla="*/ 761 h 2587437"/>
              <a:gd name="T8" fmla="*/ 1487445 w 2587436"/>
              <a:gd name="T9" fmla="*/ 86232 h 2587437"/>
              <a:gd name="T10" fmla="*/ 1668252 w 2587436"/>
              <a:gd name="T11" fmla="*/ 146951 h 2587437"/>
              <a:gd name="T12" fmla="*/ 1851356 w 2587436"/>
              <a:gd name="T13" fmla="*/ 198386 h 2587437"/>
              <a:gd name="T14" fmla="*/ 2003891 w 2587436"/>
              <a:gd name="T15" fmla="*/ 313255 h 2587437"/>
              <a:gd name="T16" fmla="*/ 2161689 w 2587436"/>
              <a:gd name="T17" fmla="*/ 417196 h 2587437"/>
              <a:gd name="T18" fmla="*/ 2270256 w 2587436"/>
              <a:gd name="T19" fmla="*/ 572280 h 2587437"/>
              <a:gd name="T20" fmla="*/ 2387301 w 2587436"/>
              <a:gd name="T21" fmla="*/ 718552 h 2587437"/>
              <a:gd name="T22" fmla="*/ 2441272 w 2587436"/>
              <a:gd name="T23" fmla="*/ 898670 h 2587437"/>
              <a:gd name="T24" fmla="*/ 2506108 w 2587436"/>
              <a:gd name="T25" fmla="*/ 1072955 h 2587437"/>
              <a:gd name="T26" fmla="*/ 2500201 w 2587436"/>
              <a:gd name="T27" fmla="*/ 1260475 h 2587437"/>
              <a:gd name="T28" fmla="*/ 2503713 w 2587436"/>
              <a:gd name="T29" fmla="*/ 1446456 h 2587437"/>
              <a:gd name="T30" fmla="*/ 2441272 w 2587436"/>
              <a:gd name="T31" fmla="*/ 1622280 h 2587437"/>
              <a:gd name="T32" fmla="*/ 2388378 w 2587436"/>
              <a:gd name="T33" fmla="*/ 1800339 h 2587437"/>
              <a:gd name="T34" fmla="*/ 2270255 w 2587436"/>
              <a:gd name="T35" fmla="*/ 1948671 h 2587437"/>
              <a:gd name="T36" fmla="*/ 2163369 w 2587436"/>
              <a:gd name="T37" fmla="*/ 2102121 h 2587437"/>
              <a:gd name="T38" fmla="*/ 2003890 w 2587436"/>
              <a:gd name="T39" fmla="*/ 2207695 h 2587437"/>
              <a:gd name="T40" fmla="*/ 1853474 w 2587436"/>
              <a:gd name="T41" fmla="*/ 2321515 h 2587437"/>
              <a:gd name="T42" fmla="*/ 1668251 w 2587436"/>
              <a:gd name="T43" fmla="*/ 2373999 h 2587437"/>
              <a:gd name="T44" fmla="*/ 1489028 w 2587436"/>
              <a:gd name="T45" fmla="*/ 2437049 h 2587437"/>
              <a:gd name="T46" fmla="*/ 1296193 w 2587436"/>
              <a:gd name="T47" fmla="*/ 2431303 h 2587437"/>
              <a:gd name="T48" fmla="*/ 1103360 w 2587436"/>
              <a:gd name="T49" fmla="*/ 2437048 h 2587437"/>
              <a:gd name="T50" fmla="*/ 924134 w 2587436"/>
              <a:gd name="T51" fmla="*/ 2373999 h 2587437"/>
              <a:gd name="T52" fmla="*/ 738912 w 2587436"/>
              <a:gd name="T53" fmla="*/ 2321514 h 2587437"/>
              <a:gd name="T54" fmla="*/ 588495 w 2587436"/>
              <a:gd name="T55" fmla="*/ 2207694 h 2587437"/>
              <a:gd name="T56" fmla="*/ 427162 w 2587436"/>
              <a:gd name="T57" fmla="*/ 2105557 h 2587437"/>
              <a:gd name="T58" fmla="*/ 322130 w 2587436"/>
              <a:gd name="T59" fmla="*/ 1948670 h 2587437"/>
              <a:gd name="T60" fmla="*/ 201152 w 2587436"/>
              <a:gd name="T61" fmla="*/ 1803050 h 2587437"/>
              <a:gd name="T62" fmla="*/ 151114 w 2587436"/>
              <a:gd name="T63" fmla="*/ 1622279 h 2587437"/>
              <a:gd name="T64" fmla="*/ 86278 w 2587436"/>
              <a:gd name="T65" fmla="*/ 1447995 h 2587437"/>
              <a:gd name="T66" fmla="*/ 92186 w 2587436"/>
              <a:gd name="T67" fmla="*/ 1260475 h 2587437"/>
              <a:gd name="T68" fmla="*/ 86279 w 2587436"/>
              <a:gd name="T69" fmla="*/ 1072955 h 2587437"/>
              <a:gd name="T70" fmla="*/ 151114 w 2587436"/>
              <a:gd name="T71" fmla="*/ 898669 h 2587437"/>
              <a:gd name="T72" fmla="*/ 201151 w 2587436"/>
              <a:gd name="T73" fmla="*/ 717899 h 2587437"/>
              <a:gd name="T74" fmla="*/ 322131 w 2587436"/>
              <a:gd name="T75" fmla="*/ 572279 h 2587437"/>
              <a:gd name="T76" fmla="*/ 427163 w 2587436"/>
              <a:gd name="T77" fmla="*/ 415394 h 2587437"/>
              <a:gd name="T78" fmla="*/ 588496 w 2587436"/>
              <a:gd name="T79" fmla="*/ 313255 h 2587437"/>
              <a:gd name="T80" fmla="*/ 738242 w 2587436"/>
              <a:gd name="T81" fmla="*/ 195609 h 2587437"/>
              <a:gd name="T82" fmla="*/ 924135 w 2587436"/>
              <a:gd name="T83" fmla="*/ 146950 h 2587437"/>
              <a:gd name="T84" fmla="*/ 1103794 w 2587436"/>
              <a:gd name="T85" fmla="*/ 84542 h 2587437"/>
              <a:gd name="T86" fmla="*/ 1180606 w 2587436"/>
              <a:gd name="T87" fmla="*/ 761 h 25874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87436"/>
              <a:gd name="T133" fmla="*/ 0 h 2587437"/>
              <a:gd name="T134" fmla="*/ 2587436 w 2587436"/>
              <a:gd name="T135" fmla="*/ 2587437 h 25874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87436" h="2587437">
                <a:moveTo>
                  <a:pt x="1293718" y="105586"/>
                </a:moveTo>
                <a:cubicBezTo>
                  <a:pt x="637531" y="105586"/>
                  <a:pt x="105586" y="637531"/>
                  <a:pt x="105586" y="1293718"/>
                </a:cubicBezTo>
                <a:cubicBezTo>
                  <a:pt x="105586" y="1949905"/>
                  <a:pt x="637531" y="2481850"/>
                  <a:pt x="1293718" y="2481850"/>
                </a:cubicBezTo>
                <a:cubicBezTo>
                  <a:pt x="1949905" y="2481850"/>
                  <a:pt x="2481850" y="1949905"/>
                  <a:pt x="2481850" y="1293718"/>
                </a:cubicBezTo>
                <a:cubicBezTo>
                  <a:pt x="2481850" y="637531"/>
                  <a:pt x="1949905" y="105586"/>
                  <a:pt x="1293718" y="105586"/>
                </a:cubicBezTo>
                <a:close/>
                <a:moveTo>
                  <a:pt x="1178351" y="781"/>
                </a:moveTo>
                <a:cubicBezTo>
                  <a:pt x="1220450" y="-5049"/>
                  <a:pt x="1268508" y="21422"/>
                  <a:pt x="1293718" y="92011"/>
                </a:cubicBezTo>
                <a:cubicBezTo>
                  <a:pt x="1318929" y="21422"/>
                  <a:pt x="1366986" y="-5049"/>
                  <a:pt x="1409085" y="781"/>
                </a:cubicBezTo>
                <a:cubicBezTo>
                  <a:pt x="1434345" y="4279"/>
                  <a:pt x="1457459" y="19405"/>
                  <a:pt x="1472207" y="43607"/>
                </a:cubicBezTo>
                <a:lnTo>
                  <a:pt x="1484604" y="88506"/>
                </a:lnTo>
                <a:lnTo>
                  <a:pt x="1510269" y="49635"/>
                </a:lnTo>
                <a:cubicBezTo>
                  <a:pt x="1567616" y="408"/>
                  <a:pt x="1661604" y="30947"/>
                  <a:pt x="1665065" y="150827"/>
                </a:cubicBezTo>
                <a:cubicBezTo>
                  <a:pt x="1738329" y="55877"/>
                  <a:pt x="1832316" y="86415"/>
                  <a:pt x="1849776" y="159948"/>
                </a:cubicBezTo>
                <a:lnTo>
                  <a:pt x="1847820" y="203618"/>
                </a:lnTo>
                <a:lnTo>
                  <a:pt x="1858676" y="192501"/>
                </a:lnTo>
                <a:cubicBezTo>
                  <a:pt x="1932101" y="134716"/>
                  <a:pt x="2038035" y="192050"/>
                  <a:pt x="2000063" y="321517"/>
                </a:cubicBezTo>
                <a:cubicBezTo>
                  <a:pt x="2099082" y="253854"/>
                  <a:pt x="2179033" y="311942"/>
                  <a:pt x="2172915" y="387271"/>
                </a:cubicBezTo>
                <a:lnTo>
                  <a:pt x="2157560" y="428199"/>
                </a:lnTo>
                <a:lnTo>
                  <a:pt x="2171320" y="420980"/>
                </a:lnTo>
                <a:cubicBezTo>
                  <a:pt x="2259007" y="388713"/>
                  <a:pt x="2342040" y="475977"/>
                  <a:pt x="2265919" y="587373"/>
                </a:cubicBezTo>
                <a:cubicBezTo>
                  <a:pt x="2381000" y="553620"/>
                  <a:pt x="2439088" y="633571"/>
                  <a:pt x="2409992" y="703323"/>
                </a:cubicBezTo>
                <a:lnTo>
                  <a:pt x="2382741" y="737503"/>
                </a:lnTo>
                <a:lnTo>
                  <a:pt x="2398059" y="734889"/>
                </a:lnTo>
                <a:cubicBezTo>
                  <a:pt x="2491425" y="731298"/>
                  <a:pt x="2543428" y="839949"/>
                  <a:pt x="2436609" y="922371"/>
                </a:cubicBezTo>
                <a:cubicBezTo>
                  <a:pt x="2556489" y="925832"/>
                  <a:pt x="2587027" y="1019820"/>
                  <a:pt x="2537801" y="1077167"/>
                </a:cubicBezTo>
                <a:lnTo>
                  <a:pt x="2501321" y="1101253"/>
                </a:lnTo>
                <a:lnTo>
                  <a:pt x="2516697" y="1103501"/>
                </a:lnTo>
                <a:cubicBezTo>
                  <a:pt x="2606603" y="1128937"/>
                  <a:pt x="2622486" y="1248340"/>
                  <a:pt x="2495425" y="1293719"/>
                </a:cubicBezTo>
                <a:cubicBezTo>
                  <a:pt x="2608368" y="1334056"/>
                  <a:pt x="2608368" y="1432880"/>
                  <a:pt x="2543829" y="1472208"/>
                </a:cubicBezTo>
                <a:lnTo>
                  <a:pt x="2498930" y="1484605"/>
                </a:lnTo>
                <a:lnTo>
                  <a:pt x="2537800" y="1510270"/>
                </a:lnTo>
                <a:cubicBezTo>
                  <a:pt x="2587027" y="1567617"/>
                  <a:pt x="2556488" y="1661605"/>
                  <a:pt x="2436609" y="1665066"/>
                </a:cubicBezTo>
                <a:cubicBezTo>
                  <a:pt x="2531559" y="1738330"/>
                  <a:pt x="2501021" y="1832318"/>
                  <a:pt x="2427488" y="1849777"/>
                </a:cubicBezTo>
                <a:lnTo>
                  <a:pt x="2383816" y="1847821"/>
                </a:lnTo>
                <a:lnTo>
                  <a:pt x="2394935" y="1858678"/>
                </a:lnTo>
                <a:cubicBezTo>
                  <a:pt x="2452719" y="1932103"/>
                  <a:pt x="2395386" y="2038037"/>
                  <a:pt x="2265918" y="2000065"/>
                </a:cubicBezTo>
                <a:cubicBezTo>
                  <a:pt x="2333581" y="2099084"/>
                  <a:pt x="2275494" y="2179035"/>
                  <a:pt x="2200165" y="2172917"/>
                </a:cubicBezTo>
                <a:lnTo>
                  <a:pt x="2159237" y="2157562"/>
                </a:lnTo>
                <a:lnTo>
                  <a:pt x="2166455" y="2171321"/>
                </a:lnTo>
                <a:cubicBezTo>
                  <a:pt x="2198722" y="2259008"/>
                  <a:pt x="2111459" y="2342041"/>
                  <a:pt x="2000062" y="2265920"/>
                </a:cubicBezTo>
                <a:cubicBezTo>
                  <a:pt x="2033815" y="2381001"/>
                  <a:pt x="1953865" y="2439089"/>
                  <a:pt x="1884113" y="2409993"/>
                </a:cubicBezTo>
                <a:lnTo>
                  <a:pt x="1849933" y="2382742"/>
                </a:lnTo>
                <a:lnTo>
                  <a:pt x="1852546" y="2398060"/>
                </a:lnTo>
                <a:cubicBezTo>
                  <a:pt x="1856137" y="2491426"/>
                  <a:pt x="1747486" y="2543429"/>
                  <a:pt x="1665064" y="2436610"/>
                </a:cubicBezTo>
                <a:cubicBezTo>
                  <a:pt x="1661603" y="2556490"/>
                  <a:pt x="1567616" y="2587028"/>
                  <a:pt x="1510269" y="2537802"/>
                </a:cubicBezTo>
                <a:lnTo>
                  <a:pt x="1486184" y="2501323"/>
                </a:lnTo>
                <a:lnTo>
                  <a:pt x="1483936" y="2516698"/>
                </a:lnTo>
                <a:cubicBezTo>
                  <a:pt x="1458499" y="2606604"/>
                  <a:pt x="1339096" y="2622487"/>
                  <a:pt x="1293717" y="2495426"/>
                </a:cubicBezTo>
                <a:cubicBezTo>
                  <a:pt x="1248339" y="2622487"/>
                  <a:pt x="1128936" y="2606604"/>
                  <a:pt x="1103499" y="2516698"/>
                </a:cubicBezTo>
                <a:lnTo>
                  <a:pt x="1101252" y="2501322"/>
                </a:lnTo>
                <a:lnTo>
                  <a:pt x="1077165" y="2537801"/>
                </a:lnTo>
                <a:cubicBezTo>
                  <a:pt x="1019818" y="2587028"/>
                  <a:pt x="925830" y="2556489"/>
                  <a:pt x="922369" y="2436610"/>
                </a:cubicBezTo>
                <a:cubicBezTo>
                  <a:pt x="839947" y="2543429"/>
                  <a:pt x="731297" y="2491426"/>
                  <a:pt x="734888" y="2398060"/>
                </a:cubicBezTo>
                <a:lnTo>
                  <a:pt x="737501" y="2382741"/>
                </a:lnTo>
                <a:lnTo>
                  <a:pt x="703321" y="2409993"/>
                </a:lnTo>
                <a:cubicBezTo>
                  <a:pt x="633569" y="2439089"/>
                  <a:pt x="553618" y="2381001"/>
                  <a:pt x="587371" y="2265919"/>
                </a:cubicBezTo>
                <a:cubicBezTo>
                  <a:pt x="475975" y="2342040"/>
                  <a:pt x="388712" y="2259008"/>
                  <a:pt x="420978" y="2171321"/>
                </a:cubicBezTo>
                <a:lnTo>
                  <a:pt x="426346" y="2161089"/>
                </a:lnTo>
                <a:lnTo>
                  <a:pt x="416114" y="2166457"/>
                </a:lnTo>
                <a:cubicBezTo>
                  <a:pt x="328427" y="2198724"/>
                  <a:pt x="245394" y="2111461"/>
                  <a:pt x="321515" y="2000064"/>
                </a:cubicBezTo>
                <a:cubicBezTo>
                  <a:pt x="192048" y="2038036"/>
                  <a:pt x="134715" y="1932102"/>
                  <a:pt x="192499" y="1858678"/>
                </a:cubicBezTo>
                <a:lnTo>
                  <a:pt x="200768" y="1850603"/>
                </a:lnTo>
                <a:lnTo>
                  <a:pt x="189375" y="1852547"/>
                </a:lnTo>
                <a:cubicBezTo>
                  <a:pt x="96009" y="1856138"/>
                  <a:pt x="44006" y="1747487"/>
                  <a:pt x="150825" y="1665065"/>
                </a:cubicBezTo>
                <a:cubicBezTo>
                  <a:pt x="30946" y="1661604"/>
                  <a:pt x="407" y="1567617"/>
                  <a:pt x="49634" y="1510270"/>
                </a:cubicBezTo>
                <a:lnTo>
                  <a:pt x="86113" y="1486184"/>
                </a:lnTo>
                <a:lnTo>
                  <a:pt x="70739" y="1483937"/>
                </a:lnTo>
                <a:cubicBezTo>
                  <a:pt x="-19168" y="1458500"/>
                  <a:pt x="-35050" y="1339097"/>
                  <a:pt x="92010" y="1293718"/>
                </a:cubicBezTo>
                <a:cubicBezTo>
                  <a:pt x="-35050" y="1248340"/>
                  <a:pt x="-19168" y="1128937"/>
                  <a:pt x="70739" y="1103500"/>
                </a:cubicBezTo>
                <a:lnTo>
                  <a:pt x="86114" y="1101253"/>
                </a:lnTo>
                <a:lnTo>
                  <a:pt x="49634" y="1077166"/>
                </a:lnTo>
                <a:cubicBezTo>
                  <a:pt x="407" y="1019820"/>
                  <a:pt x="30946" y="925832"/>
                  <a:pt x="150825" y="922370"/>
                </a:cubicBezTo>
                <a:cubicBezTo>
                  <a:pt x="44006" y="839949"/>
                  <a:pt x="96009" y="731298"/>
                  <a:pt x="189375" y="734889"/>
                </a:cubicBezTo>
                <a:lnTo>
                  <a:pt x="200767" y="736833"/>
                </a:lnTo>
                <a:lnTo>
                  <a:pt x="192499" y="728759"/>
                </a:lnTo>
                <a:cubicBezTo>
                  <a:pt x="134715" y="655335"/>
                  <a:pt x="192049" y="549401"/>
                  <a:pt x="321516" y="587372"/>
                </a:cubicBezTo>
                <a:cubicBezTo>
                  <a:pt x="245395" y="475976"/>
                  <a:pt x="328427" y="388713"/>
                  <a:pt x="416114" y="420980"/>
                </a:cubicBezTo>
                <a:lnTo>
                  <a:pt x="426347" y="426349"/>
                </a:lnTo>
                <a:lnTo>
                  <a:pt x="420979" y="416115"/>
                </a:lnTo>
                <a:cubicBezTo>
                  <a:pt x="388712" y="328428"/>
                  <a:pt x="475975" y="245396"/>
                  <a:pt x="587372" y="321517"/>
                </a:cubicBezTo>
                <a:cubicBezTo>
                  <a:pt x="549400" y="192050"/>
                  <a:pt x="655334" y="134716"/>
                  <a:pt x="728758" y="192500"/>
                </a:cubicBezTo>
                <a:lnTo>
                  <a:pt x="736832" y="200768"/>
                </a:lnTo>
                <a:lnTo>
                  <a:pt x="734888" y="189377"/>
                </a:lnTo>
                <a:cubicBezTo>
                  <a:pt x="731297" y="96010"/>
                  <a:pt x="839948" y="44008"/>
                  <a:pt x="922370" y="150826"/>
                </a:cubicBezTo>
                <a:cubicBezTo>
                  <a:pt x="925831" y="30947"/>
                  <a:pt x="1019818" y="408"/>
                  <a:pt x="1077165" y="49635"/>
                </a:cubicBezTo>
                <a:lnTo>
                  <a:pt x="1101686" y="86772"/>
                </a:lnTo>
                <a:lnTo>
                  <a:pt x="1102495" y="74529"/>
                </a:lnTo>
                <a:cubicBezTo>
                  <a:pt x="1112942" y="32385"/>
                  <a:pt x="1143619" y="5591"/>
                  <a:pt x="1178351" y="781"/>
                </a:cubicBezTo>
                <a:close/>
              </a:path>
            </a:pathLst>
          </a:custGeom>
          <a:solidFill>
            <a:srgbClr val="FF0000"/>
          </a:solidFill>
          <a:ln w="28828">
            <a:solidFill>
              <a:schemeClr val="bg1"/>
            </a:solidFill>
            <a:bevel/>
          </a:ln>
        </p:spPr>
        <p:txBody>
          <a:bodyPr lIns="104140" tIns="57785" rIns="104140" bIns="57785" anchor="ctr"/>
          <a:lstStyle/>
          <a:p>
            <a:pPr eaLnBrk="0" hangingPunct="0"/>
            <a:endParaRPr lang="zh-CN" altLang="en-US" sz="2800" b="1">
              <a:solidFill>
                <a:srgbClr val="000000"/>
              </a:solidFill>
              <a:ea typeface="华文楷体" panose="02010600040101010101" pitchFamily="2" charset="-122"/>
              <a:sym typeface="黑体" panose="02010609060101010101" pitchFamily="2" charset="-122"/>
            </a:endParaRPr>
          </a:p>
        </p:txBody>
      </p:sp>
      <p:sp>
        <p:nvSpPr>
          <p:cNvPr id="3" name="矩形 2"/>
          <p:cNvSpPr/>
          <p:nvPr userDrawn="1">
            <p:custDataLst>
              <p:tags r:id="rId14"/>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7"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ppt_w/2"/>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filter="">
                                      <p:cBhvr>
                                        <p:cTn id="27" dur="770" decel="100000"/>
                                        <p:tgtEl>
                                          <p:spTgt spid="15"/>
                                        </p:tgtEl>
                                      </p:cBhvr>
                                    </p:animEffect>
                                    <p:animScale>
                                      <p:cBhvr>
                                        <p:cTn id="28" dur="770" decel="100000"/>
                                        <p:tgtEl>
                                          <p:spTgt spid="15"/>
                                        </p:tgtEl>
                                      </p:cBhvr>
                                      <p:from x="10000" y="10000"/>
                                      <p:to x="200000" y="450000"/>
                                    </p:animScale>
                                    <p:animScale>
                                      <p:cBhvr>
                                        <p:cTn id="29" dur="1230" accel="100000" fill="hold">
                                          <p:stCondLst>
                                            <p:cond delay="770"/>
                                          </p:stCondLst>
                                        </p:cTn>
                                        <p:tgtEl>
                                          <p:spTgt spid="15"/>
                                        </p:tgtEl>
                                      </p:cBhvr>
                                      <p:from x="200000" y="450000"/>
                                      <p:to x="100000" y="100000"/>
                                    </p:animScale>
                                    <p:set>
                                      <p:cBhvr>
                                        <p:cTn id="30" dur="770" fill="hold"/>
                                        <p:tgtEl>
                                          <p:spTgt spid="15"/>
                                        </p:tgtEl>
                                        <p:attrNameLst>
                                          <p:attrName>ppt_x</p:attrName>
                                        </p:attrNameLst>
                                      </p:cBhvr>
                                      <p:to>
                                        <p:strVal val="(0.5)"/>
                                      </p:to>
                                    </p:set>
                                    <p:anim to="(#ppt_x)" calcmode="lin" valueType="num">
                                      <p:cBhvr>
                                        <p:cTn id="31" dur="1230" accel="100000" fill="hold">
                                          <p:stCondLst>
                                            <p:cond delay="770"/>
                                          </p:stCondLst>
                                        </p:cTn>
                                        <p:tgtEl>
                                          <p:spTgt spid="15"/>
                                        </p:tgtEl>
                                        <p:attrNameLst>
                                          <p:attrName>ppt_x</p:attrName>
                                        </p:attrNameLst>
                                      </p:cBhvr>
                                    </p:anim>
                                    <p:set>
                                      <p:cBhvr>
                                        <p:cTn id="32" dur="770" fill="hold"/>
                                        <p:tgtEl>
                                          <p:spTgt spid="15"/>
                                        </p:tgtEl>
                                        <p:attrNameLst>
                                          <p:attrName>ppt_y</p:attrName>
                                        </p:attrNameLst>
                                      </p:cBhvr>
                                      <p:to>
                                        <p:strVal val="(#ppt_y+0.4)"/>
                                      </p:to>
                                    </p:set>
                                    <p:anim to="(#ppt_y)" calcmode="lin" valueType="num">
                                      <p:cBhvr>
                                        <p:cTn id="33" dur="1230" accel="100000" fill="hold">
                                          <p:stCondLst>
                                            <p:cond delay="770"/>
                                          </p:stCondLst>
                                        </p:cTn>
                                        <p:tgtEl>
                                          <p:spTgt spid="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349552" y="520378"/>
            <a:ext cx="2519059" cy="662554"/>
          </a:xfrm>
          <a:prstGeom prst="rect">
            <a:avLst/>
          </a:prstGeom>
          <a:noFill/>
        </p:spPr>
        <p:txBody>
          <a:bodyPr wrap="square" rtlCol="0">
            <a:spAutoFit/>
          </a:bodyPr>
          <a:lstStyle/>
          <a:p>
            <a:pPr fontAlgn="auto">
              <a:lnSpc>
                <a:spcPct val="150000"/>
              </a:lnSpc>
            </a:pPr>
            <a:r>
              <a:rPr lang="en-US" altLang="zh-CN" sz="2800" b="1" smtClean="0">
                <a:latin typeface="微软雅黑" panose="020B0503020204020204" charset="-122"/>
                <a:ea typeface="微软雅黑" panose="020B0503020204020204" charset="-122"/>
                <a:cs typeface="微软雅黑" panose="020B0503020204020204" charset="-122"/>
              </a:rPr>
              <a:t>2</a:t>
            </a:r>
            <a:r>
              <a:rPr lang="zh-CN" altLang="en-US" sz="2800" b="1" kern="100" smtClean="0">
                <a:latin typeface="微软雅黑" panose="020B0503020204020204" charset="-122"/>
                <a:ea typeface="微软雅黑" panose="020B0503020204020204" charset="-122"/>
                <a:cs typeface="微软雅黑" panose="020B0503020204020204" charset="-122"/>
              </a:rPr>
              <a:t>．</a:t>
            </a:r>
            <a:r>
              <a:rPr lang="zh-CN" altLang="en-US" sz="2800" b="1" smtClean="0">
                <a:latin typeface="微软雅黑" panose="020B0503020204020204" charset="-122"/>
                <a:ea typeface="微软雅黑" panose="020B0503020204020204" charset="-122"/>
                <a:cs typeface="微软雅黑" panose="020B0503020204020204" charset="-122"/>
              </a:rPr>
              <a:t>麦芽糖</a:t>
            </a:r>
            <a:endParaRPr lang="zh-CN" altLang="en-US" sz="2800" b="1" smtClean="0">
              <a:latin typeface="微软雅黑" panose="020B0503020204020204" charset="-122"/>
              <a:ea typeface="微软雅黑" panose="020B0503020204020204" charset="-122"/>
              <a:cs typeface="微软雅黑" panose="020B0503020204020204" charset="-122"/>
            </a:endParaRPr>
          </a:p>
        </p:txBody>
      </p:sp>
      <p:sp>
        <p:nvSpPr>
          <p:cNvPr id="12" name="Rectangle 20"/>
          <p:cNvSpPr/>
          <p:nvPr>
            <p:custDataLst>
              <p:tags r:id="rId2"/>
            </p:custDataLst>
          </p:nvPr>
        </p:nvSpPr>
        <p:spPr>
          <a:xfrm>
            <a:off x="400361" y="1797446"/>
            <a:ext cx="8416975" cy="2030095"/>
          </a:xfrm>
          <a:prstGeom prst="rect">
            <a:avLst/>
          </a:prstGeom>
          <a:noFill/>
          <a:ln>
            <a:noFill/>
            <a:miter lim="800000"/>
          </a:ln>
          <a:effectLst/>
        </p:spPr>
        <p:txBody>
          <a:bodyPr wrap="squar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l" eaLnBrk="1" hangingPunct="1">
              <a:lnSpc>
                <a:spcPct val="150000"/>
              </a:lnSpc>
              <a:spcBef>
                <a:spcPct val="0"/>
              </a:spcBef>
              <a:spcAft>
                <a:spcPct val="0"/>
              </a:spcAft>
            </a:pP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(1)</a:t>
            </a:r>
            <a:r>
              <a:rPr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存在</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：麦芽糖主要存在于发芽的谷粒和麦芽中，是淀粉水解过程中的一种中间产物。使用含淀粉酶的麦芽作用于淀粉可制得饴糖，其主要成分为麦芽糖。 </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grpSp>
        <p:nvGrpSpPr>
          <p:cNvPr id="14" name="组合 13"/>
          <p:cNvGrpSpPr/>
          <p:nvPr>
            <p:custDataLst>
              <p:tags r:id="rId3"/>
            </p:custDataLst>
          </p:nvPr>
        </p:nvGrpSpPr>
        <p:grpSpPr>
          <a:xfrm>
            <a:off x="156381" y="3949028"/>
            <a:ext cx="8298815" cy="1221105"/>
            <a:chOff x="589" y="3609"/>
            <a:chExt cx="13069" cy="1923"/>
          </a:xfrm>
        </p:grpSpPr>
        <p:sp>
          <p:nvSpPr>
            <p:cNvPr id="15" name="Rectangle 7"/>
            <p:cNvSpPr/>
            <p:nvPr>
              <p:custDataLst>
                <p:tags r:id="rId4"/>
              </p:custDataLst>
            </p:nvPr>
          </p:nvSpPr>
          <p:spPr>
            <a:xfrm>
              <a:off x="589" y="3609"/>
              <a:ext cx="3869" cy="822"/>
            </a:xfrm>
            <a:prstGeom prst="rect">
              <a:avLst/>
            </a:prstGeom>
            <a:noFill/>
            <a:ln>
              <a:noFill/>
              <a:miter lim="800000"/>
            </a:ln>
            <a:effectLst/>
          </p:spPr>
          <p:txBody>
            <a:bodyPr wrap="non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l" eaLnBrk="1" hangingPunct="1"/>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(2)</a:t>
              </a:r>
              <a:r>
                <a:rPr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物理性质</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 </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sp>
          <p:nvSpPr>
            <p:cNvPr id="16" name="Rectangle 8"/>
            <p:cNvSpPr/>
            <p:nvPr>
              <p:custDataLst>
                <p:tags r:id="rId5"/>
              </p:custDataLst>
            </p:nvPr>
          </p:nvSpPr>
          <p:spPr>
            <a:xfrm>
              <a:off x="1050" y="4710"/>
              <a:ext cx="12608" cy="822"/>
            </a:xfrm>
            <a:prstGeom prst="rect">
              <a:avLst/>
            </a:prstGeom>
            <a:noFill/>
            <a:ln>
              <a:noFill/>
              <a:miter lim="800000"/>
            </a:ln>
            <a:effectLst/>
          </p:spPr>
          <p:txBody>
            <a:bodyPr wrap="non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l" eaLnBrk="1" hangingPunct="1"/>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白色晶体，易溶于水，有甜味，但甜度不及蔗糖。 </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grpSp>
      <p:sp>
        <p:nvSpPr>
          <p:cNvPr id="18" name="Rectangle 18"/>
          <p:cNvSpPr/>
          <p:nvPr>
            <p:custDataLst>
              <p:tags r:id="rId6"/>
            </p:custDataLst>
          </p:nvPr>
        </p:nvSpPr>
        <p:spPr>
          <a:xfrm>
            <a:off x="1609081" y="1256489"/>
            <a:ext cx="4805680" cy="521970"/>
          </a:xfrm>
          <a:prstGeom prst="rect">
            <a:avLst/>
          </a:prstGeom>
          <a:noFill/>
          <a:ln>
            <a:noFill/>
            <a:miter lim="800000"/>
          </a:ln>
          <a:effectLst/>
        </p:spPr>
        <p:txBody>
          <a:bodyPr wrap="non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tabLst>
                <a:tab pos="2636520" algn="ctr"/>
                <a:tab pos="4429125" algn="l"/>
              </a:tabLst>
            </a:pPr>
            <a:r>
              <a:rPr sz="2800"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蔗糖和麦芽糖互为同分异构体</a:t>
            </a:r>
            <a:endParaRPr sz="2800"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endParaRPr>
          </a:p>
        </p:txBody>
      </p:sp>
      <p:pic>
        <p:nvPicPr>
          <p:cNvPr id="19" name="图片 18"/>
          <p:cNvPicPr>
            <a:picLocks noChangeAspect="1"/>
          </p:cNvPicPr>
          <p:nvPr>
            <p:custDataLst>
              <p:tags r:id="rId7"/>
            </p:custDataLst>
          </p:nvPr>
        </p:nvPicPr>
        <p:blipFill>
          <a:blip r:embed="rId8"/>
          <a:stretch>
            <a:fillRect/>
          </a:stretch>
        </p:blipFill>
        <p:spPr>
          <a:xfrm>
            <a:off x="9230308" y="568284"/>
            <a:ext cx="2784475" cy="2101850"/>
          </a:xfrm>
          <a:prstGeom prst="rect">
            <a:avLst/>
          </a:prstGeom>
          <a:noFill/>
          <a:ln w="9525">
            <a:noFill/>
          </a:ln>
        </p:spPr>
      </p:pic>
      <p:grpSp>
        <p:nvGrpSpPr>
          <p:cNvPr id="21" name="组合 11"/>
          <p:cNvGrpSpPr/>
          <p:nvPr>
            <p:custDataLst>
              <p:tags r:id="rId9"/>
            </p:custDataLst>
          </p:nvPr>
        </p:nvGrpSpPr>
        <p:grpSpPr>
          <a:xfrm>
            <a:off x="9268542" y="2774592"/>
            <a:ext cx="2811462" cy="2332038"/>
            <a:chOff x="5704" y="3713"/>
            <a:chExt cx="5109" cy="4133"/>
          </a:xfrm>
        </p:grpSpPr>
        <p:pic>
          <p:nvPicPr>
            <p:cNvPr id="22" name="图片 9"/>
            <p:cNvPicPr>
              <a:picLocks noChangeAspect="1"/>
            </p:cNvPicPr>
            <p:nvPr>
              <p:custDataLst>
                <p:tags r:id="rId10"/>
              </p:custDataLst>
            </p:nvPr>
          </p:nvPicPr>
          <p:blipFill>
            <a:blip r:embed="rId11"/>
            <a:stretch>
              <a:fillRect/>
            </a:stretch>
          </p:blipFill>
          <p:spPr>
            <a:xfrm>
              <a:off x="5704" y="3713"/>
              <a:ext cx="5109" cy="3406"/>
            </a:xfrm>
            <a:prstGeom prst="rect">
              <a:avLst/>
            </a:prstGeom>
            <a:noFill/>
            <a:ln w="9525">
              <a:noFill/>
            </a:ln>
          </p:spPr>
        </p:pic>
        <p:sp>
          <p:nvSpPr>
            <p:cNvPr id="27" name="文本框 10"/>
            <p:cNvSpPr txBox="1"/>
            <p:nvPr>
              <p:custDataLst>
                <p:tags r:id="rId12"/>
              </p:custDataLst>
            </p:nvPr>
          </p:nvSpPr>
          <p:spPr>
            <a:xfrm>
              <a:off x="6947" y="7120"/>
              <a:ext cx="2726" cy="726"/>
            </a:xfrm>
            <a:prstGeom prst="rect">
              <a:avLst/>
            </a:prstGeom>
            <a:noFill/>
            <a:ln w="9525">
              <a:noFill/>
            </a:ln>
          </p:spPr>
          <p:txBody>
            <a:bodyPr wrap="none">
              <a:spAutoFit/>
            </a:bodyPr>
            <a:lstStyle/>
            <a:p>
              <a:r>
                <a:rPr lang="zh-CN" altLang="en-US" sz="2400" b="1">
                  <a:solidFill>
                    <a:schemeClr val="tx1"/>
                  </a:solidFill>
                  <a:latin typeface="黑体" panose="02010609060101010101" pitchFamily="2" charset="-122"/>
                  <a:ea typeface="黑体" panose="02010609060101010101" pitchFamily="2" charset="-122"/>
                  <a:sym typeface="宋体" panose="02010600030101010101" pitchFamily="2" charset="-122"/>
                </a:rPr>
                <a:t>发芽的小麦</a:t>
              </a:r>
              <a:endParaRPr lang="zh-CN" altLang="en-US" sz="2400" b="1">
                <a:solidFill>
                  <a:schemeClr val="tx1"/>
                </a:solidFill>
                <a:latin typeface="黑体" panose="02010609060101010101" pitchFamily="2" charset="-122"/>
                <a:ea typeface="黑体" panose="02010609060101010101" pitchFamily="2" charset="-122"/>
                <a:sym typeface="宋体" panose="02010600030101010101" pitchFamily="2" charset="-122"/>
              </a:endParaRPr>
            </a:p>
          </p:txBody>
        </p:sp>
      </p:grpSp>
      <p:graphicFrame>
        <p:nvGraphicFramePr>
          <p:cNvPr id="28" name="表格 27"/>
          <p:cNvGraphicFramePr>
            <a:graphicFrameLocks noGrp="1"/>
          </p:cNvGraphicFramePr>
          <p:nvPr>
            <p:custDataLst>
              <p:tags r:id="rId13"/>
            </p:custDataLst>
          </p:nvPr>
        </p:nvGraphicFramePr>
        <p:xfrm>
          <a:off x="2058983" y="5291620"/>
          <a:ext cx="4786346" cy="1316357"/>
        </p:xfrm>
        <a:graphic>
          <a:graphicData uri="http://schemas.openxmlformats.org/drawingml/2006/table">
            <a:tbl>
              <a:tblPr/>
              <a:tblGrid>
                <a:gridCol w="2682004"/>
                <a:gridCol w="2104342"/>
              </a:tblGrid>
              <a:tr h="462917">
                <a:tc>
                  <a:txBody>
                    <a:bodyPr wrap="square"/>
                    <a:lstStyle/>
                    <a:p>
                      <a:pPr algn="l">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分子式</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l">
                        <a:spcAft>
                          <a:spcPct val="0"/>
                        </a:spcAft>
                      </a:pPr>
                      <a:r>
                        <a:rPr lang="en-US" sz="2800" b="1" kern="100">
                          <a:latin typeface="Times New Roman" panose="02020603050405020304" pitchFamily="18" charset="0"/>
                          <a:ea typeface="黑体" panose="02010609060101010101" pitchFamily="2" charset="-122"/>
                          <a:cs typeface="Times New Roman" panose="02020603050405020304" pitchFamily="18" charset="0"/>
                        </a:rPr>
                        <a:t>C</a:t>
                      </a:r>
                      <a:r>
                        <a:rPr lang="en-US" sz="2800" b="1" kern="100" baseline="-25000">
                          <a:latin typeface="Times New Roman" panose="02020603050405020304" pitchFamily="18" charset="0"/>
                          <a:ea typeface="黑体" panose="02010609060101010101" pitchFamily="2" charset="-122"/>
                          <a:cs typeface="Times New Roman" panose="02020603050405020304" pitchFamily="18" charset="0"/>
                        </a:rPr>
                        <a:t>12</a:t>
                      </a:r>
                      <a:r>
                        <a:rPr lang="en-US" sz="2800" b="1" kern="100">
                          <a:latin typeface="Times New Roman" panose="02020603050405020304" pitchFamily="18" charset="0"/>
                          <a:ea typeface="黑体" panose="02010609060101010101" pitchFamily="2" charset="-122"/>
                          <a:cs typeface="Times New Roman" panose="02020603050405020304" pitchFamily="18" charset="0"/>
                        </a:rPr>
                        <a:t>H</a:t>
                      </a:r>
                      <a:r>
                        <a:rPr lang="en-US" sz="2800" b="1" kern="100" baseline="-25000">
                          <a:latin typeface="Times New Roman" panose="02020603050405020304" pitchFamily="18" charset="0"/>
                          <a:ea typeface="黑体" panose="02010609060101010101" pitchFamily="2" charset="-122"/>
                          <a:cs typeface="Times New Roman" panose="02020603050405020304" pitchFamily="18" charset="0"/>
                        </a:rPr>
                        <a:t>22</a:t>
                      </a:r>
                      <a:r>
                        <a:rPr lang="en-US" sz="2800" b="1" kern="100">
                          <a:latin typeface="Times New Roman" panose="02020603050405020304" pitchFamily="18" charset="0"/>
                          <a:ea typeface="黑体" panose="02010609060101010101" pitchFamily="2" charset="-122"/>
                          <a:cs typeface="Times New Roman" panose="02020603050405020304" pitchFamily="18" charset="0"/>
                        </a:rPr>
                        <a:t>O</a:t>
                      </a:r>
                      <a:r>
                        <a:rPr lang="en-US" sz="2800" b="1" kern="100" baseline="-25000">
                          <a:latin typeface="Times New Roman" panose="02020603050405020304" pitchFamily="18" charset="0"/>
                          <a:ea typeface="黑体" panose="02010609060101010101" pitchFamily="2" charset="-122"/>
                          <a:cs typeface="Times New Roman" panose="02020603050405020304" pitchFamily="18" charset="0"/>
                        </a:rPr>
                        <a:t>11</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wrap="square"/>
                    <a:lstStyle/>
                    <a:p>
                      <a:pPr algn="l">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摩尔质量</a:t>
                      </a:r>
                      <a:r>
                        <a:rPr lang="en-US" sz="2800" b="1" kern="100">
                          <a:latin typeface="Times New Roman" panose="02020603050405020304" pitchFamily="18" charset="0"/>
                          <a:ea typeface="黑体" panose="02010609060101010101" pitchFamily="2" charset="-122"/>
                          <a:cs typeface="Times New Roman" panose="02020603050405020304" pitchFamily="18" charset="0"/>
                        </a:rPr>
                        <a:t>g/mol</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l">
                        <a:spcAft>
                          <a:spcPct val="0"/>
                        </a:spcAft>
                      </a:pPr>
                      <a:r>
                        <a:rPr lang="en-US" sz="2800" b="1" kern="100" smtClean="0">
                          <a:latin typeface="Times New Roman" panose="02020603050405020304" pitchFamily="18" charset="0"/>
                          <a:ea typeface="黑体" panose="02010609060101010101" pitchFamily="2" charset="-122"/>
                          <a:cs typeface="Times New Roman" panose="02020603050405020304" pitchFamily="18" charset="0"/>
                        </a:rPr>
                        <a:t>342.3</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wrap="square"/>
                    <a:lstStyle/>
                    <a:p>
                      <a:pPr algn="l">
                        <a:spcAft>
                          <a:spcPct val="0"/>
                        </a:spcAft>
                      </a:pPr>
                      <a:r>
                        <a:rPr lang="zh-CN" sz="2800" b="1" kern="100">
                          <a:latin typeface="Times New Roman" panose="02020603050405020304" pitchFamily="18" charset="0"/>
                          <a:ea typeface="黑体" panose="02010609060101010101" pitchFamily="2" charset="-122"/>
                          <a:cs typeface="Times New Roman" panose="02020603050405020304" pitchFamily="18" charset="0"/>
                        </a:rPr>
                        <a:t>外观</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l">
                        <a:spcAft>
                          <a:spcPct val="0"/>
                        </a:spcAft>
                      </a:pPr>
                      <a:r>
                        <a:rPr lang="zh-CN" altLang="en-US" sz="2800" b="1" kern="100" smtClean="0">
                          <a:latin typeface="Times New Roman" panose="02020603050405020304" pitchFamily="18" charset="0"/>
                          <a:ea typeface="黑体" panose="02010609060101010101" pitchFamily="2" charset="-122"/>
                          <a:cs typeface="Times New Roman" panose="02020603050405020304" pitchFamily="18" charset="0"/>
                        </a:rPr>
                        <a:t>白</a:t>
                      </a:r>
                      <a:r>
                        <a:rPr lang="zh-CN" sz="2800" b="1" kern="100" smtClean="0">
                          <a:latin typeface="Times New Roman" panose="02020603050405020304" pitchFamily="18" charset="0"/>
                          <a:ea typeface="黑体" panose="02010609060101010101" pitchFamily="2" charset="-122"/>
                          <a:cs typeface="Times New Roman" panose="02020603050405020304" pitchFamily="18" charset="0"/>
                        </a:rPr>
                        <a:t>色</a:t>
                      </a:r>
                      <a:r>
                        <a:rPr lang="zh-CN" sz="2800" b="1" kern="100">
                          <a:latin typeface="Times New Roman" panose="02020603050405020304" pitchFamily="18" charset="0"/>
                          <a:ea typeface="黑体" panose="02010609060101010101" pitchFamily="2" charset="-122"/>
                          <a:cs typeface="Times New Roman" panose="02020603050405020304" pitchFamily="18" charset="0"/>
                        </a:rPr>
                        <a:t>晶体</a:t>
                      </a:r>
                      <a:endParaRPr lang="zh-CN" sz="2800" b="1" kern="100">
                        <a:latin typeface="Times New Roman" panose="02020603050405020304" pitchFamily="18" charset="0"/>
                        <a:ea typeface="黑体" panose="02010609060101010101" pitchFamily="2" charset="-122"/>
                        <a:cs typeface="Times New Roman" panose="02020603050405020304" pitchFamily="18" charset="0"/>
                      </a:endParaRPr>
                    </a:p>
                  </a:txBody>
                  <a:tcPr marL="68580" marR="6858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userDrawn="1">
            <p:custDataLst>
              <p:tags r:id="rId14"/>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custDataLst>
              <p:tags r:id="rId1"/>
            </p:custDataLst>
          </p:nvPr>
        </p:nvGrpSpPr>
        <p:grpSpPr>
          <a:xfrm>
            <a:off x="1099738" y="2341562"/>
            <a:ext cx="10104935" cy="1694815"/>
            <a:chOff x="1884" y="5498"/>
            <a:chExt cx="12450" cy="2669"/>
          </a:xfrm>
        </p:grpSpPr>
        <p:sp>
          <p:nvSpPr>
            <p:cNvPr id="25" name="Rectangle 11"/>
            <p:cNvSpPr/>
            <p:nvPr>
              <p:custDataLst>
                <p:tags r:id="rId2"/>
              </p:custDataLst>
            </p:nvPr>
          </p:nvSpPr>
          <p:spPr>
            <a:xfrm>
              <a:off x="1884" y="5498"/>
              <a:ext cx="2495" cy="822"/>
            </a:xfrm>
            <a:prstGeom prst="rect">
              <a:avLst/>
            </a:prstGeom>
            <a:noFill/>
            <a:ln>
              <a:noFill/>
              <a:miter lim="800000"/>
            </a:ln>
            <a:effectLst/>
          </p:spPr>
          <p:txBody>
            <a:bodyPr wrap="squar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水解反应</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 </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sp>
          <p:nvSpPr>
            <p:cNvPr id="26" name="Rectangle 12"/>
            <p:cNvSpPr/>
            <p:nvPr>
              <p:custDataLst>
                <p:tags r:id="rId3"/>
              </p:custDataLst>
            </p:nvPr>
          </p:nvSpPr>
          <p:spPr>
            <a:xfrm>
              <a:off x="4130" y="6586"/>
              <a:ext cx="10204" cy="822"/>
            </a:xfrm>
            <a:prstGeom prst="rect">
              <a:avLst/>
            </a:prstGeom>
            <a:noFill/>
            <a:ln>
              <a:noFill/>
              <a:miter lim="800000"/>
            </a:ln>
            <a:effectLst/>
          </p:spPr>
          <p:txBody>
            <a:bodyPr wrap="squar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C</a:t>
              </a:r>
              <a:r>
                <a:rPr lang="en-US" altLang="zh-CN" sz="2800" b="1" baseline="-25000"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12</a:t>
              </a: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H</a:t>
              </a:r>
              <a:r>
                <a:rPr lang="en-US" altLang="zh-CN" sz="2800" b="1" baseline="-25000"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22</a:t>
              </a: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O</a:t>
              </a:r>
              <a:r>
                <a:rPr lang="en-US" altLang="zh-CN" sz="2800" b="1" baseline="-25000"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11</a:t>
              </a: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+H</a:t>
              </a:r>
              <a:r>
                <a:rPr lang="en-US" altLang="zh-CN" sz="2800" b="1" baseline="-25000"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2</a:t>
              </a: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O                   2C</a:t>
              </a:r>
              <a:r>
                <a:rPr lang="en-US" altLang="zh-CN" sz="2800" b="1" baseline="-25000"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6</a:t>
              </a: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H</a:t>
              </a:r>
              <a:r>
                <a:rPr lang="en-US" altLang="zh-CN" sz="2800" b="1" baseline="-25000"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12</a:t>
              </a: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O</a:t>
              </a:r>
              <a:r>
                <a:rPr lang="en-US" altLang="zh-CN" sz="2800" b="1" baseline="-25000"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6</a:t>
              </a:r>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 </a:t>
              </a:r>
              <a:endPar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Times New Roman" panose="02020603050405020304" pitchFamily="18" charset="0"/>
                <a:sym typeface="Wingdings" panose="05000000000000000000" charset="0"/>
              </a:endParaRPr>
            </a:p>
          </p:txBody>
        </p:sp>
        <p:graphicFrame>
          <p:nvGraphicFramePr>
            <p:cNvPr id="27" name="Object 13"/>
            <p:cNvGraphicFramePr>
              <a:graphicFrameLocks noChangeAspect="1"/>
            </p:cNvGraphicFramePr>
            <p:nvPr>
              <p:custDataLst>
                <p:tags r:id="rId4"/>
              </p:custDataLst>
            </p:nvPr>
          </p:nvGraphicFramePr>
          <p:xfrm>
            <a:off x="7431" y="6559"/>
            <a:ext cx="2160" cy="747"/>
          </p:xfrm>
          <a:graphic>
            <a:graphicData uri="http://schemas.openxmlformats.org/presentationml/2006/ole">
              <mc:AlternateContent xmlns:mc="http://schemas.openxmlformats.org/markup-compatibility/2006">
                <mc:Choice xmlns:v="urn:schemas-microsoft-com:vml" Requires="v">
                  <p:oleObj spid="_x0000_s1039" name="Equation" r:id="rId5" imgW="622300" imgH="215900" progId="Equation.DSMT4">
                    <p:embed/>
                  </p:oleObj>
                </mc:Choice>
                <mc:Fallback>
                  <p:oleObj name="Equation" r:id="rId5" imgW="622300" imgH="215900" progId="Equation.DSMT4">
                    <p:embed/>
                    <p:pic>
                      <p:nvPicPr>
                        <p:cNvPr id="0" name="OLE substitute image"/>
                        <p:cNvPicPr/>
                        <p:nvPr/>
                      </p:nvPicPr>
                      <p:blipFill>
                        <a:blip r:embed="rId6">
                          <a:extLst>
                            <a:ext uri="{28A0092B-C50C-407E-A947-70E740481C1C}">
                              <a14:useLocalDpi xmlns:a14="http://schemas.microsoft.com/office/drawing/2010/main" val="0"/>
                            </a:ext>
                          </a:extLst>
                        </a:blip>
                        <a:stretch>
                          <a:fillRect/>
                        </a:stretch>
                      </p:blipFill>
                      <p:spPr>
                        <a:xfrm>
                          <a:off x="7431" y="6559"/>
                          <a:ext cx="2160" cy="747"/>
                        </a:xfrm>
                        <a:prstGeom prst="rect">
                          <a:avLst/>
                        </a:prstGeom>
                        <a:noFill/>
                        <a:ln>
                          <a:noFill/>
                        </a:ln>
                        <a:effectLst/>
                      </p:spPr>
                    </p:pic>
                  </p:oleObj>
                </mc:Fallback>
              </mc:AlternateContent>
            </a:graphicData>
          </a:graphic>
        </p:graphicFrame>
        <p:sp>
          <p:nvSpPr>
            <p:cNvPr id="28" name="Rectangle 15"/>
            <p:cNvSpPr/>
            <p:nvPr>
              <p:custDataLst>
                <p:tags r:id="rId7"/>
              </p:custDataLst>
            </p:nvPr>
          </p:nvSpPr>
          <p:spPr>
            <a:xfrm>
              <a:off x="4379" y="7345"/>
              <a:ext cx="1968" cy="822"/>
            </a:xfrm>
            <a:prstGeom prst="rect">
              <a:avLst/>
            </a:prstGeom>
            <a:noFill/>
            <a:ln>
              <a:noFill/>
              <a:miter lim="800000"/>
            </a:ln>
            <a:effectLst/>
          </p:spPr>
          <p:txBody>
            <a:bodyPr wrap="squar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麦芽糖 </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sp>
          <p:nvSpPr>
            <p:cNvPr id="29" name="Rectangle 16"/>
            <p:cNvSpPr/>
            <p:nvPr>
              <p:custDataLst>
                <p:tags r:id="rId8"/>
              </p:custDataLst>
            </p:nvPr>
          </p:nvSpPr>
          <p:spPr>
            <a:xfrm>
              <a:off x="9756" y="7345"/>
              <a:ext cx="1968" cy="822"/>
            </a:xfrm>
            <a:prstGeom prst="rect">
              <a:avLst/>
            </a:prstGeom>
            <a:noFill/>
            <a:ln>
              <a:noFill/>
              <a:miter lim="800000"/>
            </a:ln>
            <a:effectLst/>
          </p:spPr>
          <p:txBody>
            <a:bodyPr wrap="squar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葡萄糖 </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grpSp>
      <p:sp>
        <p:nvSpPr>
          <p:cNvPr id="30" name="Rectangle 17"/>
          <p:cNvSpPr/>
          <p:nvPr>
            <p:custDataLst>
              <p:tags r:id="rId9"/>
            </p:custDataLst>
          </p:nvPr>
        </p:nvSpPr>
        <p:spPr>
          <a:xfrm>
            <a:off x="1627754" y="4455795"/>
            <a:ext cx="6659880" cy="521970"/>
          </a:xfrm>
          <a:prstGeom prst="rect">
            <a:avLst/>
          </a:prstGeom>
          <a:noFill/>
          <a:ln>
            <a:noFill/>
            <a:miter lim="800000"/>
          </a:ln>
          <a:effectLst/>
        </p:spPr>
        <p:txBody>
          <a:bodyPr wrap="squar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tabLst>
                <a:tab pos="2636520" algn="ctr"/>
                <a:tab pos="4429125" algn="l"/>
              </a:tabLst>
            </a:pPr>
            <a:r>
              <a:rPr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与银氨溶液</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、新制</a:t>
            </a:r>
            <a:r>
              <a:rPr lang="en-US" altLang="zh-CN"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Cu(OH)</a:t>
            </a:r>
            <a:r>
              <a:rPr lang="en-US" altLang="zh-CN" sz="2800" b="1" baseline="-2500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2</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反应</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sp>
        <p:nvSpPr>
          <p:cNvPr id="42" name="文本框 41"/>
          <p:cNvSpPr txBox="1"/>
          <p:nvPr>
            <p:custDataLst>
              <p:tags r:id="rId10"/>
            </p:custDataLst>
          </p:nvPr>
        </p:nvSpPr>
        <p:spPr>
          <a:xfrm>
            <a:off x="781847" y="5198745"/>
            <a:ext cx="9717405" cy="737235"/>
          </a:xfrm>
          <a:prstGeom prst="rect">
            <a:avLst/>
          </a:prstGeom>
          <a:noFill/>
        </p:spPr>
        <p:txBody>
          <a:bodyPr wrap="square" rtlCol="0">
            <a:spAutoFit/>
          </a:bodyPr>
          <a:lstStyle/>
          <a:p>
            <a:pPr fontAlgn="auto">
              <a:lnSpc>
                <a:spcPct val="150000"/>
              </a:lnSpc>
            </a:pP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sym typeface="+mn-ea"/>
              </a:rPr>
              <a:t>【思考】</a:t>
            </a: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rPr>
              <a:t>如何利用化学性质鉴别</a:t>
            </a:r>
            <a:r>
              <a:rPr sz="2800" b="1" err="1">
                <a:ln w="9525" cap="flat" cmpd="sng" algn="ctr">
                  <a:noFill/>
                  <a:prstDash val="solid"/>
                  <a:round/>
                  <a:headEnd type="none" w="med" len="med"/>
                  <a:tailEnd type="none" w="med" len="med"/>
                </a:ln>
                <a:solidFill>
                  <a:schemeClr val="tx1"/>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蔗糖和麦芽糖</a:t>
            </a:r>
            <a:r>
              <a:rPr lang="zh-CN" sz="2800" b="1">
                <a:ln w="9525" cap="flat" cmpd="sng" algn="ctr">
                  <a:noFill/>
                  <a:prstDash val="solid"/>
                  <a:round/>
                  <a:headEnd type="none" w="med" len="med"/>
                  <a:tailEnd type="none" w="med" len="med"/>
                </a:ln>
                <a:solidFill>
                  <a:schemeClr val="tx1"/>
                </a:solidFill>
                <a:latin typeface="微软雅黑" panose="020B0503020204020204" charset="-122"/>
                <a:ea typeface="微软雅黑" panose="020B0503020204020204" charset="-122"/>
                <a:cs typeface="Times New Roman" panose="02020603050405020304" pitchFamily="18" charset="0"/>
                <a:sym typeface="Wingdings" panose="05000000000000000000" charset="0"/>
              </a:rPr>
              <a:t>？</a:t>
            </a:r>
            <a:endParaRPr lang="zh-CN" sz="2800" b="1" smtClean="0">
              <a:ln w="9525" cap="flat" cmpd="sng" algn="ctr">
                <a:noFill/>
                <a:prstDash val="solid"/>
                <a:round/>
                <a:headEnd type="none" w="med" len="med"/>
                <a:tailEnd type="none" w="med" len="med"/>
              </a:ln>
              <a:solidFill>
                <a:schemeClr val="tx1"/>
              </a:solidFill>
              <a:latin typeface="微软雅黑" panose="020B0503020204020204" charset="-122"/>
              <a:ea typeface="微软雅黑" panose="020B0503020204020204" charset="-122"/>
              <a:cs typeface="Times New Roman" panose="02020603050405020304" pitchFamily="18" charset="0"/>
              <a:sym typeface="Wingdings" panose="05000000000000000000" charset="0"/>
            </a:endParaRPr>
          </a:p>
        </p:txBody>
      </p:sp>
      <p:sp>
        <p:nvSpPr>
          <p:cNvPr id="34" name="Rectangle 9"/>
          <p:cNvSpPr/>
          <p:nvPr>
            <p:custDataLst>
              <p:tags r:id="rId11"/>
            </p:custDataLst>
          </p:nvPr>
        </p:nvSpPr>
        <p:spPr>
          <a:xfrm>
            <a:off x="342901" y="675640"/>
            <a:ext cx="3667125" cy="521970"/>
          </a:xfrm>
          <a:prstGeom prst="rect">
            <a:avLst/>
          </a:prstGeom>
          <a:noFill/>
          <a:ln>
            <a:noFill/>
            <a:miter lim="800000"/>
          </a:ln>
          <a:effectLst/>
        </p:spPr>
        <p:txBody>
          <a:bodyPr wrap="square" anchor="ct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l" eaLnBrk="1" hangingPunct="1"/>
            <a:r>
              <a:rPr lang="en-US" altLang="zh-CN"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(3)</a:t>
            </a:r>
            <a:r>
              <a:rPr sz="2800" b="1" smtClean="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rPr>
              <a:t>化学性质 </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charset="0"/>
            </a:endParaRPr>
          </a:p>
        </p:txBody>
      </p:sp>
      <p:sp>
        <p:nvSpPr>
          <p:cNvPr id="12" name="文本框 100"/>
          <p:cNvSpPr txBox="1"/>
          <p:nvPr>
            <p:custDataLst>
              <p:tags r:id="rId12"/>
            </p:custDataLst>
          </p:nvPr>
        </p:nvSpPr>
        <p:spPr>
          <a:xfrm>
            <a:off x="244302" y="1508442"/>
            <a:ext cx="8101208" cy="522288"/>
          </a:xfrm>
          <a:prstGeom prst="rect">
            <a:avLst/>
          </a:prstGeom>
          <a:noFill/>
          <a:ln w="9525">
            <a:noFill/>
          </a:ln>
        </p:spPr>
        <p:txBody>
          <a:bodyPr wrap="square">
            <a:spAutoFit/>
          </a:bodyPr>
          <a:lstStyle/>
          <a:p>
            <a:pPr indent="711200"/>
            <a:r>
              <a:rPr lang="zh-CN" altLang="en-US" sz="2800" b="1" smtClean="0">
                <a:latin typeface="黑体" panose="02010609060101010101" pitchFamily="2" charset="-122"/>
                <a:ea typeface="黑体" panose="02010609060101010101" pitchFamily="2" charset="-122"/>
              </a:rPr>
              <a:t>麦芽糖</a:t>
            </a:r>
            <a:r>
              <a:rPr lang="zh-CN" altLang="en-US" sz="2800" b="1">
                <a:latin typeface="黑体" panose="02010609060101010101" pitchFamily="2" charset="-122"/>
                <a:ea typeface="黑体" panose="02010609060101010101" pitchFamily="2" charset="-122"/>
              </a:rPr>
              <a:t>在酸或酶的作用下，水解生成</a:t>
            </a:r>
            <a:r>
              <a:rPr lang="zh-CN" altLang="en-US" sz="2800" b="1" smtClean="0">
                <a:latin typeface="黑体" panose="02010609060101010101" pitchFamily="2" charset="-122"/>
                <a:ea typeface="黑体" panose="02010609060101010101" pitchFamily="2" charset="-122"/>
              </a:rPr>
              <a:t>葡萄糖</a:t>
            </a:r>
            <a:endParaRPr lang="zh-CN" altLang="en-US" sz="2800" b="1">
              <a:latin typeface="黑体" panose="02010609060101010101" pitchFamily="2" charset="-122"/>
              <a:ea typeface="黑体" panose="02010609060101010101" pitchFamily="2" charset="-122"/>
            </a:endParaRPr>
          </a:p>
        </p:txBody>
      </p:sp>
      <p:sp>
        <p:nvSpPr>
          <p:cNvPr id="3" name="矩形 2"/>
          <p:cNvSpPr/>
          <p:nvPr userDrawn="1">
            <p:custDataLst>
              <p:tags r:id="rId13"/>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noChangeAspect="1"/>
          </p:cNvGraphicFramePr>
          <p:nvPr>
            <p:custDataLst>
              <p:tags r:id="rId1"/>
            </p:custDataLst>
          </p:nvPr>
        </p:nvGraphicFramePr>
        <p:xfrm>
          <a:off x="158379" y="2126979"/>
          <a:ext cx="11874926" cy="4416579"/>
        </p:xfrm>
        <a:graphic>
          <a:graphicData uri="http://schemas.openxmlformats.org/drawingml/2006/table">
            <a:tbl>
              <a:tblPr firstRow="1" firstCol="1" bandRow="1"/>
              <a:tblGrid>
                <a:gridCol w="1098296"/>
                <a:gridCol w="5365143"/>
                <a:gridCol w="5411487"/>
              </a:tblGrid>
              <a:tr h="2453072">
                <a:tc>
                  <a:txBody>
                    <a:bodyPr wrap="square"/>
                    <a:lstStyle/>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实验</a:t>
                      </a:r>
                      <a:endPar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步骤</a:t>
                      </a:r>
                      <a:endPar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r>
                        <a:rPr lang="en-US" sz="2800">
                          <a:solidFill>
                            <a:srgbClr val="000000"/>
                          </a:solidFill>
                          <a:effectLst/>
                          <a:latin typeface="NEU-BZ-S92"/>
                          <a:ea typeface="方正书宋_GBK" panose="03000509000000000000" pitchFamily="65" charset="-122"/>
                          <a:cs typeface="Times New Roman" panose="02020603050405020304" pitchFamily="18" charset="0"/>
                        </a:rPr>
                        <a:t> </a:t>
                      </a:r>
                      <a:endParaRPr lang="en-US" sz="2800" smtClean="0">
                        <a:solidFill>
                          <a:srgbClr val="000000"/>
                        </a:solidFill>
                        <a:effectLst/>
                        <a:latin typeface="NEU-BZ-S92"/>
                        <a:ea typeface="方正书宋_GBK" panose="03000509000000000000" pitchFamily="65"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altLang="zh-CN" sz="2800" smtClean="0">
                        <a:solidFill>
                          <a:srgbClr val="000000"/>
                        </a:solidFill>
                        <a:effectLst/>
                        <a:latin typeface="NEU-BZ-S92"/>
                        <a:ea typeface="方正书宋_GBK" panose="03000509000000000000" pitchFamily="65"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altLang="zh-CN" sz="2800" smtClean="0">
                        <a:solidFill>
                          <a:srgbClr val="000000"/>
                        </a:solidFill>
                        <a:effectLst/>
                        <a:latin typeface="NEU-BZ-S92"/>
                        <a:ea typeface="方正书宋_GBK" panose="03000509000000000000" pitchFamily="65"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altLang="zh-CN" sz="2800" smtClean="0">
                        <a:solidFill>
                          <a:srgbClr val="000000"/>
                        </a:solidFill>
                        <a:effectLst/>
                        <a:latin typeface="NEU-BZ-S92"/>
                        <a:ea typeface="方正书宋_GBK" panose="03000509000000000000" pitchFamily="65"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sz="2800">
                        <a:solidFill>
                          <a:srgbClr val="000000"/>
                        </a:solidFill>
                        <a:effectLst/>
                        <a:latin typeface="NEU-BZ-S92"/>
                        <a:ea typeface="方正书宋_GBK" panose="03000509000000000000" pitchFamily="65" charset="-122"/>
                        <a:cs typeface="Times New Roman" panose="02020603050405020304" pitchFamily="18" charset="0"/>
                      </a:endParaRPr>
                    </a:p>
                  </a:txBody>
                  <a:tcPr marL="28563" marR="2856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r>
                        <a:rPr lang="en-US" sz="2800">
                          <a:solidFill>
                            <a:srgbClr val="000000"/>
                          </a:solidFill>
                          <a:effectLst/>
                          <a:latin typeface="NEU-BZ-S92"/>
                          <a:ea typeface="方正书宋_GBK" panose="03000509000000000000" pitchFamily="65" charset="-122"/>
                          <a:cs typeface="Times New Roman" panose="02020603050405020304" pitchFamily="18" charset="0"/>
                        </a:rPr>
                        <a:t> </a:t>
                      </a:r>
                      <a:endParaRPr lang="en-US" sz="2800">
                        <a:solidFill>
                          <a:srgbClr val="000000"/>
                        </a:solidFill>
                        <a:effectLst/>
                        <a:latin typeface="NEU-BZ-S92"/>
                        <a:ea typeface="方正书宋_GBK" panose="03000509000000000000" pitchFamily="65" charset="-122"/>
                        <a:cs typeface="Times New Roman" panose="02020603050405020304" pitchFamily="18" charset="0"/>
                      </a:endParaRPr>
                    </a:p>
                  </a:txBody>
                  <a:tcPr marL="28563" marR="28563"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1483">
                <a:tc>
                  <a:txBody>
                    <a:bodyPr wrap="square"/>
                    <a:lstStyle/>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实验</a:t>
                      </a:r>
                      <a:endPar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现象</a:t>
                      </a:r>
                      <a:endPar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endParaRPr lang="zh-CN" sz="2800" u="sng">
                        <a:solidFill>
                          <a:srgbClr val="FF0000"/>
                        </a:solidFill>
                        <a:effectLst/>
                        <a:uFill>
                          <a:solidFill>
                            <a:srgbClr val="000000"/>
                          </a:solidFill>
                        </a:uFill>
                        <a:latin typeface="Times New Roman" panose="02020603050405020304"/>
                        <a:ea typeface="宋体" panose="02010600030101010101" pitchFamily="2" charset="-122"/>
                        <a:cs typeface="Times New Roman" panose="02020603050405020304" pitchFamily="18" charset="0"/>
                      </a:endParaRPr>
                    </a:p>
                  </a:txBody>
                  <a:tcPr marL="28563" marR="2856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endParaRPr lang="zh-CN" sz="2800">
                        <a:solidFill>
                          <a:srgbClr val="000000"/>
                        </a:solidFill>
                        <a:effectLst/>
                        <a:latin typeface="Times New Roman" panose="02020603050405020304"/>
                        <a:ea typeface="宋体" panose="02010600030101010101" pitchFamily="2" charset="-122"/>
                        <a:cs typeface="Times New Roman" panose="02020603050405020304" pitchFamily="18" charset="0"/>
                      </a:endParaRPr>
                    </a:p>
                  </a:txBody>
                  <a:tcPr marL="28563" marR="28563"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1229">
                <a:tc>
                  <a:txBody>
                    <a:bodyPr wrap="square"/>
                    <a:lstStyle/>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实验</a:t>
                      </a:r>
                      <a:endPar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结论</a:t>
                      </a:r>
                      <a:endPar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wrap="square"/>
                    <a:lstStyle/>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蔗糖</a:t>
                      </a:r>
                      <a:r>
                        <a:rPr lang="en-US" alt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_______</a:t>
                      </a: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还原糖</a:t>
                      </a:r>
                      <a:r>
                        <a:rPr lang="en-US"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麦芽糖</a:t>
                      </a:r>
                      <a:r>
                        <a:rPr lang="en-US" alt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_______</a:t>
                      </a:r>
                      <a:r>
                        <a:rPr lang="zh-CN" sz="28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还原糖</a:t>
                      </a:r>
                      <a:endParaRPr lang="zh-CN" sz="2800" b="1">
                        <a:solidFill>
                          <a:srgbClr val="000000"/>
                        </a:solidFill>
                        <a:effectLst/>
                        <a:latin typeface="Times New Roman" panose="02020603050405020304"/>
                        <a:ea typeface="宋体" panose="02010600030101010101" pitchFamily="2" charset="-122"/>
                        <a:cs typeface="Times New Roman" panose="02020603050405020304" pitchFamily="18" charset="0"/>
                      </a:endParaRPr>
                    </a:p>
                  </a:txBody>
                  <a:tcPr marL="28563" marR="28563"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cPr/>
                </a:tc>
              </a:tr>
            </a:tbl>
          </a:graphicData>
        </a:graphic>
      </p:graphicFrame>
      <p:sp>
        <p:nvSpPr>
          <p:cNvPr id="2" name="文本框 1"/>
          <p:cNvSpPr txBox="1"/>
          <p:nvPr>
            <p:custDataLst>
              <p:tags r:id="rId2"/>
            </p:custDataLst>
          </p:nvPr>
        </p:nvSpPr>
        <p:spPr>
          <a:xfrm>
            <a:off x="2505675" y="4849420"/>
            <a:ext cx="1969949" cy="585969"/>
          </a:xfrm>
          <a:prstGeom prst="rect">
            <a:avLst/>
          </a:prstGeom>
          <a:noFill/>
        </p:spPr>
        <p:txBody>
          <a:bodyPr wrap="none" rtlCol="0">
            <a:spAutoFit/>
          </a:bodyPr>
          <a:lstStyle/>
          <a:p>
            <a:pPr>
              <a:lnSpc>
                <a:spcPct val="115000"/>
              </a:lnSpc>
              <a:spcAft>
                <a:spcPct val="0"/>
              </a:spcAft>
              <a:tabLst>
                <a:tab pos="1028700" algn="l"/>
                <a:tab pos="1849755" algn="l"/>
                <a:tab pos="2537460" algn="l"/>
                <a:tab pos="3220720" algn="l"/>
              </a:tabLst>
            </a:pPr>
            <a:r>
              <a:rPr lang="zh-CN" altLang="en-US" sz="2800" b="1">
                <a:solidFill>
                  <a:srgbClr val="FF0000"/>
                </a:solidFill>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sym typeface="+mn-ea"/>
              </a:rPr>
              <a:t>无明显现象</a:t>
            </a:r>
            <a:endParaRPr lang="zh-CN" altLang="en-US" sz="2800" b="1">
              <a:solidFill>
                <a:srgbClr val="FF0000"/>
              </a:solidFill>
              <a:uFill>
                <a:solidFill>
                  <a:srgbClr val="000000"/>
                </a:solidFill>
              </a:uFill>
              <a:latin typeface="Times New Roman" panose="02020603050405020304"/>
              <a:ea typeface="宋体" panose="02010600030101010101" pitchFamily="2" charset="-122"/>
              <a:cs typeface="Times New Roman" panose="02020603050405020304" pitchFamily="18" charset="0"/>
              <a:sym typeface="+mn-ea"/>
            </a:endParaRPr>
          </a:p>
        </p:txBody>
      </p:sp>
      <p:sp>
        <p:nvSpPr>
          <p:cNvPr id="4" name="文本框 3"/>
          <p:cNvSpPr txBox="1"/>
          <p:nvPr>
            <p:custDataLst>
              <p:tags r:id="rId3"/>
            </p:custDataLst>
          </p:nvPr>
        </p:nvSpPr>
        <p:spPr>
          <a:xfrm>
            <a:off x="7570635" y="4847691"/>
            <a:ext cx="2684794" cy="521849"/>
          </a:xfrm>
          <a:prstGeom prst="rect">
            <a:avLst/>
          </a:prstGeom>
          <a:noFill/>
        </p:spPr>
        <p:txBody>
          <a:bodyPr wrap="none" rtlCol="0">
            <a:spAutoFit/>
          </a:bodyPr>
          <a:lstStyle/>
          <a:p>
            <a:pPr algn="l"/>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出现</a:t>
            </a:r>
            <a:r>
              <a:rPr lang="zh-CN" altLang="en-US" sz="2800" b="1">
                <a:solidFill>
                  <a:srgbClr val="FF0000"/>
                </a:solidFill>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sym typeface="+mn-ea"/>
              </a:rPr>
              <a:t>砖红色沉淀</a:t>
            </a:r>
            <a:endParaRPr lang="zh-CN" altLang="en-US" sz="2800" b="1">
              <a:solidFill>
                <a:srgbClr val="FF0000"/>
              </a:solidFill>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custDataLst>
              <p:tags r:id="rId4"/>
            </p:custDataLst>
          </p:nvPr>
        </p:nvSpPr>
        <p:spPr>
          <a:xfrm>
            <a:off x="4111006" y="5728549"/>
            <a:ext cx="1255104" cy="521849"/>
          </a:xfrm>
          <a:prstGeom prst="rect">
            <a:avLst/>
          </a:prstGeom>
          <a:noFill/>
        </p:spPr>
        <p:txBody>
          <a:bodyPr wrap="none" rtlCol="0">
            <a:spAutoFit/>
          </a:bodyPr>
          <a:lstStyle/>
          <a:p>
            <a:pPr algn="l"/>
            <a:r>
              <a:rPr lang="zh-CN" altLang="en-US" sz="2800" b="1">
                <a:solidFill>
                  <a:srgbClr val="FF0000"/>
                </a:solidFill>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sym typeface="+mn-ea"/>
              </a:rPr>
              <a:t>不属于</a:t>
            </a:r>
            <a:endParaRPr lang="zh-CN" altLang="en-US" sz="2800" b="1">
              <a:solidFill>
                <a:srgbClr val="FF0000"/>
              </a:solidFill>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custDataLst>
              <p:tags r:id="rId5"/>
            </p:custDataLst>
          </p:nvPr>
        </p:nvSpPr>
        <p:spPr>
          <a:xfrm>
            <a:off x="7802025" y="5728548"/>
            <a:ext cx="897682" cy="521849"/>
          </a:xfrm>
          <a:prstGeom prst="rect">
            <a:avLst/>
          </a:prstGeom>
          <a:noFill/>
        </p:spPr>
        <p:txBody>
          <a:bodyPr wrap="none" rtlCol="0">
            <a:spAutoFit/>
          </a:bodyPr>
          <a:lstStyle/>
          <a:p>
            <a:pPr algn="l"/>
            <a:r>
              <a:rPr lang="zh-CN" altLang="en-US" sz="2800" b="1">
                <a:solidFill>
                  <a:srgbClr val="FF0000"/>
                </a:solidFill>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sym typeface="+mn-ea"/>
              </a:rPr>
              <a:t>属于</a:t>
            </a:r>
            <a:endParaRPr lang="zh-CN" altLang="en-US" sz="2800" b="1">
              <a:solidFill>
                <a:srgbClr val="FF0000"/>
              </a:solidFill>
              <a:uFill>
                <a:solidFill>
                  <a:srgbClr val="000000"/>
                </a:solidFill>
              </a:u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8" name="M04.eps"/>
          <p:cNvPicPr/>
          <p:nvPr>
            <p:custDataLst>
              <p:tags r:id="rId6"/>
            </p:custDataLst>
          </p:nvPr>
        </p:nvPicPr>
        <p:blipFill>
          <a:blip r:embed="rId7"/>
          <a:stretch>
            <a:fillRect/>
          </a:stretch>
        </p:blipFill>
        <p:spPr>
          <a:xfrm>
            <a:off x="1663356" y="2303091"/>
            <a:ext cx="4432486" cy="2169589"/>
          </a:xfrm>
          <a:prstGeom prst="rect">
            <a:avLst/>
          </a:prstGeom>
        </p:spPr>
      </p:pic>
      <p:pic>
        <p:nvPicPr>
          <p:cNvPr id="19" name="M05.eps"/>
          <p:cNvPicPr/>
          <p:nvPr>
            <p:custDataLst>
              <p:tags r:id="rId8"/>
            </p:custDataLst>
          </p:nvPr>
        </p:nvPicPr>
        <p:blipFill>
          <a:blip r:embed="rId9"/>
          <a:stretch>
            <a:fillRect/>
          </a:stretch>
        </p:blipFill>
        <p:spPr>
          <a:xfrm>
            <a:off x="6848330" y="2165679"/>
            <a:ext cx="4432486" cy="2169589"/>
          </a:xfrm>
          <a:prstGeom prst="rect">
            <a:avLst/>
          </a:prstGeom>
        </p:spPr>
      </p:pic>
      <p:sp>
        <p:nvSpPr>
          <p:cNvPr id="13" name="文本框 12"/>
          <p:cNvSpPr txBox="1"/>
          <p:nvPr>
            <p:custDataLst>
              <p:tags r:id="rId10"/>
            </p:custDataLst>
          </p:nvPr>
        </p:nvSpPr>
        <p:spPr>
          <a:xfrm>
            <a:off x="430468" y="648885"/>
            <a:ext cx="12187274" cy="521849"/>
          </a:xfrm>
          <a:prstGeom prst="rect">
            <a:avLst/>
          </a:prstGeom>
          <a:noFill/>
          <a:ln w="9525">
            <a:noFill/>
          </a:ln>
        </p:spPr>
        <p:txBody>
          <a:bodyPr wrap="square">
            <a:spAutoFit/>
          </a:bodyPr>
          <a:lstStyle/>
          <a:p>
            <a:pPr indent="711835"/>
            <a:r>
              <a:rPr lang="zh-CN" altLang="en-US" sz="2800" b="1">
                <a:latin typeface="Times New Roman" panose="02020603050405020304" pitchFamily="18" charset="0"/>
                <a:ea typeface="宋体-简" panose="02010800040101010101" charset="-122"/>
                <a:cs typeface="宋体" panose="02010600030101010101" pitchFamily="2" charset="-122"/>
              </a:rPr>
              <a:t>葡萄糖属于还原糖，蔗糖和麦芽糖是否属于还原糖</a:t>
            </a:r>
            <a:endParaRPr lang="zh-CN" altLang="en-US" sz="2800" b="1">
              <a:latin typeface="Times New Roman" panose="02020603050405020304" pitchFamily="18" charset="0"/>
              <a:ea typeface="宋体-简" panose="02010800040101010101" charset="-122"/>
              <a:cs typeface="宋体" panose="02010600030101010101" pitchFamily="2" charset="-122"/>
            </a:endParaRPr>
          </a:p>
        </p:txBody>
      </p:sp>
      <p:sp>
        <p:nvSpPr>
          <p:cNvPr id="20" name="Rectangle 9"/>
          <p:cNvSpPr>
            <a:spLocks noChangeArrowheads="1"/>
          </p:cNvSpPr>
          <p:nvPr>
            <p:custDataLst>
              <p:tags r:id="rId11"/>
            </p:custDataLst>
          </p:nvPr>
        </p:nvSpPr>
        <p:spPr bwMode="auto">
          <a:xfrm>
            <a:off x="1046062" y="1386248"/>
            <a:ext cx="83285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p>
            <a:r>
              <a:rPr lang="en-US" altLang="zh-CN" sz="2800" b="1">
                <a:sym typeface="黑体" panose="02010609060101010101" pitchFamily="2" charset="-122"/>
              </a:rPr>
              <a:t>(1)</a:t>
            </a:r>
            <a:r>
              <a:rPr lang="zh-CN" altLang="en-US" sz="2800" b="1">
                <a:sym typeface="黑体" panose="02010609060101010101" pitchFamily="2" charset="-122"/>
              </a:rPr>
              <a:t>在蔗糖和麦芽糖中直接加入</a:t>
            </a:r>
            <a:r>
              <a:rPr lang="zh-CN" altLang="en-US" sz="2800" b="1">
                <a:solidFill>
                  <a:srgbClr val="FF0000"/>
                </a:solidFill>
                <a:sym typeface="黑体" panose="02010609060101010101" pitchFamily="2" charset="-122"/>
              </a:rPr>
              <a:t>新制的Cu(OH)</a:t>
            </a:r>
            <a:r>
              <a:rPr lang="zh-CN" altLang="en-US" sz="2800" b="1" baseline="-25000">
                <a:solidFill>
                  <a:srgbClr val="FF0000"/>
                </a:solidFill>
                <a:sym typeface="黑体" panose="02010609060101010101" pitchFamily="2" charset="-122"/>
              </a:rPr>
              <a:t>2</a:t>
            </a:r>
            <a:r>
              <a:rPr lang="zh-CN" altLang="en-US" sz="2800" b="1">
                <a:sym typeface="黑体" panose="02010609060101010101" pitchFamily="2" charset="-122"/>
              </a:rPr>
              <a:t>加热</a:t>
            </a:r>
            <a:r>
              <a:rPr lang="en-US" sz="2800" b="1">
                <a:sym typeface="黑体" panose="02010609060101010101" pitchFamily="2" charset="-122"/>
              </a:rPr>
              <a:t>:</a:t>
            </a:r>
            <a:endParaRPr lang="zh-CN" altLang="en-US" sz="2800" b="1"/>
          </a:p>
        </p:txBody>
      </p:sp>
      <p:sp>
        <p:nvSpPr>
          <p:cNvPr id="7" name="矩形 6"/>
          <p:cNvSpPr/>
          <p:nvPr userDrawn="1">
            <p:custDataLst>
              <p:tags r:id="rId12"/>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ppt_x</p:attrName>
                                        </p:attrNameLst>
                                      </p:cBhvr>
                                      <p:tavLst>
                                        <p:tav tm="0">
                                          <p:val>
                                            <p:strVal val="0-#ppt_w/2"/>
                                          </p:val>
                                        </p:tav>
                                        <p:tav tm="100000">
                                          <p:val>
                                            <p:strVal val="#ppt_x"/>
                                          </p:val>
                                        </p:tav>
                                      </p:tavLst>
                                    </p:anim>
                                    <p:anim calcmode="lin" valueType="num">
                                      <p:cBhvr>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par>
                                <p:cTn id="18" presetID="3"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noChangeAspect="1"/>
          </p:cNvGraphicFramePr>
          <p:nvPr>
            <p:custDataLst>
              <p:tags r:id="rId1"/>
            </p:custDataLst>
          </p:nvPr>
        </p:nvGraphicFramePr>
        <p:xfrm>
          <a:off x="195263" y="1549400"/>
          <a:ext cx="11879262" cy="4416552"/>
        </p:xfrm>
        <a:graphic>
          <a:graphicData uri="http://schemas.openxmlformats.org/drawingml/2006/table">
            <a:tbl>
              <a:tblPr firstRow="1" firstCol="1" bandRow="1"/>
              <a:tblGrid>
                <a:gridCol w="1098521"/>
                <a:gridCol w="5367511"/>
                <a:gridCol w="5413230"/>
              </a:tblGrid>
              <a:tr h="2453569">
                <a:tc>
                  <a:txBody>
                    <a:bodyPr wrap="square"/>
                    <a:lstStyle/>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实验</a:t>
                      </a:r>
                      <a:endPar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p>
                      <a:pPr algn="ctr">
                        <a:lnSpc>
                          <a:spcPct val="115000"/>
                        </a:lnSpc>
                        <a:spcAft>
                          <a:spcPct val="0"/>
                        </a:spcAft>
                        <a:tabLst>
                          <a:tab pos="1029335" algn="l"/>
                          <a:tab pos="1850390" algn="l"/>
                          <a:tab pos="2538095" algn="l"/>
                          <a:tab pos="3221990" algn="l"/>
                        </a:tabLst>
                      </a:pPr>
                      <a:r>
                        <a:rPr lang="zh-CN" altLang="en-US" sz="2800" b="1" smtClean="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内容</a:t>
                      </a:r>
                      <a:endPar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r>
                        <a:rPr lang="en-US" sz="280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 </a:t>
                      </a:r>
                      <a:endParaRPr lang="en-US" sz="2800" smtClean="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altLang="zh-CN" sz="2800" smtClean="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altLang="zh-CN" sz="2800" smtClean="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altLang="zh-CN" sz="2800" smtClean="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p>
                      <a:pPr>
                        <a:lnSpc>
                          <a:spcPct val="115000"/>
                        </a:lnSpc>
                        <a:spcAft>
                          <a:spcPct val="0"/>
                        </a:spcAft>
                        <a:tabLst>
                          <a:tab pos="1029335" algn="l"/>
                          <a:tab pos="1850390" algn="l"/>
                          <a:tab pos="2538095" algn="l"/>
                          <a:tab pos="3221990" algn="l"/>
                        </a:tabLst>
                      </a:pPr>
                      <a:endParaRPr lang="en-US" sz="280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28574" marR="285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r>
                        <a:rPr lang="en-US" sz="280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 </a:t>
                      </a:r>
                      <a:endParaRPr lang="en-US" sz="280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28574" marR="28574"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1428">
                <a:tc>
                  <a:txBody>
                    <a:bodyPr wrap="square"/>
                    <a:lstStyle/>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实验</a:t>
                      </a:r>
                      <a:endPar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现象</a:t>
                      </a:r>
                      <a:endPar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endParaRPr lang="zh-CN" sz="2800" u="sng">
                        <a:solidFill>
                          <a:srgbClr val="FF0000"/>
                        </a:solidFill>
                        <a:effectLst/>
                        <a:uFill>
                          <a:solidFill>
                            <a:srgbClr val="000000"/>
                          </a:solidFill>
                        </a:uFill>
                        <a:latin typeface="黑体" panose="02010609060101010101" pitchFamily="2" charset="-122"/>
                        <a:ea typeface="黑体" panose="02010609060101010101" pitchFamily="2" charset="-122"/>
                        <a:cs typeface="Times New Roman" panose="02020603050405020304" pitchFamily="18" charset="0"/>
                      </a:endParaRPr>
                    </a:p>
                  </a:txBody>
                  <a:tcPr marL="28574" marR="285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nSpc>
                          <a:spcPct val="115000"/>
                        </a:lnSpc>
                        <a:spcAft>
                          <a:spcPct val="0"/>
                        </a:spcAft>
                        <a:tabLst>
                          <a:tab pos="1029335" algn="l"/>
                          <a:tab pos="1850390" algn="l"/>
                          <a:tab pos="2538095" algn="l"/>
                          <a:tab pos="3221990" algn="l"/>
                        </a:tabLst>
                      </a:pPr>
                      <a:endParaRPr lang="zh-CN" sz="280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28574" marR="28574"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1428">
                <a:tc>
                  <a:txBody>
                    <a:bodyPr wrap="square"/>
                    <a:lstStyle/>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实验</a:t>
                      </a:r>
                      <a:endPar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p>
                      <a:pPr algn="ctr">
                        <a:lnSpc>
                          <a:spcPct val="115000"/>
                        </a:lnSpc>
                        <a:spcAft>
                          <a:spcPct val="0"/>
                        </a:spcAft>
                        <a:tabLst>
                          <a:tab pos="1029335" algn="l"/>
                          <a:tab pos="1850390" algn="l"/>
                          <a:tab pos="2538095" algn="l"/>
                          <a:tab pos="3221990" algn="l"/>
                        </a:tabLst>
                      </a:pPr>
                      <a:r>
                        <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结论</a:t>
                      </a:r>
                      <a:endParaRPr lang="zh-CN" sz="2800" b="1">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0" marR="0" marT="0" marB="0" vert="horz"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wrap="square"/>
                    <a:lstStyle/>
                    <a:p>
                      <a:pPr algn="ctr">
                        <a:lnSpc>
                          <a:spcPct val="115000"/>
                        </a:lnSpc>
                        <a:spcAft>
                          <a:spcPct val="0"/>
                        </a:spcAft>
                        <a:tabLst>
                          <a:tab pos="1029335" algn="l"/>
                          <a:tab pos="1850390" algn="l"/>
                          <a:tab pos="2538095" algn="l"/>
                          <a:tab pos="3221990" algn="l"/>
                        </a:tabLst>
                      </a:pPr>
                      <a:r>
                        <a:rPr lang="zh-CN"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蔗糖</a:t>
                      </a:r>
                      <a:r>
                        <a:rPr lang="en-US" altLang="zh-CN"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_______</a:t>
                      </a:r>
                      <a:r>
                        <a:rPr lang="zh-CN"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还原糖</a:t>
                      </a:r>
                      <a:r>
                        <a:rPr lang="en-US"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a:t>
                      </a:r>
                      <a:r>
                        <a:rPr lang="zh-CN"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麦芽糖</a:t>
                      </a:r>
                      <a:r>
                        <a:rPr lang="en-US" altLang="zh-CN"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_______</a:t>
                      </a:r>
                      <a:r>
                        <a:rPr lang="zh-CN"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rPr>
                        <a:t>还原糖</a:t>
                      </a:r>
                      <a:endParaRPr lang="zh-CN" sz="2800" b="0">
                        <a:solidFill>
                          <a:srgbClr val="0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28574" marR="28574" marT="0" marB="0" vert="horz"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cPr/>
                </a:tc>
              </a:tr>
            </a:tbl>
          </a:graphicData>
        </a:graphic>
      </p:graphicFrame>
      <p:sp>
        <p:nvSpPr>
          <p:cNvPr id="2" name="文本框 1"/>
          <p:cNvSpPr txBox="1"/>
          <p:nvPr>
            <p:custDataLst>
              <p:tags r:id="rId2"/>
            </p:custDataLst>
          </p:nvPr>
        </p:nvSpPr>
        <p:spPr>
          <a:xfrm>
            <a:off x="2505075" y="4164013"/>
            <a:ext cx="1987550" cy="523875"/>
          </a:xfrm>
          <a:prstGeom prst="rect">
            <a:avLst/>
          </a:prstGeom>
          <a:noFill/>
        </p:spPr>
        <p:txBody>
          <a:bodyPr wrap="none">
            <a:spAutoFit/>
          </a:bodyPr>
          <a:lstStyle/>
          <a:p>
            <a:pPr marR="0" defTabSz="914400">
              <a:lnSpc>
                <a:spcPct val="115000"/>
              </a:lnSpc>
              <a:buClrTx/>
              <a:buSzTx/>
              <a:buFontTx/>
              <a:buNone/>
              <a:tabLst>
                <a:tab pos="1029335" algn="l"/>
                <a:tab pos="1850390" algn="l"/>
                <a:tab pos="2538095" algn="l"/>
                <a:tab pos="3221990" algn="l"/>
              </a:tabLst>
              <a:defRPr/>
            </a:pPr>
            <a:r>
              <a:rPr kumimoji="0" lang="zh-CN" sz="2800" kern="1200" cap="none" spc="0" normalizeH="0" baseline="0" noProof="0">
                <a:solidFill>
                  <a:srgbClr val="FF0000"/>
                </a:solidFill>
                <a:uFill>
                  <a:solidFill>
                    <a:srgbClr val="000000"/>
                  </a:solidFill>
                </a:uFill>
                <a:latin typeface="黑体" panose="02010609060101010101" pitchFamily="2" charset="-122"/>
                <a:ea typeface="黑体" panose="02010609060101010101" pitchFamily="2" charset="-122"/>
                <a:cs typeface="Times New Roman" panose="02020603050405020304" pitchFamily="18" charset="0"/>
                <a:sym typeface="+mn-ea"/>
              </a:rPr>
              <a:t>无明显现象</a:t>
            </a:r>
            <a:endParaRPr kumimoji="0" lang="zh-CN" altLang="en-US" sz="2800" kern="1200" cap="none" spc="0" normalizeH="0" baseline="0" noProof="0">
              <a:solidFill>
                <a:srgbClr val="FF0000"/>
              </a:solidFill>
              <a:uFill>
                <a:solidFill>
                  <a:srgbClr val="000000"/>
                </a:solidFill>
              </a:uFill>
              <a:latin typeface="黑体" panose="02010609060101010101" pitchFamily="2" charset="-122"/>
              <a:ea typeface="黑体" panose="02010609060101010101" pitchFamily="2" charset="-122"/>
              <a:cs typeface="Times New Roman" panose="02020603050405020304" pitchFamily="18" charset="0"/>
              <a:sym typeface="+mn-ea"/>
            </a:endParaRPr>
          </a:p>
        </p:txBody>
      </p:sp>
      <p:sp>
        <p:nvSpPr>
          <p:cNvPr id="5" name="文本框 4"/>
          <p:cNvSpPr txBox="1"/>
          <p:nvPr>
            <p:custDataLst>
              <p:tags r:id="rId3"/>
            </p:custDataLst>
          </p:nvPr>
        </p:nvSpPr>
        <p:spPr>
          <a:xfrm>
            <a:off x="4156075" y="5178425"/>
            <a:ext cx="1255713" cy="522288"/>
          </a:xfrm>
          <a:prstGeom prst="rect">
            <a:avLst/>
          </a:prstGeom>
          <a:noFill/>
        </p:spPr>
        <p:txBody>
          <a:bodyPr wrap="none">
            <a:spAutoFit/>
          </a:bodyPr>
          <a:lstStyle/>
          <a:p>
            <a:pPr marR="0" defTabSz="914400">
              <a:buClrTx/>
              <a:buSzTx/>
              <a:buFontTx/>
              <a:buNone/>
              <a:defRPr/>
            </a:pPr>
            <a:r>
              <a:rPr kumimoji="0" lang="zh-CN" sz="2800" kern="1200" cap="none" spc="0" normalizeH="0" baseline="0" noProof="0">
                <a:solidFill>
                  <a:srgbClr val="FF0000"/>
                </a:solidFill>
                <a:uFill>
                  <a:solidFill>
                    <a:srgbClr val="000000"/>
                  </a:solidFill>
                </a:uFill>
                <a:latin typeface="黑体" panose="02010609060101010101" pitchFamily="2" charset="-122"/>
                <a:ea typeface="黑体" panose="02010609060101010101" pitchFamily="2" charset="-122"/>
                <a:cs typeface="Times New Roman" panose="02020603050405020304" pitchFamily="18" charset="0"/>
                <a:sym typeface="+mn-ea"/>
              </a:rPr>
              <a:t>不属于</a:t>
            </a:r>
            <a:endParaRPr kumimoji="0" lang="zh-CN" altLang="en-US" sz="2800" kern="1200" cap="none" spc="0" normalizeH="0" baseline="0" noProof="0">
              <a:solidFill>
                <a:srgbClr val="FF0000"/>
              </a:solidFill>
              <a:uFill>
                <a:solidFill>
                  <a:srgbClr val="000000"/>
                </a:solidFill>
              </a:uFill>
              <a:latin typeface="黑体" panose="02010609060101010101" pitchFamily="2" charset="-122"/>
              <a:ea typeface="黑体" panose="02010609060101010101" pitchFamily="2" charset="-122"/>
              <a:cs typeface="Times New Roman" panose="02020603050405020304" pitchFamily="18" charset="0"/>
              <a:sym typeface="+mn-ea"/>
            </a:endParaRPr>
          </a:p>
        </p:txBody>
      </p:sp>
      <p:sp>
        <p:nvSpPr>
          <p:cNvPr id="6" name="文本框 5"/>
          <p:cNvSpPr txBox="1"/>
          <p:nvPr>
            <p:custDataLst>
              <p:tags r:id="rId4"/>
            </p:custDataLst>
          </p:nvPr>
        </p:nvSpPr>
        <p:spPr>
          <a:xfrm>
            <a:off x="7813675" y="5178425"/>
            <a:ext cx="898525" cy="522288"/>
          </a:xfrm>
          <a:prstGeom prst="rect">
            <a:avLst/>
          </a:prstGeom>
          <a:noFill/>
        </p:spPr>
        <p:txBody>
          <a:bodyPr wrap="none">
            <a:spAutoFit/>
          </a:bodyPr>
          <a:lstStyle/>
          <a:p>
            <a:pPr marR="0" defTabSz="914400">
              <a:buClrTx/>
              <a:buSzTx/>
              <a:buFontTx/>
              <a:buNone/>
              <a:defRPr/>
            </a:pPr>
            <a:r>
              <a:rPr kumimoji="0" lang="zh-CN" sz="2800" kern="1200" cap="none" spc="0" normalizeH="0" baseline="0" noProof="0">
                <a:solidFill>
                  <a:srgbClr val="FF0000"/>
                </a:solidFill>
                <a:uFill>
                  <a:solidFill>
                    <a:srgbClr val="000000"/>
                  </a:solidFill>
                </a:uFill>
                <a:latin typeface="黑体" panose="02010609060101010101" pitchFamily="2" charset="-122"/>
                <a:ea typeface="黑体" panose="02010609060101010101" pitchFamily="2" charset="-122"/>
                <a:cs typeface="Times New Roman" panose="02020603050405020304" pitchFamily="18" charset="0"/>
                <a:sym typeface="+mn-ea"/>
              </a:rPr>
              <a:t>属于</a:t>
            </a:r>
            <a:endParaRPr kumimoji="0" lang="zh-CN" altLang="en-US" sz="2800" kern="1200" cap="none" spc="0" normalizeH="0" baseline="0" noProof="0">
              <a:solidFill>
                <a:srgbClr val="FF0000"/>
              </a:solidFill>
              <a:uFill>
                <a:solidFill>
                  <a:srgbClr val="000000"/>
                </a:solidFill>
              </a:uFill>
              <a:latin typeface="黑体" panose="02010609060101010101" pitchFamily="2" charset="-122"/>
              <a:ea typeface="黑体" panose="02010609060101010101" pitchFamily="2" charset="-122"/>
              <a:cs typeface="Times New Roman" panose="02020603050405020304" pitchFamily="18" charset="0"/>
              <a:sym typeface="+mn-ea"/>
            </a:endParaRPr>
          </a:p>
        </p:txBody>
      </p:sp>
      <p:sp>
        <p:nvSpPr>
          <p:cNvPr id="42010" name="矩形 10"/>
          <p:cNvSpPr/>
          <p:nvPr>
            <p:custDataLst>
              <p:tags r:id="rId5"/>
            </p:custDataLst>
          </p:nvPr>
        </p:nvSpPr>
        <p:spPr>
          <a:xfrm>
            <a:off x="2319478" y="591697"/>
            <a:ext cx="7981673" cy="737510"/>
          </a:xfrm>
          <a:prstGeom prst="rect">
            <a:avLst/>
          </a:prstGeom>
          <a:noFill/>
          <a:ln w="9525">
            <a:noFill/>
          </a:ln>
        </p:spPr>
        <p:txBody>
          <a:bodyPr wrap="none">
            <a:spAutoFit/>
          </a:bodyPr>
          <a:lstStyle/>
          <a:p>
            <a:pPr algn="ctr" defTabSz="1828800">
              <a:lnSpc>
                <a:spcPct val="150000"/>
              </a:lnSpc>
              <a:buNone/>
            </a:pPr>
            <a:r>
              <a:rPr lang="zh-CN" altLang="en-US" sz="3200" b="1" smtClean="0">
                <a:latin typeface="Times New Roman" panose="02020603050405020304" pitchFamily="18" charset="0"/>
                <a:ea typeface="黑体" panose="02010609060101010101" pitchFamily="2" charset="-122"/>
              </a:rPr>
              <a:t>用</a:t>
            </a:r>
            <a:r>
              <a:rPr lang="zh-CN" altLang="en-US" sz="3200" b="1" smtClean="0">
                <a:solidFill>
                  <a:srgbClr val="FF0000"/>
                </a:solidFill>
                <a:latin typeface="Times New Roman" panose="02020603050405020304" pitchFamily="18" charset="0"/>
                <a:ea typeface="黑体" panose="02010609060101010101" pitchFamily="2" charset="-122"/>
              </a:rPr>
              <a:t>银氨溶液</a:t>
            </a:r>
            <a:r>
              <a:rPr lang="zh-CN" altLang="en-US" sz="3200" b="1" smtClean="0">
                <a:solidFill>
                  <a:schemeClr val="tx1"/>
                </a:solidFill>
                <a:latin typeface="Times New Roman" panose="02020603050405020304" pitchFamily="18" charset="0"/>
                <a:ea typeface="黑体" panose="02010609060101010101" pitchFamily="2" charset="-122"/>
              </a:rPr>
              <a:t>检验</a:t>
            </a:r>
            <a:r>
              <a:rPr lang="zh-CN" altLang="en-US" sz="3200" b="1" smtClean="0">
                <a:solidFill>
                  <a:srgbClr val="FF0000"/>
                </a:solidFill>
                <a:latin typeface="Times New Roman" panose="02020603050405020304" pitchFamily="18" charset="0"/>
                <a:ea typeface="黑体" panose="02010609060101010101" pitchFamily="2" charset="-122"/>
              </a:rPr>
              <a:t>蔗糖</a:t>
            </a:r>
            <a:r>
              <a:rPr lang="zh-CN" altLang="en-US" sz="3200" b="1">
                <a:solidFill>
                  <a:srgbClr val="FF0000"/>
                </a:solidFill>
                <a:latin typeface="Times New Roman" panose="02020603050405020304" pitchFamily="18" charset="0"/>
                <a:ea typeface="黑体" panose="02010609060101010101" pitchFamily="2" charset="-122"/>
              </a:rPr>
              <a:t>和麦芽糖</a:t>
            </a:r>
            <a:r>
              <a:rPr lang="zh-CN" altLang="en-US" sz="3200" b="1">
                <a:latin typeface="Times New Roman" panose="02020603050405020304" pitchFamily="18" charset="0"/>
                <a:ea typeface="黑体" panose="02010609060101010101" pitchFamily="2" charset="-122"/>
              </a:rPr>
              <a:t>是否有还原性</a:t>
            </a:r>
            <a:endParaRPr lang="en-US" altLang="zh-CN" sz="3200" b="1">
              <a:latin typeface="Times New Roman" panose="02020603050405020304" pitchFamily="18" charset="0"/>
              <a:ea typeface="黑体" panose="02010609060101010101" pitchFamily="2" charset="-122"/>
            </a:endParaRPr>
          </a:p>
        </p:txBody>
      </p:sp>
      <p:sp>
        <p:nvSpPr>
          <p:cNvPr id="13" name="文本框 3"/>
          <p:cNvSpPr txBox="1"/>
          <p:nvPr>
            <p:custDataLst>
              <p:tags r:id="rId6"/>
            </p:custDataLst>
          </p:nvPr>
        </p:nvSpPr>
        <p:spPr>
          <a:xfrm>
            <a:off x="7024694" y="4214818"/>
            <a:ext cx="4572032" cy="523220"/>
          </a:xfrm>
          <a:prstGeom prst="rect">
            <a:avLst/>
          </a:prstGeom>
          <a:noFill/>
        </p:spPr>
        <p:txBody>
          <a:bodyPr wrap="square">
            <a:spAutoFit/>
          </a:bodyPr>
          <a:lstStyle/>
          <a:p>
            <a:pPr marR="0" defTabSz="914400">
              <a:buClrTx/>
              <a:buSzTx/>
              <a:buFontTx/>
              <a:buNone/>
              <a:defRPr/>
            </a:pPr>
            <a:r>
              <a:rPr kumimoji="0" lang="zh-CN" altLang="en-US" sz="2800" kern="1200" cap="none" spc="0" normalizeH="0" baseline="0" noProof="0">
                <a:solidFill>
                  <a:srgbClr val="FF0000"/>
                </a:solidFill>
                <a:latin typeface="黑体" panose="02010609060101010101" pitchFamily="2" charset="-122"/>
                <a:ea typeface="黑体" panose="02010609060101010101" pitchFamily="2" charset="-122"/>
                <a:cs typeface="Times New Roman" panose="02020603050405020304" pitchFamily="18" charset="0"/>
                <a:sym typeface="+mn-ea"/>
              </a:rPr>
              <a:t>试管内壁</a:t>
            </a:r>
            <a:r>
              <a:rPr kumimoji="0" lang="zh-CN" sz="2800" kern="1200" cap="none" spc="0" normalizeH="0" baseline="0" noProof="0" smtClean="0">
                <a:solidFill>
                  <a:srgbClr val="FF0000"/>
                </a:solidFill>
                <a:latin typeface="黑体" panose="02010609060101010101" pitchFamily="2" charset="-122"/>
                <a:ea typeface="黑体" panose="02010609060101010101" pitchFamily="2" charset="-122"/>
                <a:cs typeface="Times New Roman" panose="02020603050405020304" pitchFamily="18" charset="0"/>
                <a:sym typeface="+mn-ea"/>
              </a:rPr>
              <a:t>出现</a:t>
            </a:r>
            <a:r>
              <a:rPr kumimoji="0" lang="zh-CN" altLang="en-US" sz="2800" kern="1200" cap="none" spc="0" normalizeH="0" baseline="0" noProof="0" smtClean="0">
                <a:solidFill>
                  <a:srgbClr val="FF0000"/>
                </a:solidFill>
                <a:latin typeface="黑体" panose="02010609060101010101" pitchFamily="2" charset="-122"/>
                <a:ea typeface="黑体" panose="02010609060101010101" pitchFamily="2" charset="-122"/>
                <a:cs typeface="Times New Roman" panose="02020603050405020304" pitchFamily="18" charset="0"/>
                <a:sym typeface="+mn-ea"/>
              </a:rPr>
              <a:t>一</a:t>
            </a:r>
            <a:r>
              <a:rPr kumimoji="0" lang="zh-CN" altLang="en-US" sz="2800" kern="1200" cap="none" spc="0" normalizeH="0" baseline="0" noProof="0">
                <a:solidFill>
                  <a:srgbClr val="FF0000"/>
                </a:solidFill>
                <a:latin typeface="黑体" panose="02010609060101010101" pitchFamily="2" charset="-122"/>
                <a:ea typeface="黑体" panose="02010609060101010101" pitchFamily="2" charset="-122"/>
                <a:cs typeface="Times New Roman" panose="02020603050405020304" pitchFamily="18" charset="0"/>
                <a:sym typeface="+mn-ea"/>
              </a:rPr>
              <a:t>层光亮银镜</a:t>
            </a:r>
            <a:endParaRPr kumimoji="0" lang="zh-CN" altLang="en-US" sz="2800" kern="1200" cap="none" spc="0" normalizeH="0" baseline="0" noProof="0">
              <a:solidFill>
                <a:srgbClr val="FF0000"/>
              </a:solidFill>
              <a:uFill>
                <a:solidFill>
                  <a:srgbClr val="000000"/>
                </a:solidFill>
              </a:uFill>
              <a:latin typeface="黑体" panose="02010609060101010101" pitchFamily="2" charset="-122"/>
              <a:ea typeface="黑体" panose="02010609060101010101" pitchFamily="2" charset="-122"/>
              <a:cs typeface="Times New Roman" panose="02020603050405020304" pitchFamily="18" charset="0"/>
              <a:sym typeface="+mn-ea"/>
            </a:endParaRPr>
          </a:p>
        </p:txBody>
      </p:sp>
      <p:pic>
        <p:nvPicPr>
          <p:cNvPr id="1027" name="Picture 3"/>
          <p:cNvPicPr>
            <a:picLocks noChangeAspect="1" noChangeArrowheads="1"/>
          </p:cNvPicPr>
          <p:nvPr>
            <p:custDataLst>
              <p:tags r:id="rId7"/>
            </p:custDataLst>
          </p:nvPr>
        </p:nvPicPr>
        <p:blipFill>
          <a:blip r:embed="rId8"/>
          <a:stretch>
            <a:fillRect/>
          </a:stretch>
        </p:blipFill>
        <p:spPr bwMode="auto">
          <a:xfrm>
            <a:off x="6738942" y="1714488"/>
            <a:ext cx="5114925" cy="2085975"/>
          </a:xfrm>
          <a:prstGeom prst="rect">
            <a:avLst/>
          </a:prstGeom>
          <a:noFill/>
          <a:ln w="9525">
            <a:noFill/>
            <a:miter lim="800000"/>
            <a:headEnd/>
            <a:tailEnd/>
          </a:ln>
          <a:effectLst/>
        </p:spPr>
      </p:pic>
      <p:pic>
        <p:nvPicPr>
          <p:cNvPr id="1028" name="Picture 4"/>
          <p:cNvPicPr>
            <a:picLocks noChangeAspect="1" noChangeArrowheads="1"/>
          </p:cNvPicPr>
          <p:nvPr>
            <p:custDataLst>
              <p:tags r:id="rId9"/>
            </p:custDataLst>
          </p:nvPr>
        </p:nvPicPr>
        <p:blipFill>
          <a:blip r:embed="rId10"/>
          <a:stretch>
            <a:fillRect/>
          </a:stretch>
        </p:blipFill>
        <p:spPr bwMode="auto">
          <a:xfrm>
            <a:off x="1595407" y="1785926"/>
            <a:ext cx="4714908" cy="2066809"/>
          </a:xfrm>
          <a:prstGeom prst="rect">
            <a:avLst/>
          </a:prstGeom>
          <a:noFill/>
          <a:ln w="9525">
            <a:noFill/>
            <a:miter lim="800000"/>
            <a:headEnd/>
            <a:tailEnd/>
          </a:ln>
          <a:effectLst/>
        </p:spPr>
      </p:pic>
      <p:sp>
        <p:nvSpPr>
          <p:cNvPr id="4" name="矩形 3"/>
          <p:cNvSpPr/>
          <p:nvPr userDrawn="1">
            <p:custDataLst>
              <p:tags r:id="rId11"/>
            </p:custDataLst>
          </p:nvPr>
        </p:nvSpPr>
        <p:spPr>
          <a:xfrm>
            <a:off x="1057910" y="111760"/>
            <a:ext cx="2289810" cy="460375"/>
          </a:xfrm>
          <a:prstGeom prst="rect">
            <a:avLst/>
          </a:prstGeom>
          <a:ln>
            <a:noFill/>
          </a:ln>
        </p:spPr>
        <p:txBody>
          <a:bodyPr wrap="square">
            <a:spAutoFit/>
          </a:bodyPr>
          <a:p>
            <a:r>
              <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rPr>
              <a:t>二糖、多糖</a:t>
            </a:r>
            <a:endParaRPr lang="zh-CN" altLang="en-US"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3"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1863"/>
</p:tagLst>
</file>

<file path=ppt/tags/tag101.xml><?xml version="1.0" encoding="utf-8"?>
<p:tagLst xmlns:p="http://schemas.openxmlformats.org/presentationml/2006/main">
  <p:tag name="AS_UNIQUEID" val="1864"/>
</p:tagLst>
</file>

<file path=ppt/tags/tag102.xml><?xml version="1.0" encoding="utf-8"?>
<p:tagLst xmlns:p="http://schemas.openxmlformats.org/presentationml/2006/main">
  <p:tag name="AS_UNIQUEID" val="1865"/>
</p:tagLst>
</file>

<file path=ppt/tags/tag103.xml><?xml version="1.0" encoding="utf-8"?>
<p:tagLst xmlns:p="http://schemas.openxmlformats.org/presentationml/2006/main">
  <p:tag name="AS_UNIQUEID" val="491"/>
</p:tagLst>
</file>

<file path=ppt/tags/tag104.xml><?xml version="1.0" encoding="utf-8"?>
<p:tagLst xmlns:p="http://schemas.openxmlformats.org/presentationml/2006/main">
  <p:tag name="AS_UNIQUEID" val="507"/>
</p:tagLst>
</file>

<file path=ppt/tags/tag105.xml><?xml version="1.0" encoding="utf-8"?>
<p:tagLst xmlns:p="http://schemas.openxmlformats.org/presentationml/2006/main">
  <p:tag name="AS_UNIQUEID" val="1121"/>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108.xml><?xml version="1.0" encoding="utf-8"?>
<p:tagLst xmlns:p="http://schemas.openxmlformats.org/presentationml/2006/main">
  <p:tag name="AS_UNIQUEID" val="1138"/>
</p:tagLst>
</file>

<file path=ppt/tags/tag109.xml><?xml version="1.0" encoding="utf-8"?>
<p:tagLst xmlns:p="http://schemas.openxmlformats.org/presentationml/2006/main">
  <p:tag name="AS_UNIQUEID" val="523"/>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519"/>
</p:tagLst>
</file>

<file path=ppt/tags/tag111.xml><?xml version="1.0" encoding="utf-8"?>
<p:tagLst xmlns:p="http://schemas.openxmlformats.org/presentationml/2006/main">
  <p:tag name="AS_UNIQUEID" val="1866"/>
</p:tagLst>
</file>

<file path=ppt/tags/tag112.xml><?xml version="1.0" encoding="utf-8"?>
<p:tagLst xmlns:p="http://schemas.openxmlformats.org/presentationml/2006/main">
  <p:tag name="AS_UNIQUEID" val="18"/>
</p:tagLst>
</file>

<file path=ppt/tags/tag113.xml><?xml version="1.0" encoding="utf-8"?>
<p:tagLst xmlns:p="http://schemas.openxmlformats.org/presentationml/2006/main">
  <p:tag name="AS_UNIQUEID" val="19"/>
</p:tagLst>
</file>

<file path=ppt/tags/tag114.xml><?xml version="1.0" encoding="utf-8"?>
<p:tagLst xmlns:p="http://schemas.openxmlformats.org/presentationml/2006/main">
  <p:tag name="AS_UNIQUEID" val="20"/>
</p:tagLst>
</file>

<file path=ppt/tags/tag115.xml><?xml version="1.0" encoding="utf-8"?>
<p:tagLst xmlns:p="http://schemas.openxmlformats.org/presentationml/2006/main">
  <p:tag name="AS_UNIQUEID" val="21"/>
</p:tagLst>
</file>

<file path=ppt/tags/tag116.xml><?xml version="1.0" encoding="utf-8"?>
<p:tagLst xmlns:p="http://schemas.openxmlformats.org/presentationml/2006/main">
  <p:tag name="AS_UNIQUEID" val="22"/>
</p:tagLst>
</file>

<file path=ppt/tags/tag117.xml><?xml version="1.0" encoding="utf-8"?>
<p:tagLst xmlns:p="http://schemas.openxmlformats.org/presentationml/2006/main">
  <p:tag name="AS_UNIQUEID" val="23"/>
</p:tagLst>
</file>

<file path=ppt/tags/tag118.xml><?xml version="1.0" encoding="utf-8"?>
<p:tagLst xmlns:p="http://schemas.openxmlformats.org/presentationml/2006/main">
  <p:tag name="AS_UNIQUEID" val="24"/>
</p:tagLst>
</file>

<file path=ppt/tags/tag119.xml><?xml version="1.0" encoding="utf-8"?>
<p:tagLst xmlns:p="http://schemas.openxmlformats.org/presentationml/2006/main">
  <p:tag name="AS_UNIQUEID" val="3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AS_UNIQUEID" val="491"/>
</p:tagLst>
</file>

<file path=ppt/tags/tag122.xml><?xml version="1.0" encoding="utf-8"?>
<p:tagLst xmlns:p="http://schemas.openxmlformats.org/presentationml/2006/main">
  <p:tag name="AS_UNIQUEID" val="1884"/>
</p:tagLst>
</file>

<file path=ppt/tags/tag123.xml><?xml version="1.0" encoding="utf-8"?>
<p:tagLst xmlns:p="http://schemas.openxmlformats.org/presentationml/2006/main">
  <p:tag name="AS_UNIQUEID" val="1870"/>
</p:tagLst>
</file>

<file path=ppt/tags/tag124.xml><?xml version="1.0" encoding="utf-8"?>
<p:tagLst xmlns:p="http://schemas.openxmlformats.org/presentationml/2006/main">
  <p:tag name="AS_UNIQUEID" val="1871"/>
</p:tagLst>
</file>

<file path=ppt/tags/tag125.xml><?xml version="1.0" encoding="utf-8"?>
<p:tagLst xmlns:p="http://schemas.openxmlformats.org/presentationml/2006/main">
  <p:tag name="AS_UNIQUEID" val="1872"/>
</p:tagLst>
</file>

<file path=ppt/tags/tag126.xml><?xml version="1.0" encoding="utf-8"?>
<p:tagLst xmlns:p="http://schemas.openxmlformats.org/presentationml/2006/main">
  <p:tag name="AS_UNIQUEID" val="1883"/>
</p:tagLst>
</file>

<file path=ppt/tags/tag127.xml><?xml version="1.0" encoding="utf-8"?>
<p:tagLst xmlns:p="http://schemas.openxmlformats.org/presentationml/2006/main">
  <p:tag name="AS_UNIQUEID" val="1124"/>
</p:tagLst>
</file>

<file path=ppt/tags/tag128.xml><?xml version="1.0" encoding="utf-8"?>
<p:tagLst xmlns:p="http://schemas.openxmlformats.org/presentationml/2006/main">
  <p:tag name="AS_UNIQUEID" val="1125"/>
</p:tagLst>
</file>

<file path=ppt/tags/tag129.xml><?xml version="1.0" encoding="utf-8"?>
<p:tagLst xmlns:p="http://schemas.openxmlformats.org/presentationml/2006/main">
  <p:tag name="AS_UNIQUEID" val="112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127"/>
</p:tagLst>
</file>

<file path=ppt/tags/tag131.xml><?xml version="1.0" encoding="utf-8"?>
<p:tagLst xmlns:p="http://schemas.openxmlformats.org/presentationml/2006/main">
  <p:tag name="AS_UNIQUEID" val="1130"/>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134.xml><?xml version="1.0" encoding="utf-8"?>
<p:tagLst xmlns:p="http://schemas.openxmlformats.org/presentationml/2006/main">
  <p:tag name="AS_UNIQUEID" val="1876"/>
</p:tagLst>
</file>

<file path=ppt/tags/tag135.xml><?xml version="1.0" encoding="utf-8"?>
<p:tagLst xmlns:p="http://schemas.openxmlformats.org/presentationml/2006/main">
  <p:tag name="AS_UNIQUEID" val="1877"/>
</p:tagLst>
</file>

<file path=ppt/tags/tag136.xml><?xml version="1.0" encoding="utf-8"?>
<p:tagLst xmlns:p="http://schemas.openxmlformats.org/presentationml/2006/main">
  <p:tag name="AS_UNIQUEID" val="1878"/>
</p:tagLst>
</file>

<file path=ppt/tags/tag137.xml><?xml version="1.0" encoding="utf-8"?>
<p:tagLst xmlns:p="http://schemas.openxmlformats.org/presentationml/2006/main">
  <p:tag name="AS_UNIQUEID" val="1879"/>
</p:tagLst>
</file>

<file path=ppt/tags/tag138.xml><?xml version="1.0" encoding="utf-8"?>
<p:tagLst xmlns:p="http://schemas.openxmlformats.org/presentationml/2006/main">
  <p:tag name="AS_UNIQUEID" val="1880"/>
</p:tagLst>
</file>

<file path=ppt/tags/tag139.xml><?xml version="1.0" encoding="utf-8"?>
<p:tagLst xmlns:p="http://schemas.openxmlformats.org/presentationml/2006/main">
  <p:tag name="AS_UNIQUEID" val="18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882"/>
</p:tagLst>
</file>

<file path=ppt/tags/tag141.xml><?xml version="1.0" encoding="utf-8"?>
<p:tagLst xmlns:p="http://schemas.openxmlformats.org/presentationml/2006/main">
  <p:tag name="AS_UNIQUEID" val="491"/>
</p:tagLst>
</file>

<file path=ppt/tags/tag142.xml><?xml version="1.0" encoding="utf-8"?>
<p:tagLst xmlns:p="http://schemas.openxmlformats.org/presentationml/2006/main">
  <p:tag name="AS_UNIQUEID" val="1874"/>
</p:tagLst>
</file>

<file path=ppt/tags/tag143.xml><?xml version="1.0" encoding="utf-8"?>
<p:tagLst xmlns:p="http://schemas.openxmlformats.org/presentationml/2006/main">
  <p:tag name="AS_UNIQUEID" val="1144"/>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146.xml><?xml version="1.0" encoding="utf-8"?>
<p:tagLst xmlns:p="http://schemas.openxmlformats.org/presentationml/2006/main">
  <p:tag name="AS_UNIQUEID" val="545"/>
  <p:tag name="KSO_WM_UNIT_TABLE_BEAUTIFY" val="smartTable{17a33a07-f865-4c41-8aac-2edf682675c9}"/>
  <p:tag name="TABLE_ENDDRAG_ORIGIN_RECT" val="935*335"/>
  <p:tag name="TABLE_ENDDRAG_RECT" val="15*124*935*335"/>
</p:tagLst>
</file>

<file path=ppt/tags/tag147.xml><?xml version="1.0" encoding="utf-8"?>
<p:tagLst xmlns:p="http://schemas.openxmlformats.org/presentationml/2006/main">
  <p:tag name="AS_UNIQUEID" val="546"/>
</p:tagLst>
</file>

<file path=ppt/tags/tag148.xml><?xml version="1.0" encoding="utf-8"?>
<p:tagLst xmlns:p="http://schemas.openxmlformats.org/presentationml/2006/main">
  <p:tag name="AS_UNIQUEID" val="547"/>
</p:tagLst>
</file>

<file path=ppt/tags/tag149.xml><?xml version="1.0" encoding="utf-8"?>
<p:tagLst xmlns:p="http://schemas.openxmlformats.org/presentationml/2006/main">
  <p:tag name="AS_UNIQUEID" val="54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549"/>
</p:tagLst>
</file>

<file path=ppt/tags/tag151.xml><?xml version="1.0" encoding="utf-8"?>
<p:tagLst xmlns:p="http://schemas.openxmlformats.org/presentationml/2006/main">
  <p:tag name="AS_UNIQUEID" val="550"/>
</p:tagLst>
</file>

<file path=ppt/tags/tag152.xml><?xml version="1.0" encoding="utf-8"?>
<p:tagLst xmlns:p="http://schemas.openxmlformats.org/presentationml/2006/main">
  <p:tag name="AS_UNIQUEID" val="551"/>
</p:tagLst>
</file>

<file path=ppt/tags/tag153.xml><?xml version="1.0" encoding="utf-8"?>
<p:tagLst xmlns:p="http://schemas.openxmlformats.org/presentationml/2006/main">
  <p:tag name="AS_UNIQUEID" val="544"/>
</p:tagLst>
</file>

<file path=ppt/tags/tag154.xml><?xml version="1.0" encoding="utf-8"?>
<p:tagLst xmlns:p="http://schemas.openxmlformats.org/presentationml/2006/main">
  <p:tag name="AS_UNIQUEID" val="7"/>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AS_UNIQUEID" val="1155"/>
  <p:tag name="KSO_WM_UNIT_TABLE_BEAUTIFY" val="smartTable{a901222d-0747-48cc-a82f-04be7ac4b98d}"/>
</p:tagLst>
</file>

<file path=ppt/tags/tag157.xml><?xml version="1.0" encoding="utf-8"?>
<p:tagLst xmlns:p="http://schemas.openxmlformats.org/presentationml/2006/main">
  <p:tag name="AS_UNIQUEID" val="1156"/>
</p:tagLst>
</file>

<file path=ppt/tags/tag158.xml><?xml version="1.0" encoding="utf-8"?>
<p:tagLst xmlns:p="http://schemas.openxmlformats.org/presentationml/2006/main">
  <p:tag name="AS_UNIQUEID" val="1157"/>
</p:tagLst>
</file>

<file path=ppt/tags/tag159.xml><?xml version="1.0" encoding="utf-8"?>
<p:tagLst xmlns:p="http://schemas.openxmlformats.org/presentationml/2006/main">
  <p:tag name="AS_UNIQUEID" val="1158"/>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1160"/>
</p:tagLst>
</file>

<file path=ppt/tags/tag161.xml><?xml version="1.0" encoding="utf-8"?>
<p:tagLst xmlns:p="http://schemas.openxmlformats.org/presentationml/2006/main">
  <p:tag name="AS_UNIQUEID" val="1161"/>
</p:tagLst>
</file>

<file path=ppt/tags/tag162.xml><?xml version="1.0" encoding="utf-8"?>
<p:tagLst xmlns:p="http://schemas.openxmlformats.org/presentationml/2006/main">
  <p:tag name="AS_UNIQUEID" val="1162"/>
</p:tagLst>
</file>

<file path=ppt/tags/tag163.xml><?xml version="1.0" encoding="utf-8"?>
<p:tagLst xmlns:p="http://schemas.openxmlformats.org/presentationml/2006/main">
  <p:tag name="AS_UNIQUEID" val="1163"/>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AS_UNIQUEID" val="1177"/>
  <p:tag name="KSO_WM_UNIT_TABLE_BEAUTIFY" val="smartTable{4ec82ea7-36cb-4aa9-8268-bd3fc1daefe2}"/>
</p:tagLst>
</file>

<file path=ppt/tags/tag166.xml><?xml version="1.0" encoding="utf-8"?>
<p:tagLst xmlns:p="http://schemas.openxmlformats.org/presentationml/2006/main">
  <p:tag name="AS_UNIQUEID" val="1178"/>
</p:tagLst>
</file>

<file path=ppt/tags/tag167.xml><?xml version="1.0" encoding="utf-8"?>
<p:tagLst xmlns:p="http://schemas.openxmlformats.org/presentationml/2006/main">
  <p:tag name="AS_UNIQUEID" val="1179"/>
</p:tagLst>
</file>

<file path=ppt/tags/tag168.xml><?xml version="1.0" encoding="utf-8"?>
<p:tagLst xmlns:p="http://schemas.openxmlformats.org/presentationml/2006/main">
  <p:tag name="AS_UNIQUEID" val="1180"/>
</p:tagLst>
</file>

<file path=ppt/tags/tag169.xml><?xml version="1.0" encoding="utf-8"?>
<p:tagLst xmlns:p="http://schemas.openxmlformats.org/presentationml/2006/main">
  <p:tag name="AS_UNIQUEID" val="11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1182"/>
</p:tagLst>
</file>

<file path=ppt/tags/tag171.xml><?xml version="1.0" encoding="utf-8"?>
<p:tagLst xmlns:p="http://schemas.openxmlformats.org/presentationml/2006/main">
  <p:tag name="AS_UNIQUEID" val="1183"/>
</p:tagLst>
</file>

<file path=ppt/tags/tag172.xml><?xml version="1.0" encoding="utf-8"?>
<p:tagLst xmlns:p="http://schemas.openxmlformats.org/presentationml/2006/main">
  <p:tag name="AS_UNIQUEID" val="1184"/>
</p:tagLst>
</file>

<file path=ppt/tags/tag173.xml><?xml version="1.0" encoding="utf-8"?>
<p:tagLst xmlns:p="http://schemas.openxmlformats.org/presentationml/2006/main">
  <p:tag name="AS_UNIQUEID" val="1185"/>
</p:tagLst>
</file>

<file path=ppt/tags/tag174.xml><?xml version="1.0" encoding="utf-8"?>
<p:tagLst xmlns:p="http://schemas.openxmlformats.org/presentationml/2006/main">
  <p:tag name="AS_UNIQUEID" val="1186"/>
</p:tagLst>
</file>

<file path=ppt/tags/tag175.xml><?xml version="1.0" encoding="utf-8"?>
<p:tagLst xmlns:p="http://schemas.openxmlformats.org/presentationml/2006/main">
  <p:tag name="AS_UNIQUEID" val="1187"/>
</p:tagLst>
</file>

<file path=ppt/tags/tag176.xml><?xml version="1.0" encoding="utf-8"?>
<p:tagLst xmlns:p="http://schemas.openxmlformats.org/presentationml/2006/main">
  <p:tag name="AS_UNIQUEID" val="1188"/>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AS_UNIQUEID" val="4500"/>
</p:tagLst>
</file>

<file path=ppt/tags/tag179.xml><?xml version="1.0" encoding="utf-8"?>
<p:tagLst xmlns:p="http://schemas.openxmlformats.org/presentationml/2006/main">
  <p:tag name="AS_UNIQUEID" val="450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4502"/>
</p:tagLst>
</file>

<file path=ppt/tags/tag181.xml><?xml version="1.0" encoding="utf-8"?>
<p:tagLst xmlns:p="http://schemas.openxmlformats.org/presentationml/2006/main">
  <p:tag name="AS_UNIQUEID" val="4503"/>
</p:tagLst>
</file>

<file path=ppt/tags/tag182.xml><?xml version="1.0" encoding="utf-8"?>
<p:tagLst xmlns:p="http://schemas.openxmlformats.org/presentationml/2006/main">
  <p:tag name="AS_UNIQUEID" val="4504"/>
</p:tagLst>
</file>

<file path=ppt/tags/tag183.xml><?xml version="1.0" encoding="utf-8"?>
<p:tagLst xmlns:p="http://schemas.openxmlformats.org/presentationml/2006/main">
  <p:tag name="AS_UNIQUEID" val="4505"/>
</p:tagLst>
</file>

<file path=ppt/tags/tag184.xml><?xml version="1.0" encoding="utf-8"?>
<p:tagLst xmlns:p="http://schemas.openxmlformats.org/presentationml/2006/main">
  <p:tag name="AS_UNIQUEID" val="4506"/>
</p:tagLst>
</file>

<file path=ppt/tags/tag185.xml><?xml version="1.0" encoding="utf-8"?>
<p:tagLst xmlns:p="http://schemas.openxmlformats.org/presentationml/2006/main">
  <p:tag name="AS_UNIQUEID" val="4507"/>
</p:tagLst>
</file>

<file path=ppt/tags/tag186.xml><?xml version="1.0" encoding="utf-8"?>
<p:tagLst xmlns:p="http://schemas.openxmlformats.org/presentationml/2006/main">
  <p:tag name="AS_UNIQUEID" val="4508"/>
</p:tagLst>
</file>

<file path=ppt/tags/tag187.xml><?xml version="1.0" encoding="utf-8"?>
<p:tagLst xmlns:p="http://schemas.openxmlformats.org/presentationml/2006/main">
  <p:tag name="AS_UNIQUEID" val="4509"/>
</p:tagLst>
</file>

<file path=ppt/tags/tag188.xml><?xml version="1.0" encoding="utf-8"?>
<p:tagLst xmlns:p="http://schemas.openxmlformats.org/presentationml/2006/main">
  <p:tag name="AS_UNIQUEID" val="4510"/>
</p:tagLst>
</file>

<file path=ppt/tags/tag189.xml><?xml version="1.0" encoding="utf-8"?>
<p:tagLst xmlns:p="http://schemas.openxmlformats.org/presentationml/2006/main">
  <p:tag name="AS_UNIQUEID" val="451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4512"/>
</p:tagLst>
</file>

<file path=ppt/tags/tag191.xml><?xml version="1.0" encoding="utf-8"?>
<p:tagLst xmlns:p="http://schemas.openxmlformats.org/presentationml/2006/main">
  <p:tag name="AS_UNIQUEID" val="4513"/>
</p:tagLst>
</file>

<file path=ppt/tags/tag192.xml><?xml version="1.0" encoding="utf-8"?>
<p:tagLst xmlns:p="http://schemas.openxmlformats.org/presentationml/2006/main">
  <p:tag name="AS_UNIQUEID" val="4514"/>
</p:tagLst>
</file>

<file path=ppt/tags/tag193.xml><?xml version="1.0" encoding="utf-8"?>
<p:tagLst xmlns:p="http://schemas.openxmlformats.org/presentationml/2006/main">
  <p:tag name="AS_UNIQUEID" val="4515"/>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AS_UNIQUEID" val="1191"/>
</p:tagLst>
</file>

<file path=ppt/tags/tag196.xml><?xml version="1.0" encoding="utf-8"?>
<p:tagLst xmlns:p="http://schemas.openxmlformats.org/presentationml/2006/main">
  <p:tag name="AS_UNIQUEID" val="1192"/>
</p:tagLst>
</file>

<file path=ppt/tags/tag197.xml><?xml version="1.0" encoding="utf-8"?>
<p:tagLst xmlns:p="http://schemas.openxmlformats.org/presentationml/2006/main">
  <p:tag name="AS_UNIQUEID" val="1809"/>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AS_UNIQUEID" val="189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1896"/>
</p:tagLst>
</file>

<file path=ppt/tags/tag201.xml><?xml version="1.0" encoding="utf-8"?>
<p:tagLst xmlns:p="http://schemas.openxmlformats.org/presentationml/2006/main">
  <p:tag name="AS_UNIQUEID" val="1897"/>
</p:tagLst>
</file>

<file path=ppt/tags/tag202.xml><?xml version="1.0" encoding="utf-8"?>
<p:tagLst xmlns:p="http://schemas.openxmlformats.org/presentationml/2006/main">
  <p:tag name="AS_UNIQUEID" val="1899"/>
</p:tagLst>
</file>

<file path=ppt/tags/tag203.xml><?xml version="1.0" encoding="utf-8"?>
<p:tagLst xmlns:p="http://schemas.openxmlformats.org/presentationml/2006/main">
  <p:tag name="AS_UNIQUEID" val="491"/>
</p:tagLst>
</file>

<file path=ppt/tags/tag204.xml><?xml version="1.0" encoding="utf-8"?>
<p:tagLst xmlns:p="http://schemas.openxmlformats.org/presentationml/2006/main">
  <p:tag name="AS_UNIQUEID" val="1900"/>
</p:tagLst>
</file>

<file path=ppt/tags/tag205.xml><?xml version="1.0" encoding="utf-8"?>
<p:tagLst xmlns:p="http://schemas.openxmlformats.org/presentationml/2006/main">
  <p:tag name="AS_UNIQUEID" val="4321"/>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08.xml><?xml version="1.0" encoding="utf-8"?>
<p:tagLst xmlns:p="http://schemas.openxmlformats.org/presentationml/2006/main">
  <p:tag name="AS_UNIQUEID" val="491"/>
</p:tagLst>
</file>

<file path=ppt/tags/tag209.xml><?xml version="1.0" encoding="utf-8"?>
<p:tagLst xmlns:p="http://schemas.openxmlformats.org/presentationml/2006/main">
  <p:tag name="AS_UNIQUEID" val="190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12.xml><?xml version="1.0" encoding="utf-8"?>
<p:tagLst xmlns:p="http://schemas.openxmlformats.org/presentationml/2006/main">
  <p:tag name="AS_UNIQUEID" val="4524"/>
</p:tagLst>
</file>

<file path=ppt/tags/tag213.xml><?xml version="1.0" encoding="utf-8"?>
<p:tagLst xmlns:p="http://schemas.openxmlformats.org/presentationml/2006/main">
  <p:tag name="AS_UNIQUEID" val="4525"/>
</p:tagLst>
</file>

<file path=ppt/tags/tag214.xml><?xml version="1.0" encoding="utf-8"?>
<p:tagLst xmlns:p="http://schemas.openxmlformats.org/presentationml/2006/main">
  <p:tag name="AS_UNIQUEID" val="4526"/>
</p:tagLst>
</file>

<file path=ppt/tags/tag215.xml><?xml version="1.0" encoding="utf-8"?>
<p:tagLst xmlns:p="http://schemas.openxmlformats.org/presentationml/2006/main">
  <p:tag name="AS_UNIQUEID" val="4527"/>
</p:tagLst>
</file>

<file path=ppt/tags/tag216.xml><?xml version="1.0" encoding="utf-8"?>
<p:tagLst xmlns:p="http://schemas.openxmlformats.org/presentationml/2006/main">
  <p:tag name="AS_UNIQUEID" val="4528"/>
</p:tagLst>
</file>

<file path=ppt/tags/tag217.xml><?xml version="1.0" encoding="utf-8"?>
<p:tagLst xmlns:p="http://schemas.openxmlformats.org/presentationml/2006/main">
  <p:tag name="AS_UNIQUEID" val="4529"/>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AS_UNIQUEID" val="452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4521"/>
</p:tagLst>
</file>

<file path=ppt/tags/tag221.xml><?xml version="1.0" encoding="utf-8"?>
<p:tagLst xmlns:p="http://schemas.openxmlformats.org/presentationml/2006/main">
  <p:tag name="AS_UNIQUEID" val="4522"/>
</p:tagLst>
</file>

<file path=ppt/tags/tag222.xml><?xml version="1.0" encoding="utf-8"?>
<p:tagLst xmlns:p="http://schemas.openxmlformats.org/presentationml/2006/main">
  <p:tag name="AS_UNIQUEID" val="1904"/>
</p:tagLst>
</file>

<file path=ppt/tags/tag223.xml><?xml version="1.0" encoding="utf-8"?>
<p:tagLst xmlns:p="http://schemas.openxmlformats.org/presentationml/2006/main">
  <p:tag name="AS_UNIQUEID" val="1905"/>
</p:tagLst>
</file>

<file path=ppt/tags/tag224.xml><?xml version="1.0" encoding="utf-8"?>
<p:tagLst xmlns:p="http://schemas.openxmlformats.org/presentationml/2006/main">
  <p:tag name="AS_UNIQUEID" val="1906"/>
</p:tagLst>
</file>

<file path=ppt/tags/tag225.xml><?xml version="1.0" encoding="utf-8"?>
<p:tagLst xmlns:p="http://schemas.openxmlformats.org/presentationml/2006/main">
  <p:tag name="AS_UNIQUEID" val="1907"/>
</p:tagLst>
</file>

<file path=ppt/tags/tag226.xml><?xml version="1.0" encoding="utf-8"?>
<p:tagLst xmlns:p="http://schemas.openxmlformats.org/presentationml/2006/main">
  <p:tag name="AS_UNIQUEID" val="560"/>
</p:tagLst>
</file>

<file path=ppt/tags/tag227.xml><?xml version="1.0" encoding="utf-8"?>
<p:tagLst xmlns:p="http://schemas.openxmlformats.org/presentationml/2006/main">
  <p:tag name="AS_UNIQUEID" val="560"/>
</p:tagLst>
</file>

<file path=ppt/tags/tag228.xml><?xml version="1.0" encoding="utf-8"?>
<p:tagLst xmlns:p="http://schemas.openxmlformats.org/presentationml/2006/main">
  <p:tag name="AS_UNIQUEID" val="560"/>
</p:tagLst>
</file>

<file path=ppt/tags/tag229.xml><?xml version="1.0" encoding="utf-8"?>
<p:tagLst xmlns:p="http://schemas.openxmlformats.org/presentationml/2006/main">
  <p:tag name="AS_UNIQUEID" val="55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560"/>
</p:tagLst>
</file>

<file path=ppt/tags/tag231.xml><?xml version="1.0" encoding="utf-8"?>
<p:tagLst xmlns:p="http://schemas.openxmlformats.org/presentationml/2006/main">
  <p:tag name="AS_UNIQUEID" val="554"/>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34.xml><?xml version="1.0" encoding="utf-8"?>
<p:tagLst xmlns:p="http://schemas.openxmlformats.org/presentationml/2006/main">
  <p:tag name="AS_UNIQUEID" val="572"/>
</p:tagLst>
</file>

<file path=ppt/tags/tag235.xml><?xml version="1.0" encoding="utf-8"?>
<p:tagLst xmlns:p="http://schemas.openxmlformats.org/presentationml/2006/main">
  <p:tag name="AS_UNIQUEID" val="573"/>
</p:tagLst>
</file>

<file path=ppt/tags/tag236.xml><?xml version="1.0" encoding="utf-8"?>
<p:tagLst xmlns:p="http://schemas.openxmlformats.org/presentationml/2006/main">
  <p:tag name="AS_UNIQUEID" val="1911"/>
</p:tagLst>
</file>

<file path=ppt/tags/tag237.xml><?xml version="1.0" encoding="utf-8"?>
<p:tagLst xmlns:p="http://schemas.openxmlformats.org/presentationml/2006/main">
  <p:tag name="AS_UNIQUEID" val="1912"/>
</p:tagLst>
</file>

<file path=ppt/tags/tag238.xml><?xml version="1.0" encoding="utf-8"?>
<p:tagLst xmlns:p="http://schemas.openxmlformats.org/presentationml/2006/main">
  <p:tag name="AS_UNIQUEID" val="491"/>
</p:tagLst>
</file>

<file path=ppt/tags/tag239.xml><?xml version="1.0" encoding="utf-8"?>
<p:tagLst xmlns:p="http://schemas.openxmlformats.org/presentationml/2006/main">
  <p:tag name="AS_UNIQUEID" val="119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42.xml><?xml version="1.0" encoding="utf-8"?>
<p:tagLst xmlns:p="http://schemas.openxmlformats.org/presentationml/2006/main">
  <p:tag name="AS_UNIQUEID" val="588"/>
</p:tagLst>
</file>

<file path=ppt/tags/tag243.xml><?xml version="1.0" encoding="utf-8"?>
<p:tagLst xmlns:p="http://schemas.openxmlformats.org/presentationml/2006/main">
  <p:tag name="AS_UNIQUEID" val="1915"/>
</p:tagLst>
</file>

<file path=ppt/tags/tag244.xml><?xml version="1.0" encoding="utf-8"?>
<p:tagLst xmlns:p="http://schemas.openxmlformats.org/presentationml/2006/main">
  <p:tag name="AS_UNIQUEID" val="1916"/>
</p:tagLst>
</file>

<file path=ppt/tags/tag245.xml><?xml version="1.0" encoding="utf-8"?>
<p:tagLst xmlns:p="http://schemas.openxmlformats.org/presentationml/2006/main">
  <p:tag name="AS_UNIQUEID" val="1917"/>
</p:tagLst>
</file>

<file path=ppt/tags/tag246.xml><?xml version="1.0" encoding="utf-8"?>
<p:tagLst xmlns:p="http://schemas.openxmlformats.org/presentationml/2006/main">
  <p:tag name="AS_UNIQUEID" val="1918"/>
</p:tagLst>
</file>

<file path=ppt/tags/tag247.xml><?xml version="1.0" encoding="utf-8"?>
<p:tagLst xmlns:p="http://schemas.openxmlformats.org/presentationml/2006/main">
  <p:tag name="AS_UNIQUEID" val="588"/>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247"/>
</p:tagLst>
</file>

<file path=ppt/tags/tag251.xml><?xml version="1.0" encoding="utf-8"?>
<p:tagLst xmlns:p="http://schemas.openxmlformats.org/presentationml/2006/main">
  <p:tag name="AS_UNIQUEID" val="249"/>
  <p:tag name="KSO_WM_MEDIACOVER_FLAG" val="1"/>
  <p:tag name="KSO_WM_UNIT_MEDIACOVER_BTN_POS" val="c"/>
  <p:tag name="KSO_WM_UNIT_MEDIACOVER_BTN_STATE" val="1"/>
  <p:tag name="KSO_WM_UNIT_MEDIACOVER_BTN_STYLE" val="ee0bc779c1f3d7f3e90c96344320e69a"/>
  <p:tag name="KSO_WM_UNIT_MEDIACOVER_BTNRECT" val="7029*3209*821*821"/>
  <p:tag name="KSO_WM_UNIT_MEDIACOVER_RGB" val="000000"/>
  <p:tag name="KSO_WM_UNIT_MEDIACOVER_STYLEID" val="1"/>
  <p:tag name="KSO_WM_UNIT_MEDIACOVER_TEXTSTATE" val="0"/>
  <p:tag name="KSO_WM_UNIT_MEDIACOVER_TRANSPARENCY" val="0.5"/>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AS_UNIQUEID" val="598"/>
</p:tagLst>
</file>

<file path=ppt/tags/tag254.xml><?xml version="1.0" encoding="utf-8"?>
<p:tagLst xmlns:p="http://schemas.openxmlformats.org/presentationml/2006/main">
  <p:tag name="AS_UNIQUEID" val="601"/>
</p:tagLst>
</file>

<file path=ppt/tags/tag255.xml><?xml version="1.0" encoding="utf-8"?>
<p:tagLst xmlns:p="http://schemas.openxmlformats.org/presentationml/2006/main">
  <p:tag name="AS_UNIQUEID" val="605"/>
</p:tagLst>
</file>

<file path=ppt/tags/tag256.xml><?xml version="1.0" encoding="utf-8"?>
<p:tagLst xmlns:p="http://schemas.openxmlformats.org/presentationml/2006/main">
  <p:tag name="AS_UNIQUEID" val="589"/>
</p:tagLst>
</file>

<file path=ppt/tags/tag257.xml><?xml version="1.0" encoding="utf-8"?>
<p:tagLst xmlns:p="http://schemas.openxmlformats.org/presentationml/2006/main">
  <p:tag name="AS_UNIQUEID" val="1921"/>
</p:tagLst>
</file>

<file path=ppt/tags/tag258.xml><?xml version="1.0" encoding="utf-8"?>
<p:tagLst xmlns:p="http://schemas.openxmlformats.org/presentationml/2006/main">
  <p:tag name="AS_UNIQUEID" val="1922"/>
  <p:tag name="KSO_WM_UNIT_TEXT_FILL_FORE_SCHEMECOLOR_INDEX" val="13"/>
  <p:tag name="KSO_WM_UNIT_TEXT_FILL_FORE_SCHEMECOLOR_INDEX_BRIGHTNESS" val="0"/>
  <p:tag name="KSO_WM_UNIT_TEXT_FILL_TYPE" val="1"/>
</p:tagLst>
</file>

<file path=ppt/tags/tag259.xml><?xml version="1.0" encoding="utf-8"?>
<p:tagLst xmlns:p="http://schemas.openxmlformats.org/presentationml/2006/main">
  <p:tag name="AS_UNIQUEID" val="1923"/>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62.xml><?xml version="1.0" encoding="utf-8"?>
<p:tagLst xmlns:p="http://schemas.openxmlformats.org/presentationml/2006/main">
  <p:tag name="AS_UNIQUEID" val="610"/>
</p:tagLst>
</file>

<file path=ppt/tags/tag263.xml><?xml version="1.0" encoding="utf-8"?>
<p:tagLst xmlns:p="http://schemas.openxmlformats.org/presentationml/2006/main">
  <p:tag name="AS_UNIQUEID" val="613"/>
</p:tagLst>
</file>

<file path=ppt/tags/tag264.xml><?xml version="1.0" encoding="utf-8"?>
<p:tagLst xmlns:p="http://schemas.openxmlformats.org/presentationml/2006/main">
  <p:tag name="AS_UNIQUEID" val="614"/>
</p:tagLst>
</file>

<file path=ppt/tags/tag265.xml><?xml version="1.0" encoding="utf-8"?>
<p:tagLst xmlns:p="http://schemas.openxmlformats.org/presentationml/2006/main">
  <p:tag name="AS_UNIQUEID" val="1926"/>
</p:tagLst>
</file>

<file path=ppt/tags/tag266.xml><?xml version="1.0" encoding="utf-8"?>
<p:tagLst xmlns:p="http://schemas.openxmlformats.org/presentationml/2006/main">
  <p:tag name="AS_UNIQUEID" val="615"/>
</p:tagLst>
</file>

<file path=ppt/tags/tag267.xml><?xml version="1.0" encoding="utf-8"?>
<p:tagLst xmlns:p="http://schemas.openxmlformats.org/presentationml/2006/main">
  <p:tag name="AS_UNIQUEID" val="1927"/>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1928"/>
</p:tagLst>
</file>

<file path=ppt/tags/tag271.xml><?xml version="1.0" encoding="utf-8"?>
<p:tagLst xmlns:p="http://schemas.openxmlformats.org/presentationml/2006/main">
  <p:tag name="AS_UNIQUEID" val="617"/>
  <p:tag name="KSO_WM_UNIT_TABLE_BEAUTIFY" val="smartTable{dc38a1de-0f62-411a-b07c-de6e089701c1}"/>
  <p:tag name="TABLE_COLORIDX" val="l"/>
  <p:tag name="TABLE_EMPHASIZE_COLOR" val="6579300"/>
  <p:tag name="TABLE_ENDDRAG_ORIGIN_RECT" val="793*87"/>
  <p:tag name="TABLE_ENDDRAG_RECT" val="90*402*793*87"/>
  <p:tag name="TABLE_ONEKEY_SKIN_IDX" val="0"/>
  <p:tag name="TABLE_RECT" val="304.5*402.567*351*87.45"/>
  <p:tag name="TABLE_SKINIDX" val="-1"/>
</p:tagLst>
</file>

<file path=ppt/tags/tag272.xml><?xml version="1.0" encoding="utf-8"?>
<p:tagLst xmlns:p="http://schemas.openxmlformats.org/presentationml/2006/main">
  <p:tag name="AS_UNIQUEID" val="624"/>
</p:tagLst>
</file>

<file path=ppt/tags/tag273.xml><?xml version="1.0" encoding="utf-8"?>
<p:tagLst xmlns:p="http://schemas.openxmlformats.org/presentationml/2006/main">
  <p:tag name="AS_UNIQUEID" val="625"/>
</p:tagLst>
</file>

<file path=ppt/tags/tag274.xml><?xml version="1.0" encoding="utf-8"?>
<p:tagLst xmlns:p="http://schemas.openxmlformats.org/presentationml/2006/main">
  <p:tag name="AS_UNIQUEID" val="626"/>
</p:tagLst>
</file>

<file path=ppt/tags/tag275.xml><?xml version="1.0" encoding="utf-8"?>
<p:tagLst xmlns:p="http://schemas.openxmlformats.org/presentationml/2006/main">
  <p:tag name="AS_UNIQUEID" val="622"/>
</p:tagLst>
</file>

<file path=ppt/tags/tag276.xml><?xml version="1.0" encoding="utf-8"?>
<p:tagLst xmlns:p="http://schemas.openxmlformats.org/presentationml/2006/main">
  <p:tag name="AS_UNIQUEID" val="615"/>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79.xml><?xml version="1.0" encoding="utf-8"?>
<p:tagLst xmlns:p="http://schemas.openxmlformats.org/presentationml/2006/main">
  <p:tag name="AS_UNIQUEID" val="63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AS_UNIQUEID" val="636"/>
</p:tagLst>
</file>

<file path=ppt/tags/tag281.xml><?xml version="1.0" encoding="utf-8"?>
<p:tagLst xmlns:p="http://schemas.openxmlformats.org/presentationml/2006/main">
  <p:tag name="AS_UNIQUEID" val="637"/>
</p:tagLst>
</file>

<file path=ppt/tags/tag282.xml><?xml version="1.0" encoding="utf-8"?>
<p:tagLst xmlns:p="http://schemas.openxmlformats.org/presentationml/2006/main">
  <p:tag name="AS_UNIQUEID" val="638"/>
</p:tagLst>
</file>

<file path=ppt/tags/tag283.xml><?xml version="1.0" encoding="utf-8"?>
<p:tagLst xmlns:p="http://schemas.openxmlformats.org/presentationml/2006/main">
  <p:tag name="AS_UNIQUEID" val="639"/>
</p:tagLst>
</file>

<file path=ppt/tags/tag284.xml><?xml version="1.0" encoding="utf-8"?>
<p:tagLst xmlns:p="http://schemas.openxmlformats.org/presentationml/2006/main">
  <p:tag name="AS_UNIQUEID" val="640"/>
</p:tagLst>
</file>

<file path=ppt/tags/tag285.xml><?xml version="1.0" encoding="utf-8"?>
<p:tagLst xmlns:p="http://schemas.openxmlformats.org/presentationml/2006/main">
  <p:tag name="AS_UNIQUEID" val="641"/>
</p:tagLst>
</file>

<file path=ppt/tags/tag286.xml><?xml version="1.0" encoding="utf-8"?>
<p:tagLst xmlns:p="http://schemas.openxmlformats.org/presentationml/2006/main">
  <p:tag name="AS_UNIQUEID" val="642"/>
</p:tagLst>
</file>

<file path=ppt/tags/tag287.xml><?xml version="1.0" encoding="utf-8"?>
<p:tagLst xmlns:p="http://schemas.openxmlformats.org/presentationml/2006/main">
  <p:tag name="AS_UNIQUEID" val="634"/>
</p:tagLst>
</file>

<file path=ppt/tags/tag288.xml><?xml version="1.0" encoding="utf-8"?>
<p:tagLst xmlns:p="http://schemas.openxmlformats.org/presentationml/2006/main">
  <p:tag name="AS_UNIQUEID" val="4340"/>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91.xml><?xml version="1.0" encoding="utf-8"?>
<p:tagLst xmlns:p="http://schemas.openxmlformats.org/presentationml/2006/main">
  <p:tag name="AS_UNIQUEID" val="648"/>
</p:tagLst>
</file>

<file path=ppt/tags/tag292.xml><?xml version="1.0" encoding="utf-8"?>
<p:tagLst xmlns:p="http://schemas.openxmlformats.org/presentationml/2006/main">
  <p:tag name="AS_UNIQUEID" val="650"/>
</p:tagLst>
</file>

<file path=ppt/tags/tag293.xml><?xml version="1.0" encoding="utf-8"?>
<p:tagLst xmlns:p="http://schemas.openxmlformats.org/presentationml/2006/main">
  <p:tag name="AS_UNIQUEID" val="653"/>
</p:tagLst>
</file>

<file path=ppt/tags/tag294.xml><?xml version="1.0" encoding="utf-8"?>
<p:tagLst xmlns:p="http://schemas.openxmlformats.org/presentationml/2006/main">
  <p:tag name="AS_UNIQUEID" val="491"/>
</p:tagLst>
</file>

<file path=ppt/tags/tag295.xml><?xml version="1.0" encoding="utf-8"?>
<p:tagLst xmlns:p="http://schemas.openxmlformats.org/presentationml/2006/main">
  <p:tag name="AS_UNIQUEID" val="4342"/>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298.xml><?xml version="1.0" encoding="utf-8"?>
<p:tagLst xmlns:p="http://schemas.openxmlformats.org/presentationml/2006/main">
  <p:tag name="AS_UNIQUEID" val="1935"/>
</p:tagLst>
</file>

<file path=ppt/tags/tag299.xml><?xml version="1.0" encoding="utf-8"?>
<p:tagLst xmlns:p="http://schemas.openxmlformats.org/presentationml/2006/main">
  <p:tag name="AS_UNIQUEID" val="61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613"/>
</p:tagLst>
</file>

<file path=ppt/tags/tag301.xml><?xml version="1.0" encoding="utf-8"?>
<p:tagLst xmlns:p="http://schemas.openxmlformats.org/presentationml/2006/main">
  <p:tag name="AS_UNIQUEID" val="1936"/>
</p:tagLst>
</file>

<file path=ppt/tags/tag302.xml><?xml version="1.0" encoding="utf-8"?>
<p:tagLst xmlns:p="http://schemas.openxmlformats.org/presentationml/2006/main">
  <p:tag name="AS_UNIQUEID" val="1937"/>
</p:tagLst>
</file>

<file path=ppt/tags/tag303.xml><?xml version="1.0" encoding="utf-8"?>
<p:tagLst xmlns:p="http://schemas.openxmlformats.org/presentationml/2006/main">
  <p:tag name="AS_UNIQUEID" val="1938"/>
</p:tagLst>
</file>

<file path=ppt/tags/tag304.xml><?xml version="1.0" encoding="utf-8"?>
<p:tagLst xmlns:p="http://schemas.openxmlformats.org/presentationml/2006/main">
  <p:tag name="AS_UNIQUEID" val="1939"/>
</p:tagLst>
</file>

<file path=ppt/tags/tag305.xml><?xml version="1.0" encoding="utf-8"?>
<p:tagLst xmlns:p="http://schemas.openxmlformats.org/presentationml/2006/main">
  <p:tag name="AS_UNIQUEID" val="1940"/>
</p:tagLst>
</file>

<file path=ppt/tags/tag306.xml><?xml version="1.0" encoding="utf-8"?>
<p:tagLst xmlns:p="http://schemas.openxmlformats.org/presentationml/2006/main">
  <p:tag name="AS_UNIQUEID" val="1941"/>
</p:tagLst>
</file>

<file path=ppt/tags/tag307.xml><?xml version="1.0" encoding="utf-8"?>
<p:tagLst xmlns:p="http://schemas.openxmlformats.org/presentationml/2006/main">
  <p:tag name="AS_UNIQUEID" val="1942"/>
</p:tagLst>
</file>

<file path=ppt/tags/tag308.xml><?xml version="1.0" encoding="utf-8"?>
<p:tagLst xmlns:p="http://schemas.openxmlformats.org/presentationml/2006/main">
  <p:tag name="AS_UNIQUEID" val="1943"/>
</p:tagLst>
</file>

<file path=ppt/tags/tag309.xml><?xml version="1.0" encoding="utf-8"?>
<p:tagLst xmlns:p="http://schemas.openxmlformats.org/presentationml/2006/main">
  <p:tag name="AS_UNIQUEID" val="1944"/>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1945"/>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313.xml><?xml version="1.0" encoding="utf-8"?>
<p:tagLst xmlns:p="http://schemas.openxmlformats.org/presentationml/2006/main">
  <p:tag name="AS_UNIQUEID" val="662"/>
</p:tagLst>
</file>

<file path=ppt/tags/tag314.xml><?xml version="1.0" encoding="utf-8"?>
<p:tagLst xmlns:p="http://schemas.openxmlformats.org/presentationml/2006/main">
  <p:tag name="AS_UNIQUEID" val="663"/>
</p:tagLst>
</file>

<file path=ppt/tags/tag315.xml><?xml version="1.0" encoding="utf-8"?>
<p:tagLst xmlns:p="http://schemas.openxmlformats.org/presentationml/2006/main">
  <p:tag name="AS_UNIQUEID" val="661"/>
</p:tagLst>
</file>

<file path=ppt/tags/tag316.xml><?xml version="1.0" encoding="utf-8"?>
<p:tagLst xmlns:p="http://schemas.openxmlformats.org/presentationml/2006/main">
  <p:tag name="AS_UNIQUEID" val="4346"/>
</p:tagLst>
</file>

<file path=ppt/tags/tag317.xml><?xml version="1.0" encoding="utf-8"?>
<p:tagLst xmlns:p="http://schemas.openxmlformats.org/presentationml/2006/main">
  <p:tag name="AS_UNIQUEID" val="88"/>
</p:tagLst>
</file>

<file path=ppt/tags/tag318.xml><?xml version="1.0" encoding="utf-8"?>
<p:tagLst xmlns:p="http://schemas.openxmlformats.org/presentationml/2006/main">
  <p:tag name="AS_UNIQUEID" val="89"/>
</p:tagLst>
</file>

<file path=ppt/tags/tag319.xml><?xml version="1.0" encoding="utf-8"?>
<p:tagLst xmlns:p="http://schemas.openxmlformats.org/presentationml/2006/main">
  <p:tag name="AS_UNIQUEID" val="9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91"/>
</p:tagLst>
</file>

<file path=ppt/tags/tag321.xml><?xml version="1.0" encoding="utf-8"?>
<p:tagLst xmlns:p="http://schemas.openxmlformats.org/presentationml/2006/main">
  <p:tag name="AS_UNIQUEID" val="92"/>
</p:tagLst>
</file>

<file path=ppt/tags/tag322.xml><?xml version="1.0" encoding="utf-8"?>
<p:tagLst xmlns:p="http://schemas.openxmlformats.org/presentationml/2006/main">
  <p:tag name="AS_UNIQUEID" val="94"/>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325.xml><?xml version="1.0" encoding="utf-8"?>
<p:tagLst xmlns:p="http://schemas.openxmlformats.org/presentationml/2006/main">
  <p:tag name="AS_UNIQUEID" val="675"/>
</p:tagLst>
</file>

<file path=ppt/tags/tag326.xml><?xml version="1.0" encoding="utf-8"?>
<p:tagLst xmlns:p="http://schemas.openxmlformats.org/presentationml/2006/main">
  <p:tag name="AS_UNIQUEID" val="676"/>
</p:tagLst>
</file>

<file path=ppt/tags/tag327.xml><?xml version="1.0" encoding="utf-8"?>
<p:tagLst xmlns:p="http://schemas.openxmlformats.org/presentationml/2006/main">
  <p:tag name="AS_UNIQUEID" val="677"/>
</p:tagLst>
</file>

<file path=ppt/tags/tag328.xml><?xml version="1.0" encoding="utf-8"?>
<p:tagLst xmlns:p="http://schemas.openxmlformats.org/presentationml/2006/main">
  <p:tag name="AS_UNIQUEID" val="678"/>
</p:tagLst>
</file>

<file path=ppt/tags/tag329.xml><?xml version="1.0" encoding="utf-8"?>
<p:tagLst xmlns:p="http://schemas.openxmlformats.org/presentationml/2006/main">
  <p:tag name="AS_UNIQUEID" val="679"/>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682"/>
</p:tagLst>
</file>

<file path=ppt/tags/tag331.xml><?xml version="1.0" encoding="utf-8"?>
<p:tagLst xmlns:p="http://schemas.openxmlformats.org/presentationml/2006/main">
  <p:tag name="AS_UNIQUEID" val="4346"/>
</p:tagLst>
</file>

<file path=ppt/tags/tag332.xml><?xml version="1.0" encoding="utf-8"?>
<p:tagLst xmlns:p="http://schemas.openxmlformats.org/presentationml/2006/main">
  <p:tag name="AS_UNIQUEID" val="96"/>
</p:tagLst>
</file>

<file path=ppt/tags/tag333.xml><?xml version="1.0" encoding="utf-8"?>
<p:tagLst xmlns:p="http://schemas.openxmlformats.org/presentationml/2006/main">
  <p:tag name="AS_UNIQUEID" val="97"/>
</p:tagLst>
</file>

<file path=ppt/tags/tag334.xml><?xml version="1.0" encoding="utf-8"?>
<p:tagLst xmlns:p="http://schemas.openxmlformats.org/presentationml/2006/main">
  <p:tag name="AS_UNIQUEID" val="98"/>
</p:tagLst>
</file>

<file path=ppt/tags/tag335.xml><?xml version="1.0" encoding="utf-8"?>
<p:tagLst xmlns:p="http://schemas.openxmlformats.org/presentationml/2006/main">
  <p:tag name="AS_UNIQUEID" val="99"/>
</p:tagLst>
</file>

<file path=ppt/tags/tag336.xml><?xml version="1.0" encoding="utf-8"?>
<p:tagLst xmlns:p="http://schemas.openxmlformats.org/presentationml/2006/main">
  <p:tag name="AS_UNIQUEID" val="100"/>
</p:tagLst>
</file>

<file path=ppt/tags/tag337.xml><?xml version="1.0" encoding="utf-8"?>
<p:tagLst xmlns:p="http://schemas.openxmlformats.org/presentationml/2006/main">
  <p:tag name="AS_UNIQUEID" val="101"/>
</p:tagLst>
</file>

<file path=ppt/tags/tag338.xml><?xml version="1.0" encoding="utf-8"?>
<p:tagLst xmlns:p="http://schemas.openxmlformats.org/presentationml/2006/main">
  <p:tag name="AS_UNIQUEID" val="102"/>
</p:tagLst>
</file>

<file path=ppt/tags/tag339.xml><?xml version="1.0" encoding="utf-8"?>
<p:tagLst xmlns:p="http://schemas.openxmlformats.org/presentationml/2006/main">
  <p:tag name="AS_UNIQUEID" val="103"/>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104"/>
</p:tagLst>
</file>

<file path=ppt/tags/tag341.xml><?xml version="1.0" encoding="utf-8"?>
<p:tagLst xmlns:p="http://schemas.openxmlformats.org/presentationml/2006/main">
  <p:tag name="AS_UNIQUEID" val="105"/>
</p:tagLst>
</file>

<file path=ppt/tags/tag342.xml><?xml version="1.0" encoding="utf-8"?>
<p:tagLst xmlns:p="http://schemas.openxmlformats.org/presentationml/2006/main">
  <p:tag name="AS_UNIQUEID" val="106"/>
</p:tagLst>
</file>

<file path=ppt/tags/tag343.xml><?xml version="1.0" encoding="utf-8"?>
<p:tagLst xmlns:p="http://schemas.openxmlformats.org/presentationml/2006/main">
  <p:tag name="AS_UNIQUEID" val="107"/>
</p:tagLst>
</file>

<file path=ppt/tags/tag344.xml><?xml version="1.0" encoding="utf-8"?>
<p:tagLst xmlns:p="http://schemas.openxmlformats.org/presentationml/2006/main">
  <p:tag name="AS_UNIQUEID" val="108"/>
</p:tagLst>
</file>

<file path=ppt/tags/tag345.xml><?xml version="1.0" encoding="utf-8"?>
<p:tagLst xmlns:p="http://schemas.openxmlformats.org/presentationml/2006/main">
  <p:tag name="AS_UNIQUEID" val="110"/>
</p:tagLst>
</file>

<file path=ppt/tags/tag346.xml><?xml version="1.0" encoding="utf-8"?>
<p:tagLst xmlns:p="http://schemas.openxmlformats.org/presentationml/2006/main">
  <p:tag name="AS_UNIQUEID" val="111"/>
</p:tagLst>
</file>

<file path=ppt/tags/tag347.xml><?xml version="1.0" encoding="utf-8"?>
<p:tagLst xmlns:p="http://schemas.openxmlformats.org/presentationml/2006/main">
  <p:tag name="AS_UNIQUEID" val="112"/>
</p:tagLst>
</file>

<file path=ppt/tags/tag348.xml><?xml version="1.0" encoding="utf-8"?>
<p:tagLst xmlns:p="http://schemas.openxmlformats.org/presentationml/2006/main">
  <p:tag name="AS_UNIQUEID" val="113"/>
</p:tagLst>
</file>

<file path=ppt/tags/tag349.xml><?xml version="1.0" encoding="utf-8"?>
<p:tagLst xmlns:p="http://schemas.openxmlformats.org/presentationml/2006/main">
  <p:tag name="AS_UNIQUEID" val="114"/>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115"/>
</p:tagLst>
</file>

<file path=ppt/tags/tag351.xml><?xml version="1.0" encoding="utf-8"?>
<p:tagLst xmlns:p="http://schemas.openxmlformats.org/presentationml/2006/main">
  <p:tag name="AS_UNIQUEID" val="116"/>
</p:tagLst>
</file>

<file path=ppt/tags/tag352.xml><?xml version="1.0" encoding="utf-8"?>
<p:tagLst xmlns:p="http://schemas.openxmlformats.org/presentationml/2006/main">
  <p:tag name="AS_UNIQUEID" val="117"/>
</p:tagLst>
</file>

<file path=ppt/tags/tag353.xml><?xml version="1.0" encoding="utf-8"?>
<p:tagLst xmlns:p="http://schemas.openxmlformats.org/presentationml/2006/main">
  <p:tag name="AS_UNIQUEID" val="118"/>
</p:tagLst>
</file>

<file path=ppt/tags/tag354.xml><?xml version="1.0" encoding="utf-8"?>
<p:tagLst xmlns:p="http://schemas.openxmlformats.org/presentationml/2006/main">
  <p:tag name="AS_UNIQUEID" val="119"/>
</p:tagLst>
</file>

<file path=ppt/tags/tag355.xml><?xml version="1.0" encoding="utf-8"?>
<p:tagLst xmlns:p="http://schemas.openxmlformats.org/presentationml/2006/main">
  <p:tag name="AS_UNIQUEID" val="120"/>
</p:tagLst>
</file>

<file path=ppt/tags/tag356.xml><?xml version="1.0" encoding="utf-8"?>
<p:tagLst xmlns:p="http://schemas.openxmlformats.org/presentationml/2006/main">
  <p:tag name="AS_UNIQUEID" val="121"/>
</p:tagLst>
</file>

<file path=ppt/tags/tag357.xml><?xml version="1.0" encoding="utf-8"?>
<p:tagLst xmlns:p="http://schemas.openxmlformats.org/presentationml/2006/main">
  <p:tag name="AS_UNIQUEID" val="122"/>
</p:tagLst>
</file>

<file path=ppt/tags/tag358.xml><?xml version="1.0" encoding="utf-8"?>
<p:tagLst xmlns:p="http://schemas.openxmlformats.org/presentationml/2006/main">
  <p:tag name="AS_UNIQUEID" val="123"/>
</p:tagLst>
</file>

<file path=ppt/tags/tag359.xml><?xml version="1.0" encoding="utf-8"?>
<p:tagLst xmlns:p="http://schemas.openxmlformats.org/presentationml/2006/main">
  <p:tag name="AS_UNIQUEID" val="124"/>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125"/>
</p:tagLst>
</file>

<file path=ppt/tags/tag361.xml><?xml version="1.0" encoding="utf-8"?>
<p:tagLst xmlns:p="http://schemas.openxmlformats.org/presentationml/2006/main">
  <p:tag name="AS_UNIQUEID" val="126"/>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364.xml><?xml version="1.0" encoding="utf-8"?>
<p:tagLst xmlns:p="http://schemas.openxmlformats.org/presentationml/2006/main">
  <p:tag name="AS_UNIQUEID" val="691"/>
</p:tagLst>
</file>

<file path=ppt/tags/tag365.xml><?xml version="1.0" encoding="utf-8"?>
<p:tagLst xmlns:p="http://schemas.openxmlformats.org/presentationml/2006/main">
  <p:tag name="AS_UNIQUEID" val="692"/>
</p:tagLst>
</file>

<file path=ppt/tags/tag366.xml><?xml version="1.0" encoding="utf-8"?>
<p:tagLst xmlns:p="http://schemas.openxmlformats.org/presentationml/2006/main">
  <p:tag name="AS_UNIQUEID" val="694"/>
</p:tagLst>
</file>

<file path=ppt/tags/tag367.xml><?xml version="1.0" encoding="utf-8"?>
<p:tagLst xmlns:p="http://schemas.openxmlformats.org/presentationml/2006/main">
  <p:tag name="AS_UNIQUEID" val="695"/>
</p:tagLst>
</file>

<file path=ppt/tags/tag368.xml><?xml version="1.0" encoding="utf-8"?>
<p:tagLst xmlns:p="http://schemas.openxmlformats.org/presentationml/2006/main">
  <p:tag name="AS_UNIQUEID" val="1950"/>
</p:tagLst>
</file>

<file path=ppt/tags/tag369.xml><?xml version="1.0" encoding="utf-8"?>
<p:tagLst xmlns:p="http://schemas.openxmlformats.org/presentationml/2006/main">
  <p:tag name="AS_UNIQUEID" val="195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1952"/>
</p:tagLst>
</file>

<file path=ppt/tags/tag371.xml><?xml version="1.0" encoding="utf-8"?>
<p:tagLst xmlns:p="http://schemas.openxmlformats.org/presentationml/2006/main">
  <p:tag name="AS_UNIQUEID" val="661"/>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wm#"/>
  <p:tag name="KSO_WM_SPECIAL_SOURCE" val="bdnull"/>
  <p:tag name="KSO_WM_TEMPLATE_CATEGORY" val="custom"/>
  <p:tag name="KSO_WM_TEMPLATE_INDEX" val="20202805"/>
</p:tagLst>
</file>

<file path=ppt/tags/tag374.xml><?xml version="1.0" encoding="utf-8"?>
<p:tagLst xmlns:p="http://schemas.openxmlformats.org/presentationml/2006/main">
  <p:tag name="AS_UNIQUEID" val="1246"/>
</p:tagLst>
</file>

<file path=ppt/tags/tag375.xml><?xml version="1.0" encoding="utf-8"?>
<p:tagLst xmlns:p="http://schemas.openxmlformats.org/presentationml/2006/main">
  <p:tag name="AS_UNIQUEID" val="245"/>
</p:tagLst>
</file>

<file path=ppt/tags/tag376.xml><?xml version="1.0" encoding="utf-8"?>
<p:tagLst xmlns:p="http://schemas.openxmlformats.org/presentationml/2006/main">
  <p:tag name="AS_UNIQUEID" val="1247"/>
</p:tagLst>
</file>

<file path=ppt/tags/tag377.xml><?xml version="1.0" encoding="utf-8"?>
<p:tagLst xmlns:p="http://schemas.openxmlformats.org/presentationml/2006/main">
  <p:tag name="AS_UNIQUEID" val="1248"/>
</p:tagLst>
</file>

<file path=ppt/tags/tag378.xml><?xml version="1.0" encoding="utf-8"?>
<p:tagLst xmlns:p="http://schemas.openxmlformats.org/presentationml/2006/main">
  <p:tag name="AS_UNIQUEID" val="248"/>
</p:tagLst>
</file>

<file path=ppt/tags/tag379.xml><?xml version="1.0" encoding="utf-8"?>
<p:tagLst xmlns:p="http://schemas.openxmlformats.org/presentationml/2006/main">
  <p:tag name="AS_UNIQUEID" val="249"/>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AS_UNIQUEID" val="250"/>
</p:tagLst>
</file>

<file path=ppt/tags/tag381.xml><?xml version="1.0" encoding="utf-8"?>
<p:tagLst xmlns:p="http://schemas.openxmlformats.org/presentationml/2006/main">
  <p:tag name="AS_UNIQUEID" val="251"/>
</p:tagLst>
</file>

<file path=ppt/tags/tag382.xml><?xml version="1.0" encoding="utf-8"?>
<p:tagLst xmlns:p="http://schemas.openxmlformats.org/presentationml/2006/main">
  <p:tag name="AS_UNIQUEID" val="252"/>
</p:tagLst>
</file>

<file path=ppt/tags/tag383.xml><?xml version="1.0" encoding="utf-8"?>
<p:tagLst xmlns:p="http://schemas.openxmlformats.org/presentationml/2006/main">
  <p:tag name="AS_UNIQUEID" val="253"/>
</p:tagLst>
</file>

<file path=ppt/tags/tag384.xml><?xml version="1.0" encoding="utf-8"?>
<p:tagLst xmlns:p="http://schemas.openxmlformats.org/presentationml/2006/main">
  <p:tag name="AS_UNIQUEID" val="254"/>
</p:tagLst>
</file>

<file path=ppt/tags/tag385.xml><?xml version="1.0" encoding="utf-8"?>
<p:tagLst xmlns:p="http://schemas.openxmlformats.org/presentationml/2006/main">
  <p:tag name="AS_UNIQUEID" val="1249"/>
</p:tagLst>
</file>

<file path=ppt/tags/tag386.xml><?xml version="1.0" encoding="utf-8"?>
<p:tagLst xmlns:p="http://schemas.openxmlformats.org/presentationml/2006/main">
  <p:tag name="AS_UNIQUEID" val="1250"/>
</p:tagLst>
</file>

<file path=ppt/tags/tag387.xml><?xml version="1.0" encoding="utf-8"?>
<p:tagLst xmlns:p="http://schemas.openxmlformats.org/presentationml/2006/main">
  <p:tag name="AS_UNIQUEID" val="257"/>
</p:tagLst>
</file>

<file path=ppt/tags/tag388.xml><?xml version="1.0" encoding="utf-8"?>
<p:tagLst xmlns:p="http://schemas.openxmlformats.org/presentationml/2006/main">
  <p:tag name="AS_UNIQUEID" val="258"/>
</p:tagLst>
</file>

<file path=ppt/tags/tag389.xml><?xml version="1.0" encoding="utf-8"?>
<p:tagLst xmlns:p="http://schemas.openxmlformats.org/presentationml/2006/main">
  <p:tag name="AS_UNIQUEID" val="259"/>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260"/>
</p:tagLst>
</file>

<file path=ppt/tags/tag391.xml><?xml version="1.0" encoding="utf-8"?>
<p:tagLst xmlns:p="http://schemas.openxmlformats.org/presentationml/2006/main">
  <p:tag name="AS_UNIQUEID" val="261"/>
</p:tagLst>
</file>

<file path=ppt/tags/tag392.xml><?xml version="1.0" encoding="utf-8"?>
<p:tagLst xmlns:p="http://schemas.openxmlformats.org/presentationml/2006/main">
  <p:tag name="AS_UNIQUEID" val="262"/>
</p:tagLst>
</file>

<file path=ppt/tags/tag393.xml><?xml version="1.0" encoding="utf-8"?>
<p:tagLst xmlns:p="http://schemas.openxmlformats.org/presentationml/2006/main">
  <p:tag name="AS_UNIQUEID" val="263"/>
</p:tagLst>
</file>

<file path=ppt/tags/tag394.xml><?xml version="1.0" encoding="utf-8"?>
<p:tagLst xmlns:p="http://schemas.openxmlformats.org/presentationml/2006/main">
  <p:tag name="AS_UNIQUEID" val="1251"/>
</p:tagLst>
</file>

<file path=ppt/tags/tag395.xml><?xml version="1.0" encoding="utf-8"?>
<p:tagLst xmlns:p="http://schemas.openxmlformats.org/presentationml/2006/main">
  <p:tag name="AS_UNIQUEID" val="1252"/>
</p:tagLst>
</file>

<file path=ppt/tags/tag396.xml><?xml version="1.0" encoding="utf-8"?>
<p:tagLst xmlns:p="http://schemas.openxmlformats.org/presentationml/2006/main">
  <p:tag name="AS_UNIQUEID" val="266"/>
</p:tagLst>
</file>

<file path=ppt/tags/tag397.xml><?xml version="1.0" encoding="utf-8"?>
<p:tagLst xmlns:p="http://schemas.openxmlformats.org/presentationml/2006/main">
  <p:tag name="AS_UNIQUEID" val="267"/>
</p:tagLst>
</file>

<file path=ppt/tags/tag398.xml><?xml version="1.0" encoding="utf-8"?>
<p:tagLst xmlns:p="http://schemas.openxmlformats.org/presentationml/2006/main">
  <p:tag name="AS_UNIQUEID" val="268"/>
</p:tagLst>
</file>

<file path=ppt/tags/tag399.xml><?xml version="1.0" encoding="utf-8"?>
<p:tagLst xmlns:p="http://schemas.openxmlformats.org/presentationml/2006/main">
  <p:tag name="AS_UNIQUEID" val="26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270"/>
</p:tagLst>
</file>

<file path=ppt/tags/tag401.xml><?xml version="1.0" encoding="utf-8"?>
<p:tagLst xmlns:p="http://schemas.openxmlformats.org/presentationml/2006/main">
  <p:tag name="AS_UNIQUEID" val="271"/>
</p:tagLst>
</file>

<file path=ppt/tags/tag402.xml><?xml version="1.0" encoding="utf-8"?>
<p:tagLst xmlns:p="http://schemas.openxmlformats.org/presentationml/2006/main">
  <p:tag name="AS_UNIQUEID" val="272"/>
</p:tagLst>
</file>

<file path=ppt/tags/tag403.xml><?xml version="1.0" encoding="utf-8"?>
<p:tagLst xmlns:p="http://schemas.openxmlformats.org/presentationml/2006/main">
  <p:tag name="AS_UNIQUEID" val="1253"/>
</p:tagLst>
</file>

<file path=ppt/tags/tag404.xml><?xml version="1.0" encoding="utf-8"?>
<p:tagLst xmlns:p="http://schemas.openxmlformats.org/presentationml/2006/main">
  <p:tag name="AS_UNIQUEID" val="1254"/>
</p:tagLst>
</file>

<file path=ppt/tags/tag405.xml><?xml version="1.0" encoding="utf-8"?>
<p:tagLst xmlns:p="http://schemas.openxmlformats.org/presentationml/2006/main">
  <p:tag name="AS_UNIQUEID" val="275"/>
</p:tagLst>
</file>

<file path=ppt/tags/tag406.xml><?xml version="1.0" encoding="utf-8"?>
<p:tagLst xmlns:p="http://schemas.openxmlformats.org/presentationml/2006/main">
  <p:tag name="AS_UNIQUEID" val="276"/>
</p:tagLst>
</file>

<file path=ppt/tags/tag407.xml><?xml version="1.0" encoding="utf-8"?>
<p:tagLst xmlns:p="http://schemas.openxmlformats.org/presentationml/2006/main">
  <p:tag name="AS_UNIQUEID" val="277"/>
</p:tagLst>
</file>

<file path=ppt/tags/tag408.xml><?xml version="1.0" encoding="utf-8"?>
<p:tagLst xmlns:p="http://schemas.openxmlformats.org/presentationml/2006/main">
  <p:tag name="AS_UNIQUEID" val="278"/>
</p:tagLst>
</file>

<file path=ppt/tags/tag409.xml><?xml version="1.0" encoding="utf-8"?>
<p:tagLst xmlns:p="http://schemas.openxmlformats.org/presentationml/2006/main">
  <p:tag name="AS_UNIQUEID" val="279"/>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AS_UNIQUEID" val="280"/>
</p:tagLst>
</file>

<file path=ppt/tags/tag411.xml><?xml version="1.0" encoding="utf-8"?>
<p:tagLst xmlns:p="http://schemas.openxmlformats.org/presentationml/2006/main">
  <p:tag name="AS_UNIQUEID" val="281"/>
</p:tagLst>
</file>

<file path=ppt/tags/tag412.xml><?xml version="1.0" encoding="utf-8"?>
<p:tagLst xmlns:p="http://schemas.openxmlformats.org/presentationml/2006/main">
  <p:tag name="AS_UNIQUEID" val="1255"/>
</p:tagLst>
</file>

<file path=ppt/tags/tag413.xml><?xml version="1.0" encoding="utf-8"?>
<p:tagLst xmlns:p="http://schemas.openxmlformats.org/presentationml/2006/main">
  <p:tag name="AS_UNIQUEID" val="1256"/>
</p:tagLst>
</file>

<file path=ppt/tags/tag414.xml><?xml version="1.0" encoding="utf-8"?>
<p:tagLst xmlns:p="http://schemas.openxmlformats.org/presentationml/2006/main">
  <p:tag name="AS_UNIQUEID" val="284"/>
</p:tagLst>
</file>

<file path=ppt/tags/tag415.xml><?xml version="1.0" encoding="utf-8"?>
<p:tagLst xmlns:p="http://schemas.openxmlformats.org/presentationml/2006/main">
  <p:tag name="AS_UNIQUEID" val="285"/>
</p:tagLst>
</file>

<file path=ppt/tags/tag416.xml><?xml version="1.0" encoding="utf-8"?>
<p:tagLst xmlns:p="http://schemas.openxmlformats.org/presentationml/2006/main">
  <p:tag name="AS_UNIQUEID" val="286"/>
</p:tagLst>
</file>

<file path=ppt/tags/tag417.xml><?xml version="1.0" encoding="utf-8"?>
<p:tagLst xmlns:p="http://schemas.openxmlformats.org/presentationml/2006/main">
  <p:tag name="AS_UNIQUEID" val="287"/>
</p:tagLst>
</file>

<file path=ppt/tags/tag418.xml><?xml version="1.0" encoding="utf-8"?>
<p:tagLst xmlns:p="http://schemas.openxmlformats.org/presentationml/2006/main">
  <p:tag name="AS_UNIQUEID" val="288"/>
</p:tagLst>
</file>

<file path=ppt/tags/tag419.xml><?xml version="1.0" encoding="utf-8"?>
<p:tagLst xmlns:p="http://schemas.openxmlformats.org/presentationml/2006/main">
  <p:tag name="AS_UNIQUEID" val="289"/>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AS_UNIQUEID" val="290"/>
</p:tagLst>
</file>

<file path=ppt/tags/tag421.xml><?xml version="1.0" encoding="utf-8"?>
<p:tagLst xmlns:p="http://schemas.openxmlformats.org/presentationml/2006/main">
  <p:tag name="AS_UNIQUEID" val="1257"/>
</p:tagLst>
</file>

<file path=ppt/tags/tag422.xml><?xml version="1.0" encoding="utf-8"?>
<p:tagLst xmlns:p="http://schemas.openxmlformats.org/presentationml/2006/main">
  <p:tag name="AS_UNIQUEID" val="1258"/>
</p:tagLst>
</file>

<file path=ppt/tags/tag423.xml><?xml version="1.0" encoding="utf-8"?>
<p:tagLst xmlns:p="http://schemas.openxmlformats.org/presentationml/2006/main">
  <p:tag name="AS_UNIQUEID" val="293"/>
</p:tagLst>
</file>

<file path=ppt/tags/tag424.xml><?xml version="1.0" encoding="utf-8"?>
<p:tagLst xmlns:p="http://schemas.openxmlformats.org/presentationml/2006/main">
  <p:tag name="AS_UNIQUEID" val="294"/>
</p:tagLst>
</file>

<file path=ppt/tags/tag425.xml><?xml version="1.0" encoding="utf-8"?>
<p:tagLst xmlns:p="http://schemas.openxmlformats.org/presentationml/2006/main">
  <p:tag name="AS_UNIQUEID" val="295"/>
</p:tagLst>
</file>

<file path=ppt/tags/tag426.xml><?xml version="1.0" encoding="utf-8"?>
<p:tagLst xmlns:p="http://schemas.openxmlformats.org/presentationml/2006/main">
  <p:tag name="AS_UNIQUEID" val="296"/>
</p:tagLst>
</file>

<file path=ppt/tags/tag427.xml><?xml version="1.0" encoding="utf-8"?>
<p:tagLst xmlns:p="http://schemas.openxmlformats.org/presentationml/2006/main">
  <p:tag name="AS_UNIQUEID" val="297"/>
</p:tagLst>
</file>

<file path=ppt/tags/tag428.xml><?xml version="1.0" encoding="utf-8"?>
<p:tagLst xmlns:p="http://schemas.openxmlformats.org/presentationml/2006/main">
  <p:tag name="AS_UNIQUEID" val="298"/>
</p:tagLst>
</file>

<file path=ppt/tags/tag429.xml><?xml version="1.0" encoding="utf-8"?>
<p:tagLst xmlns:p="http://schemas.openxmlformats.org/presentationml/2006/main">
  <p:tag name="AS_UNIQUEID" val="299"/>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AS_UNIQUEID" val="1259"/>
</p:tagLst>
</file>

<file path=ppt/tags/tag431.xml><?xml version="1.0" encoding="utf-8"?>
<p:tagLst xmlns:p="http://schemas.openxmlformats.org/presentationml/2006/main">
  <p:tag name="AS_UNIQUEID" val="311"/>
</p:tagLst>
</file>

<file path=ppt/tags/tag432.xml><?xml version="1.0" encoding="utf-8"?>
<p:tagLst xmlns:p="http://schemas.openxmlformats.org/presentationml/2006/main">
  <p:tag name="AS_UNIQUEID" val="1260"/>
</p:tagLst>
</file>

<file path=ppt/tags/tag433.xml><?xml version="1.0" encoding="utf-8"?>
<p:tagLst xmlns:p="http://schemas.openxmlformats.org/presentationml/2006/main">
  <p:tag name="AS_UNIQUEID" val="313"/>
</p:tagLst>
</file>

<file path=ppt/tags/tag434.xml><?xml version="1.0" encoding="utf-8"?>
<p:tagLst xmlns:p="http://schemas.openxmlformats.org/presentationml/2006/main">
  <p:tag name="AS_UNIQUEID" val="314"/>
</p:tagLst>
</file>

<file path=ppt/tags/tag435.xml><?xml version="1.0" encoding="utf-8"?>
<p:tagLst xmlns:p="http://schemas.openxmlformats.org/presentationml/2006/main">
  <p:tag name="AS_UNIQUEID" val="1261"/>
</p:tagLst>
</file>

<file path=ppt/tags/tag436.xml><?xml version="1.0" encoding="utf-8"?>
<p:tagLst xmlns:p="http://schemas.openxmlformats.org/presentationml/2006/main">
  <p:tag name="AS_UNIQUEID" val="301"/>
</p:tagLst>
</file>

<file path=ppt/tags/tag437.xml><?xml version="1.0" encoding="utf-8"?>
<p:tagLst xmlns:p="http://schemas.openxmlformats.org/presentationml/2006/main">
  <p:tag name="AS_UNIQUEID" val="1262"/>
</p:tagLst>
</file>

<file path=ppt/tags/tag438.xml><?xml version="1.0" encoding="utf-8"?>
<p:tagLst xmlns:p="http://schemas.openxmlformats.org/presentationml/2006/main">
  <p:tag name="AS_UNIQUEID" val="303"/>
</p:tagLst>
</file>

<file path=ppt/tags/tag439.xml><?xml version="1.0" encoding="utf-8"?>
<p:tagLst xmlns:p="http://schemas.openxmlformats.org/presentationml/2006/main">
  <p:tag name="AS_UNIQUEID" val="30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AS_UNIQUEID" val="1263"/>
</p:tagLst>
</file>

<file path=ppt/tags/tag441.xml><?xml version="1.0" encoding="utf-8"?>
<p:tagLst xmlns:p="http://schemas.openxmlformats.org/presentationml/2006/main">
  <p:tag name="AS_UNIQUEID" val="306"/>
</p:tagLst>
</file>

<file path=ppt/tags/tag442.xml><?xml version="1.0" encoding="utf-8"?>
<p:tagLst xmlns:p="http://schemas.openxmlformats.org/presentationml/2006/main">
  <p:tag name="AS_UNIQUEID" val="1264"/>
</p:tagLst>
</file>

<file path=ppt/tags/tag443.xml><?xml version="1.0" encoding="utf-8"?>
<p:tagLst xmlns:p="http://schemas.openxmlformats.org/presentationml/2006/main">
  <p:tag name="AS_UNIQUEID" val="308"/>
</p:tagLst>
</file>

<file path=ppt/tags/tag444.xml><?xml version="1.0" encoding="utf-8"?>
<p:tagLst xmlns:p="http://schemas.openxmlformats.org/presentationml/2006/main">
  <p:tag name="AS_UNIQUEID" val="309"/>
</p:tagLst>
</file>

<file path=ppt/tags/tag445.xml><?xml version="1.0" encoding="utf-8"?>
<p:tagLst xmlns:p="http://schemas.openxmlformats.org/presentationml/2006/main">
  <p:tag name="AS_UNIQUEID" val="324"/>
</p:tagLst>
</file>

<file path=ppt/tags/tag446.xml><?xml version="1.0" encoding="utf-8"?>
<p:tagLst xmlns:p="http://schemas.openxmlformats.org/presentationml/2006/main">
  <p:tag name="AS_UNIQUEID" val="322"/>
</p:tagLst>
</file>

<file path=ppt/tags/tag447.xml><?xml version="1.0" encoding="utf-8"?>
<p:tagLst xmlns:p="http://schemas.openxmlformats.org/presentationml/2006/main">
  <p:tag name="AS_UNIQUEID" val="327"/>
</p:tagLst>
</file>

<file path=ppt/tags/tag448.xml><?xml version="1.0" encoding="utf-8"?>
<p:tagLst xmlns:p="http://schemas.openxmlformats.org/presentationml/2006/main">
  <p:tag name="AS_UNIQUEID" val="329"/>
</p:tagLst>
</file>

<file path=ppt/tags/tag449.xml><?xml version="1.0" encoding="utf-8"?>
<p:tagLst xmlns:p="http://schemas.openxmlformats.org/presentationml/2006/main">
  <p:tag name="AS_UNIQUEID" val="31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AS_UNIQUEID" val="318"/>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AS_UNIQUEID" val="1267"/>
</p:tagLst>
</file>

<file path=ppt/tags/tag453.xml><?xml version="1.0" encoding="utf-8"?>
<p:tagLst xmlns:p="http://schemas.openxmlformats.org/presentationml/2006/main">
  <p:tag name="AS_UNIQUEID" val="1268"/>
</p:tagLst>
</file>

<file path=ppt/tags/tag454.xml><?xml version="1.0" encoding="utf-8"?>
<p:tagLst xmlns:p="http://schemas.openxmlformats.org/presentationml/2006/main">
  <p:tag name="AS_UNIQUEID" val="1269"/>
</p:tagLst>
</file>

<file path=ppt/tags/tag455.xml><?xml version="1.0" encoding="utf-8"?>
<p:tagLst xmlns:p="http://schemas.openxmlformats.org/presentationml/2006/main">
  <p:tag name="AS_UNIQUEID" val="1270"/>
</p:tagLst>
</file>

<file path=ppt/tags/tag456.xml><?xml version="1.0" encoding="utf-8"?>
<p:tagLst xmlns:p="http://schemas.openxmlformats.org/presentationml/2006/main">
  <p:tag name="AS_UNIQUEID" val="1271"/>
</p:tagLst>
</file>

<file path=ppt/tags/tag457.xml><?xml version="1.0" encoding="utf-8"?>
<p:tagLst xmlns:p="http://schemas.openxmlformats.org/presentationml/2006/main">
  <p:tag name="AS_UNIQUEID" val="1272"/>
</p:tagLst>
</file>

<file path=ppt/tags/tag458.xml><?xml version="1.0" encoding="utf-8"?>
<p:tagLst xmlns:p="http://schemas.openxmlformats.org/presentationml/2006/main">
  <p:tag name="AS_UNIQUEID" val="1273"/>
</p:tagLst>
</file>

<file path=ppt/tags/tag459.xml><?xml version="1.0" encoding="utf-8"?>
<p:tagLst xmlns:p="http://schemas.openxmlformats.org/presentationml/2006/main">
  <p:tag name="AS_UNIQUEID" val="1274"/>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AS_UNIQUEID" val="1275"/>
</p:tagLst>
</file>

<file path=ppt/tags/tag461.xml><?xml version="1.0" encoding="utf-8"?>
<p:tagLst xmlns:p="http://schemas.openxmlformats.org/presentationml/2006/main">
  <p:tag name="AS_UNIQUEID" val="1276"/>
</p:tagLst>
</file>

<file path=ppt/tags/tag462.xml><?xml version="1.0" encoding="utf-8"?>
<p:tagLst xmlns:p="http://schemas.openxmlformats.org/presentationml/2006/main">
  <p:tag name="AS_UNIQUEID" val="1277"/>
</p:tagLst>
</file>

<file path=ppt/tags/tag463.xml><?xml version="1.0" encoding="utf-8"?>
<p:tagLst xmlns:p="http://schemas.openxmlformats.org/presentationml/2006/main">
  <p:tag name="AS_UNIQUEID" val="1278"/>
</p:tagLst>
</file>

<file path=ppt/tags/tag464.xml><?xml version="1.0" encoding="utf-8"?>
<p:tagLst xmlns:p="http://schemas.openxmlformats.org/presentationml/2006/main">
  <p:tag name="AS_UNIQUEID" val="1279"/>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AS_UNIQUEID" val="4354"/>
</p:tagLst>
</file>

<file path=ppt/tags/tag467.xml><?xml version="1.0" encoding="utf-8"?>
<p:tagLst xmlns:p="http://schemas.openxmlformats.org/presentationml/2006/main">
  <p:tag name="AS_UNIQUEID" val="4355"/>
</p:tagLst>
</file>

<file path=ppt/tags/tag468.xml><?xml version="1.0" encoding="utf-8"?>
<p:tagLst xmlns:p="http://schemas.openxmlformats.org/presentationml/2006/main">
  <p:tag name="AS_UNIQUEID" val="4356"/>
</p:tagLst>
</file>

<file path=ppt/tags/tag469.xml><?xml version="1.0" encoding="utf-8"?>
<p:tagLst xmlns:p="http://schemas.openxmlformats.org/presentationml/2006/main">
  <p:tag name="AS_UNIQUEID" val="4357"/>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AS_UNIQUEID" val="1809"/>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AS_UNIQUEID" val="4349"/>
</p:tagLst>
</file>

<file path=ppt/tags/tag473.xml><?xml version="1.0" encoding="utf-8"?>
<p:tagLst xmlns:p="http://schemas.openxmlformats.org/presentationml/2006/main">
  <p:tag name="AS_UNIQUEID" val="4350"/>
</p:tagLst>
</file>

<file path=ppt/tags/tag474.xml><?xml version="1.0" encoding="utf-8"?>
<p:tagLst xmlns:p="http://schemas.openxmlformats.org/presentationml/2006/main">
  <p:tag name="AS_UNIQUEID" val="4351"/>
</p:tagLst>
</file>

<file path=ppt/tags/tag475.xml><?xml version="1.0" encoding="utf-8"?>
<p:tagLst xmlns:p="http://schemas.openxmlformats.org/presentationml/2006/main">
  <p:tag name="AS_UNIQUEID" val="337"/>
</p:tagLst>
</file>

<file path=ppt/tags/tag476.xml><?xml version="1.0" encoding="utf-8"?>
<p:tagLst xmlns:p="http://schemas.openxmlformats.org/presentationml/2006/main">
  <p:tag name="AS_UNIQUEID" val="338"/>
</p:tagLst>
</file>

<file path=ppt/tags/tag477.xml><?xml version="1.0" encoding="utf-8"?>
<p:tagLst xmlns:p="http://schemas.openxmlformats.org/presentationml/2006/main">
  <p:tag name="AS_UNIQUEID" val="339"/>
</p:tagLst>
</file>

<file path=ppt/tags/tag478.xml><?xml version="1.0" encoding="utf-8"?>
<p:tagLst xmlns:p="http://schemas.openxmlformats.org/presentationml/2006/main">
  <p:tag name="AS_UNIQUEID" val="340"/>
</p:tagLst>
</file>

<file path=ppt/tags/tag479.xml><?xml version="1.0" encoding="utf-8"?>
<p:tagLst xmlns:p="http://schemas.openxmlformats.org/presentationml/2006/main">
  <p:tag name="AS_UNIQUEID" val="34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AS_UNIQUEID" val="342"/>
</p:tagLst>
</file>

<file path=ppt/tags/tag481.xml><?xml version="1.0" encoding="utf-8"?>
<p:tagLst xmlns:p="http://schemas.openxmlformats.org/presentationml/2006/main">
  <p:tag name="AS_UNIQUEID" val="344"/>
</p:tagLst>
</file>

<file path=ppt/tags/tag482.xml><?xml version="1.0" encoding="utf-8"?>
<p:tagLst xmlns:p="http://schemas.openxmlformats.org/presentationml/2006/main">
  <p:tag name="AS_UNIQUEID" val="345"/>
</p:tagLst>
</file>

<file path=ppt/tags/tag483.xml><?xml version="1.0" encoding="utf-8"?>
<p:tagLst xmlns:p="http://schemas.openxmlformats.org/presentationml/2006/main">
  <p:tag name="AS_UNIQUEID" val="346"/>
</p:tagLst>
</file>

<file path=ppt/tags/tag484.xml><?xml version="1.0" encoding="utf-8"?>
<p:tagLst xmlns:p="http://schemas.openxmlformats.org/presentationml/2006/main">
  <p:tag name="AS_UNIQUEID" val="347"/>
</p:tagLst>
</file>

<file path=ppt/tags/tag485.xml><?xml version="1.0" encoding="utf-8"?>
<p:tagLst xmlns:p="http://schemas.openxmlformats.org/presentationml/2006/main">
  <p:tag name="AS_NET" val="4.0.30319.42000"/>
  <p:tag name="AS_OS" val="Unix 3.10 unknown"/>
  <p:tag name="AS_RELEASE_DATE" val="2020.11.30"/>
  <p:tag name="AS_TITLE" val="Aspose.Slides for Java"/>
  <p:tag name="AS_VERSION" val="20.11"/>
  <p:tag name="ISPRING_PRESENTATION_TITLE" val="毕业活动策划"/>
  <p:tag name="KSO_WM_DOC_GUID" val="{42bd8650-b790-4050-be52-eb8cba04ccd4}"/>
  <p:tag name="commondata" val="eyJoZGlkIjoiMDU3MmZlYmFjZDdhYjg1ZmMyNjI5OTdiMjdmMmU2YzAifQ=="/>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p="http://schemas.openxmlformats.org/presentationml/2006/main">
  <p:tag name="KSO_WM_UNIT_PLACING_PICTURE_USER_VIEWPORT" val="{&quot;height&quot;:9600,&quot;width&quot;:9600}"/>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AS_UNIQUEID"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5"/>
</p:tagLst>
</file>

<file path=ppt/tags/tag71.xml><?xml version="1.0" encoding="utf-8"?>
<p:tagLst xmlns:p="http://schemas.openxmlformats.org/presentationml/2006/main">
  <p:tag name="AS_UNIQUEID" val="6"/>
</p:tagLst>
</file>

<file path=ppt/tags/tag72.xml><?xml version="1.0" encoding="utf-8"?>
<p:tagLst xmlns:p="http://schemas.openxmlformats.org/presentationml/2006/main">
  <p:tag name="AS_UNIQUEID" val="10"/>
</p:tagLst>
</file>

<file path=ppt/tags/tag73.xml><?xml version="1.0" encoding="utf-8"?>
<p:tagLst xmlns:p="http://schemas.openxmlformats.org/presentationml/2006/main">
  <p:tag name="AS_UNIQUEID" val="13"/>
</p:tagLst>
</file>

<file path=ppt/tags/tag74.xml><?xml version="1.0" encoding="utf-8"?>
<p:tagLst xmlns:p="http://schemas.openxmlformats.org/presentationml/2006/main">
  <p:tag name="AS_UNIQUEID" val="12"/>
</p:tagLst>
</file>

<file path=ppt/tags/tag75.xml><?xml version="1.0" encoding="utf-8"?>
<p:tagLst xmlns:p="http://schemas.openxmlformats.org/presentationml/2006/main">
  <p:tag name="AS_UNIQUEID" val="11"/>
</p:tagLst>
</file>

<file path=ppt/tags/tag76.xml><?xml version="1.0" encoding="utf-8"?>
<p:tagLst xmlns:p="http://schemas.openxmlformats.org/presentationml/2006/main">
  <p:tag name="AS_UNIQUEID" val="18"/>
</p:tagLst>
</file>

<file path=ppt/tags/tag77.xml><?xml version="1.0" encoding="utf-8"?>
<p:tagLst xmlns:p="http://schemas.openxmlformats.org/presentationml/2006/main">
  <p:tag name="AS_UNIQUEID" val="14"/>
</p:tagLst>
</file>

<file path=ppt/tags/tag78.xml><?xml version="1.0" encoding="utf-8"?>
<p:tagLst xmlns:p="http://schemas.openxmlformats.org/presentationml/2006/main">
  <p:tag name="AS_UNIQUEID" val="15"/>
</p:tagLst>
</file>

<file path=ppt/tags/tag79.xml><?xml version="1.0" encoding="utf-8"?>
<p:tagLst xmlns:p="http://schemas.openxmlformats.org/presentationml/2006/main">
  <p:tag name="AS_UNIQUEID" val="1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17"/>
</p:tagLst>
</file>

<file path=ppt/tags/tag81.xml><?xml version="1.0" encoding="utf-8"?>
<p:tagLst xmlns:p="http://schemas.openxmlformats.org/presentationml/2006/main">
  <p:tag name="AS_UNIQUEID" val="19"/>
</p:tagLst>
</file>

<file path=ppt/tags/tag82.xml><?xml version="1.0" encoding="utf-8"?>
<p:tagLst xmlns:p="http://schemas.openxmlformats.org/presentationml/2006/main">
  <p:tag name="AS_UNIQUEID" val="20"/>
</p:tagLst>
</file>

<file path=ppt/tags/tag83.xml><?xml version="1.0" encoding="utf-8"?>
<p:tagLst xmlns:p="http://schemas.openxmlformats.org/presentationml/2006/main">
  <p:tag name="AS_UNIQUEID" val="21"/>
</p:tagLst>
</file>

<file path=ppt/tags/tag84.xml><?xml version="1.0" encoding="utf-8"?>
<p:tagLst xmlns:p="http://schemas.openxmlformats.org/presentationml/2006/main">
  <p:tag name="AS_UNIQUEID" val="22"/>
</p:tagLst>
</file>

<file path=ppt/tags/tag85.xml><?xml version="1.0" encoding="utf-8"?>
<p:tagLst xmlns:p="http://schemas.openxmlformats.org/presentationml/2006/main">
  <p:tag name="AS_UNIQUEID" val="23"/>
</p:tagLst>
</file>

<file path=ppt/tags/tag86.xml><?xml version="1.0" encoding="utf-8"?>
<p:tagLst xmlns:p="http://schemas.openxmlformats.org/presentationml/2006/main">
  <p:tag name="AS_UNIQUEID" val="24"/>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AS_UNIQUEID" val="336"/>
</p:tagLst>
</file>

<file path=ppt/tags/tag89.xml><?xml version="1.0" encoding="utf-8"?>
<p:tagLst xmlns:p="http://schemas.openxmlformats.org/presentationml/2006/main">
  <p:tag name="AS_UNIQUEID" val="33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337"/>
</p:tagLst>
</file>

<file path=ppt/tags/tag91.xml><?xml version="1.0" encoding="utf-8"?>
<p:tagLst xmlns:p="http://schemas.openxmlformats.org/presentationml/2006/main">
  <p:tag name="AS_UNIQUEID" val="339"/>
</p:tagLst>
</file>

<file path=ppt/tags/tag92.xml><?xml version="1.0" encoding="utf-8"?>
<p:tagLst xmlns:p="http://schemas.openxmlformats.org/presentationml/2006/main">
  <p:tag name="AS_UNIQUEID" val="4491"/>
</p:tagLst>
</file>

<file path=ppt/tags/tag93.xml><?xml version="1.0" encoding="utf-8"?>
<p:tagLst xmlns:p="http://schemas.openxmlformats.org/presentationml/2006/main">
  <p:tag name="AS_UNIQUEID" val="344"/>
</p:tagLst>
</file>

<file path=ppt/tags/tag94.xml><?xml version="1.0" encoding="utf-8"?>
<p:tagLst xmlns:p="http://schemas.openxmlformats.org/presentationml/2006/main">
  <p:tag name="AS_UNIQUEID" val="343"/>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AS_UNIQUEID" val="514"/>
</p:tagLst>
</file>

<file path=ppt/tags/tag97.xml><?xml version="1.0" encoding="utf-8"?>
<p:tagLst xmlns:p="http://schemas.openxmlformats.org/presentationml/2006/main">
  <p:tag name="AS_UNIQUEID" val="515"/>
</p:tagLst>
</file>

<file path=ppt/tags/tag98.xml><?xml version="1.0" encoding="utf-8"?>
<p:tagLst xmlns:p="http://schemas.openxmlformats.org/presentationml/2006/main">
  <p:tag name="AS_UNIQUEID" val="1861"/>
</p:tagLst>
</file>

<file path=ppt/tags/tag99.xml><?xml version="1.0" encoding="utf-8"?>
<p:tagLst xmlns:p="http://schemas.openxmlformats.org/presentationml/2006/main">
  <p:tag name="AS_UNIQUEID" val="1862"/>
</p:tagLst>
</file>

<file path=ppt/theme/theme1.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3997</Words>
  <Application>WPS 演示</Application>
  <PresentationFormat/>
  <Paragraphs>602</Paragraphs>
  <Slides>31</Slides>
  <Notes>2</Notes>
  <HiddenSlides>0</HiddenSlides>
  <MMClips>1</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7</vt:i4>
      </vt:variant>
      <vt:variant>
        <vt:lpstr>幻灯片标题</vt:lpstr>
      </vt:variant>
      <vt:variant>
        <vt:i4>31</vt:i4>
      </vt:variant>
    </vt:vector>
  </HeadingPairs>
  <TitlesOfParts>
    <vt:vector size="59" baseType="lpstr">
      <vt:lpstr>Arial</vt:lpstr>
      <vt:lpstr>宋体</vt:lpstr>
      <vt:lpstr>Wingdings</vt:lpstr>
      <vt:lpstr>Wingdings</vt:lpstr>
      <vt:lpstr>微软雅黑</vt:lpstr>
      <vt:lpstr>Times New Roman</vt:lpstr>
      <vt:lpstr>黑体</vt:lpstr>
      <vt:lpstr>华文楷体</vt:lpstr>
      <vt:lpstr>NEU-BZ-S92</vt:lpstr>
      <vt:lpstr>Segoe Print</vt:lpstr>
      <vt:lpstr>方正书宋_GBK</vt:lpstr>
      <vt:lpstr>Times New Roman</vt:lpstr>
      <vt:lpstr>宋体-简</vt:lpstr>
      <vt:lpstr>Calibri</vt:lpstr>
      <vt:lpstr>Arial Unicode MS</vt:lpstr>
      <vt:lpstr>Hoefler Text</vt:lpstr>
      <vt:lpstr>Calibri</vt:lpstr>
      <vt:lpstr>文泉驿微米黑</vt:lpstr>
      <vt:lpstr>Agency FB</vt:lpstr>
      <vt:lpstr>Trebuchet MS</vt:lpstr>
      <vt:lpstr>自定义设计方案</vt:lpstr>
      <vt:lpstr>Word.Document.12</vt:lpstr>
      <vt:lpstr>Paint.Picture</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沈园</cp:lastModifiedBy>
  <cp:revision>3</cp:revision>
  <cp:lastPrinted>2023-02-21T15:41:00Z</cp:lastPrinted>
  <dcterms:created xsi:type="dcterms:W3CDTF">2023-02-21T15:41:00Z</dcterms:created>
  <dcterms:modified xsi:type="dcterms:W3CDTF">2024-01-03T18:08:59Z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36F55AE9F08D44419F6EC2C5E9BCACA0_13</vt:lpwstr>
  </property>
  <property fmtid="{D5CDD505-2E9C-101B-9397-08002B2CF9AE}" pid="7" name="KSOProductBuildVer">
    <vt:lpwstr>2052-12.1.0.16120</vt:lpwstr>
  </property>
</Properties>
</file>