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jpeg" ContentType="image/jpeg"/>
  <Default Extension="JPG" ContentType="image/.jpg"/>
  <Default Extension="wmf" ContentType="image/x-wmf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7" r:id="rId3"/>
    <p:sldId id="322" r:id="rId4"/>
    <p:sldId id="323" r:id="rId6"/>
    <p:sldId id="325" r:id="rId7"/>
    <p:sldId id="326" r:id="rId8"/>
    <p:sldId id="328" r:id="rId9"/>
    <p:sldId id="329" r:id="rId10"/>
    <p:sldId id="330" r:id="rId11"/>
    <p:sldId id="331" r:id="rId12"/>
    <p:sldId id="332" r:id="rId13"/>
    <p:sldId id="333" r:id="rId14"/>
    <p:sldId id="334" r:id="rId15"/>
    <p:sldId id="336" r:id="rId16"/>
    <p:sldId id="337" r:id="rId17"/>
    <p:sldId id="338" r:id="rId18"/>
    <p:sldId id="339" r:id="rId19"/>
    <p:sldId id="340" r:id="rId20"/>
    <p:sldId id="341" r:id="rId21"/>
    <p:sldId id="342" r:id="rId22"/>
    <p:sldId id="343" r:id="rId23"/>
    <p:sldId id="344" r:id="rId24"/>
    <p:sldId id="345" r:id="rId25"/>
    <p:sldId id="346" r:id="rId26"/>
    <p:sldId id="347" r:id="rId27"/>
    <p:sldId id="348" r:id="rId28"/>
    <p:sldId id="349" r:id="rId29"/>
    <p:sldId id="350" r:id="rId30"/>
    <p:sldId id="351" r:id="rId31"/>
    <p:sldId id="352" r:id="rId32"/>
    <p:sldId id="353" r:id="rId33"/>
    <p:sldId id="354" r:id="rId34"/>
    <p:sldId id="355" r:id="rId35"/>
    <p:sldId id="356" r:id="rId36"/>
    <p:sldId id="357" r:id="rId37"/>
    <p:sldId id="358" r:id="rId38"/>
    <p:sldId id="359" r:id="rId39"/>
    <p:sldId id="360" r:id="rId40"/>
    <p:sldId id="361" r:id="rId41"/>
    <p:sldId id="362" r:id="rId42"/>
  </p:sldIdLst>
  <p:sldSz cx="12192000" cy="6858000"/>
  <p:notesSz cx="6858000" cy="9144000"/>
  <p:custDataLst>
    <p:tags r:id="rId4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78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0" clrIdx="0"/>
  <p:cmAuthor id="2" name="作者" initials="A" lastIdx="0" clrIdx="1"/>
  <p:cmAuthor id="0" name="幸全" initials="" lastIdx="0" clrIdx="0"/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630" y="78"/>
      </p:cViewPr>
      <p:guideLst>
        <p:guide orient="horz" pos="2159"/>
        <p:guide pos="378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7" Type="http://schemas.openxmlformats.org/officeDocument/2006/relationships/tags" Target="tags/tag706.xml"/><Relationship Id="rId46" Type="http://schemas.openxmlformats.org/officeDocument/2006/relationships/commentAuthors" Target="commentAuthors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488.xml"/><Relationship Id="rId4" Type="http://schemas.openxmlformats.org/officeDocument/2006/relationships/tags" Target="../tags/tag487.xml"/><Relationship Id="rId3" Type="http://schemas.openxmlformats.org/officeDocument/2006/relationships/tags" Target="../tags/tag48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51032E3A-7624-4EED-AB1C-551B58DCDE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B6D5469C-18B3-4796-BC3C-4822D1AC7E90}" type="slidenum">
              <a:rPr lang="en-US" altLang="zh-CN"/>
            </a:fld>
            <a:endParaRPr lang="en-US" altLang="zh-CN"/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193539" name="Rectangle 3"/>
          <p:cNvSpPr txBox="1">
            <a:spLocks noGrp="1" noChangeArrowheads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kumimoji="1" lang="en-US" altLang="zh-CN" b="1">
                <a:solidFill>
                  <a:schemeClr val="bg1"/>
                </a:solidFill>
              </a:rPr>
              <a:t>[小结]先加浓HNO3，再缓慢加入浓H2SO4 ，待混合酸冷却后再加入苯，以防苯挥发及发生副反应。</a:t>
            </a:r>
            <a:endParaRPr kumimoji="1" lang="en-US" altLang="zh-CN" b="1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kumimoji="1" lang="en-US" altLang="zh-CN" b="1">
                <a:solidFill>
                  <a:schemeClr val="bg1"/>
                </a:solidFill>
              </a:rPr>
              <a:t>苯与硝酸的反应在50 ℃ -60℃ 时产物是硝基苯，温度过高会有副产物，且苯、硝酸易挥发，硝酸也会分解。温度低于50℃，不易反应。   </a:t>
            </a:r>
            <a:br>
              <a:rPr kumimoji="1" lang="en-US" altLang="zh-CN" b="1">
                <a:solidFill>
                  <a:schemeClr val="bg1"/>
                </a:solidFill>
              </a:rPr>
            </a:br>
            <a:endParaRPr kumimoji="1" lang="en-US" altLang="zh-CN" b="1">
              <a:solidFill>
                <a:schemeClr val="bg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2.xml"/><Relationship Id="rId18" Type="http://schemas.openxmlformats.org/officeDocument/2006/relationships/image" Target="../media/image1.png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连接符 10"/>
          <p:cNvCxnSpPr/>
          <p:nvPr userDrawn="1"/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</p:spTree>
    <p:custDataLst>
      <p:tags r:id="rId1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64.xml"/><Relationship Id="rId5" Type="http://schemas.openxmlformats.org/officeDocument/2006/relationships/image" Target="../media/image5.png"/><Relationship Id="rId4" Type="http://schemas.openxmlformats.org/officeDocument/2006/relationships/tags" Target="../tags/tag63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jpeg"/><Relationship Id="rId8" Type="http://schemas.openxmlformats.org/officeDocument/2006/relationships/tags" Target="../tags/tag251.xml"/><Relationship Id="rId7" Type="http://schemas.openxmlformats.org/officeDocument/2006/relationships/tags" Target="../tags/tag250.xml"/><Relationship Id="rId6" Type="http://schemas.openxmlformats.org/officeDocument/2006/relationships/tags" Target="../tags/tag249.xml"/><Relationship Id="rId5" Type="http://schemas.openxmlformats.org/officeDocument/2006/relationships/image" Target="../media/image21.jpeg"/><Relationship Id="rId4" Type="http://schemas.openxmlformats.org/officeDocument/2006/relationships/tags" Target="../tags/tag248.xml"/><Relationship Id="rId3" Type="http://schemas.openxmlformats.org/officeDocument/2006/relationships/tags" Target="../tags/tag247.xml"/><Relationship Id="rId2" Type="http://schemas.openxmlformats.org/officeDocument/2006/relationships/tags" Target="../tags/tag246.xml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256.xml"/><Relationship Id="rId14" Type="http://schemas.openxmlformats.org/officeDocument/2006/relationships/tags" Target="../tags/tag255.xml"/><Relationship Id="rId13" Type="http://schemas.openxmlformats.org/officeDocument/2006/relationships/image" Target="../media/image23.jpeg"/><Relationship Id="rId12" Type="http://schemas.openxmlformats.org/officeDocument/2006/relationships/tags" Target="../tags/tag254.xml"/><Relationship Id="rId11" Type="http://schemas.openxmlformats.org/officeDocument/2006/relationships/tags" Target="../tags/tag253.xml"/><Relationship Id="rId10" Type="http://schemas.openxmlformats.org/officeDocument/2006/relationships/tags" Target="../tags/tag252.xml"/><Relationship Id="rId1" Type="http://schemas.openxmlformats.org/officeDocument/2006/relationships/tags" Target="../tags/tag245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62.xml"/><Relationship Id="rId8" Type="http://schemas.openxmlformats.org/officeDocument/2006/relationships/tags" Target="../tags/tag261.xml"/><Relationship Id="rId7" Type="http://schemas.openxmlformats.org/officeDocument/2006/relationships/tags" Target="../tags/tag260.xml"/><Relationship Id="rId6" Type="http://schemas.openxmlformats.org/officeDocument/2006/relationships/image" Target="../media/image25.wmf"/><Relationship Id="rId5" Type="http://schemas.openxmlformats.org/officeDocument/2006/relationships/tags" Target="../tags/tag259.xml"/><Relationship Id="rId4" Type="http://schemas.openxmlformats.org/officeDocument/2006/relationships/image" Target="../media/image13.jpeg"/><Relationship Id="rId31" Type="http://schemas.openxmlformats.org/officeDocument/2006/relationships/slideLayout" Target="../slideLayouts/slideLayout7.xml"/><Relationship Id="rId30" Type="http://schemas.openxmlformats.org/officeDocument/2006/relationships/tags" Target="../tags/tag283.xml"/><Relationship Id="rId3" Type="http://schemas.openxmlformats.org/officeDocument/2006/relationships/tags" Target="../tags/tag258.xml"/><Relationship Id="rId29" Type="http://schemas.openxmlformats.org/officeDocument/2006/relationships/tags" Target="../tags/tag282.xml"/><Relationship Id="rId28" Type="http://schemas.openxmlformats.org/officeDocument/2006/relationships/tags" Target="../tags/tag281.xml"/><Relationship Id="rId27" Type="http://schemas.openxmlformats.org/officeDocument/2006/relationships/tags" Target="../tags/tag280.xml"/><Relationship Id="rId26" Type="http://schemas.openxmlformats.org/officeDocument/2006/relationships/tags" Target="../tags/tag279.xml"/><Relationship Id="rId25" Type="http://schemas.openxmlformats.org/officeDocument/2006/relationships/tags" Target="../tags/tag278.xml"/><Relationship Id="rId24" Type="http://schemas.openxmlformats.org/officeDocument/2006/relationships/tags" Target="../tags/tag277.xml"/><Relationship Id="rId23" Type="http://schemas.openxmlformats.org/officeDocument/2006/relationships/tags" Target="../tags/tag276.xml"/><Relationship Id="rId22" Type="http://schemas.openxmlformats.org/officeDocument/2006/relationships/tags" Target="../tags/tag275.xml"/><Relationship Id="rId21" Type="http://schemas.openxmlformats.org/officeDocument/2006/relationships/tags" Target="../tags/tag274.xml"/><Relationship Id="rId20" Type="http://schemas.openxmlformats.org/officeDocument/2006/relationships/tags" Target="../tags/tag273.xml"/><Relationship Id="rId2" Type="http://schemas.openxmlformats.org/officeDocument/2006/relationships/image" Target="../media/image24.jpeg"/><Relationship Id="rId19" Type="http://schemas.openxmlformats.org/officeDocument/2006/relationships/tags" Target="../tags/tag272.xml"/><Relationship Id="rId18" Type="http://schemas.openxmlformats.org/officeDocument/2006/relationships/tags" Target="../tags/tag271.xml"/><Relationship Id="rId17" Type="http://schemas.openxmlformats.org/officeDocument/2006/relationships/tags" Target="../tags/tag270.xml"/><Relationship Id="rId16" Type="http://schemas.openxmlformats.org/officeDocument/2006/relationships/tags" Target="../tags/tag269.xml"/><Relationship Id="rId15" Type="http://schemas.openxmlformats.org/officeDocument/2006/relationships/tags" Target="../tags/tag268.xml"/><Relationship Id="rId14" Type="http://schemas.openxmlformats.org/officeDocument/2006/relationships/tags" Target="../tags/tag267.xml"/><Relationship Id="rId13" Type="http://schemas.openxmlformats.org/officeDocument/2006/relationships/tags" Target="../tags/tag266.xml"/><Relationship Id="rId12" Type="http://schemas.openxmlformats.org/officeDocument/2006/relationships/tags" Target="../tags/tag265.xml"/><Relationship Id="rId11" Type="http://schemas.openxmlformats.org/officeDocument/2006/relationships/tags" Target="../tags/tag264.xml"/><Relationship Id="rId10" Type="http://schemas.openxmlformats.org/officeDocument/2006/relationships/tags" Target="../tags/tag263.xml"/><Relationship Id="rId1" Type="http://schemas.openxmlformats.org/officeDocument/2006/relationships/tags" Target="../tags/tag257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92.xml"/><Relationship Id="rId8" Type="http://schemas.openxmlformats.org/officeDocument/2006/relationships/tags" Target="../tags/tag291.xml"/><Relationship Id="rId7" Type="http://schemas.openxmlformats.org/officeDocument/2006/relationships/tags" Target="../tags/tag290.xml"/><Relationship Id="rId6" Type="http://schemas.openxmlformats.org/officeDocument/2006/relationships/tags" Target="../tags/tag289.xml"/><Relationship Id="rId5" Type="http://schemas.openxmlformats.org/officeDocument/2006/relationships/tags" Target="../tags/tag288.xml"/><Relationship Id="rId43" Type="http://schemas.openxmlformats.org/officeDocument/2006/relationships/slideLayout" Target="../slideLayouts/slideLayout7.xml"/><Relationship Id="rId42" Type="http://schemas.openxmlformats.org/officeDocument/2006/relationships/tags" Target="../tags/tag324.xml"/><Relationship Id="rId41" Type="http://schemas.openxmlformats.org/officeDocument/2006/relationships/tags" Target="../tags/tag323.xml"/><Relationship Id="rId40" Type="http://schemas.openxmlformats.org/officeDocument/2006/relationships/tags" Target="../tags/tag322.xml"/><Relationship Id="rId4" Type="http://schemas.openxmlformats.org/officeDocument/2006/relationships/tags" Target="../tags/tag287.xml"/><Relationship Id="rId39" Type="http://schemas.openxmlformats.org/officeDocument/2006/relationships/tags" Target="../tags/tag321.xml"/><Relationship Id="rId38" Type="http://schemas.openxmlformats.org/officeDocument/2006/relationships/tags" Target="../tags/tag320.xml"/><Relationship Id="rId37" Type="http://schemas.openxmlformats.org/officeDocument/2006/relationships/tags" Target="../tags/tag319.xml"/><Relationship Id="rId36" Type="http://schemas.openxmlformats.org/officeDocument/2006/relationships/image" Target="../media/image26.png"/><Relationship Id="rId35" Type="http://schemas.openxmlformats.org/officeDocument/2006/relationships/tags" Target="../tags/tag318.xml"/><Relationship Id="rId34" Type="http://schemas.openxmlformats.org/officeDocument/2006/relationships/tags" Target="../tags/tag317.xml"/><Relationship Id="rId33" Type="http://schemas.openxmlformats.org/officeDocument/2006/relationships/tags" Target="../tags/tag316.xml"/><Relationship Id="rId32" Type="http://schemas.openxmlformats.org/officeDocument/2006/relationships/tags" Target="../tags/tag315.xml"/><Relationship Id="rId31" Type="http://schemas.openxmlformats.org/officeDocument/2006/relationships/tags" Target="../tags/tag314.xml"/><Relationship Id="rId30" Type="http://schemas.openxmlformats.org/officeDocument/2006/relationships/tags" Target="../tags/tag313.xml"/><Relationship Id="rId3" Type="http://schemas.openxmlformats.org/officeDocument/2006/relationships/tags" Target="../tags/tag286.xml"/><Relationship Id="rId29" Type="http://schemas.openxmlformats.org/officeDocument/2006/relationships/tags" Target="../tags/tag312.xml"/><Relationship Id="rId28" Type="http://schemas.openxmlformats.org/officeDocument/2006/relationships/tags" Target="../tags/tag311.xml"/><Relationship Id="rId27" Type="http://schemas.openxmlformats.org/officeDocument/2006/relationships/tags" Target="../tags/tag310.xml"/><Relationship Id="rId26" Type="http://schemas.openxmlformats.org/officeDocument/2006/relationships/tags" Target="../tags/tag309.xml"/><Relationship Id="rId25" Type="http://schemas.openxmlformats.org/officeDocument/2006/relationships/tags" Target="../tags/tag308.xml"/><Relationship Id="rId24" Type="http://schemas.openxmlformats.org/officeDocument/2006/relationships/tags" Target="../tags/tag307.xml"/><Relationship Id="rId23" Type="http://schemas.openxmlformats.org/officeDocument/2006/relationships/tags" Target="../tags/tag306.xml"/><Relationship Id="rId22" Type="http://schemas.openxmlformats.org/officeDocument/2006/relationships/tags" Target="../tags/tag305.xml"/><Relationship Id="rId21" Type="http://schemas.openxmlformats.org/officeDocument/2006/relationships/tags" Target="../tags/tag304.xml"/><Relationship Id="rId20" Type="http://schemas.openxmlformats.org/officeDocument/2006/relationships/tags" Target="../tags/tag303.xml"/><Relationship Id="rId2" Type="http://schemas.openxmlformats.org/officeDocument/2006/relationships/tags" Target="../tags/tag285.xml"/><Relationship Id="rId19" Type="http://schemas.openxmlformats.org/officeDocument/2006/relationships/tags" Target="../tags/tag302.xml"/><Relationship Id="rId18" Type="http://schemas.openxmlformats.org/officeDocument/2006/relationships/tags" Target="../tags/tag301.xml"/><Relationship Id="rId17" Type="http://schemas.openxmlformats.org/officeDocument/2006/relationships/tags" Target="../tags/tag300.xml"/><Relationship Id="rId16" Type="http://schemas.openxmlformats.org/officeDocument/2006/relationships/tags" Target="../tags/tag299.xml"/><Relationship Id="rId15" Type="http://schemas.openxmlformats.org/officeDocument/2006/relationships/tags" Target="../tags/tag298.xml"/><Relationship Id="rId14" Type="http://schemas.openxmlformats.org/officeDocument/2006/relationships/tags" Target="../tags/tag297.xml"/><Relationship Id="rId13" Type="http://schemas.openxmlformats.org/officeDocument/2006/relationships/tags" Target="../tags/tag296.xml"/><Relationship Id="rId12" Type="http://schemas.openxmlformats.org/officeDocument/2006/relationships/tags" Target="../tags/tag295.xml"/><Relationship Id="rId11" Type="http://schemas.openxmlformats.org/officeDocument/2006/relationships/tags" Target="../tags/tag294.xml"/><Relationship Id="rId10" Type="http://schemas.openxmlformats.org/officeDocument/2006/relationships/tags" Target="../tags/tag293.xml"/><Relationship Id="rId1" Type="http://schemas.openxmlformats.org/officeDocument/2006/relationships/tags" Target="../tags/tag284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327.xml"/><Relationship Id="rId3" Type="http://schemas.openxmlformats.org/officeDocument/2006/relationships/image" Target="../media/image27.png"/><Relationship Id="rId2" Type="http://schemas.openxmlformats.org/officeDocument/2006/relationships/tags" Target="../tags/tag326.xml"/><Relationship Id="rId1" Type="http://schemas.openxmlformats.org/officeDocument/2006/relationships/tags" Target="../tags/tag325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336.xml"/><Relationship Id="rId8" Type="http://schemas.openxmlformats.org/officeDocument/2006/relationships/tags" Target="../tags/tag335.xml"/><Relationship Id="rId7" Type="http://schemas.openxmlformats.org/officeDocument/2006/relationships/tags" Target="../tags/tag334.xml"/><Relationship Id="rId6" Type="http://schemas.openxmlformats.org/officeDocument/2006/relationships/tags" Target="../tags/tag333.xml"/><Relationship Id="rId5" Type="http://schemas.openxmlformats.org/officeDocument/2006/relationships/tags" Target="../tags/tag332.xml"/><Relationship Id="rId4" Type="http://schemas.openxmlformats.org/officeDocument/2006/relationships/tags" Target="../tags/tag331.xml"/><Relationship Id="rId3" Type="http://schemas.openxmlformats.org/officeDocument/2006/relationships/tags" Target="../tags/tag330.xml"/><Relationship Id="rId2" Type="http://schemas.openxmlformats.org/officeDocument/2006/relationships/tags" Target="../tags/tag329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339.xml"/><Relationship Id="rId12" Type="http://schemas.openxmlformats.org/officeDocument/2006/relationships/tags" Target="../tags/tag338.xml"/><Relationship Id="rId11" Type="http://schemas.openxmlformats.org/officeDocument/2006/relationships/image" Target="../media/image28.png"/><Relationship Id="rId10" Type="http://schemas.openxmlformats.org/officeDocument/2006/relationships/tags" Target="../tags/tag337.xml"/><Relationship Id="rId1" Type="http://schemas.openxmlformats.org/officeDocument/2006/relationships/tags" Target="../tags/tag328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oleObject" Target="../embeddings/oleObject3.bin"/><Relationship Id="rId7" Type="http://schemas.openxmlformats.org/officeDocument/2006/relationships/tags" Target="../tags/tag345.xml"/><Relationship Id="rId6" Type="http://schemas.openxmlformats.org/officeDocument/2006/relationships/image" Target="../media/image29.png"/><Relationship Id="rId5" Type="http://schemas.openxmlformats.org/officeDocument/2006/relationships/tags" Target="../tags/tag344.xml"/><Relationship Id="rId4" Type="http://schemas.openxmlformats.org/officeDocument/2006/relationships/tags" Target="../tags/tag343.xml"/><Relationship Id="rId3" Type="http://schemas.openxmlformats.org/officeDocument/2006/relationships/tags" Target="../tags/tag342.xml"/><Relationship Id="rId2" Type="http://schemas.openxmlformats.org/officeDocument/2006/relationships/tags" Target="../tags/tag341.xml"/><Relationship Id="rId18" Type="http://schemas.openxmlformats.org/officeDocument/2006/relationships/vmlDrawing" Target="../drawings/vmlDrawing2.vml"/><Relationship Id="rId17" Type="http://schemas.openxmlformats.org/officeDocument/2006/relationships/slideLayout" Target="../slideLayouts/slideLayout7.xml"/><Relationship Id="rId16" Type="http://schemas.openxmlformats.org/officeDocument/2006/relationships/tags" Target="../tags/tag352.xml"/><Relationship Id="rId15" Type="http://schemas.openxmlformats.org/officeDocument/2006/relationships/tags" Target="../tags/tag351.xml"/><Relationship Id="rId14" Type="http://schemas.openxmlformats.org/officeDocument/2006/relationships/tags" Target="../tags/tag350.xml"/><Relationship Id="rId13" Type="http://schemas.openxmlformats.org/officeDocument/2006/relationships/tags" Target="../tags/tag349.xml"/><Relationship Id="rId12" Type="http://schemas.openxmlformats.org/officeDocument/2006/relationships/tags" Target="../tags/tag348.xml"/><Relationship Id="rId11" Type="http://schemas.openxmlformats.org/officeDocument/2006/relationships/tags" Target="../tags/tag347.xml"/><Relationship Id="rId10" Type="http://schemas.openxmlformats.org/officeDocument/2006/relationships/tags" Target="../tags/tag346.xml"/><Relationship Id="rId1" Type="http://schemas.openxmlformats.org/officeDocument/2006/relationships/tags" Target="../tags/tag340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361.xml"/><Relationship Id="rId8" Type="http://schemas.openxmlformats.org/officeDocument/2006/relationships/tags" Target="../tags/tag360.xml"/><Relationship Id="rId7" Type="http://schemas.openxmlformats.org/officeDocument/2006/relationships/tags" Target="../tags/tag359.xml"/><Relationship Id="rId6" Type="http://schemas.openxmlformats.org/officeDocument/2006/relationships/tags" Target="../tags/tag358.xml"/><Relationship Id="rId5" Type="http://schemas.openxmlformats.org/officeDocument/2006/relationships/tags" Target="../tags/tag357.xml"/><Relationship Id="rId4" Type="http://schemas.openxmlformats.org/officeDocument/2006/relationships/tags" Target="../tags/tag356.xml"/><Relationship Id="rId37" Type="http://schemas.openxmlformats.org/officeDocument/2006/relationships/slideLayout" Target="../slideLayouts/slideLayout7.xml"/><Relationship Id="rId36" Type="http://schemas.openxmlformats.org/officeDocument/2006/relationships/tags" Target="../tags/tag388.xml"/><Relationship Id="rId35" Type="http://schemas.openxmlformats.org/officeDocument/2006/relationships/tags" Target="../tags/tag387.xml"/><Relationship Id="rId34" Type="http://schemas.openxmlformats.org/officeDocument/2006/relationships/tags" Target="../tags/tag386.xml"/><Relationship Id="rId33" Type="http://schemas.openxmlformats.org/officeDocument/2006/relationships/tags" Target="../tags/tag385.xml"/><Relationship Id="rId32" Type="http://schemas.openxmlformats.org/officeDocument/2006/relationships/tags" Target="../tags/tag384.xml"/><Relationship Id="rId31" Type="http://schemas.openxmlformats.org/officeDocument/2006/relationships/tags" Target="../tags/tag383.xml"/><Relationship Id="rId30" Type="http://schemas.openxmlformats.org/officeDocument/2006/relationships/tags" Target="../tags/tag382.xml"/><Relationship Id="rId3" Type="http://schemas.openxmlformats.org/officeDocument/2006/relationships/tags" Target="../tags/tag355.xml"/><Relationship Id="rId29" Type="http://schemas.openxmlformats.org/officeDocument/2006/relationships/tags" Target="../tags/tag381.xml"/><Relationship Id="rId28" Type="http://schemas.openxmlformats.org/officeDocument/2006/relationships/tags" Target="../tags/tag380.xml"/><Relationship Id="rId27" Type="http://schemas.openxmlformats.org/officeDocument/2006/relationships/tags" Target="../tags/tag379.xml"/><Relationship Id="rId26" Type="http://schemas.openxmlformats.org/officeDocument/2006/relationships/tags" Target="../tags/tag378.xml"/><Relationship Id="rId25" Type="http://schemas.openxmlformats.org/officeDocument/2006/relationships/tags" Target="../tags/tag377.xml"/><Relationship Id="rId24" Type="http://schemas.openxmlformats.org/officeDocument/2006/relationships/tags" Target="../tags/tag376.xml"/><Relationship Id="rId23" Type="http://schemas.openxmlformats.org/officeDocument/2006/relationships/tags" Target="../tags/tag375.xml"/><Relationship Id="rId22" Type="http://schemas.openxmlformats.org/officeDocument/2006/relationships/tags" Target="../tags/tag374.xml"/><Relationship Id="rId21" Type="http://schemas.openxmlformats.org/officeDocument/2006/relationships/tags" Target="../tags/tag373.xml"/><Relationship Id="rId20" Type="http://schemas.openxmlformats.org/officeDocument/2006/relationships/tags" Target="../tags/tag372.xml"/><Relationship Id="rId2" Type="http://schemas.openxmlformats.org/officeDocument/2006/relationships/tags" Target="../tags/tag354.xml"/><Relationship Id="rId19" Type="http://schemas.openxmlformats.org/officeDocument/2006/relationships/tags" Target="../tags/tag371.xml"/><Relationship Id="rId18" Type="http://schemas.openxmlformats.org/officeDocument/2006/relationships/tags" Target="../tags/tag370.xml"/><Relationship Id="rId17" Type="http://schemas.openxmlformats.org/officeDocument/2006/relationships/tags" Target="../tags/tag369.xml"/><Relationship Id="rId16" Type="http://schemas.openxmlformats.org/officeDocument/2006/relationships/tags" Target="../tags/tag368.xml"/><Relationship Id="rId15" Type="http://schemas.openxmlformats.org/officeDocument/2006/relationships/tags" Target="../tags/tag367.xml"/><Relationship Id="rId14" Type="http://schemas.openxmlformats.org/officeDocument/2006/relationships/tags" Target="../tags/tag366.xml"/><Relationship Id="rId13" Type="http://schemas.openxmlformats.org/officeDocument/2006/relationships/tags" Target="../tags/tag365.xml"/><Relationship Id="rId12" Type="http://schemas.openxmlformats.org/officeDocument/2006/relationships/tags" Target="../tags/tag364.xml"/><Relationship Id="rId11" Type="http://schemas.openxmlformats.org/officeDocument/2006/relationships/tags" Target="../tags/tag363.xml"/><Relationship Id="rId10" Type="http://schemas.openxmlformats.org/officeDocument/2006/relationships/tags" Target="../tags/tag362.xml"/><Relationship Id="rId1" Type="http://schemas.openxmlformats.org/officeDocument/2006/relationships/tags" Target="../tags/tag353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396.xml"/><Relationship Id="rId8" Type="http://schemas.openxmlformats.org/officeDocument/2006/relationships/tags" Target="../tags/tag395.xml"/><Relationship Id="rId7" Type="http://schemas.openxmlformats.org/officeDocument/2006/relationships/tags" Target="../tags/tag394.xml"/><Relationship Id="rId6" Type="http://schemas.openxmlformats.org/officeDocument/2006/relationships/tags" Target="../tags/tag393.xml"/><Relationship Id="rId5" Type="http://schemas.openxmlformats.org/officeDocument/2006/relationships/image" Target="../media/image31.png"/><Relationship Id="rId4" Type="http://schemas.openxmlformats.org/officeDocument/2006/relationships/tags" Target="../tags/tag392.xml"/><Relationship Id="rId3" Type="http://schemas.openxmlformats.org/officeDocument/2006/relationships/tags" Target="../tags/tag391.xml"/><Relationship Id="rId21" Type="http://schemas.openxmlformats.org/officeDocument/2006/relationships/slideLayout" Target="../slideLayouts/slideLayout7.xml"/><Relationship Id="rId20" Type="http://schemas.openxmlformats.org/officeDocument/2006/relationships/tags" Target="../tags/tag407.xml"/><Relationship Id="rId2" Type="http://schemas.openxmlformats.org/officeDocument/2006/relationships/tags" Target="../tags/tag390.xml"/><Relationship Id="rId19" Type="http://schemas.openxmlformats.org/officeDocument/2006/relationships/tags" Target="../tags/tag406.xml"/><Relationship Id="rId18" Type="http://schemas.openxmlformats.org/officeDocument/2006/relationships/tags" Target="../tags/tag405.xml"/><Relationship Id="rId17" Type="http://schemas.openxmlformats.org/officeDocument/2006/relationships/tags" Target="../tags/tag404.xml"/><Relationship Id="rId16" Type="http://schemas.openxmlformats.org/officeDocument/2006/relationships/tags" Target="../tags/tag403.xml"/><Relationship Id="rId15" Type="http://schemas.openxmlformats.org/officeDocument/2006/relationships/tags" Target="../tags/tag402.xml"/><Relationship Id="rId14" Type="http://schemas.openxmlformats.org/officeDocument/2006/relationships/tags" Target="../tags/tag401.xml"/><Relationship Id="rId13" Type="http://schemas.openxmlformats.org/officeDocument/2006/relationships/tags" Target="../tags/tag400.xml"/><Relationship Id="rId12" Type="http://schemas.openxmlformats.org/officeDocument/2006/relationships/tags" Target="../tags/tag399.xml"/><Relationship Id="rId11" Type="http://schemas.openxmlformats.org/officeDocument/2006/relationships/tags" Target="../tags/tag398.xml"/><Relationship Id="rId10" Type="http://schemas.openxmlformats.org/officeDocument/2006/relationships/tags" Target="../tags/tag397.xml"/><Relationship Id="rId1" Type="http://schemas.openxmlformats.org/officeDocument/2006/relationships/tags" Target="../tags/tag389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416.xml"/><Relationship Id="rId8" Type="http://schemas.openxmlformats.org/officeDocument/2006/relationships/tags" Target="../tags/tag415.xml"/><Relationship Id="rId7" Type="http://schemas.openxmlformats.org/officeDocument/2006/relationships/tags" Target="../tags/tag414.xml"/><Relationship Id="rId6" Type="http://schemas.openxmlformats.org/officeDocument/2006/relationships/tags" Target="../tags/tag413.xml"/><Relationship Id="rId5" Type="http://schemas.openxmlformats.org/officeDocument/2006/relationships/tags" Target="../tags/tag412.xml"/><Relationship Id="rId4" Type="http://schemas.openxmlformats.org/officeDocument/2006/relationships/tags" Target="../tags/tag411.xml"/><Relationship Id="rId3" Type="http://schemas.openxmlformats.org/officeDocument/2006/relationships/tags" Target="../tags/tag410.xml"/><Relationship Id="rId2" Type="http://schemas.openxmlformats.org/officeDocument/2006/relationships/tags" Target="../tags/tag409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420.xml"/><Relationship Id="rId12" Type="http://schemas.openxmlformats.org/officeDocument/2006/relationships/tags" Target="../tags/tag419.xml"/><Relationship Id="rId11" Type="http://schemas.openxmlformats.org/officeDocument/2006/relationships/tags" Target="../tags/tag418.xml"/><Relationship Id="rId10" Type="http://schemas.openxmlformats.org/officeDocument/2006/relationships/tags" Target="../tags/tag417.xml"/><Relationship Id="rId1" Type="http://schemas.openxmlformats.org/officeDocument/2006/relationships/tags" Target="../tags/tag408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425.xml"/><Relationship Id="rId5" Type="http://schemas.openxmlformats.org/officeDocument/2006/relationships/tags" Target="../tags/tag424.xml"/><Relationship Id="rId4" Type="http://schemas.openxmlformats.org/officeDocument/2006/relationships/image" Target="../media/image32.png"/><Relationship Id="rId3" Type="http://schemas.openxmlformats.org/officeDocument/2006/relationships/tags" Target="../tags/tag423.xml"/><Relationship Id="rId2" Type="http://schemas.openxmlformats.org/officeDocument/2006/relationships/tags" Target="../tags/tag422.xml"/><Relationship Id="rId1" Type="http://schemas.openxmlformats.org/officeDocument/2006/relationships/tags" Target="../tags/tag4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2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image" Target="../media/image6.png"/><Relationship Id="rId1" Type="http://schemas.openxmlformats.org/officeDocument/2006/relationships/tags" Target="../tags/tag65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430.xml"/><Relationship Id="rId5" Type="http://schemas.openxmlformats.org/officeDocument/2006/relationships/tags" Target="../tags/tag429.xml"/><Relationship Id="rId4" Type="http://schemas.openxmlformats.org/officeDocument/2006/relationships/image" Target="../media/image33.png"/><Relationship Id="rId3" Type="http://schemas.openxmlformats.org/officeDocument/2006/relationships/tags" Target="../tags/tag428.xml"/><Relationship Id="rId2" Type="http://schemas.openxmlformats.org/officeDocument/2006/relationships/tags" Target="../tags/tag427.xml"/><Relationship Id="rId1" Type="http://schemas.openxmlformats.org/officeDocument/2006/relationships/tags" Target="../tags/tag426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437.xml"/><Relationship Id="rId8" Type="http://schemas.openxmlformats.org/officeDocument/2006/relationships/tags" Target="../tags/tag436.xml"/><Relationship Id="rId7" Type="http://schemas.openxmlformats.org/officeDocument/2006/relationships/image" Target="../media/image35.jpeg"/><Relationship Id="rId6" Type="http://schemas.openxmlformats.org/officeDocument/2006/relationships/tags" Target="../tags/tag435.xml"/><Relationship Id="rId5" Type="http://schemas.openxmlformats.org/officeDocument/2006/relationships/tags" Target="../tags/tag434.xml"/><Relationship Id="rId4" Type="http://schemas.openxmlformats.org/officeDocument/2006/relationships/image" Target="../media/image34.png"/><Relationship Id="rId3" Type="http://schemas.openxmlformats.org/officeDocument/2006/relationships/tags" Target="../tags/tag433.xml"/><Relationship Id="rId2" Type="http://schemas.openxmlformats.org/officeDocument/2006/relationships/tags" Target="../tags/tag432.xml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36.png"/><Relationship Id="rId14" Type="http://schemas.openxmlformats.org/officeDocument/2006/relationships/tags" Target="../tags/tag442.xml"/><Relationship Id="rId13" Type="http://schemas.openxmlformats.org/officeDocument/2006/relationships/tags" Target="../tags/tag441.xml"/><Relationship Id="rId12" Type="http://schemas.openxmlformats.org/officeDocument/2006/relationships/tags" Target="../tags/tag440.xml"/><Relationship Id="rId11" Type="http://schemas.openxmlformats.org/officeDocument/2006/relationships/tags" Target="../tags/tag439.xml"/><Relationship Id="rId10" Type="http://schemas.openxmlformats.org/officeDocument/2006/relationships/tags" Target="../tags/tag438.xml"/><Relationship Id="rId1" Type="http://schemas.openxmlformats.org/officeDocument/2006/relationships/tags" Target="../tags/tag431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451.xml"/><Relationship Id="rId8" Type="http://schemas.openxmlformats.org/officeDocument/2006/relationships/tags" Target="../tags/tag450.xml"/><Relationship Id="rId7" Type="http://schemas.openxmlformats.org/officeDocument/2006/relationships/tags" Target="../tags/tag449.xml"/><Relationship Id="rId6" Type="http://schemas.openxmlformats.org/officeDocument/2006/relationships/tags" Target="../tags/tag448.xml"/><Relationship Id="rId5" Type="http://schemas.openxmlformats.org/officeDocument/2006/relationships/tags" Target="../tags/tag447.xml"/><Relationship Id="rId4" Type="http://schemas.openxmlformats.org/officeDocument/2006/relationships/tags" Target="../tags/tag446.xml"/><Relationship Id="rId34" Type="http://schemas.openxmlformats.org/officeDocument/2006/relationships/slideLayout" Target="../slideLayouts/slideLayout7.xml"/><Relationship Id="rId33" Type="http://schemas.openxmlformats.org/officeDocument/2006/relationships/tags" Target="../tags/tag475.xml"/><Relationship Id="rId32" Type="http://schemas.openxmlformats.org/officeDocument/2006/relationships/tags" Target="../tags/tag474.xml"/><Relationship Id="rId31" Type="http://schemas.openxmlformats.org/officeDocument/2006/relationships/tags" Target="../tags/tag473.xml"/><Relationship Id="rId30" Type="http://schemas.openxmlformats.org/officeDocument/2006/relationships/tags" Target="../tags/tag472.xml"/><Relationship Id="rId3" Type="http://schemas.openxmlformats.org/officeDocument/2006/relationships/tags" Target="../tags/tag445.xml"/><Relationship Id="rId29" Type="http://schemas.openxmlformats.org/officeDocument/2006/relationships/tags" Target="../tags/tag471.xml"/><Relationship Id="rId28" Type="http://schemas.openxmlformats.org/officeDocument/2006/relationships/tags" Target="../tags/tag470.xml"/><Relationship Id="rId27" Type="http://schemas.openxmlformats.org/officeDocument/2006/relationships/tags" Target="../tags/tag469.xml"/><Relationship Id="rId26" Type="http://schemas.openxmlformats.org/officeDocument/2006/relationships/tags" Target="../tags/tag468.xml"/><Relationship Id="rId25" Type="http://schemas.openxmlformats.org/officeDocument/2006/relationships/tags" Target="../tags/tag467.xml"/><Relationship Id="rId24" Type="http://schemas.openxmlformats.org/officeDocument/2006/relationships/tags" Target="../tags/tag466.xml"/><Relationship Id="rId23" Type="http://schemas.openxmlformats.org/officeDocument/2006/relationships/tags" Target="../tags/tag465.xml"/><Relationship Id="rId22" Type="http://schemas.openxmlformats.org/officeDocument/2006/relationships/tags" Target="../tags/tag464.xml"/><Relationship Id="rId21" Type="http://schemas.openxmlformats.org/officeDocument/2006/relationships/tags" Target="../tags/tag463.xml"/><Relationship Id="rId20" Type="http://schemas.openxmlformats.org/officeDocument/2006/relationships/tags" Target="../tags/tag462.xml"/><Relationship Id="rId2" Type="http://schemas.openxmlformats.org/officeDocument/2006/relationships/tags" Target="../tags/tag444.xml"/><Relationship Id="rId19" Type="http://schemas.openxmlformats.org/officeDocument/2006/relationships/tags" Target="../tags/tag461.xml"/><Relationship Id="rId18" Type="http://schemas.openxmlformats.org/officeDocument/2006/relationships/tags" Target="../tags/tag460.xml"/><Relationship Id="rId17" Type="http://schemas.openxmlformats.org/officeDocument/2006/relationships/tags" Target="../tags/tag459.xml"/><Relationship Id="rId16" Type="http://schemas.openxmlformats.org/officeDocument/2006/relationships/tags" Target="../tags/tag458.xml"/><Relationship Id="rId15" Type="http://schemas.openxmlformats.org/officeDocument/2006/relationships/tags" Target="../tags/tag457.xml"/><Relationship Id="rId14" Type="http://schemas.openxmlformats.org/officeDocument/2006/relationships/tags" Target="../tags/tag456.xml"/><Relationship Id="rId13" Type="http://schemas.openxmlformats.org/officeDocument/2006/relationships/tags" Target="../tags/tag455.xml"/><Relationship Id="rId12" Type="http://schemas.openxmlformats.org/officeDocument/2006/relationships/tags" Target="../tags/tag454.xml"/><Relationship Id="rId11" Type="http://schemas.openxmlformats.org/officeDocument/2006/relationships/tags" Target="../tags/tag453.xml"/><Relationship Id="rId10" Type="http://schemas.openxmlformats.org/officeDocument/2006/relationships/tags" Target="../tags/tag452.xml"/><Relationship Id="rId1" Type="http://schemas.openxmlformats.org/officeDocument/2006/relationships/tags" Target="../tags/tag443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483.xml"/><Relationship Id="rId8" Type="http://schemas.openxmlformats.org/officeDocument/2006/relationships/tags" Target="../tags/tag482.xml"/><Relationship Id="rId7" Type="http://schemas.openxmlformats.org/officeDocument/2006/relationships/tags" Target="../tags/tag481.xml"/><Relationship Id="rId6" Type="http://schemas.openxmlformats.org/officeDocument/2006/relationships/tags" Target="../tags/tag480.xml"/><Relationship Id="rId5" Type="http://schemas.openxmlformats.org/officeDocument/2006/relationships/tags" Target="../tags/tag479.xml"/><Relationship Id="rId4" Type="http://schemas.openxmlformats.org/officeDocument/2006/relationships/tags" Target="../tags/tag478.xml"/><Relationship Id="rId3" Type="http://schemas.openxmlformats.org/officeDocument/2006/relationships/tags" Target="../tags/tag477.xml"/><Relationship Id="rId2" Type="http://schemas.openxmlformats.org/officeDocument/2006/relationships/image" Target="../media/image37.png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485.xml"/><Relationship Id="rId10" Type="http://schemas.openxmlformats.org/officeDocument/2006/relationships/tags" Target="../tags/tag484.xml"/><Relationship Id="rId1" Type="http://schemas.openxmlformats.org/officeDocument/2006/relationships/tags" Target="../tags/tag476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496.xml"/><Relationship Id="rId8" Type="http://schemas.openxmlformats.org/officeDocument/2006/relationships/tags" Target="../tags/tag495.xml"/><Relationship Id="rId7" Type="http://schemas.openxmlformats.org/officeDocument/2006/relationships/tags" Target="../tags/tag494.xml"/><Relationship Id="rId6" Type="http://schemas.openxmlformats.org/officeDocument/2006/relationships/tags" Target="../tags/tag493.xml"/><Relationship Id="rId5" Type="http://schemas.openxmlformats.org/officeDocument/2006/relationships/tags" Target="../tags/tag492.xml"/><Relationship Id="rId4" Type="http://schemas.openxmlformats.org/officeDocument/2006/relationships/tags" Target="../tags/tag491.xml"/><Relationship Id="rId3" Type="http://schemas.openxmlformats.org/officeDocument/2006/relationships/tags" Target="../tags/tag490.xml"/><Relationship Id="rId2" Type="http://schemas.openxmlformats.org/officeDocument/2006/relationships/image" Target="../media/image37.png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500.xml"/><Relationship Id="rId12" Type="http://schemas.openxmlformats.org/officeDocument/2006/relationships/tags" Target="../tags/tag499.xml"/><Relationship Id="rId11" Type="http://schemas.openxmlformats.org/officeDocument/2006/relationships/tags" Target="../tags/tag498.xml"/><Relationship Id="rId10" Type="http://schemas.openxmlformats.org/officeDocument/2006/relationships/tags" Target="../tags/tag497.xml"/><Relationship Id="rId1" Type="http://schemas.openxmlformats.org/officeDocument/2006/relationships/tags" Target="../tags/tag48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505.xml"/><Relationship Id="rId6" Type="http://schemas.openxmlformats.org/officeDocument/2006/relationships/image" Target="../media/image39.png"/><Relationship Id="rId5" Type="http://schemas.openxmlformats.org/officeDocument/2006/relationships/tags" Target="../tags/tag504.xml"/><Relationship Id="rId4" Type="http://schemas.openxmlformats.org/officeDocument/2006/relationships/image" Target="../media/image38.png"/><Relationship Id="rId3" Type="http://schemas.openxmlformats.org/officeDocument/2006/relationships/tags" Target="../tags/tag503.xml"/><Relationship Id="rId2" Type="http://schemas.openxmlformats.org/officeDocument/2006/relationships/tags" Target="../tags/tag502.xml"/><Relationship Id="rId1" Type="http://schemas.openxmlformats.org/officeDocument/2006/relationships/tags" Target="../tags/tag501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514.xml"/><Relationship Id="rId8" Type="http://schemas.openxmlformats.org/officeDocument/2006/relationships/tags" Target="../tags/tag513.xml"/><Relationship Id="rId7" Type="http://schemas.openxmlformats.org/officeDocument/2006/relationships/tags" Target="../tags/tag512.xml"/><Relationship Id="rId6" Type="http://schemas.openxmlformats.org/officeDocument/2006/relationships/tags" Target="../tags/tag511.xml"/><Relationship Id="rId51" Type="http://schemas.openxmlformats.org/officeDocument/2006/relationships/slideLayout" Target="../slideLayouts/slideLayout7.xml"/><Relationship Id="rId50" Type="http://schemas.openxmlformats.org/officeDocument/2006/relationships/image" Target="../media/image42.png"/><Relationship Id="rId5" Type="http://schemas.openxmlformats.org/officeDocument/2006/relationships/tags" Target="../tags/tag510.xml"/><Relationship Id="rId49" Type="http://schemas.openxmlformats.org/officeDocument/2006/relationships/tags" Target="../tags/tag552.xml"/><Relationship Id="rId48" Type="http://schemas.openxmlformats.org/officeDocument/2006/relationships/tags" Target="../tags/tag551.xml"/><Relationship Id="rId47" Type="http://schemas.openxmlformats.org/officeDocument/2006/relationships/tags" Target="../tags/tag550.xml"/><Relationship Id="rId46" Type="http://schemas.openxmlformats.org/officeDocument/2006/relationships/tags" Target="../tags/tag549.xml"/><Relationship Id="rId45" Type="http://schemas.openxmlformats.org/officeDocument/2006/relationships/tags" Target="../tags/tag548.xml"/><Relationship Id="rId44" Type="http://schemas.openxmlformats.org/officeDocument/2006/relationships/tags" Target="../tags/tag547.xml"/><Relationship Id="rId43" Type="http://schemas.openxmlformats.org/officeDocument/2006/relationships/tags" Target="../tags/tag546.xml"/><Relationship Id="rId42" Type="http://schemas.openxmlformats.org/officeDocument/2006/relationships/tags" Target="../tags/tag545.xml"/><Relationship Id="rId41" Type="http://schemas.openxmlformats.org/officeDocument/2006/relationships/tags" Target="../tags/tag544.xml"/><Relationship Id="rId40" Type="http://schemas.openxmlformats.org/officeDocument/2006/relationships/tags" Target="../tags/tag543.xml"/><Relationship Id="rId4" Type="http://schemas.openxmlformats.org/officeDocument/2006/relationships/tags" Target="../tags/tag509.xml"/><Relationship Id="rId39" Type="http://schemas.openxmlformats.org/officeDocument/2006/relationships/tags" Target="../tags/tag542.xml"/><Relationship Id="rId38" Type="http://schemas.openxmlformats.org/officeDocument/2006/relationships/tags" Target="../tags/tag541.xml"/><Relationship Id="rId37" Type="http://schemas.openxmlformats.org/officeDocument/2006/relationships/image" Target="../media/image41.png"/><Relationship Id="rId36" Type="http://schemas.openxmlformats.org/officeDocument/2006/relationships/tags" Target="../tags/tag540.xml"/><Relationship Id="rId35" Type="http://schemas.openxmlformats.org/officeDocument/2006/relationships/tags" Target="../tags/tag539.xml"/><Relationship Id="rId34" Type="http://schemas.openxmlformats.org/officeDocument/2006/relationships/tags" Target="../tags/tag538.xml"/><Relationship Id="rId33" Type="http://schemas.openxmlformats.org/officeDocument/2006/relationships/tags" Target="../tags/tag537.xml"/><Relationship Id="rId32" Type="http://schemas.openxmlformats.org/officeDocument/2006/relationships/tags" Target="../tags/tag536.xml"/><Relationship Id="rId31" Type="http://schemas.openxmlformats.org/officeDocument/2006/relationships/tags" Target="../tags/tag535.xml"/><Relationship Id="rId30" Type="http://schemas.openxmlformats.org/officeDocument/2006/relationships/image" Target="../media/image40.png"/><Relationship Id="rId3" Type="http://schemas.openxmlformats.org/officeDocument/2006/relationships/tags" Target="../tags/tag508.xml"/><Relationship Id="rId29" Type="http://schemas.openxmlformats.org/officeDocument/2006/relationships/tags" Target="../tags/tag534.xml"/><Relationship Id="rId28" Type="http://schemas.openxmlformats.org/officeDocument/2006/relationships/tags" Target="../tags/tag533.xml"/><Relationship Id="rId27" Type="http://schemas.openxmlformats.org/officeDocument/2006/relationships/tags" Target="../tags/tag532.xml"/><Relationship Id="rId26" Type="http://schemas.openxmlformats.org/officeDocument/2006/relationships/tags" Target="../tags/tag531.xml"/><Relationship Id="rId25" Type="http://schemas.openxmlformats.org/officeDocument/2006/relationships/tags" Target="../tags/tag530.xml"/><Relationship Id="rId24" Type="http://schemas.openxmlformats.org/officeDocument/2006/relationships/tags" Target="../tags/tag529.xml"/><Relationship Id="rId23" Type="http://schemas.openxmlformats.org/officeDocument/2006/relationships/tags" Target="../tags/tag528.xml"/><Relationship Id="rId22" Type="http://schemas.openxmlformats.org/officeDocument/2006/relationships/tags" Target="../tags/tag527.xml"/><Relationship Id="rId21" Type="http://schemas.openxmlformats.org/officeDocument/2006/relationships/tags" Target="../tags/tag526.xml"/><Relationship Id="rId20" Type="http://schemas.openxmlformats.org/officeDocument/2006/relationships/tags" Target="../tags/tag525.xml"/><Relationship Id="rId2" Type="http://schemas.openxmlformats.org/officeDocument/2006/relationships/tags" Target="../tags/tag507.xml"/><Relationship Id="rId19" Type="http://schemas.openxmlformats.org/officeDocument/2006/relationships/tags" Target="../tags/tag524.xml"/><Relationship Id="rId18" Type="http://schemas.openxmlformats.org/officeDocument/2006/relationships/tags" Target="../tags/tag523.xml"/><Relationship Id="rId17" Type="http://schemas.openxmlformats.org/officeDocument/2006/relationships/tags" Target="../tags/tag522.xml"/><Relationship Id="rId16" Type="http://schemas.openxmlformats.org/officeDocument/2006/relationships/tags" Target="../tags/tag521.xml"/><Relationship Id="rId15" Type="http://schemas.openxmlformats.org/officeDocument/2006/relationships/tags" Target="../tags/tag520.xml"/><Relationship Id="rId14" Type="http://schemas.openxmlformats.org/officeDocument/2006/relationships/tags" Target="../tags/tag519.xml"/><Relationship Id="rId13" Type="http://schemas.openxmlformats.org/officeDocument/2006/relationships/tags" Target="../tags/tag518.xml"/><Relationship Id="rId12" Type="http://schemas.openxmlformats.org/officeDocument/2006/relationships/tags" Target="../tags/tag517.xml"/><Relationship Id="rId11" Type="http://schemas.openxmlformats.org/officeDocument/2006/relationships/tags" Target="../tags/tag516.xml"/><Relationship Id="rId10" Type="http://schemas.openxmlformats.org/officeDocument/2006/relationships/tags" Target="../tags/tag515.xml"/><Relationship Id="rId1" Type="http://schemas.openxmlformats.org/officeDocument/2006/relationships/tags" Target="../tags/tag506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561.xml"/><Relationship Id="rId8" Type="http://schemas.openxmlformats.org/officeDocument/2006/relationships/tags" Target="../tags/tag560.xml"/><Relationship Id="rId7" Type="http://schemas.openxmlformats.org/officeDocument/2006/relationships/tags" Target="../tags/tag559.xml"/><Relationship Id="rId6" Type="http://schemas.openxmlformats.org/officeDocument/2006/relationships/tags" Target="../tags/tag558.xml"/><Relationship Id="rId5" Type="http://schemas.openxmlformats.org/officeDocument/2006/relationships/tags" Target="../tags/tag557.xml"/><Relationship Id="rId4" Type="http://schemas.openxmlformats.org/officeDocument/2006/relationships/tags" Target="../tags/tag556.xml"/><Relationship Id="rId39" Type="http://schemas.openxmlformats.org/officeDocument/2006/relationships/slideLayout" Target="../slideLayouts/slideLayout7.xml"/><Relationship Id="rId38" Type="http://schemas.openxmlformats.org/officeDocument/2006/relationships/tags" Target="../tags/tag589.xml"/><Relationship Id="rId37" Type="http://schemas.openxmlformats.org/officeDocument/2006/relationships/image" Target="../media/image43.png"/><Relationship Id="rId36" Type="http://schemas.openxmlformats.org/officeDocument/2006/relationships/tags" Target="../tags/tag588.xml"/><Relationship Id="rId35" Type="http://schemas.openxmlformats.org/officeDocument/2006/relationships/tags" Target="../tags/tag587.xml"/><Relationship Id="rId34" Type="http://schemas.openxmlformats.org/officeDocument/2006/relationships/tags" Target="../tags/tag586.xml"/><Relationship Id="rId33" Type="http://schemas.openxmlformats.org/officeDocument/2006/relationships/tags" Target="../tags/tag585.xml"/><Relationship Id="rId32" Type="http://schemas.openxmlformats.org/officeDocument/2006/relationships/tags" Target="../tags/tag584.xml"/><Relationship Id="rId31" Type="http://schemas.openxmlformats.org/officeDocument/2006/relationships/tags" Target="../tags/tag583.xml"/><Relationship Id="rId30" Type="http://schemas.openxmlformats.org/officeDocument/2006/relationships/tags" Target="../tags/tag582.xml"/><Relationship Id="rId3" Type="http://schemas.openxmlformats.org/officeDocument/2006/relationships/tags" Target="../tags/tag555.xml"/><Relationship Id="rId29" Type="http://schemas.openxmlformats.org/officeDocument/2006/relationships/tags" Target="../tags/tag581.xml"/><Relationship Id="rId28" Type="http://schemas.openxmlformats.org/officeDocument/2006/relationships/tags" Target="../tags/tag580.xml"/><Relationship Id="rId27" Type="http://schemas.openxmlformats.org/officeDocument/2006/relationships/tags" Target="../tags/tag579.xml"/><Relationship Id="rId26" Type="http://schemas.openxmlformats.org/officeDocument/2006/relationships/tags" Target="../tags/tag578.xml"/><Relationship Id="rId25" Type="http://schemas.openxmlformats.org/officeDocument/2006/relationships/tags" Target="../tags/tag577.xml"/><Relationship Id="rId24" Type="http://schemas.openxmlformats.org/officeDocument/2006/relationships/tags" Target="../tags/tag576.xml"/><Relationship Id="rId23" Type="http://schemas.openxmlformats.org/officeDocument/2006/relationships/tags" Target="../tags/tag575.xml"/><Relationship Id="rId22" Type="http://schemas.openxmlformats.org/officeDocument/2006/relationships/tags" Target="../tags/tag574.xml"/><Relationship Id="rId21" Type="http://schemas.openxmlformats.org/officeDocument/2006/relationships/tags" Target="../tags/tag573.xml"/><Relationship Id="rId20" Type="http://schemas.openxmlformats.org/officeDocument/2006/relationships/tags" Target="../tags/tag572.xml"/><Relationship Id="rId2" Type="http://schemas.openxmlformats.org/officeDocument/2006/relationships/tags" Target="../tags/tag554.xml"/><Relationship Id="rId19" Type="http://schemas.openxmlformats.org/officeDocument/2006/relationships/tags" Target="../tags/tag571.xml"/><Relationship Id="rId18" Type="http://schemas.openxmlformats.org/officeDocument/2006/relationships/tags" Target="../tags/tag570.xml"/><Relationship Id="rId17" Type="http://schemas.openxmlformats.org/officeDocument/2006/relationships/tags" Target="../tags/tag569.xml"/><Relationship Id="rId16" Type="http://schemas.openxmlformats.org/officeDocument/2006/relationships/tags" Target="../tags/tag568.xml"/><Relationship Id="rId15" Type="http://schemas.openxmlformats.org/officeDocument/2006/relationships/tags" Target="../tags/tag567.xml"/><Relationship Id="rId14" Type="http://schemas.openxmlformats.org/officeDocument/2006/relationships/tags" Target="../tags/tag566.xml"/><Relationship Id="rId13" Type="http://schemas.openxmlformats.org/officeDocument/2006/relationships/tags" Target="../tags/tag565.xml"/><Relationship Id="rId12" Type="http://schemas.openxmlformats.org/officeDocument/2006/relationships/tags" Target="../tags/tag564.xml"/><Relationship Id="rId11" Type="http://schemas.openxmlformats.org/officeDocument/2006/relationships/tags" Target="../tags/tag563.xml"/><Relationship Id="rId10" Type="http://schemas.openxmlformats.org/officeDocument/2006/relationships/tags" Target="../tags/tag562.xml"/><Relationship Id="rId1" Type="http://schemas.openxmlformats.org/officeDocument/2006/relationships/tags" Target="../tags/tag553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598.xml"/><Relationship Id="rId8" Type="http://schemas.openxmlformats.org/officeDocument/2006/relationships/tags" Target="../tags/tag597.xml"/><Relationship Id="rId7" Type="http://schemas.openxmlformats.org/officeDocument/2006/relationships/tags" Target="../tags/tag596.xml"/><Relationship Id="rId6" Type="http://schemas.openxmlformats.org/officeDocument/2006/relationships/tags" Target="../tags/tag595.xml"/><Relationship Id="rId53" Type="http://schemas.openxmlformats.org/officeDocument/2006/relationships/slideLayout" Target="../slideLayouts/slideLayout7.xml"/><Relationship Id="rId52" Type="http://schemas.openxmlformats.org/officeDocument/2006/relationships/tags" Target="../tags/tag640.xml"/><Relationship Id="rId51" Type="http://schemas.openxmlformats.org/officeDocument/2006/relationships/tags" Target="../tags/tag639.xml"/><Relationship Id="rId50" Type="http://schemas.openxmlformats.org/officeDocument/2006/relationships/tags" Target="../tags/tag638.xml"/><Relationship Id="rId5" Type="http://schemas.openxmlformats.org/officeDocument/2006/relationships/tags" Target="../tags/tag594.xml"/><Relationship Id="rId49" Type="http://schemas.openxmlformats.org/officeDocument/2006/relationships/tags" Target="../tags/tag637.xml"/><Relationship Id="rId48" Type="http://schemas.openxmlformats.org/officeDocument/2006/relationships/tags" Target="../tags/tag636.xml"/><Relationship Id="rId47" Type="http://schemas.openxmlformats.org/officeDocument/2006/relationships/tags" Target="../tags/tag635.xml"/><Relationship Id="rId46" Type="http://schemas.openxmlformats.org/officeDocument/2006/relationships/tags" Target="../tags/tag634.xml"/><Relationship Id="rId45" Type="http://schemas.openxmlformats.org/officeDocument/2006/relationships/tags" Target="../tags/tag633.xml"/><Relationship Id="rId44" Type="http://schemas.openxmlformats.org/officeDocument/2006/relationships/tags" Target="../tags/tag632.xml"/><Relationship Id="rId43" Type="http://schemas.openxmlformats.org/officeDocument/2006/relationships/tags" Target="../tags/tag631.xml"/><Relationship Id="rId42" Type="http://schemas.openxmlformats.org/officeDocument/2006/relationships/tags" Target="../tags/tag630.xml"/><Relationship Id="rId41" Type="http://schemas.openxmlformats.org/officeDocument/2006/relationships/tags" Target="../tags/tag629.xml"/><Relationship Id="rId40" Type="http://schemas.openxmlformats.org/officeDocument/2006/relationships/tags" Target="../tags/tag628.xml"/><Relationship Id="rId4" Type="http://schemas.openxmlformats.org/officeDocument/2006/relationships/tags" Target="../tags/tag593.xml"/><Relationship Id="rId39" Type="http://schemas.openxmlformats.org/officeDocument/2006/relationships/tags" Target="../tags/tag627.xml"/><Relationship Id="rId38" Type="http://schemas.openxmlformats.org/officeDocument/2006/relationships/tags" Target="../tags/tag626.xml"/><Relationship Id="rId37" Type="http://schemas.openxmlformats.org/officeDocument/2006/relationships/tags" Target="../tags/tag625.xml"/><Relationship Id="rId36" Type="http://schemas.openxmlformats.org/officeDocument/2006/relationships/tags" Target="../tags/tag624.xml"/><Relationship Id="rId35" Type="http://schemas.openxmlformats.org/officeDocument/2006/relationships/tags" Target="../tags/tag623.xml"/><Relationship Id="rId34" Type="http://schemas.openxmlformats.org/officeDocument/2006/relationships/tags" Target="../tags/tag622.xml"/><Relationship Id="rId33" Type="http://schemas.openxmlformats.org/officeDocument/2006/relationships/tags" Target="../tags/tag621.xml"/><Relationship Id="rId32" Type="http://schemas.openxmlformats.org/officeDocument/2006/relationships/tags" Target="../tags/tag620.xml"/><Relationship Id="rId31" Type="http://schemas.openxmlformats.org/officeDocument/2006/relationships/tags" Target="../tags/tag619.xml"/><Relationship Id="rId30" Type="http://schemas.openxmlformats.org/officeDocument/2006/relationships/tags" Target="../tags/tag618.xml"/><Relationship Id="rId3" Type="http://schemas.openxmlformats.org/officeDocument/2006/relationships/tags" Target="../tags/tag592.xml"/><Relationship Id="rId29" Type="http://schemas.openxmlformats.org/officeDocument/2006/relationships/tags" Target="../tags/tag617.xml"/><Relationship Id="rId28" Type="http://schemas.openxmlformats.org/officeDocument/2006/relationships/tags" Target="../tags/tag616.xml"/><Relationship Id="rId27" Type="http://schemas.openxmlformats.org/officeDocument/2006/relationships/tags" Target="../tags/tag615.xml"/><Relationship Id="rId26" Type="http://schemas.openxmlformats.org/officeDocument/2006/relationships/tags" Target="../tags/tag614.xml"/><Relationship Id="rId25" Type="http://schemas.openxmlformats.org/officeDocument/2006/relationships/tags" Target="../tags/tag613.xml"/><Relationship Id="rId24" Type="http://schemas.openxmlformats.org/officeDocument/2006/relationships/tags" Target="../tags/tag612.xml"/><Relationship Id="rId23" Type="http://schemas.openxmlformats.org/officeDocument/2006/relationships/tags" Target="../tags/tag611.xml"/><Relationship Id="rId22" Type="http://schemas.openxmlformats.org/officeDocument/2006/relationships/tags" Target="../tags/tag610.xml"/><Relationship Id="rId21" Type="http://schemas.openxmlformats.org/officeDocument/2006/relationships/tags" Target="../tags/tag609.xml"/><Relationship Id="rId20" Type="http://schemas.openxmlformats.org/officeDocument/2006/relationships/tags" Target="../tags/tag608.xml"/><Relationship Id="rId2" Type="http://schemas.openxmlformats.org/officeDocument/2006/relationships/tags" Target="../tags/tag591.xml"/><Relationship Id="rId19" Type="http://schemas.openxmlformats.org/officeDocument/2006/relationships/image" Target="../media/image44.png"/><Relationship Id="rId18" Type="http://schemas.openxmlformats.org/officeDocument/2006/relationships/tags" Target="../tags/tag607.xml"/><Relationship Id="rId17" Type="http://schemas.openxmlformats.org/officeDocument/2006/relationships/tags" Target="../tags/tag606.xml"/><Relationship Id="rId16" Type="http://schemas.openxmlformats.org/officeDocument/2006/relationships/tags" Target="../tags/tag605.xml"/><Relationship Id="rId15" Type="http://schemas.openxmlformats.org/officeDocument/2006/relationships/tags" Target="../tags/tag604.xml"/><Relationship Id="rId14" Type="http://schemas.openxmlformats.org/officeDocument/2006/relationships/tags" Target="../tags/tag603.xml"/><Relationship Id="rId13" Type="http://schemas.openxmlformats.org/officeDocument/2006/relationships/tags" Target="../tags/tag602.xml"/><Relationship Id="rId12" Type="http://schemas.openxmlformats.org/officeDocument/2006/relationships/tags" Target="../tags/tag601.xml"/><Relationship Id="rId11" Type="http://schemas.openxmlformats.org/officeDocument/2006/relationships/tags" Target="../tags/tag600.xml"/><Relationship Id="rId10" Type="http://schemas.openxmlformats.org/officeDocument/2006/relationships/tags" Target="../tags/tag599.xml"/><Relationship Id="rId1" Type="http://schemas.openxmlformats.org/officeDocument/2006/relationships/tags" Target="../tags/tag590.xml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43.xml"/><Relationship Id="rId3" Type="http://schemas.openxmlformats.org/officeDocument/2006/relationships/image" Target="../media/image45.png"/><Relationship Id="rId2" Type="http://schemas.openxmlformats.org/officeDocument/2006/relationships/tags" Target="../tags/tag642.xml"/><Relationship Id="rId1" Type="http://schemas.openxmlformats.org/officeDocument/2006/relationships/tags" Target="../tags/tag64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81.xml"/><Relationship Id="rId8" Type="http://schemas.openxmlformats.org/officeDocument/2006/relationships/tags" Target="../tags/tag80.xml"/><Relationship Id="rId7" Type="http://schemas.openxmlformats.org/officeDocument/2006/relationships/tags" Target="../tags/tag79.xml"/><Relationship Id="rId69" Type="http://schemas.openxmlformats.org/officeDocument/2006/relationships/vmlDrawing" Target="../drawings/vmlDrawing1.vml"/><Relationship Id="rId68" Type="http://schemas.openxmlformats.org/officeDocument/2006/relationships/slideLayout" Target="../slideLayouts/slideLayout7.xml"/><Relationship Id="rId67" Type="http://schemas.openxmlformats.org/officeDocument/2006/relationships/tags" Target="../tags/tag136.xml"/><Relationship Id="rId66" Type="http://schemas.openxmlformats.org/officeDocument/2006/relationships/oleObject" Target="../embeddings/oleObject2.bin"/><Relationship Id="rId65" Type="http://schemas.openxmlformats.org/officeDocument/2006/relationships/tags" Target="../tags/tag135.xml"/><Relationship Id="rId64" Type="http://schemas.openxmlformats.org/officeDocument/2006/relationships/tags" Target="../tags/tag134.xml"/><Relationship Id="rId63" Type="http://schemas.openxmlformats.org/officeDocument/2006/relationships/tags" Target="../tags/tag133.xml"/><Relationship Id="rId62" Type="http://schemas.openxmlformats.org/officeDocument/2006/relationships/tags" Target="../tags/tag132.xml"/><Relationship Id="rId61" Type="http://schemas.openxmlformats.org/officeDocument/2006/relationships/tags" Target="../tags/tag131.xml"/><Relationship Id="rId60" Type="http://schemas.openxmlformats.org/officeDocument/2006/relationships/tags" Target="../tags/tag130.xml"/><Relationship Id="rId6" Type="http://schemas.openxmlformats.org/officeDocument/2006/relationships/tags" Target="../tags/tag78.xml"/><Relationship Id="rId59" Type="http://schemas.openxmlformats.org/officeDocument/2006/relationships/tags" Target="../tags/tag129.xml"/><Relationship Id="rId58" Type="http://schemas.openxmlformats.org/officeDocument/2006/relationships/tags" Target="../tags/tag128.xml"/><Relationship Id="rId57" Type="http://schemas.openxmlformats.org/officeDocument/2006/relationships/tags" Target="../tags/tag127.xml"/><Relationship Id="rId56" Type="http://schemas.openxmlformats.org/officeDocument/2006/relationships/tags" Target="../tags/tag126.xml"/><Relationship Id="rId55" Type="http://schemas.openxmlformats.org/officeDocument/2006/relationships/tags" Target="../tags/tag125.xml"/><Relationship Id="rId54" Type="http://schemas.openxmlformats.org/officeDocument/2006/relationships/tags" Target="../tags/tag124.xml"/><Relationship Id="rId53" Type="http://schemas.openxmlformats.org/officeDocument/2006/relationships/tags" Target="../tags/tag123.xml"/><Relationship Id="rId52" Type="http://schemas.openxmlformats.org/officeDocument/2006/relationships/tags" Target="../tags/tag122.xml"/><Relationship Id="rId51" Type="http://schemas.openxmlformats.org/officeDocument/2006/relationships/tags" Target="../tags/tag121.xml"/><Relationship Id="rId50" Type="http://schemas.openxmlformats.org/officeDocument/2006/relationships/tags" Target="../tags/tag120.xml"/><Relationship Id="rId5" Type="http://schemas.openxmlformats.org/officeDocument/2006/relationships/tags" Target="../tags/tag77.xml"/><Relationship Id="rId49" Type="http://schemas.openxmlformats.org/officeDocument/2006/relationships/tags" Target="../tags/tag119.xml"/><Relationship Id="rId48" Type="http://schemas.openxmlformats.org/officeDocument/2006/relationships/tags" Target="../tags/tag118.xml"/><Relationship Id="rId47" Type="http://schemas.openxmlformats.org/officeDocument/2006/relationships/tags" Target="../tags/tag117.xml"/><Relationship Id="rId46" Type="http://schemas.openxmlformats.org/officeDocument/2006/relationships/tags" Target="../tags/tag116.xml"/><Relationship Id="rId45" Type="http://schemas.openxmlformats.org/officeDocument/2006/relationships/tags" Target="../tags/tag115.xml"/><Relationship Id="rId44" Type="http://schemas.openxmlformats.org/officeDocument/2006/relationships/tags" Target="../tags/tag114.xml"/><Relationship Id="rId43" Type="http://schemas.openxmlformats.org/officeDocument/2006/relationships/tags" Target="../tags/tag113.xml"/><Relationship Id="rId42" Type="http://schemas.openxmlformats.org/officeDocument/2006/relationships/tags" Target="../tags/tag112.xml"/><Relationship Id="rId41" Type="http://schemas.openxmlformats.org/officeDocument/2006/relationships/tags" Target="../tags/tag111.xml"/><Relationship Id="rId40" Type="http://schemas.openxmlformats.org/officeDocument/2006/relationships/tags" Target="../tags/tag110.xml"/><Relationship Id="rId4" Type="http://schemas.openxmlformats.org/officeDocument/2006/relationships/tags" Target="../tags/tag76.xml"/><Relationship Id="rId39" Type="http://schemas.openxmlformats.org/officeDocument/2006/relationships/tags" Target="../tags/tag109.xml"/><Relationship Id="rId38" Type="http://schemas.openxmlformats.org/officeDocument/2006/relationships/tags" Target="../tags/tag108.xml"/><Relationship Id="rId37" Type="http://schemas.openxmlformats.org/officeDocument/2006/relationships/tags" Target="../tags/tag107.xml"/><Relationship Id="rId36" Type="http://schemas.openxmlformats.org/officeDocument/2006/relationships/tags" Target="../tags/tag106.xml"/><Relationship Id="rId35" Type="http://schemas.openxmlformats.org/officeDocument/2006/relationships/tags" Target="../tags/tag105.xml"/><Relationship Id="rId34" Type="http://schemas.openxmlformats.org/officeDocument/2006/relationships/tags" Target="../tags/tag104.xml"/><Relationship Id="rId33" Type="http://schemas.openxmlformats.org/officeDocument/2006/relationships/tags" Target="../tags/tag103.xml"/><Relationship Id="rId32" Type="http://schemas.openxmlformats.org/officeDocument/2006/relationships/tags" Target="../tags/tag102.xml"/><Relationship Id="rId31" Type="http://schemas.openxmlformats.org/officeDocument/2006/relationships/tags" Target="../tags/tag101.xml"/><Relationship Id="rId30" Type="http://schemas.openxmlformats.org/officeDocument/2006/relationships/tags" Target="../tags/tag100.xml"/><Relationship Id="rId3" Type="http://schemas.openxmlformats.org/officeDocument/2006/relationships/tags" Target="../tags/tag75.xml"/><Relationship Id="rId29" Type="http://schemas.openxmlformats.org/officeDocument/2006/relationships/tags" Target="../tags/tag99.xml"/><Relationship Id="rId28" Type="http://schemas.openxmlformats.org/officeDocument/2006/relationships/tags" Target="../tags/tag98.xml"/><Relationship Id="rId27" Type="http://schemas.openxmlformats.org/officeDocument/2006/relationships/tags" Target="../tags/tag97.xml"/><Relationship Id="rId26" Type="http://schemas.openxmlformats.org/officeDocument/2006/relationships/tags" Target="../tags/tag96.xml"/><Relationship Id="rId25" Type="http://schemas.openxmlformats.org/officeDocument/2006/relationships/tags" Target="../tags/tag95.xml"/><Relationship Id="rId24" Type="http://schemas.openxmlformats.org/officeDocument/2006/relationships/tags" Target="../tags/tag94.xml"/><Relationship Id="rId23" Type="http://schemas.openxmlformats.org/officeDocument/2006/relationships/image" Target="../media/image7.wmf"/><Relationship Id="rId22" Type="http://schemas.openxmlformats.org/officeDocument/2006/relationships/oleObject" Target="../embeddings/oleObject1.bin"/><Relationship Id="rId21" Type="http://schemas.openxmlformats.org/officeDocument/2006/relationships/tags" Target="../tags/tag93.xml"/><Relationship Id="rId20" Type="http://schemas.openxmlformats.org/officeDocument/2006/relationships/tags" Target="../tags/tag92.xml"/><Relationship Id="rId2" Type="http://schemas.openxmlformats.org/officeDocument/2006/relationships/tags" Target="../tags/tag74.xml"/><Relationship Id="rId19" Type="http://schemas.openxmlformats.org/officeDocument/2006/relationships/tags" Target="../tags/tag91.xml"/><Relationship Id="rId18" Type="http://schemas.openxmlformats.org/officeDocument/2006/relationships/tags" Target="../tags/tag90.xml"/><Relationship Id="rId17" Type="http://schemas.openxmlformats.org/officeDocument/2006/relationships/tags" Target="../tags/tag89.xml"/><Relationship Id="rId16" Type="http://schemas.openxmlformats.org/officeDocument/2006/relationships/tags" Target="../tags/tag88.xml"/><Relationship Id="rId15" Type="http://schemas.openxmlformats.org/officeDocument/2006/relationships/tags" Target="../tags/tag87.xml"/><Relationship Id="rId14" Type="http://schemas.openxmlformats.org/officeDocument/2006/relationships/tags" Target="../tags/tag86.xml"/><Relationship Id="rId13" Type="http://schemas.openxmlformats.org/officeDocument/2006/relationships/tags" Target="../tags/tag85.xml"/><Relationship Id="rId12" Type="http://schemas.openxmlformats.org/officeDocument/2006/relationships/tags" Target="../tags/tag84.xml"/><Relationship Id="rId11" Type="http://schemas.openxmlformats.org/officeDocument/2006/relationships/tags" Target="../tags/tag83.xml"/><Relationship Id="rId10" Type="http://schemas.openxmlformats.org/officeDocument/2006/relationships/tags" Target="../tags/tag82.xml"/><Relationship Id="rId1" Type="http://schemas.openxmlformats.org/officeDocument/2006/relationships/tags" Target="../tags/tag73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652.xml"/><Relationship Id="rId8" Type="http://schemas.openxmlformats.org/officeDocument/2006/relationships/tags" Target="../tags/tag651.xml"/><Relationship Id="rId7" Type="http://schemas.openxmlformats.org/officeDocument/2006/relationships/tags" Target="../tags/tag650.xml"/><Relationship Id="rId6" Type="http://schemas.openxmlformats.org/officeDocument/2006/relationships/tags" Target="../tags/tag649.xml"/><Relationship Id="rId5" Type="http://schemas.openxmlformats.org/officeDocument/2006/relationships/tags" Target="../tags/tag648.xml"/><Relationship Id="rId4" Type="http://schemas.openxmlformats.org/officeDocument/2006/relationships/tags" Target="../tags/tag647.xml"/><Relationship Id="rId3" Type="http://schemas.openxmlformats.org/officeDocument/2006/relationships/tags" Target="../tags/tag646.xml"/><Relationship Id="rId20" Type="http://schemas.openxmlformats.org/officeDocument/2006/relationships/slideLayout" Target="../slideLayouts/slideLayout7.xml"/><Relationship Id="rId2" Type="http://schemas.openxmlformats.org/officeDocument/2006/relationships/tags" Target="../tags/tag645.xml"/><Relationship Id="rId19" Type="http://schemas.openxmlformats.org/officeDocument/2006/relationships/tags" Target="../tags/tag661.xml"/><Relationship Id="rId18" Type="http://schemas.openxmlformats.org/officeDocument/2006/relationships/image" Target="../media/image46.png"/><Relationship Id="rId17" Type="http://schemas.openxmlformats.org/officeDocument/2006/relationships/tags" Target="../tags/tag660.xml"/><Relationship Id="rId16" Type="http://schemas.openxmlformats.org/officeDocument/2006/relationships/tags" Target="../tags/tag659.xml"/><Relationship Id="rId15" Type="http://schemas.openxmlformats.org/officeDocument/2006/relationships/tags" Target="../tags/tag658.xml"/><Relationship Id="rId14" Type="http://schemas.openxmlformats.org/officeDocument/2006/relationships/tags" Target="../tags/tag657.xml"/><Relationship Id="rId13" Type="http://schemas.openxmlformats.org/officeDocument/2006/relationships/tags" Target="../tags/tag656.xml"/><Relationship Id="rId12" Type="http://schemas.openxmlformats.org/officeDocument/2006/relationships/tags" Target="../tags/tag655.xml"/><Relationship Id="rId11" Type="http://schemas.openxmlformats.org/officeDocument/2006/relationships/tags" Target="../tags/tag654.xml"/><Relationship Id="rId10" Type="http://schemas.openxmlformats.org/officeDocument/2006/relationships/tags" Target="../tags/tag653.xml"/><Relationship Id="rId1" Type="http://schemas.openxmlformats.org/officeDocument/2006/relationships/tags" Target="../tags/tag64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63.xml"/><Relationship Id="rId1" Type="http://schemas.openxmlformats.org/officeDocument/2006/relationships/tags" Target="../tags/tag662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66.xml"/><Relationship Id="rId2" Type="http://schemas.openxmlformats.org/officeDocument/2006/relationships/tags" Target="../tags/tag665.xml"/><Relationship Id="rId1" Type="http://schemas.openxmlformats.org/officeDocument/2006/relationships/tags" Target="../tags/tag664.xml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670.xml"/><Relationship Id="rId4" Type="http://schemas.openxmlformats.org/officeDocument/2006/relationships/image" Target="../media/image47.png"/><Relationship Id="rId3" Type="http://schemas.openxmlformats.org/officeDocument/2006/relationships/tags" Target="../tags/tag669.xml"/><Relationship Id="rId2" Type="http://schemas.openxmlformats.org/officeDocument/2006/relationships/tags" Target="../tags/tag668.xml"/><Relationship Id="rId1" Type="http://schemas.openxmlformats.org/officeDocument/2006/relationships/tags" Target="../tags/tag667.xml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8.jpeg"/><Relationship Id="rId3" Type="http://schemas.openxmlformats.org/officeDocument/2006/relationships/tags" Target="../tags/tag673.xml"/><Relationship Id="rId2" Type="http://schemas.openxmlformats.org/officeDocument/2006/relationships/tags" Target="../tags/tag672.xml"/><Relationship Id="rId1" Type="http://schemas.openxmlformats.org/officeDocument/2006/relationships/tags" Target="../tags/tag67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679.xml"/><Relationship Id="rId6" Type="http://schemas.openxmlformats.org/officeDocument/2006/relationships/tags" Target="../tags/tag678.xml"/><Relationship Id="rId5" Type="http://schemas.openxmlformats.org/officeDocument/2006/relationships/tags" Target="../tags/tag677.xml"/><Relationship Id="rId4" Type="http://schemas.openxmlformats.org/officeDocument/2006/relationships/image" Target="../media/image49.png"/><Relationship Id="rId3" Type="http://schemas.openxmlformats.org/officeDocument/2006/relationships/tags" Target="../tags/tag676.xml"/><Relationship Id="rId2" Type="http://schemas.openxmlformats.org/officeDocument/2006/relationships/tags" Target="../tags/tag675.xml"/><Relationship Id="rId1" Type="http://schemas.openxmlformats.org/officeDocument/2006/relationships/tags" Target="../tags/tag674.xml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684.xml"/><Relationship Id="rId5" Type="http://schemas.openxmlformats.org/officeDocument/2006/relationships/tags" Target="../tags/tag683.xml"/><Relationship Id="rId4" Type="http://schemas.openxmlformats.org/officeDocument/2006/relationships/tags" Target="../tags/tag682.xml"/><Relationship Id="rId3" Type="http://schemas.openxmlformats.org/officeDocument/2006/relationships/tags" Target="../tags/tag681.xml"/><Relationship Id="rId2" Type="http://schemas.openxmlformats.org/officeDocument/2006/relationships/image" Target="../media/image50.png"/><Relationship Id="rId1" Type="http://schemas.openxmlformats.org/officeDocument/2006/relationships/tags" Target="../tags/tag680.xml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689.xml"/><Relationship Id="rId5" Type="http://schemas.openxmlformats.org/officeDocument/2006/relationships/tags" Target="../tags/tag688.xml"/><Relationship Id="rId4" Type="http://schemas.openxmlformats.org/officeDocument/2006/relationships/image" Target="../media/image51.png"/><Relationship Id="rId3" Type="http://schemas.openxmlformats.org/officeDocument/2006/relationships/tags" Target="../tags/tag687.xml"/><Relationship Id="rId2" Type="http://schemas.openxmlformats.org/officeDocument/2006/relationships/tags" Target="../tags/tag686.xml"/><Relationship Id="rId1" Type="http://schemas.openxmlformats.org/officeDocument/2006/relationships/tags" Target="../tags/tag685.xm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tags" Target="../tags/tag696.xml"/><Relationship Id="rId8" Type="http://schemas.openxmlformats.org/officeDocument/2006/relationships/tags" Target="../tags/tag695.xml"/><Relationship Id="rId7" Type="http://schemas.openxmlformats.org/officeDocument/2006/relationships/tags" Target="../tags/tag694.xml"/><Relationship Id="rId6" Type="http://schemas.openxmlformats.org/officeDocument/2006/relationships/tags" Target="../tags/tag693.xml"/><Relationship Id="rId5" Type="http://schemas.openxmlformats.org/officeDocument/2006/relationships/tags" Target="../tags/tag692.xml"/><Relationship Id="rId4" Type="http://schemas.openxmlformats.org/officeDocument/2006/relationships/image" Target="../media/image53.png"/><Relationship Id="rId3" Type="http://schemas.openxmlformats.org/officeDocument/2006/relationships/tags" Target="../tags/tag691.xml"/><Relationship Id="rId2" Type="http://schemas.openxmlformats.org/officeDocument/2006/relationships/image" Target="../media/image52.png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690.xml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emf"/><Relationship Id="rId8" Type="http://schemas.openxmlformats.org/officeDocument/2006/relationships/oleObject" Target="../embeddings/oleObject4.bin"/><Relationship Id="rId7" Type="http://schemas.openxmlformats.org/officeDocument/2006/relationships/tags" Target="../tags/tag702.xml"/><Relationship Id="rId6" Type="http://schemas.openxmlformats.org/officeDocument/2006/relationships/tags" Target="../tags/tag701.xml"/><Relationship Id="rId5" Type="http://schemas.openxmlformats.org/officeDocument/2006/relationships/tags" Target="../tags/tag700.xml"/><Relationship Id="rId4" Type="http://schemas.openxmlformats.org/officeDocument/2006/relationships/tags" Target="../tags/tag699.xml"/><Relationship Id="rId3" Type="http://schemas.openxmlformats.org/officeDocument/2006/relationships/image" Target="../media/image54.png"/><Relationship Id="rId2" Type="http://schemas.openxmlformats.org/officeDocument/2006/relationships/tags" Target="../tags/tag698.xml"/><Relationship Id="rId15" Type="http://schemas.openxmlformats.org/officeDocument/2006/relationships/vmlDrawing" Target="../drawings/vmlDrawing3.vml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56.png"/><Relationship Id="rId12" Type="http://schemas.openxmlformats.org/officeDocument/2006/relationships/tags" Target="../tags/tag705.xml"/><Relationship Id="rId11" Type="http://schemas.openxmlformats.org/officeDocument/2006/relationships/tags" Target="../tags/tag704.xml"/><Relationship Id="rId10" Type="http://schemas.openxmlformats.org/officeDocument/2006/relationships/tags" Target="../tags/tag703.xml"/><Relationship Id="rId1" Type="http://schemas.openxmlformats.org/officeDocument/2006/relationships/tags" Target="../tags/tag697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45.xml"/><Relationship Id="rId8" Type="http://schemas.openxmlformats.org/officeDocument/2006/relationships/tags" Target="../tags/tag144.xml"/><Relationship Id="rId7" Type="http://schemas.openxmlformats.org/officeDocument/2006/relationships/tags" Target="../tags/tag143.xml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3" Type="http://schemas.openxmlformats.org/officeDocument/2006/relationships/tags" Target="../tags/tag139.xml"/><Relationship Id="rId21" Type="http://schemas.openxmlformats.org/officeDocument/2006/relationships/slideLayout" Target="../slideLayouts/slideLayout1.xml"/><Relationship Id="rId20" Type="http://schemas.openxmlformats.org/officeDocument/2006/relationships/image" Target="../media/image9.jpeg"/><Relationship Id="rId2" Type="http://schemas.openxmlformats.org/officeDocument/2006/relationships/tags" Target="../tags/tag138.xml"/><Relationship Id="rId19" Type="http://schemas.openxmlformats.org/officeDocument/2006/relationships/tags" Target="../tags/tag154.xml"/><Relationship Id="rId18" Type="http://schemas.openxmlformats.org/officeDocument/2006/relationships/image" Target="../media/image8.png"/><Relationship Id="rId17" Type="http://schemas.openxmlformats.org/officeDocument/2006/relationships/tags" Target="../tags/tag153.xml"/><Relationship Id="rId16" Type="http://schemas.openxmlformats.org/officeDocument/2006/relationships/tags" Target="../tags/tag152.xml"/><Relationship Id="rId15" Type="http://schemas.openxmlformats.org/officeDocument/2006/relationships/tags" Target="../tags/tag151.xml"/><Relationship Id="rId14" Type="http://schemas.openxmlformats.org/officeDocument/2006/relationships/tags" Target="../tags/tag150.xml"/><Relationship Id="rId13" Type="http://schemas.openxmlformats.org/officeDocument/2006/relationships/tags" Target="../tags/tag149.xml"/><Relationship Id="rId12" Type="http://schemas.openxmlformats.org/officeDocument/2006/relationships/tags" Target="../tags/tag148.xml"/><Relationship Id="rId11" Type="http://schemas.openxmlformats.org/officeDocument/2006/relationships/tags" Target="../tags/tag147.xml"/><Relationship Id="rId10" Type="http://schemas.openxmlformats.org/officeDocument/2006/relationships/tags" Target="../tags/tag146.xml"/><Relationship Id="rId1" Type="http://schemas.openxmlformats.org/officeDocument/2006/relationships/tags" Target="../tags/tag137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63.xml"/><Relationship Id="rId8" Type="http://schemas.openxmlformats.org/officeDocument/2006/relationships/tags" Target="../tags/tag162.xml"/><Relationship Id="rId7" Type="http://schemas.openxmlformats.org/officeDocument/2006/relationships/tags" Target="../tags/tag161.xml"/><Relationship Id="rId6" Type="http://schemas.openxmlformats.org/officeDocument/2006/relationships/tags" Target="../tags/tag160.xml"/><Relationship Id="rId5" Type="http://schemas.openxmlformats.org/officeDocument/2006/relationships/tags" Target="../tags/tag159.xml"/><Relationship Id="rId47" Type="http://schemas.openxmlformats.org/officeDocument/2006/relationships/slideLayout" Target="../slideLayouts/slideLayout7.xml"/><Relationship Id="rId46" Type="http://schemas.openxmlformats.org/officeDocument/2006/relationships/tags" Target="../tags/tag198.xml"/><Relationship Id="rId45" Type="http://schemas.openxmlformats.org/officeDocument/2006/relationships/image" Target="../media/image11.png"/><Relationship Id="rId44" Type="http://schemas.openxmlformats.org/officeDocument/2006/relationships/tags" Target="../tags/tag197.xml"/><Relationship Id="rId43" Type="http://schemas.openxmlformats.org/officeDocument/2006/relationships/tags" Target="../tags/tag196.xml"/><Relationship Id="rId42" Type="http://schemas.openxmlformats.org/officeDocument/2006/relationships/tags" Target="../tags/tag195.xml"/><Relationship Id="rId41" Type="http://schemas.openxmlformats.org/officeDocument/2006/relationships/tags" Target="../tags/tag194.xml"/><Relationship Id="rId40" Type="http://schemas.openxmlformats.org/officeDocument/2006/relationships/image" Target="../media/image10.jpeg"/><Relationship Id="rId4" Type="http://schemas.openxmlformats.org/officeDocument/2006/relationships/tags" Target="../tags/tag158.xml"/><Relationship Id="rId39" Type="http://schemas.openxmlformats.org/officeDocument/2006/relationships/tags" Target="../tags/tag193.xml"/><Relationship Id="rId38" Type="http://schemas.openxmlformats.org/officeDocument/2006/relationships/tags" Target="../tags/tag192.xml"/><Relationship Id="rId37" Type="http://schemas.openxmlformats.org/officeDocument/2006/relationships/tags" Target="../tags/tag191.xml"/><Relationship Id="rId36" Type="http://schemas.openxmlformats.org/officeDocument/2006/relationships/tags" Target="../tags/tag190.xml"/><Relationship Id="rId35" Type="http://schemas.openxmlformats.org/officeDocument/2006/relationships/tags" Target="../tags/tag189.xml"/><Relationship Id="rId34" Type="http://schemas.openxmlformats.org/officeDocument/2006/relationships/tags" Target="../tags/tag188.xml"/><Relationship Id="rId33" Type="http://schemas.openxmlformats.org/officeDocument/2006/relationships/tags" Target="../tags/tag187.xml"/><Relationship Id="rId32" Type="http://schemas.openxmlformats.org/officeDocument/2006/relationships/tags" Target="../tags/tag186.xml"/><Relationship Id="rId31" Type="http://schemas.openxmlformats.org/officeDocument/2006/relationships/tags" Target="../tags/tag185.xml"/><Relationship Id="rId30" Type="http://schemas.openxmlformats.org/officeDocument/2006/relationships/tags" Target="../tags/tag184.xml"/><Relationship Id="rId3" Type="http://schemas.openxmlformats.org/officeDocument/2006/relationships/tags" Target="../tags/tag157.xml"/><Relationship Id="rId29" Type="http://schemas.openxmlformats.org/officeDocument/2006/relationships/tags" Target="../tags/tag183.xml"/><Relationship Id="rId28" Type="http://schemas.openxmlformats.org/officeDocument/2006/relationships/tags" Target="../tags/tag182.xml"/><Relationship Id="rId27" Type="http://schemas.openxmlformats.org/officeDocument/2006/relationships/tags" Target="../tags/tag181.xml"/><Relationship Id="rId26" Type="http://schemas.openxmlformats.org/officeDocument/2006/relationships/tags" Target="../tags/tag180.xml"/><Relationship Id="rId25" Type="http://schemas.openxmlformats.org/officeDocument/2006/relationships/tags" Target="../tags/tag179.xml"/><Relationship Id="rId24" Type="http://schemas.openxmlformats.org/officeDocument/2006/relationships/tags" Target="../tags/tag178.xml"/><Relationship Id="rId23" Type="http://schemas.openxmlformats.org/officeDocument/2006/relationships/tags" Target="../tags/tag177.xml"/><Relationship Id="rId22" Type="http://schemas.openxmlformats.org/officeDocument/2006/relationships/tags" Target="../tags/tag176.xml"/><Relationship Id="rId21" Type="http://schemas.openxmlformats.org/officeDocument/2006/relationships/tags" Target="../tags/tag175.xml"/><Relationship Id="rId20" Type="http://schemas.openxmlformats.org/officeDocument/2006/relationships/tags" Target="../tags/tag174.xml"/><Relationship Id="rId2" Type="http://schemas.openxmlformats.org/officeDocument/2006/relationships/tags" Target="../tags/tag156.xml"/><Relationship Id="rId19" Type="http://schemas.openxmlformats.org/officeDocument/2006/relationships/tags" Target="../tags/tag173.xml"/><Relationship Id="rId18" Type="http://schemas.openxmlformats.org/officeDocument/2006/relationships/tags" Target="../tags/tag172.xml"/><Relationship Id="rId17" Type="http://schemas.openxmlformats.org/officeDocument/2006/relationships/tags" Target="../tags/tag171.xml"/><Relationship Id="rId16" Type="http://schemas.openxmlformats.org/officeDocument/2006/relationships/tags" Target="../tags/tag170.xml"/><Relationship Id="rId15" Type="http://schemas.openxmlformats.org/officeDocument/2006/relationships/tags" Target="../tags/tag169.xml"/><Relationship Id="rId14" Type="http://schemas.openxmlformats.org/officeDocument/2006/relationships/tags" Target="../tags/tag168.xml"/><Relationship Id="rId13" Type="http://schemas.openxmlformats.org/officeDocument/2006/relationships/tags" Target="../tags/tag167.xml"/><Relationship Id="rId12" Type="http://schemas.openxmlformats.org/officeDocument/2006/relationships/tags" Target="../tags/tag166.xml"/><Relationship Id="rId11" Type="http://schemas.openxmlformats.org/officeDocument/2006/relationships/tags" Target="../tags/tag165.xml"/><Relationship Id="rId10" Type="http://schemas.openxmlformats.org/officeDocument/2006/relationships/tags" Target="../tags/tag164.xml"/><Relationship Id="rId1" Type="http://schemas.openxmlformats.org/officeDocument/2006/relationships/tags" Target="../tags/tag155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file:///C:\Users\Administrator\AppData\Local\Temp\wps\INetCache\3c863fdb555c96cf74dbd4f0d136a6f5" TargetMode="External"/><Relationship Id="rId4" Type="http://schemas.openxmlformats.org/officeDocument/2006/relationships/image" Target="../media/image12.jpeg"/><Relationship Id="rId3" Type="http://schemas.openxmlformats.org/officeDocument/2006/relationships/tags" Target="../tags/tag201.xml"/><Relationship Id="rId2" Type="http://schemas.openxmlformats.org/officeDocument/2006/relationships/tags" Target="../tags/tag200.xml"/><Relationship Id="rId1" Type="http://schemas.openxmlformats.org/officeDocument/2006/relationships/tags" Target="../tags/tag199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10.xml"/><Relationship Id="rId8" Type="http://schemas.openxmlformats.org/officeDocument/2006/relationships/tags" Target="../tags/tag209.xml"/><Relationship Id="rId7" Type="http://schemas.openxmlformats.org/officeDocument/2006/relationships/tags" Target="../tags/tag208.xml"/><Relationship Id="rId6" Type="http://schemas.openxmlformats.org/officeDocument/2006/relationships/tags" Target="../tags/tag207.xml"/><Relationship Id="rId5" Type="http://schemas.openxmlformats.org/officeDocument/2006/relationships/tags" Target="../tags/tag206.xml"/><Relationship Id="rId4" Type="http://schemas.openxmlformats.org/officeDocument/2006/relationships/tags" Target="../tags/tag205.xml"/><Relationship Id="rId3" Type="http://schemas.openxmlformats.org/officeDocument/2006/relationships/tags" Target="../tags/tag204.xml"/><Relationship Id="rId2" Type="http://schemas.openxmlformats.org/officeDocument/2006/relationships/tags" Target="../tags/tag203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211.xml"/><Relationship Id="rId10" Type="http://schemas.openxmlformats.org/officeDocument/2006/relationships/image" Target="../media/image13.jpeg"/><Relationship Id="rId1" Type="http://schemas.openxmlformats.org/officeDocument/2006/relationships/tags" Target="../tags/tag20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18.xml"/><Relationship Id="rId8" Type="http://schemas.openxmlformats.org/officeDocument/2006/relationships/image" Target="../media/image15.png"/><Relationship Id="rId7" Type="http://schemas.openxmlformats.org/officeDocument/2006/relationships/tags" Target="../tags/tag217.xml"/><Relationship Id="rId6" Type="http://schemas.openxmlformats.org/officeDocument/2006/relationships/image" Target="../media/image14.png"/><Relationship Id="rId5" Type="http://schemas.openxmlformats.org/officeDocument/2006/relationships/tags" Target="../tags/tag216.xml"/><Relationship Id="rId4" Type="http://schemas.openxmlformats.org/officeDocument/2006/relationships/tags" Target="../tags/tag215.xml"/><Relationship Id="rId3" Type="http://schemas.openxmlformats.org/officeDocument/2006/relationships/tags" Target="../tags/tag214.xml"/><Relationship Id="rId24" Type="http://schemas.openxmlformats.org/officeDocument/2006/relationships/slideLayout" Target="../slideLayouts/slideLayout7.xml"/><Relationship Id="rId23" Type="http://schemas.openxmlformats.org/officeDocument/2006/relationships/image" Target="../media/image18.png"/><Relationship Id="rId22" Type="http://schemas.openxmlformats.org/officeDocument/2006/relationships/tags" Target="../tags/tag227.xml"/><Relationship Id="rId21" Type="http://schemas.microsoft.com/office/2007/relationships/media" Target="../media/media1.mp4"/><Relationship Id="rId20" Type="http://schemas.openxmlformats.org/officeDocument/2006/relationships/video" Target="../media/media1.mp4"/><Relationship Id="rId2" Type="http://schemas.openxmlformats.org/officeDocument/2006/relationships/tags" Target="../tags/tag213.xml"/><Relationship Id="rId19" Type="http://schemas.openxmlformats.org/officeDocument/2006/relationships/image" Target="../media/image17.png"/><Relationship Id="rId18" Type="http://schemas.openxmlformats.org/officeDocument/2006/relationships/tags" Target="../tags/tag226.xml"/><Relationship Id="rId17" Type="http://schemas.openxmlformats.org/officeDocument/2006/relationships/image" Target="../media/image16.png"/><Relationship Id="rId16" Type="http://schemas.openxmlformats.org/officeDocument/2006/relationships/tags" Target="../tags/tag225.xml"/><Relationship Id="rId15" Type="http://schemas.openxmlformats.org/officeDocument/2006/relationships/tags" Target="../tags/tag224.xml"/><Relationship Id="rId14" Type="http://schemas.openxmlformats.org/officeDocument/2006/relationships/tags" Target="../tags/tag223.xml"/><Relationship Id="rId13" Type="http://schemas.openxmlformats.org/officeDocument/2006/relationships/tags" Target="../tags/tag222.xml"/><Relationship Id="rId12" Type="http://schemas.openxmlformats.org/officeDocument/2006/relationships/tags" Target="../tags/tag221.xml"/><Relationship Id="rId11" Type="http://schemas.openxmlformats.org/officeDocument/2006/relationships/tags" Target="../tags/tag220.xml"/><Relationship Id="rId10" Type="http://schemas.openxmlformats.org/officeDocument/2006/relationships/tags" Target="../tags/tag219.xml"/><Relationship Id="rId1" Type="http://schemas.openxmlformats.org/officeDocument/2006/relationships/tags" Target="../tags/tag21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35.xml"/><Relationship Id="rId8" Type="http://schemas.openxmlformats.org/officeDocument/2006/relationships/tags" Target="../tags/tag234.xml"/><Relationship Id="rId7" Type="http://schemas.openxmlformats.org/officeDocument/2006/relationships/image" Target="../media/image19.png"/><Relationship Id="rId6" Type="http://schemas.openxmlformats.org/officeDocument/2006/relationships/tags" Target="../tags/tag233.xml"/><Relationship Id="rId5" Type="http://schemas.openxmlformats.org/officeDocument/2006/relationships/tags" Target="../tags/tag232.xml"/><Relationship Id="rId4" Type="http://schemas.openxmlformats.org/officeDocument/2006/relationships/tags" Target="../tags/tag231.xml"/><Relationship Id="rId3" Type="http://schemas.openxmlformats.org/officeDocument/2006/relationships/tags" Target="../tags/tag230.xml"/><Relationship Id="rId20" Type="http://schemas.openxmlformats.org/officeDocument/2006/relationships/slideLayout" Target="../slideLayouts/slideLayout7.xml"/><Relationship Id="rId2" Type="http://schemas.openxmlformats.org/officeDocument/2006/relationships/tags" Target="../tags/tag229.xml"/><Relationship Id="rId19" Type="http://schemas.openxmlformats.org/officeDocument/2006/relationships/tags" Target="../tags/tag244.xml"/><Relationship Id="rId18" Type="http://schemas.openxmlformats.org/officeDocument/2006/relationships/tags" Target="../tags/tag243.xml"/><Relationship Id="rId17" Type="http://schemas.openxmlformats.org/officeDocument/2006/relationships/tags" Target="../tags/tag242.xml"/><Relationship Id="rId16" Type="http://schemas.openxmlformats.org/officeDocument/2006/relationships/tags" Target="../tags/tag241.xml"/><Relationship Id="rId15" Type="http://schemas.openxmlformats.org/officeDocument/2006/relationships/tags" Target="../tags/tag240.xml"/><Relationship Id="rId14" Type="http://schemas.openxmlformats.org/officeDocument/2006/relationships/tags" Target="../tags/tag239.xml"/><Relationship Id="rId13" Type="http://schemas.openxmlformats.org/officeDocument/2006/relationships/tags" Target="../tags/tag238.xml"/><Relationship Id="rId12" Type="http://schemas.openxmlformats.org/officeDocument/2006/relationships/tags" Target="../tags/tag237.xml"/><Relationship Id="rId11" Type="http://schemas.openxmlformats.org/officeDocument/2006/relationships/tags" Target="../tags/tag236.xml"/><Relationship Id="rId10" Type="http://schemas.openxmlformats.org/officeDocument/2006/relationships/image" Target="../media/image20.jpeg"/><Relationship Id="rId1" Type="http://schemas.openxmlformats.org/officeDocument/2006/relationships/tags" Target="../tags/tag2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3421884" y="5507051"/>
            <a:ext cx="616395" cy="616395"/>
            <a:chOff x="3059832" y="3339719"/>
            <a:chExt cx="3607562" cy="3607562"/>
          </a:xfrm>
        </p:grpSpPr>
        <p:sp>
          <p:nvSpPr>
            <p:cNvPr id="24" name="椭圆 2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6" name="同心圆 3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6223791" y="1857139"/>
            <a:ext cx="292233" cy="292233"/>
            <a:chOff x="3059832" y="3339719"/>
            <a:chExt cx="3607562" cy="3607562"/>
          </a:xfrm>
          <a:solidFill>
            <a:schemeClr val="accent1">
              <a:lumMod val="75000"/>
            </a:schemeClr>
          </a:solidFill>
        </p:grpSpPr>
        <p:sp>
          <p:nvSpPr>
            <p:cNvPr id="34" name="椭圆 3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3780D7"/>
                </a:solidFill>
                <a:cs typeface="+mn-ea"/>
                <a:sym typeface="+mn-lt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6" name="同心圆 5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3780D7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3780D7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417233" y="5641679"/>
            <a:ext cx="179386" cy="179386"/>
            <a:chOff x="3059832" y="3339719"/>
            <a:chExt cx="3607562" cy="3607562"/>
          </a:xfrm>
          <a:solidFill>
            <a:schemeClr val="accent1">
              <a:lumMod val="75000"/>
            </a:schemeClr>
          </a:solidFill>
        </p:grpSpPr>
        <p:sp>
          <p:nvSpPr>
            <p:cNvPr id="39" name="椭圆 38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1" name="同心圆 5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3" name="组合 42"/>
          <p:cNvGrpSpPr/>
          <p:nvPr/>
        </p:nvGrpSpPr>
        <p:grpSpPr>
          <a:xfrm>
            <a:off x="4372991" y="721039"/>
            <a:ext cx="292233" cy="292233"/>
            <a:chOff x="3059832" y="3339719"/>
            <a:chExt cx="3607562" cy="3607562"/>
          </a:xfrm>
          <a:solidFill>
            <a:schemeClr val="accent1">
              <a:lumMod val="75000"/>
            </a:schemeClr>
          </a:solidFill>
        </p:grpSpPr>
        <p:sp>
          <p:nvSpPr>
            <p:cNvPr id="44" name="椭圆 4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6" name="同心圆 5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2" name="矩形 1"/>
          <p:cNvSpPr/>
          <p:nvPr/>
        </p:nvSpPr>
        <p:spPr>
          <a:xfrm>
            <a:off x="0" y="2201658"/>
            <a:ext cx="12192000" cy="3014630"/>
          </a:xfrm>
          <a:prstGeom prst="rect">
            <a:avLst/>
          </a:prstGeom>
          <a:solidFill>
            <a:srgbClr val="3780D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3" name="组合 52"/>
          <p:cNvGrpSpPr/>
          <p:nvPr/>
        </p:nvGrpSpPr>
        <p:grpSpPr>
          <a:xfrm>
            <a:off x="9732709" y="1484573"/>
            <a:ext cx="616395" cy="616395"/>
            <a:chOff x="3059832" y="3339719"/>
            <a:chExt cx="3607562" cy="3607562"/>
          </a:xfrm>
        </p:grpSpPr>
        <p:sp>
          <p:nvSpPr>
            <p:cNvPr id="54" name="椭圆 5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6" name="同心圆 3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矩形 2"/>
          <p:cNvSpPr/>
          <p:nvPr/>
        </p:nvSpPr>
        <p:spPr>
          <a:xfrm>
            <a:off x="0" y="2685860"/>
            <a:ext cx="1219200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8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第二章</a:t>
            </a:r>
            <a:r>
              <a:rPr lang="zh-CN" altLang="en-US" sz="4800" b="1" kern="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：</a:t>
            </a:r>
            <a:r>
              <a:rPr lang="zh-CN" altLang="en-US" sz="4800" b="1" kern="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烃</a:t>
            </a:r>
            <a:endParaRPr lang="zh-CN" altLang="en-US" sz="4800" b="1" kern="1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047490" y="3693795"/>
            <a:ext cx="6405245" cy="64516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zh-CN" altLang="en-US" sz="3600" b="1" kern="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zh-CN" altLang="en-US" sz="3600" b="1" kern="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三节：</a:t>
            </a:r>
            <a:r>
              <a:rPr lang="zh-CN" altLang="en-US" sz="3600" b="1" kern="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芳香烃</a:t>
            </a:r>
            <a:endParaRPr lang="zh-CN" altLang="en-US" sz="3600" b="1" kern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0"/>
            <a:ext cx="12192000" cy="13111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380998" y="146276"/>
            <a:ext cx="1805497" cy="1833354"/>
            <a:chOff x="702328" y="1302545"/>
            <a:chExt cx="1805497" cy="1833354"/>
          </a:xfrm>
        </p:grpSpPr>
        <p:sp>
          <p:nvSpPr>
            <p:cNvPr id="87" name="椭圆 86"/>
            <p:cNvSpPr/>
            <p:nvPr/>
          </p:nvSpPr>
          <p:spPr>
            <a:xfrm>
              <a:off x="1702773" y="1302545"/>
              <a:ext cx="668877" cy="66887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1905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8" name="椭圆 87"/>
            <p:cNvSpPr/>
            <p:nvPr/>
          </p:nvSpPr>
          <p:spPr>
            <a:xfrm>
              <a:off x="1849319" y="2264885"/>
              <a:ext cx="658506" cy="65850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2540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9" name="椭圆 88"/>
            <p:cNvSpPr/>
            <p:nvPr/>
          </p:nvSpPr>
          <p:spPr>
            <a:xfrm>
              <a:off x="857708" y="2337395"/>
              <a:ext cx="798504" cy="79850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22225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90" name="椭圆 89"/>
            <p:cNvSpPr/>
            <p:nvPr/>
          </p:nvSpPr>
          <p:spPr>
            <a:xfrm>
              <a:off x="702328" y="1359500"/>
              <a:ext cx="1482936" cy="148293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2540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9" y="4034233"/>
            <a:ext cx="2901523" cy="18616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349" y="2863966"/>
            <a:ext cx="2901523" cy="24726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733" y="509331"/>
            <a:ext cx="715648" cy="71564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-1483" t="494"/>
          <a:stretch>
            <a:fillRect/>
          </a:stretch>
        </p:blipFill>
        <p:spPr>
          <a:xfrm>
            <a:off x="534670" y="387350"/>
            <a:ext cx="1173480" cy="1150620"/>
          </a:xfrm>
          <a:prstGeom prst="ellipse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472180" y="894080"/>
            <a:ext cx="55581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3780D7"/>
                </a:solidFill>
              </a:rPr>
              <a:t>人教版高中</a:t>
            </a:r>
            <a:r>
              <a:rPr lang="zh-CN" altLang="en-US" sz="3200" dirty="0" smtClean="0">
                <a:solidFill>
                  <a:srgbClr val="3780D7"/>
                </a:solidFill>
              </a:rPr>
              <a:t>化学选择性必修</a:t>
            </a:r>
            <a:r>
              <a:rPr lang="en-US" altLang="zh-CN" sz="3200" dirty="0" smtClean="0">
                <a:solidFill>
                  <a:srgbClr val="3780D7"/>
                </a:solidFill>
              </a:rPr>
              <a:t>1</a:t>
            </a:r>
            <a:endParaRPr lang="en-US" altLang="zh-CN" sz="3200" dirty="0" smtClean="0">
              <a:solidFill>
                <a:srgbClr val="3780D7"/>
              </a:solidFill>
            </a:endParaRPr>
          </a:p>
        </p:txBody>
      </p:sp>
      <p:sp>
        <p:nvSpPr>
          <p:cNvPr id="5" name="矩形 4"/>
          <p:cNvSpPr/>
          <p:nvPr>
            <p:custDataLst>
              <p:tags r:id="rId6"/>
            </p:custDataLst>
          </p:nvPr>
        </p:nvSpPr>
        <p:spPr>
          <a:xfrm>
            <a:off x="4498340" y="4516120"/>
            <a:ext cx="3995420" cy="4603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p>
            <a:r>
              <a:rPr lang="zh-CN" altLang="en-US" sz="24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4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</a:t>
            </a:r>
            <a:r>
              <a:rPr lang="zh-CN" altLang="en-US" sz="24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苯</a:t>
            </a:r>
            <a:endParaRPr lang="zh-CN" altLang="en-US" sz="2400" b="1" kern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830338" y="3553704"/>
            <a:ext cx="60199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每个碳原子还剩余一个</a:t>
            </a:r>
            <a:r>
              <a:rPr lang="zh-CN" altLang="en-US" sz="2800" b="1">
                <a:solidFill>
                  <a:srgbClr val="FF0000"/>
                </a:solidFill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未参与杂化的</a:t>
            </a:r>
            <a:r>
              <a:rPr lang="en-US" altLang="zh-CN" sz="2800" b="1">
                <a:solidFill>
                  <a:srgbClr val="FF0000"/>
                </a:solidFill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p</a:t>
            </a:r>
            <a:r>
              <a:rPr lang="zh-CN" altLang="en-US" sz="2800" b="1">
                <a:solidFill>
                  <a:srgbClr val="FF0000"/>
                </a:solidFill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轨道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，分别垂直于苯分子平面，六个</a:t>
            </a:r>
            <a:r>
              <a:rPr lang="en-US" altLang="zh-CN" sz="2800" b="1">
                <a:solidFill>
                  <a:srgbClr val="FF0000"/>
                </a:solidFill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p</a:t>
            </a:r>
            <a:r>
              <a:rPr lang="zh-CN" altLang="en-US" sz="2800" b="1">
                <a:solidFill>
                  <a:srgbClr val="FF0000"/>
                </a:solidFill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轨道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相互平行重叠形成</a:t>
            </a:r>
            <a:r>
              <a:rPr lang="zh-CN" altLang="en-US" sz="2800" b="1">
                <a:solidFill>
                  <a:srgbClr val="FF0000"/>
                </a:solidFill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大π键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，均匀地对称分布在苯环平面的上下两侧。</a:t>
            </a:r>
            <a:endParaRPr lang="zh-CN" altLang="en-US" sz="2800" b="1">
              <a:solidFill>
                <a:schemeClr val="tx1"/>
              </a:solidFill>
              <a:uFillTx/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510194" y="3478453"/>
            <a:ext cx="4745298" cy="26776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苯分子</a:t>
            </a:r>
            <a:r>
              <a:rPr lang="en-US" altLang="zh-CN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6</a:t>
            </a:r>
            <a:r>
              <a:rPr lang="zh-CN" altLang="en-US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个碳原子均采取</a:t>
            </a:r>
            <a:r>
              <a:rPr lang="en-US" altLang="zh-CN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sp</a:t>
            </a:r>
            <a:r>
              <a:rPr lang="en-US" altLang="zh-CN" sz="2800" b="1" baseline="300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杂化，分别与氢原子及相邻碳原子以</a:t>
            </a:r>
            <a:r>
              <a:rPr lang="en-US" altLang="zh-CN" sz="2800" b="1" i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σ</a:t>
            </a:r>
            <a:r>
              <a:rPr lang="zh-CN" altLang="en-US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键结合，键间夹角均为</a:t>
            </a:r>
            <a:r>
              <a:rPr lang="en-US" altLang="zh-CN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120</a:t>
            </a:r>
            <a:r>
              <a:rPr lang="en-US" altLang="zh-CN" sz="2800" b="1" baseline="300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o</a:t>
            </a:r>
            <a:r>
              <a:rPr lang="zh-CN" altLang="en-US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，连接成六元环状</a:t>
            </a:r>
            <a:r>
              <a:rPr lang="zh-CN" altLang="en-US" sz="28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。</a:t>
            </a:r>
            <a:endParaRPr lang="zh-CN" altLang="en-US" sz="28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1635831" y="1416559"/>
            <a:ext cx="2022093" cy="1809874"/>
            <a:chOff x="928" y="1141"/>
            <a:chExt cx="3625" cy="3204"/>
          </a:xfrm>
        </p:grpSpPr>
        <p:pic>
          <p:nvPicPr>
            <p:cNvPr id="5" name="图片 4" descr="苯轨道图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928" y="1141"/>
              <a:ext cx="3297" cy="3204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>
              <p:custDataLst>
                <p:tags r:id="rId6"/>
              </p:custDataLst>
            </p:nvPr>
          </p:nvSpPr>
          <p:spPr>
            <a:xfrm>
              <a:off x="3389" y="1636"/>
              <a:ext cx="1164" cy="82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800" b="1">
                  <a:solidFill>
                    <a:srgbClr val="FF0000"/>
                  </a:solidFill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+mn-ea"/>
                </a:rPr>
                <a:t>σ键</a:t>
              </a:r>
              <a:endParaRPr lang="zh-CN" altLang="en-US" sz="2800" b="1">
                <a:solidFill>
                  <a:srgbClr val="FF0000"/>
                </a:solidFill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7" name="组合 6"/>
          <p:cNvGrpSpPr/>
          <p:nvPr>
            <p:custDataLst>
              <p:tags r:id="rId7"/>
            </p:custDataLst>
          </p:nvPr>
        </p:nvGrpSpPr>
        <p:grpSpPr>
          <a:xfrm>
            <a:off x="8771787" y="1027044"/>
            <a:ext cx="3420213" cy="2144643"/>
            <a:chOff x="9120" y="1577"/>
            <a:chExt cx="4518" cy="2702"/>
          </a:xfrm>
        </p:grpSpPr>
        <p:pic>
          <p:nvPicPr>
            <p:cNvPr id="8" name="图片 7" descr="8ben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l="55586" t="46177" b="10596"/>
            <a:stretch>
              <a:fillRect/>
            </a:stretch>
          </p:blipFill>
          <p:spPr>
            <a:xfrm>
              <a:off x="9120" y="1805"/>
              <a:ext cx="3794" cy="2474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11906" y="1577"/>
              <a:ext cx="1732" cy="82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800" b="1">
                  <a:solidFill>
                    <a:srgbClr val="FF0000"/>
                  </a:solidFill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+mn-ea"/>
                </a:rPr>
                <a:t>大π键</a:t>
              </a:r>
              <a:endParaRPr lang="zh-CN" altLang="en-US" sz="2800" b="1">
                <a:solidFill>
                  <a:srgbClr val="FF0000"/>
                </a:solidFill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11"/>
            </p:custDataLst>
          </p:nvPr>
        </p:nvGrpSpPr>
        <p:grpSpPr>
          <a:xfrm>
            <a:off x="5998947" y="712955"/>
            <a:ext cx="2391482" cy="2513478"/>
            <a:chOff x="5640" y="1286"/>
            <a:chExt cx="2947" cy="3297"/>
          </a:xfrm>
        </p:grpSpPr>
        <p:pic>
          <p:nvPicPr>
            <p:cNvPr id="11" name="图片 10" descr="6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l="37760" t="29507" r="32057" b="26764"/>
            <a:stretch>
              <a:fillRect/>
            </a:stretch>
          </p:blipFill>
          <p:spPr>
            <a:xfrm>
              <a:off x="5640" y="1890"/>
              <a:ext cx="2947" cy="269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6840" y="1286"/>
              <a:ext cx="1737" cy="82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zh-CN" sz="2800" b="1">
                  <a:solidFill>
                    <a:srgbClr val="FF0000"/>
                  </a:solidFill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+mn-ea"/>
                </a:rPr>
                <a:t>p</a:t>
              </a:r>
              <a:r>
                <a:rPr lang="zh-CN" altLang="en-US" sz="2800" b="1">
                  <a:solidFill>
                    <a:srgbClr val="FF0000"/>
                  </a:solidFill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+mn-ea"/>
                </a:rPr>
                <a:t>轨道</a:t>
              </a:r>
              <a:endParaRPr lang="zh-CN" altLang="en-US" sz="2800" b="1">
                <a:solidFill>
                  <a:srgbClr val="FF0000"/>
                </a:solidFill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13" name="矩形 18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0" y="579765"/>
            <a:ext cx="26468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200" b="1" smtClean="0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苯的成键特点</a:t>
            </a:r>
            <a:endParaRPr lang="zh-CN" altLang="en-US" sz="3200" b="1">
              <a:solidFill>
                <a:srgbClr val="0000FF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54235"/>
          <a:stretch>
            <a:fillRect/>
          </a:stretch>
        </p:blipFill>
        <p:spPr>
          <a:xfrm>
            <a:off x="7770956" y="3088262"/>
            <a:ext cx="1555750" cy="172466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644905" y="1002912"/>
            <a:ext cx="1327988" cy="1335107"/>
          </a:xfrm>
          <a:prstGeom prst="rect">
            <a:avLst/>
          </a:prstGeom>
        </p:spPr>
      </p:pic>
      <p:pic>
        <p:nvPicPr>
          <p:cNvPr id="37" name="Picture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686501" y="862429"/>
            <a:ext cx="1537335" cy="15760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" name="Text Box 10"/>
          <p:cNvSpPr txBox="1"/>
          <p:nvPr>
            <p:custDataLst>
              <p:tags r:id="rId7"/>
            </p:custDataLst>
          </p:nvPr>
        </p:nvSpPr>
        <p:spPr>
          <a:xfrm>
            <a:off x="4883663" y="2533444"/>
            <a:ext cx="1269365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结构式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9" name="Text Box 11"/>
          <p:cNvSpPr txBox="1"/>
          <p:nvPr>
            <p:custDataLst>
              <p:tags r:id="rId8"/>
            </p:custDataLst>
          </p:nvPr>
        </p:nvSpPr>
        <p:spPr>
          <a:xfrm>
            <a:off x="1655514" y="4863630"/>
            <a:ext cx="1400175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键线式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0" name="Text Box 13"/>
          <p:cNvSpPr txBox="1"/>
          <p:nvPr>
            <p:custDataLst>
              <p:tags r:id="rId9"/>
            </p:custDataLst>
          </p:nvPr>
        </p:nvSpPr>
        <p:spPr>
          <a:xfrm>
            <a:off x="7661101" y="2489207"/>
            <a:ext cx="1750060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结构简式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41" name="组合 40"/>
          <p:cNvGrpSpPr/>
          <p:nvPr>
            <p:custDataLst>
              <p:tags r:id="rId10"/>
            </p:custDataLst>
          </p:nvPr>
        </p:nvGrpSpPr>
        <p:grpSpPr>
          <a:xfrm>
            <a:off x="1335632" y="3497441"/>
            <a:ext cx="1965325" cy="1343660"/>
            <a:chOff x="692" y="4806"/>
            <a:chExt cx="4199" cy="2684"/>
          </a:xfrm>
        </p:grpSpPr>
        <p:grpSp>
          <p:nvGrpSpPr>
            <p:cNvPr id="42" name="Group 15"/>
            <p:cNvGrpSpPr/>
            <p:nvPr>
              <p:custDataLst>
                <p:tags r:id="rId11"/>
              </p:custDataLst>
            </p:nvPr>
          </p:nvGrpSpPr>
          <p:grpSpPr>
            <a:xfrm>
              <a:off x="3057" y="5031"/>
              <a:ext cx="1835" cy="2340"/>
              <a:chOff x="4422" y="2659"/>
              <a:chExt cx="590" cy="726"/>
            </a:xfrm>
          </p:grpSpPr>
          <p:sp>
            <p:nvSpPr>
              <p:cNvPr id="54" name="AutoShape 16"/>
              <p:cNvSpPr/>
              <p:nvPr>
                <p:custDataLst>
                  <p:tags r:id="rId12"/>
                </p:custDataLst>
              </p:nvPr>
            </p:nvSpPr>
            <p:spPr>
              <a:xfrm rot="5412077">
                <a:off x="4354" y="2727"/>
                <a:ext cx="726" cy="590"/>
              </a:xfrm>
              <a:prstGeom prst="hexagon">
                <a:avLst>
                  <a:gd name="adj" fmla="val 30762"/>
                  <a:gd name="vf" fmla="val 115470"/>
                </a:avLst>
              </a:prstGeom>
              <a:solidFill>
                <a:schemeClr val="bg1"/>
              </a:solidFill>
              <a:ln w="3810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zh-CN" altLang="en-US" sz="280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Oval 17"/>
              <p:cNvSpPr/>
              <p:nvPr>
                <p:custDataLst>
                  <p:tags r:id="rId13"/>
                </p:custDataLst>
              </p:nvPr>
            </p:nvSpPr>
            <p:spPr>
              <a:xfrm>
                <a:off x="4538" y="2847"/>
                <a:ext cx="356" cy="351"/>
              </a:xfrm>
              <a:prstGeom prst="ellipse">
                <a:avLst/>
              </a:prstGeom>
              <a:solidFill>
                <a:schemeClr val="bg1"/>
              </a:solidFill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zh-CN" altLang="en-US" sz="280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3" name="Group 18"/>
            <p:cNvGrpSpPr/>
            <p:nvPr>
              <p:custDataLst>
                <p:tags r:id="rId14"/>
              </p:custDataLst>
            </p:nvPr>
          </p:nvGrpSpPr>
          <p:grpSpPr>
            <a:xfrm>
              <a:off x="692" y="4806"/>
              <a:ext cx="2250" cy="2685"/>
              <a:chOff x="3334" y="2568"/>
              <a:chExt cx="771" cy="967"/>
            </a:xfrm>
          </p:grpSpPr>
          <p:sp>
            <p:nvSpPr>
              <p:cNvPr id="44" name="AutoShape 19"/>
              <p:cNvSpPr>
                <a:spLocks noChangeAspect="1" noTextEdit="1"/>
              </p:cNvSpPr>
              <p:nvPr>
                <p:custDataLst>
                  <p:tags r:id="rId15"/>
                </p:custDataLst>
              </p:nvPr>
            </p:nvSpPr>
            <p:spPr>
              <a:xfrm>
                <a:off x="3334" y="2568"/>
                <a:ext cx="771" cy="96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/>
              <a:lstStyle/>
              <a:p>
                <a:pPr eaLnBrk="0" hangingPunct="0"/>
                <a:endParaRPr lang="zh-CN" altLang="en-US" sz="280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Line 20"/>
              <p:cNvSpPr/>
              <p:nvPr>
                <p:custDataLst>
                  <p:tags r:id="rId16"/>
                </p:custDataLst>
              </p:nvPr>
            </p:nvSpPr>
            <p:spPr>
              <a:xfrm flipV="1">
                <a:off x="4018" y="2857"/>
                <a:ext cx="2" cy="385"/>
              </a:xfrm>
              <a:prstGeom prst="line">
                <a:avLst/>
              </a:prstGeom>
              <a:ln w="381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sz="280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Line 21"/>
              <p:cNvSpPr/>
              <p:nvPr>
                <p:custDataLst>
                  <p:tags r:id="rId17"/>
                </p:custDataLst>
              </p:nvPr>
            </p:nvSpPr>
            <p:spPr>
              <a:xfrm>
                <a:off x="3717" y="2661"/>
                <a:ext cx="301" cy="196"/>
              </a:xfrm>
              <a:prstGeom prst="line">
                <a:avLst/>
              </a:prstGeom>
              <a:ln w="381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sz="280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Line 22"/>
              <p:cNvSpPr/>
              <p:nvPr>
                <p:custDataLst>
                  <p:tags r:id="rId18"/>
                </p:custDataLst>
              </p:nvPr>
            </p:nvSpPr>
            <p:spPr>
              <a:xfrm>
                <a:off x="3707" y="2716"/>
                <a:ext cx="272" cy="178"/>
              </a:xfrm>
              <a:prstGeom prst="line">
                <a:avLst/>
              </a:prstGeom>
              <a:ln w="381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sz="280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Line 23"/>
              <p:cNvSpPr/>
              <p:nvPr>
                <p:custDataLst>
                  <p:tags r:id="rId19"/>
                </p:custDataLst>
              </p:nvPr>
            </p:nvSpPr>
            <p:spPr>
              <a:xfrm flipV="1">
                <a:off x="3717" y="3242"/>
                <a:ext cx="301" cy="197"/>
              </a:xfrm>
              <a:prstGeom prst="line">
                <a:avLst/>
              </a:prstGeom>
              <a:ln w="381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sz="280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Line 24"/>
              <p:cNvSpPr/>
              <p:nvPr>
                <p:custDataLst>
                  <p:tags r:id="rId20"/>
                </p:custDataLst>
              </p:nvPr>
            </p:nvSpPr>
            <p:spPr>
              <a:xfrm flipV="1">
                <a:off x="3707" y="3206"/>
                <a:ext cx="272" cy="177"/>
              </a:xfrm>
              <a:prstGeom prst="line">
                <a:avLst/>
              </a:prstGeom>
              <a:ln w="381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sz="280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Line 25"/>
              <p:cNvSpPr/>
              <p:nvPr>
                <p:custDataLst>
                  <p:tags r:id="rId21"/>
                </p:custDataLst>
              </p:nvPr>
            </p:nvSpPr>
            <p:spPr>
              <a:xfrm flipV="1">
                <a:off x="3417" y="2661"/>
                <a:ext cx="300" cy="196"/>
              </a:xfrm>
              <a:prstGeom prst="line">
                <a:avLst/>
              </a:prstGeom>
              <a:ln w="381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sz="280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Line 26"/>
              <p:cNvSpPr/>
              <p:nvPr>
                <p:custDataLst>
                  <p:tags r:id="rId22"/>
                </p:custDataLst>
              </p:nvPr>
            </p:nvSpPr>
            <p:spPr>
              <a:xfrm>
                <a:off x="3417" y="3242"/>
                <a:ext cx="300" cy="197"/>
              </a:xfrm>
              <a:prstGeom prst="line">
                <a:avLst/>
              </a:prstGeom>
              <a:ln w="381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sz="280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Line 27"/>
              <p:cNvSpPr/>
              <p:nvPr>
                <p:custDataLst>
                  <p:tags r:id="rId23"/>
                </p:custDataLst>
              </p:nvPr>
            </p:nvSpPr>
            <p:spPr>
              <a:xfrm flipV="1">
                <a:off x="3417" y="2857"/>
                <a:ext cx="1" cy="385"/>
              </a:xfrm>
              <a:prstGeom prst="line">
                <a:avLst/>
              </a:prstGeom>
              <a:ln w="381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sz="280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Line 28"/>
              <p:cNvSpPr/>
              <p:nvPr>
                <p:custDataLst>
                  <p:tags r:id="rId24"/>
                </p:custDataLst>
              </p:nvPr>
            </p:nvSpPr>
            <p:spPr>
              <a:xfrm flipV="1">
                <a:off x="3467" y="2872"/>
                <a:ext cx="1" cy="356"/>
              </a:xfrm>
              <a:prstGeom prst="line">
                <a:avLst/>
              </a:prstGeom>
              <a:ln w="381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sz="280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56" name="Text Box 31"/>
          <p:cNvSpPr txBox="1"/>
          <p:nvPr>
            <p:custDataLst>
              <p:tags r:id="rId25"/>
            </p:custDataLst>
          </p:nvPr>
        </p:nvSpPr>
        <p:spPr>
          <a:xfrm>
            <a:off x="4776238" y="4844084"/>
            <a:ext cx="1814830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球棍模型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7" name="图片 56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"/>
          <a:srcRect l="1840" r="47969"/>
          <a:stretch>
            <a:fillRect/>
          </a:stretch>
        </p:blipFill>
        <p:spPr>
          <a:xfrm>
            <a:off x="5017503" y="3465565"/>
            <a:ext cx="1309022" cy="1323528"/>
          </a:xfrm>
          <a:prstGeom prst="rect">
            <a:avLst/>
          </a:prstGeom>
        </p:spPr>
      </p:pic>
      <p:sp>
        <p:nvSpPr>
          <p:cNvPr id="58" name="Text Box 32"/>
          <p:cNvSpPr txBox="1"/>
          <p:nvPr>
            <p:custDataLst>
              <p:tags r:id="rId27"/>
            </p:custDataLst>
          </p:nvPr>
        </p:nvSpPr>
        <p:spPr>
          <a:xfrm>
            <a:off x="7686501" y="4863630"/>
            <a:ext cx="1724660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填充模型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9" name="Text Box 10"/>
          <p:cNvSpPr txBox="1"/>
          <p:nvPr>
            <p:custDataLst>
              <p:tags r:id="rId28"/>
            </p:custDataLst>
          </p:nvPr>
        </p:nvSpPr>
        <p:spPr>
          <a:xfrm>
            <a:off x="1783440" y="1481745"/>
            <a:ext cx="1269365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28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2800" b="1" baseline="-250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6</a:t>
            </a:r>
            <a:r>
              <a:rPr lang="en-US" altLang="zh-CN" sz="28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</a:t>
            </a:r>
            <a:r>
              <a:rPr lang="en-US" altLang="zh-CN" sz="2800" b="1" baseline="-250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6</a:t>
            </a:r>
            <a:endParaRPr lang="zh-CN" altLang="en-US" sz="2800" b="1" baseline="-250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0" name="Text Box 10"/>
          <p:cNvSpPr txBox="1"/>
          <p:nvPr>
            <p:custDataLst>
              <p:tags r:id="rId29"/>
            </p:custDataLst>
          </p:nvPr>
        </p:nvSpPr>
        <p:spPr>
          <a:xfrm>
            <a:off x="1653885" y="2470746"/>
            <a:ext cx="1269365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分子式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矩形 29"/>
          <p:cNvSpPr/>
          <p:nvPr>
            <p:custDataLst>
              <p:tags r:id="rId30"/>
            </p:custDataLst>
          </p:nvPr>
        </p:nvSpPr>
        <p:spPr>
          <a:xfrm>
            <a:off x="857885" y="173355"/>
            <a:ext cx="4159885" cy="42799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lvl="0">
              <a:spcBef>
                <a:spcPct val="50000"/>
              </a:spcBef>
            </a:pPr>
            <a:r>
              <a:rPr kumimoji="1" lang="zh-CN" altLang="en-US" sz="2800" b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苯的分子结构可表示为：</a:t>
            </a:r>
            <a:endParaRPr kumimoji="1" lang="zh-CN" altLang="en-US" sz="2800" b="1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81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32643" y="2944390"/>
            <a:ext cx="29158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0000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③结构简式</a:t>
            </a:r>
            <a:r>
              <a:rPr lang="en-US" altLang="zh-CN" sz="2800" b="1">
                <a:solidFill>
                  <a:srgbClr val="0000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:</a:t>
            </a:r>
            <a:endParaRPr lang="zh-CN" altLang="en-US" sz="2800" b="1">
              <a:solidFill>
                <a:srgbClr val="0000C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178195" name="Group 19"/>
          <p:cNvGrpSpPr/>
          <p:nvPr>
            <p:custDataLst>
              <p:tags r:id="rId2"/>
            </p:custDataLst>
          </p:nvPr>
        </p:nvGrpSpPr>
        <p:grpSpPr>
          <a:xfrm>
            <a:off x="2519473" y="3092784"/>
            <a:ext cx="618892" cy="698945"/>
            <a:chOff x="3470" y="3294"/>
            <a:chExt cx="363" cy="636"/>
          </a:xfrm>
        </p:grpSpPr>
        <p:grpSp>
          <p:nvGrpSpPr>
            <p:cNvPr id="178196" name="Group 20"/>
            <p:cNvGrpSpPr/>
            <p:nvPr>
              <p:custDataLst>
                <p:tags r:id="rId3"/>
              </p:custDataLst>
            </p:nvPr>
          </p:nvGrpSpPr>
          <p:grpSpPr>
            <a:xfrm>
              <a:off x="3470" y="3294"/>
              <a:ext cx="363" cy="636"/>
              <a:chOff x="2608" y="3430"/>
              <a:chExt cx="363" cy="636"/>
            </a:xfrm>
          </p:grpSpPr>
          <p:grpSp>
            <p:nvGrpSpPr>
              <p:cNvPr id="178197" name="Group 21"/>
              <p:cNvGrpSpPr/>
              <p:nvPr>
                <p:custDataLst>
                  <p:tags r:id="rId4"/>
                </p:custDataLst>
              </p:nvPr>
            </p:nvGrpSpPr>
            <p:grpSpPr>
              <a:xfrm>
                <a:off x="2608" y="3430"/>
                <a:ext cx="363" cy="182"/>
                <a:chOff x="2608" y="3430"/>
                <a:chExt cx="363" cy="182"/>
              </a:xfrm>
            </p:grpSpPr>
            <p:sp>
              <p:nvSpPr>
                <p:cNvPr id="178198" name="Line 22"/>
                <p:cNvSpPr>
                  <a:spLocks noChangeShapeType="1"/>
                </p:cNvSpPr>
                <p:nvPr>
                  <p:custDataLst>
                    <p:tags r:id="rId5"/>
                  </p:custDataLst>
                </p:nvPr>
              </p:nvSpPr>
              <p:spPr bwMode="auto">
                <a:xfrm flipH="1">
                  <a:off x="2608" y="3430"/>
                  <a:ext cx="181" cy="181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78199" name="Line 23"/>
                <p:cNvSpPr>
                  <a:spLocks noChangeShapeType="1"/>
                </p:cNvSpPr>
                <p:nvPr>
                  <p:custDataLst>
                    <p:tags r:id="rId6"/>
                  </p:custDataLst>
                </p:nvPr>
              </p:nvSpPr>
              <p:spPr bwMode="auto">
                <a:xfrm>
                  <a:off x="2789" y="3430"/>
                  <a:ext cx="182" cy="182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178200" name="Line 24"/>
              <p:cNvSpPr>
                <a:spLocks noChangeShapeType="1"/>
              </p:cNvSpPr>
              <p:nvPr>
                <p:custDataLst>
                  <p:tags r:id="rId7"/>
                </p:custDataLst>
              </p:nvPr>
            </p:nvSpPr>
            <p:spPr bwMode="auto">
              <a:xfrm flipH="1">
                <a:off x="2608" y="3612"/>
                <a:ext cx="0" cy="272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8201" name="Line 25"/>
              <p:cNvSpPr>
                <a:spLocks noChangeShapeType="1"/>
              </p:cNvSpPr>
              <p:nvPr>
                <p:custDataLst>
                  <p:tags r:id="rId8"/>
                </p:custDataLst>
              </p:nvPr>
            </p:nvSpPr>
            <p:spPr bwMode="auto">
              <a:xfrm flipH="1">
                <a:off x="2971" y="3612"/>
                <a:ext cx="0" cy="272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178202" name="Group 26"/>
              <p:cNvGrpSpPr/>
              <p:nvPr>
                <p:custDataLst>
                  <p:tags r:id="rId9"/>
                </p:custDataLst>
              </p:nvPr>
            </p:nvGrpSpPr>
            <p:grpSpPr>
              <a:xfrm flipV="1">
                <a:off x="2608" y="3884"/>
                <a:ext cx="363" cy="182"/>
                <a:chOff x="2608" y="3430"/>
                <a:chExt cx="363" cy="182"/>
              </a:xfrm>
            </p:grpSpPr>
            <p:sp>
              <p:nvSpPr>
                <p:cNvPr id="178203" name="Line 27"/>
                <p:cNvSpPr>
                  <a:spLocks noChangeShapeType="1"/>
                </p:cNvSpPr>
                <p:nvPr>
                  <p:custDataLst>
                    <p:tags r:id="rId10"/>
                  </p:custDataLst>
                </p:nvPr>
              </p:nvSpPr>
              <p:spPr bwMode="auto">
                <a:xfrm flipH="1">
                  <a:off x="2608" y="3430"/>
                  <a:ext cx="181" cy="181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78204" name="Line 28"/>
                <p:cNvSpPr>
                  <a:spLocks noChangeShapeType="1"/>
                </p:cNvSpPr>
                <p:nvPr>
                  <p:custDataLst>
                    <p:tags r:id="rId11"/>
                  </p:custDataLst>
                </p:nvPr>
              </p:nvSpPr>
              <p:spPr bwMode="auto">
                <a:xfrm>
                  <a:off x="2789" y="3430"/>
                  <a:ext cx="182" cy="182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78205" name="Oval 29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560" y="3416"/>
              <a:ext cx="188" cy="370"/>
            </a:xfrm>
            <a:prstGeom prst="ellipse">
              <a:avLst/>
            </a:prstGeom>
            <a:noFill/>
            <a:ln w="38100">
              <a:solidFill>
                <a:srgbClr val="CC000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178211" name="Text Box 3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17003" y="3958593"/>
            <a:ext cx="52283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800" b="1">
                <a:latin typeface="华文新魏" panose="02010800040101010101" pitchFamily="2" charset="-122"/>
                <a:ea typeface="华文新魏" panose="02010800040101010101" pitchFamily="2" charset="-122"/>
              </a:rPr>
              <a:t>④</a:t>
            </a:r>
            <a:r>
              <a:rPr kumimoji="1" lang="zh-CN" altLang="en-US" sz="2800" b="1">
                <a:latin typeface="华文新魏" panose="02010800040101010101" pitchFamily="2" charset="-122"/>
                <a:ea typeface="华文新魏" panose="02010800040101010101" pitchFamily="2" charset="-122"/>
              </a:rPr>
              <a:t>苯分子的</a:t>
            </a:r>
            <a:r>
              <a:rPr kumimoji="1" lang="zh-CN" altLang="en-US" sz="2800" b="1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结构特点</a:t>
            </a:r>
            <a:r>
              <a:rPr kumimoji="1" lang="en-US" altLang="zh-CN" sz="2800" b="1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:</a:t>
            </a:r>
            <a:endParaRPr kumimoji="1" lang="zh-CN" altLang="en-US" sz="2800" b="1">
              <a:solidFill>
                <a:srgbClr val="0000FF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78212" name="Text Box 36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17005" y="4650329"/>
            <a:ext cx="109568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800" b="1">
                <a:latin typeface="华文新魏" panose="02010800040101010101" pitchFamily="2" charset="-122"/>
                <a:ea typeface="华文新魏" panose="02010800040101010101" pitchFamily="2" charset="-122"/>
              </a:rPr>
              <a:t>1)</a:t>
            </a:r>
            <a:r>
              <a:rPr kumimoji="1" lang="zh-CN" altLang="en-US" sz="2800" b="1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平面正六边形结构</a:t>
            </a:r>
            <a:r>
              <a:rPr kumimoji="1" lang="en-US" altLang="zh-CN" sz="2800" b="1">
                <a:latin typeface="华文新魏" panose="02010800040101010101" pitchFamily="2" charset="-122"/>
                <a:ea typeface="华文新魏" panose="02010800040101010101" pitchFamily="2" charset="-122"/>
              </a:rPr>
              <a:t>:</a:t>
            </a:r>
            <a:r>
              <a:rPr kumimoji="1" lang="en-US" altLang="zh-CN" sz="2800" b="1">
                <a:solidFill>
                  <a:srgbClr val="00206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6</a:t>
            </a:r>
            <a:r>
              <a:rPr kumimoji="1" lang="zh-CN" altLang="en-US" sz="2800" b="1">
                <a:solidFill>
                  <a:srgbClr val="00206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个碳碳键</a:t>
            </a:r>
            <a:r>
              <a:rPr kumimoji="1" lang="zh-CN" altLang="en-US" sz="2800" b="1">
                <a:latin typeface="华文新魏" panose="02010800040101010101" pitchFamily="2" charset="-122"/>
                <a:ea typeface="华文新魏" panose="02010800040101010101" pitchFamily="2" charset="-122"/>
              </a:rPr>
              <a:t>完全相同</a:t>
            </a:r>
            <a:r>
              <a:rPr kumimoji="1" lang="en-US" altLang="zh-CN" sz="2800" b="1">
                <a:latin typeface="华文新魏" panose="02010800040101010101" pitchFamily="2" charset="-122"/>
                <a:ea typeface="华文新魏" panose="02010800040101010101" pitchFamily="2" charset="-122"/>
              </a:rPr>
              <a:t>,</a:t>
            </a:r>
            <a:r>
              <a:rPr kumimoji="1" lang="en-US" altLang="zh-CN" sz="2800" b="1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12</a:t>
            </a:r>
            <a:r>
              <a:rPr kumimoji="1" lang="zh-CN" altLang="en-US" sz="2800" b="1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个原子</a:t>
            </a:r>
            <a:r>
              <a:rPr kumimoji="1" lang="zh-CN" altLang="en-US" sz="2800" b="1">
                <a:latin typeface="华文新魏" panose="02010800040101010101" pitchFamily="2" charset="-122"/>
                <a:ea typeface="华文新魏" panose="02010800040101010101" pitchFamily="2" charset="-122"/>
              </a:rPr>
              <a:t>共平面</a:t>
            </a:r>
            <a:r>
              <a:rPr kumimoji="1" lang="en-US" altLang="zh-CN" sz="2800" b="1">
                <a:latin typeface="华文新魏" panose="02010800040101010101" pitchFamily="2" charset="-122"/>
                <a:ea typeface="华文新魏" panose="02010800040101010101" pitchFamily="2" charset="-122"/>
              </a:rPr>
              <a:t>,</a:t>
            </a:r>
            <a:r>
              <a:rPr kumimoji="1" lang="zh-CN" altLang="en-US" sz="2800" b="1">
                <a:latin typeface="华文新魏" panose="02010800040101010101" pitchFamily="2" charset="-122"/>
                <a:ea typeface="华文新魏" panose="02010800040101010101" pitchFamily="2" charset="-122"/>
              </a:rPr>
              <a:t>键角</a:t>
            </a:r>
            <a:r>
              <a:rPr kumimoji="1" lang="en-US" altLang="zh-CN" sz="2800" b="1">
                <a:latin typeface="华文新魏" panose="02010800040101010101" pitchFamily="2" charset="-122"/>
                <a:ea typeface="华文新魏" panose="02010800040101010101" pitchFamily="2" charset="-122"/>
              </a:rPr>
              <a:t>120</a:t>
            </a:r>
            <a:r>
              <a:rPr kumimoji="1" lang="en-US" altLang="zh-CN" sz="2800" b="1" baseline="30000">
                <a:latin typeface="华文新魏" panose="02010800040101010101" pitchFamily="2" charset="-122"/>
                <a:ea typeface="华文新魏" panose="02010800040101010101" pitchFamily="2" charset="-122"/>
              </a:rPr>
              <a:t>0</a:t>
            </a:r>
            <a:endParaRPr kumimoji="1" lang="en-US" altLang="zh-CN" sz="2800" b="1" baseline="3000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78213" name="Text Box 37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17004" y="5236548"/>
            <a:ext cx="10131690" cy="60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kumimoji="1" lang="en-US" altLang="zh-CN" sz="2800" b="1">
                <a:latin typeface="华文新魏" panose="02010800040101010101" pitchFamily="2" charset="-122"/>
                <a:ea typeface="华文新魏" panose="02010800040101010101" pitchFamily="2" charset="-122"/>
              </a:rPr>
              <a:t>2)</a:t>
            </a:r>
            <a:r>
              <a:rPr kumimoji="1" lang="zh-CN" altLang="en-US" sz="2800" b="1">
                <a:latin typeface="华文新魏" panose="02010800040101010101" pitchFamily="2" charset="-122"/>
                <a:ea typeface="华文新魏" panose="02010800040101010101" pitchFamily="2" charset="-122"/>
              </a:rPr>
              <a:t>苯分子中的</a:t>
            </a:r>
            <a:r>
              <a:rPr kumimoji="1" lang="zh-CN" altLang="en-US" sz="2800" b="1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碳碳键</a:t>
            </a:r>
            <a:r>
              <a:rPr kumimoji="1" lang="zh-CN" altLang="en-US" sz="2800" b="1">
                <a:latin typeface="华文新魏" panose="02010800040101010101" pitchFamily="2" charset="-122"/>
                <a:ea typeface="华文新魏" panose="02010800040101010101" pitchFamily="2" charset="-122"/>
              </a:rPr>
              <a:t>是一种</a:t>
            </a:r>
            <a:r>
              <a:rPr kumimoji="1" lang="zh-CN" altLang="en-US" sz="2800" b="1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介于单键和双键之间的独特</a:t>
            </a:r>
            <a:r>
              <a:rPr kumimoji="1" lang="zh-CN" altLang="en-US" sz="2800" b="1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的键</a:t>
            </a:r>
            <a:r>
              <a:rPr kumimoji="1" lang="zh-CN" altLang="en-US" sz="2800" b="1">
                <a:latin typeface="华文新魏" panose="02010800040101010101" pitchFamily="2" charset="-122"/>
                <a:ea typeface="华文新魏" panose="02010800040101010101" pitchFamily="2" charset="-122"/>
              </a:rPr>
              <a:t>。</a:t>
            </a:r>
            <a:endParaRPr kumimoji="1" lang="zh-CN" altLang="en-US" sz="2800" b="1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78215" name="Rectangle 39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468159" y="3124343"/>
            <a:ext cx="71531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>
                <a:solidFill>
                  <a:srgbClr val="7030A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为了纪念凯库勒，凯库勒式，现仍被使用。</a:t>
            </a:r>
            <a:endParaRPr kumimoji="1" lang="zh-CN" altLang="en-US" sz="2800" b="1">
              <a:solidFill>
                <a:srgbClr val="7030A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78216" name="Rectangle 40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32643" y="5908945"/>
            <a:ext cx="80084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800" b="1">
                <a:latin typeface="华文新魏" panose="02010800040101010101" pitchFamily="2" charset="-122"/>
                <a:ea typeface="华文新魏" panose="02010800040101010101" pitchFamily="2" charset="-122"/>
              </a:rPr>
              <a:t>3)</a:t>
            </a:r>
            <a:r>
              <a:rPr kumimoji="1" lang="zh-CN" altLang="en-US" sz="2800" b="1">
                <a:latin typeface="华文新魏" panose="02010800040101010101" pitchFamily="2" charset="-122"/>
                <a:ea typeface="华文新魏" panose="02010800040101010101" pitchFamily="2" charset="-122"/>
              </a:rPr>
              <a:t>苯分子中并没有交替存在的单、双键。</a:t>
            </a:r>
            <a:endParaRPr kumimoji="1" lang="zh-CN" altLang="en-US" sz="2800" b="1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178182" name="Group 6"/>
          <p:cNvGrpSpPr/>
          <p:nvPr>
            <p:custDataLst>
              <p:tags r:id="rId18"/>
            </p:custDataLst>
          </p:nvPr>
        </p:nvGrpSpPr>
        <p:grpSpPr>
          <a:xfrm>
            <a:off x="3868932" y="3031259"/>
            <a:ext cx="574675" cy="687935"/>
            <a:chOff x="2608" y="3430"/>
            <a:chExt cx="363" cy="636"/>
          </a:xfrm>
        </p:grpSpPr>
        <p:grpSp>
          <p:nvGrpSpPr>
            <p:cNvPr id="178183" name="Group 7"/>
            <p:cNvGrpSpPr/>
            <p:nvPr>
              <p:custDataLst>
                <p:tags r:id="rId19"/>
              </p:custDataLst>
            </p:nvPr>
          </p:nvGrpSpPr>
          <p:grpSpPr>
            <a:xfrm>
              <a:off x="2608" y="3430"/>
              <a:ext cx="363" cy="636"/>
              <a:chOff x="2608" y="3430"/>
              <a:chExt cx="363" cy="636"/>
            </a:xfrm>
          </p:grpSpPr>
          <p:grpSp>
            <p:nvGrpSpPr>
              <p:cNvPr id="178184" name="Group 8"/>
              <p:cNvGrpSpPr/>
              <p:nvPr>
                <p:custDataLst>
                  <p:tags r:id="rId20"/>
                </p:custDataLst>
              </p:nvPr>
            </p:nvGrpSpPr>
            <p:grpSpPr>
              <a:xfrm>
                <a:off x="2608" y="3430"/>
                <a:ext cx="363" cy="182"/>
                <a:chOff x="2608" y="3430"/>
                <a:chExt cx="363" cy="182"/>
              </a:xfrm>
            </p:grpSpPr>
            <p:sp>
              <p:nvSpPr>
                <p:cNvPr id="178185" name="Line 9"/>
                <p:cNvSpPr>
                  <a:spLocks noChangeShapeType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 flipH="1">
                  <a:off x="2608" y="3430"/>
                  <a:ext cx="181" cy="181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78186" name="Line 10"/>
                <p:cNvSpPr>
                  <a:spLocks noChangeShapeType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2789" y="3430"/>
                  <a:ext cx="182" cy="182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178187" name="Line 11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 flipH="1">
                <a:off x="2608" y="3612"/>
                <a:ext cx="0" cy="272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8188" name="Line 1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 flipH="1">
                <a:off x="2971" y="3612"/>
                <a:ext cx="0" cy="272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178189" name="Group 13"/>
              <p:cNvGrpSpPr/>
              <p:nvPr>
                <p:custDataLst>
                  <p:tags r:id="rId25"/>
                </p:custDataLst>
              </p:nvPr>
            </p:nvGrpSpPr>
            <p:grpSpPr>
              <a:xfrm flipV="1">
                <a:off x="2608" y="3884"/>
                <a:ext cx="363" cy="182"/>
                <a:chOff x="2608" y="3430"/>
                <a:chExt cx="363" cy="182"/>
              </a:xfrm>
            </p:grpSpPr>
            <p:sp>
              <p:nvSpPr>
                <p:cNvPr id="178190" name="Line 14"/>
                <p:cNvSpPr>
                  <a:spLocks noChangeShapeType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 flipH="1">
                  <a:off x="2608" y="3430"/>
                  <a:ext cx="181" cy="181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78191" name="Line 15"/>
                <p:cNvSpPr>
                  <a:spLocks noChangeShapeType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2789" y="3430"/>
                  <a:ext cx="182" cy="182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78192" name="Line 16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H="1">
              <a:off x="2653" y="3612"/>
              <a:ext cx="0" cy="27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8193" name="Line 17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H="1" flipV="1">
              <a:off x="2789" y="3483"/>
              <a:ext cx="136" cy="13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8194" name="Line 18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V="1">
              <a:off x="2789" y="3858"/>
              <a:ext cx="137" cy="137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" name="圆角矩形标注 2"/>
          <p:cNvSpPr/>
          <p:nvPr>
            <p:custDataLst>
              <p:tags r:id="rId31"/>
            </p:custDataLst>
          </p:nvPr>
        </p:nvSpPr>
        <p:spPr>
          <a:xfrm>
            <a:off x="4299542" y="2245501"/>
            <a:ext cx="2144517" cy="612648"/>
          </a:xfrm>
          <a:prstGeom prst="wedgeRoundRectCallout">
            <a:avLst>
              <a:gd name="adj1" fmla="val -44577"/>
              <a:gd name="adj2" fmla="val 7931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800" b="1">
                <a:solidFill>
                  <a:srgbClr val="00206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凯库勒式</a:t>
            </a:r>
            <a:endParaRPr lang="zh-CN" altLang="en-US" sz="280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52" name="Rectangle 2"/>
          <p:cNvSpPr txBox="1">
            <a:spLocks noRot="1" noChangeArrowheads="1"/>
          </p:cNvSpPr>
          <p:nvPr>
            <p:custDataLst>
              <p:tags r:id="rId32"/>
            </p:custDataLst>
          </p:nvPr>
        </p:nvSpPr>
        <p:spPr>
          <a:xfrm>
            <a:off x="5054347" y="74207"/>
            <a:ext cx="2625715" cy="5072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2800" b="1" smtClean="0">
                <a:solidFill>
                  <a:srgbClr val="00B05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苯</a:t>
            </a:r>
            <a:r>
              <a:rPr kumimoji="1" lang="zh-CN" altLang="en-US" sz="2800" b="1">
                <a:solidFill>
                  <a:srgbClr val="00B05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分子的结构</a:t>
            </a:r>
            <a:endParaRPr kumimoji="1" lang="zh-CN" altLang="en-US" sz="2800" b="1">
              <a:solidFill>
                <a:srgbClr val="00B05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kumimoji="1" lang="zh-CN" altLang="en-US" sz="2800" b="1">
              <a:solidFill>
                <a:srgbClr val="00B05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8" name="矩形 7"/>
          <p:cNvSpPr/>
          <p:nvPr>
            <p:custDataLst>
              <p:tags r:id="rId33"/>
            </p:custDataLst>
          </p:nvPr>
        </p:nvSpPr>
        <p:spPr>
          <a:xfrm>
            <a:off x="3871541" y="4011352"/>
            <a:ext cx="6666361" cy="523220"/>
          </a:xfrm>
          <a:prstGeom prst="rect">
            <a:avLst/>
          </a:prstGeom>
          <a:ln w="28575"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chemeClr val="accent6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苯</a:t>
            </a:r>
            <a:r>
              <a:rPr lang="zh-CN" altLang="en-US" sz="2800" b="1" smtClean="0">
                <a:solidFill>
                  <a:schemeClr val="accent6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的大</a:t>
            </a:r>
            <a:r>
              <a:rPr lang="en-US" altLang="zh-CN" sz="2800" b="1" smtClean="0">
                <a:solidFill>
                  <a:schemeClr val="accent6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π</a:t>
            </a:r>
            <a:r>
              <a:rPr lang="zh-CN" altLang="en-US" sz="2800" b="1" smtClean="0">
                <a:solidFill>
                  <a:schemeClr val="accent6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键结构</a:t>
            </a:r>
            <a:r>
              <a:rPr lang="zh-CN" altLang="en-US" sz="2800" b="1">
                <a:solidFill>
                  <a:srgbClr val="990033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使苯的性质</a:t>
            </a:r>
            <a:r>
              <a:rPr lang="zh-CN" altLang="en-US" sz="2800" b="1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比烯烃稳定</a:t>
            </a:r>
            <a:r>
              <a:rPr lang="zh-CN" altLang="en-US" sz="2800" b="1">
                <a:solidFill>
                  <a:srgbClr val="990033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。</a:t>
            </a:r>
            <a:endParaRPr lang="zh-CN" altLang="en-US" sz="2800" b="1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41" name="Rectangle 20"/>
          <p:cNvSpPr>
            <a:spLocks noRot="1" noChangeArrowheads="1"/>
          </p:cNvSpPr>
          <p:nvPr>
            <p:custDataLst>
              <p:tags r:id="rId34"/>
            </p:custDataLst>
          </p:nvPr>
        </p:nvSpPr>
        <p:spPr bwMode="auto">
          <a:xfrm>
            <a:off x="904759" y="115845"/>
            <a:ext cx="4787900" cy="74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kumimoji="1" lang="zh-CN" altLang="en-US" sz="2800" b="1">
                <a:solidFill>
                  <a:srgbClr val="0000FF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一</a:t>
            </a:r>
            <a:r>
              <a:rPr kumimoji="1" lang="en-US" altLang="zh-CN" sz="2800" b="1">
                <a:solidFill>
                  <a:srgbClr val="0000FF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.</a:t>
            </a:r>
            <a:r>
              <a:rPr kumimoji="1" lang="zh-CN" altLang="en-US" sz="2800" b="1">
                <a:solidFill>
                  <a:srgbClr val="0000FF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苯的结构</a:t>
            </a:r>
            <a:r>
              <a:rPr kumimoji="1" lang="zh-CN" altLang="en-US" sz="2800" b="1" smtClean="0">
                <a:solidFill>
                  <a:srgbClr val="0000FF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和性质</a:t>
            </a:r>
            <a:endParaRPr kumimoji="1" lang="zh-CN" altLang="en-US" sz="2800" b="1">
              <a:solidFill>
                <a:schemeClr val="tx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>
            <p:custDataLst>
              <p:tags r:id="rId35"/>
            </p:custDataLst>
          </p:nvPr>
        </p:nvPicPr>
        <p:blipFill>
          <a:blip r:embed="rId3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33" b="13037"/>
          <a:stretch>
            <a:fillRect/>
          </a:stretch>
        </p:blipFill>
        <p:spPr bwMode="auto">
          <a:xfrm>
            <a:off x="2162178" y="1385762"/>
            <a:ext cx="1685498" cy="175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ectangle 30"/>
          <p:cNvSpPr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317283" y="1860098"/>
            <a:ext cx="22119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kumimoji="1" lang="zh-CN" altLang="en-US" sz="2800" b="1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②结构式</a:t>
            </a:r>
            <a:r>
              <a:rPr kumimoji="1" lang="en-US" altLang="zh-CN" sz="2800" b="1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:</a:t>
            </a:r>
            <a:endParaRPr kumimoji="1" lang="zh-CN" altLang="en-US" sz="2800" b="1">
              <a:solidFill>
                <a:srgbClr val="0000FF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44" name="Rectangle 15"/>
          <p:cNvSpPr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284809" y="794664"/>
            <a:ext cx="192267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3333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①分子式：</a:t>
            </a:r>
            <a:endParaRPr lang="zh-CN" altLang="en-US" sz="2800" b="1" baseline="-25000">
              <a:solidFill>
                <a:srgbClr val="3333FF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45" name="Rectangle 16"/>
          <p:cNvSpPr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2015203" y="772566"/>
            <a:ext cx="12906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2800" b="1">
                <a:solidFill>
                  <a:srgbClr val="3333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C</a:t>
            </a:r>
            <a:r>
              <a:rPr lang="en-US" altLang="zh-CN" sz="2800" b="1" baseline="-25000">
                <a:solidFill>
                  <a:srgbClr val="3333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6</a:t>
            </a:r>
            <a:r>
              <a:rPr lang="en-US" altLang="zh-CN" sz="2800" b="1">
                <a:solidFill>
                  <a:srgbClr val="3333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H</a:t>
            </a:r>
            <a:r>
              <a:rPr lang="en-US" altLang="zh-CN" sz="2800" b="1" baseline="-25000">
                <a:solidFill>
                  <a:srgbClr val="3333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6</a:t>
            </a:r>
            <a:endParaRPr lang="en-US" altLang="zh-CN" sz="2800" b="1" baseline="-25000">
              <a:solidFill>
                <a:srgbClr val="3333FF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46" name="矩形 45"/>
          <p:cNvSpPr/>
          <p:nvPr>
            <p:custDataLst>
              <p:tags r:id="rId40"/>
            </p:custDataLst>
          </p:nvPr>
        </p:nvSpPr>
        <p:spPr>
          <a:xfrm>
            <a:off x="3937874" y="830691"/>
            <a:ext cx="2802989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80000"/>
              </a:lnSpc>
              <a:spcBef>
                <a:spcPts val="1000"/>
              </a:spcBef>
              <a:buFont typeface="Wingdings" panose="05000000000000000000" pitchFamily="2" charset="2"/>
              <a:buChar char="u"/>
            </a:pPr>
            <a:r>
              <a:rPr lang="zh-CN" altLang="en-US" sz="28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最简式</a:t>
            </a:r>
            <a:r>
              <a:rPr lang="en-US" altLang="zh-CN" sz="2800" b="1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: </a:t>
            </a:r>
            <a:r>
              <a:rPr lang="en-US" altLang="zh-CN" sz="2800" b="1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CH</a:t>
            </a:r>
            <a:endParaRPr lang="en-US" altLang="zh-CN" sz="2800" b="1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7" name="文本框 46"/>
          <p:cNvSpPr txBox="1"/>
          <p:nvPr>
            <p:custDataLst>
              <p:tags r:id="rId41"/>
            </p:custDataLst>
          </p:nvPr>
        </p:nvSpPr>
        <p:spPr>
          <a:xfrm>
            <a:off x="7045698" y="771720"/>
            <a:ext cx="3297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en-US" altLang="zh-CN" sz="2800" b="1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C%=92.3%</a:t>
            </a:r>
            <a:endParaRPr lang="zh-CN" altLang="en-US" sz="2800" b="1">
              <a:solidFill>
                <a:srgbClr val="0000FF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48" name="文本框 47"/>
          <p:cNvSpPr txBox="1"/>
          <p:nvPr>
            <p:custDataLst>
              <p:tags r:id="rId42"/>
            </p:custDataLst>
          </p:nvPr>
        </p:nvSpPr>
        <p:spPr>
          <a:xfrm>
            <a:off x="4194005" y="1220180"/>
            <a:ext cx="3756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mtClean="0"/>
              <a:t>→分子的不饱和程度大</a:t>
            </a:r>
            <a:endParaRPr lang="zh-CN" altLang="en-US" sz="28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8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211" grpId="0" bldLvl="0" animBg="1"/>
      <p:bldP spid="178212" grpId="0" bldLvl="0" animBg="1"/>
      <p:bldP spid="178213" grpId="0" bldLvl="0" animBg="1"/>
      <p:bldP spid="178215" grpId="0" bldLvl="0" animBg="1"/>
      <p:bldP spid="178216" grpId="0" bldLvl="0" animBg="1"/>
      <p:bldP spid="3" grpId="0" bldLvl="0" animBg="1"/>
      <p:bldP spid="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416916" y="682735"/>
            <a:ext cx="114120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课堂</a:t>
            </a:r>
            <a:r>
              <a:rPr lang="zh-CN" alt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练习</a:t>
            </a:r>
            <a:r>
              <a:rPr lang="en-US" altLang="zh-CN" sz="2800" b="1" smtClean="0">
                <a:solidFill>
                  <a:srgbClr val="0000F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：</a:t>
            </a:r>
            <a:r>
              <a:rPr lang="zh-CN" altLang="zh-CN" sz="2800" b="1" kern="1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在</a:t>
            </a:r>
            <a:r>
              <a:rPr lang="zh-CN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探索苯分子结构的过程中，人们写出了符合分子式</a:t>
            </a:r>
            <a:r>
              <a:rPr lang="en-US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“C</a:t>
            </a:r>
            <a:r>
              <a:rPr lang="en-US" altLang="zh-CN" sz="2800" b="1" kern="100" baseline="-250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6</a:t>
            </a:r>
            <a:r>
              <a:rPr lang="en-US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</a:t>
            </a:r>
            <a:r>
              <a:rPr lang="en-US" altLang="zh-CN" sz="2800" b="1" kern="100" baseline="-250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6</a:t>
            </a:r>
            <a:r>
              <a:rPr lang="en-US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的多种可能结构</a:t>
            </a:r>
            <a:r>
              <a:rPr lang="en-US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(</a:t>
            </a:r>
            <a:r>
              <a:rPr lang="zh-CN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如图所示</a:t>
            </a:r>
            <a:r>
              <a:rPr lang="en-US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)</a:t>
            </a:r>
            <a:r>
              <a:rPr lang="zh-CN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，下列说法正确的</a:t>
            </a:r>
            <a:r>
              <a:rPr lang="zh-CN" altLang="zh-CN" sz="2800" b="1" kern="1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是</a:t>
            </a:r>
            <a:r>
              <a:rPr lang="en-US" altLang="zh-CN" sz="2800" b="1" kern="1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(         )</a:t>
            </a:r>
            <a:endParaRPr lang="en-US" altLang="zh-CN" sz="2800" b="1" kern="100" smtClean="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endParaRPr lang="en-US" altLang="zh-CN" sz="2800" b="1" kern="1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endParaRPr lang="en-US" altLang="zh-CN" sz="2800" b="1" kern="100" smtClean="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endParaRPr lang="zh-CN" altLang="zh-CN" sz="2800" b="1" kern="1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A.</a:t>
            </a:r>
            <a:r>
              <a:rPr lang="zh-CN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五种物质均能与氢气发生加成反应</a:t>
            </a:r>
            <a:endParaRPr lang="zh-CN" altLang="zh-CN" sz="2800" b="1" kern="1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b="1" kern="100" err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B.b</a:t>
            </a:r>
            <a:r>
              <a:rPr lang="zh-CN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</a:t>
            </a:r>
            <a:r>
              <a:rPr lang="zh-CN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e</a:t>
            </a:r>
            <a:r>
              <a:rPr lang="zh-CN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的一氯代物均有三种</a:t>
            </a:r>
            <a:endParaRPr lang="zh-CN" altLang="zh-CN" sz="2800" b="1" kern="1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C.</a:t>
            </a:r>
            <a:r>
              <a:rPr lang="zh-CN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五种物质中，只有</a:t>
            </a:r>
            <a:r>
              <a:rPr lang="en-US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a</a:t>
            </a:r>
            <a:r>
              <a:rPr lang="zh-CN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分子的所有原子处于同一平面</a:t>
            </a:r>
            <a:endParaRPr lang="zh-CN" altLang="zh-CN" sz="2800" b="1" kern="1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b="1" kern="100" err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D.a</a:t>
            </a:r>
            <a:r>
              <a:rPr lang="zh-CN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b</a:t>
            </a:r>
            <a:r>
              <a:rPr lang="zh-CN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</a:t>
            </a:r>
            <a:r>
              <a:rPr lang="zh-CN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e</a:t>
            </a:r>
            <a:r>
              <a:rPr lang="zh-CN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能使溴的四氯化碳溶液褪色</a:t>
            </a:r>
            <a:endParaRPr lang="zh-CN" altLang="zh-CN" sz="2800" b="1" kern="100">
              <a:effectLst/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2106" y="2091192"/>
            <a:ext cx="7539802" cy="179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9"/>
          <p:cNvSpPr txBox="1"/>
          <p:nvPr>
            <p:custDataLst>
              <p:tags r:id="rId4"/>
            </p:custDataLst>
          </p:nvPr>
        </p:nvSpPr>
        <p:spPr>
          <a:xfrm>
            <a:off x="8109856" y="1441762"/>
            <a:ext cx="753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3200" b="1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en-US" altLang="zh-CN" sz="3200" b="1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66584" y="2597729"/>
            <a:ext cx="6390694" cy="57467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defRPr sz="2800" b="1">
                <a:solidFill>
                  <a:schemeClr val="accent1"/>
                </a:solidFill>
                <a:latin typeface="Arial Black" panose="020B0A04020102020204" pitchFamily="34" charset="0"/>
                <a:ea typeface="微软雅黑" panose="020B0503020204020204" charset="-122"/>
              </a:defRPr>
            </a:lvl1pPr>
            <a:lvl2pPr>
              <a:lnSpc>
                <a:spcPct val="90000"/>
              </a:lnSpc>
              <a:defRPr sz="2800" b="1">
                <a:solidFill>
                  <a:schemeClr val="accent1"/>
                </a:solidFill>
                <a:latin typeface="Arial Black" panose="020B0A04020102020204" pitchFamily="34" charset="0"/>
                <a:ea typeface="微软雅黑" panose="020B0503020204020204" charset="-122"/>
              </a:defRPr>
            </a:lvl2pPr>
            <a:lvl3pPr>
              <a:lnSpc>
                <a:spcPct val="90000"/>
              </a:lnSpc>
              <a:defRPr sz="2800" b="1">
                <a:solidFill>
                  <a:schemeClr val="accent1"/>
                </a:solidFill>
                <a:latin typeface="Arial Black" panose="020B0A04020102020204" pitchFamily="34" charset="0"/>
                <a:ea typeface="微软雅黑" panose="020B0503020204020204" charset="-122"/>
              </a:defRPr>
            </a:lvl3pPr>
            <a:lvl4pPr>
              <a:lnSpc>
                <a:spcPct val="90000"/>
              </a:lnSpc>
              <a:defRPr sz="2800" b="1">
                <a:solidFill>
                  <a:schemeClr val="accent1"/>
                </a:solidFill>
                <a:latin typeface="Arial Black" panose="020B0A04020102020204" pitchFamily="34" charset="0"/>
                <a:ea typeface="微软雅黑" panose="020B0503020204020204" charset="-122"/>
              </a:defRPr>
            </a:lvl4pPr>
            <a:lvl5pPr>
              <a:lnSpc>
                <a:spcPct val="90000"/>
              </a:lnSpc>
              <a:defRPr sz="2800" b="1">
                <a:solidFill>
                  <a:schemeClr val="accent1"/>
                </a:solidFill>
                <a:latin typeface="Arial Black" panose="020B0A04020102020204" pitchFamily="34" charset="0"/>
                <a:ea typeface="微软雅黑" panose="020B0503020204020204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 Black" panose="020B0A04020102020204" pitchFamily="34" charset="0"/>
                <a:ea typeface="微软雅黑" panose="020B0503020204020204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 Black" panose="020B0A04020102020204" pitchFamily="34" charset="0"/>
                <a:ea typeface="微软雅黑" panose="020B0503020204020204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 Black" panose="020B0A04020102020204" pitchFamily="34" charset="0"/>
                <a:ea typeface="微软雅黑" panose="020B0503020204020204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 Black" panose="020B0A04020102020204" pitchFamily="34" charset="0"/>
                <a:ea typeface="微软雅黑" panose="020B0503020204020204" charset="-122"/>
              </a:defRPr>
            </a:lvl9pPr>
          </a:lstStyle>
          <a:p>
            <a:pPr>
              <a:buFontTx/>
              <a:buNone/>
            </a:pPr>
            <a:r>
              <a:rPr lang="en-US" altLang="zh-CN">
                <a:solidFill>
                  <a:srgbClr val="000000"/>
                </a:solidFill>
                <a:ea typeface="宋体" panose="02010600030101010101" pitchFamily="2" charset="-122"/>
              </a:rPr>
              <a:t>1</a:t>
            </a:r>
            <a:r>
              <a:rPr lang="zh-CN" altLang="en-US">
                <a:solidFill>
                  <a:srgbClr val="000000"/>
                </a:solidFill>
                <a:ea typeface="宋体" panose="02010600030101010101" pitchFamily="2" charset="-122"/>
              </a:rPr>
              <a:t>）苯的氧化反应：在空气中燃烧</a:t>
            </a:r>
            <a:endParaRPr lang="zh-CN" altLang="en-US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grpSp>
        <p:nvGrpSpPr>
          <p:cNvPr id="13" name="Group 4"/>
          <p:cNvGrpSpPr/>
          <p:nvPr>
            <p:custDataLst>
              <p:tags r:id="rId2"/>
            </p:custDataLst>
          </p:nvPr>
        </p:nvGrpSpPr>
        <p:grpSpPr>
          <a:xfrm>
            <a:off x="1707497" y="3260203"/>
            <a:ext cx="5822951" cy="833437"/>
            <a:chOff x="-179" y="40"/>
            <a:chExt cx="3668" cy="525"/>
          </a:xfrm>
        </p:grpSpPr>
        <p:sp>
          <p:nvSpPr>
            <p:cNvPr id="14" name="Rectangle 5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-179" y="48"/>
              <a:ext cx="3668" cy="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defRPr sz="2800" b="1">
                  <a:solidFill>
                    <a:schemeClr val="accent1"/>
                  </a:solidFill>
                  <a:latin typeface="Arial Black" panose="020B0A04020102020204" pitchFamily="34" charset="0"/>
                  <a:ea typeface="微软雅黑" panose="020B0503020204020204" charset="-122"/>
                </a:defRPr>
              </a:lvl1pPr>
              <a:lvl2pPr>
                <a:lnSpc>
                  <a:spcPct val="90000"/>
                </a:lnSpc>
                <a:defRPr sz="2800" b="1">
                  <a:solidFill>
                    <a:schemeClr val="accent1"/>
                  </a:solidFill>
                  <a:latin typeface="Arial Black" panose="020B0A04020102020204" pitchFamily="34" charset="0"/>
                  <a:ea typeface="微软雅黑" panose="020B0503020204020204" charset="-122"/>
                </a:defRPr>
              </a:lvl2pPr>
              <a:lvl3pPr>
                <a:lnSpc>
                  <a:spcPct val="90000"/>
                </a:lnSpc>
                <a:defRPr sz="2800" b="1">
                  <a:solidFill>
                    <a:schemeClr val="accent1"/>
                  </a:solidFill>
                  <a:latin typeface="Arial Black" panose="020B0A04020102020204" pitchFamily="34" charset="0"/>
                  <a:ea typeface="微软雅黑" panose="020B0503020204020204" charset="-122"/>
                </a:defRPr>
              </a:lvl3pPr>
              <a:lvl4pPr>
                <a:lnSpc>
                  <a:spcPct val="90000"/>
                </a:lnSpc>
                <a:defRPr sz="2800" b="1">
                  <a:solidFill>
                    <a:schemeClr val="accent1"/>
                  </a:solidFill>
                  <a:latin typeface="Arial Black" panose="020B0A04020102020204" pitchFamily="34" charset="0"/>
                  <a:ea typeface="微软雅黑" panose="020B0503020204020204" charset="-122"/>
                </a:defRPr>
              </a:lvl4pPr>
              <a:lvl5pPr>
                <a:lnSpc>
                  <a:spcPct val="90000"/>
                </a:lnSpc>
                <a:defRPr sz="2800" b="1">
                  <a:solidFill>
                    <a:schemeClr val="accent1"/>
                  </a:solidFill>
                  <a:latin typeface="Arial Black" panose="020B0A04020102020204" pitchFamily="34" charset="0"/>
                  <a:ea typeface="微软雅黑" panose="020B0503020204020204" charset="-122"/>
                </a:defRPr>
              </a:lvl5pPr>
              <a:lvl6pPr marL="4572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accent1"/>
                  </a:solidFill>
                  <a:latin typeface="Arial Black" panose="020B0A04020102020204" pitchFamily="34" charset="0"/>
                  <a:ea typeface="微软雅黑" panose="020B0503020204020204" charset="-122"/>
                </a:defRPr>
              </a:lvl6pPr>
              <a:lvl7pPr marL="9144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accent1"/>
                  </a:solidFill>
                  <a:latin typeface="Arial Black" panose="020B0A04020102020204" pitchFamily="34" charset="0"/>
                  <a:ea typeface="微软雅黑" panose="020B0503020204020204" charset="-122"/>
                </a:defRPr>
              </a:lvl7pPr>
              <a:lvl8pPr marL="13716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accent1"/>
                  </a:solidFill>
                  <a:latin typeface="Arial Black" panose="020B0A04020102020204" pitchFamily="34" charset="0"/>
                  <a:ea typeface="微软雅黑" panose="020B0503020204020204" charset="-122"/>
                </a:defRPr>
              </a:lvl8pPr>
              <a:lvl9pPr marL="18288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accent1"/>
                  </a:solidFill>
                  <a:latin typeface="Arial Black" panose="020B0A04020102020204" pitchFamily="34" charset="0"/>
                  <a:ea typeface="微软雅黑" panose="020B0503020204020204" charset="-122"/>
                </a:defRPr>
              </a:lvl9pPr>
            </a:lstStyle>
            <a:p>
              <a:pPr>
                <a:buFontTx/>
                <a:buNone/>
              </a:pPr>
              <a:r>
                <a:rPr lang="en-US" altLang="zh-CN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2C</a:t>
              </a:r>
              <a:r>
                <a:rPr lang="en-US" altLang="zh-CN" baseline="-250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6</a:t>
              </a:r>
              <a:r>
                <a:rPr lang="en-US" altLang="zh-CN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H</a:t>
              </a:r>
              <a:r>
                <a:rPr lang="en-US" altLang="zh-CN" baseline="-250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6 </a:t>
              </a:r>
              <a:r>
                <a:rPr lang="en-US" altLang="zh-CN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+ 15O</a:t>
              </a:r>
              <a:r>
                <a:rPr lang="en-US" altLang="zh-CN" baseline="-250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r>
                <a:rPr lang="en-US" altLang="zh-CN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      </a:t>
              </a:r>
              <a:r>
                <a:rPr lang="en-US" altLang="zh-CN" smtClean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12CO</a:t>
              </a:r>
              <a:r>
                <a:rPr lang="en-US" altLang="zh-CN" baseline="-25000" smtClean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r>
                <a:rPr lang="en-US" altLang="zh-CN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+ 6H</a:t>
              </a:r>
              <a:r>
                <a:rPr lang="en-US" altLang="zh-CN" baseline="-250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r>
                <a:rPr lang="en-US" altLang="zh-CN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O</a:t>
              </a:r>
              <a:endParaRPr lang="zh-CN" altLang="en-US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5" name="Line 6"/>
            <p:cNvSpPr>
              <a:spLocks noChangeShapeType="1"/>
            </p:cNvSpPr>
            <p:nvPr>
              <p:custDataLst>
                <p:tags r:id="rId4"/>
              </p:custDataLst>
            </p:nvPr>
          </p:nvSpPr>
          <p:spPr bwMode="auto">
            <a:xfrm flipV="1">
              <a:off x="1216" y="328"/>
              <a:ext cx="471" cy="0"/>
            </a:xfrm>
            <a:prstGeom prst="line">
              <a:avLst/>
            </a:prstGeom>
            <a:noFill/>
            <a:ln w="38100" cap="sq">
              <a:solidFill>
                <a:srgbClr val="CC3300"/>
              </a:solidFill>
              <a:rou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6" name="Text Box 7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038" y="40"/>
              <a:ext cx="78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24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点燃</a:t>
              </a:r>
              <a:endPara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7" name="AutoShape 9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657278" y="2295310"/>
            <a:ext cx="2760125" cy="918833"/>
          </a:xfrm>
          <a:prstGeom prst="wedgeRectCallout">
            <a:avLst>
              <a:gd name="adj1" fmla="val -43437"/>
              <a:gd name="adj2" fmla="val 108680"/>
            </a:avLst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现象：</a:t>
            </a:r>
            <a:r>
              <a:rPr lang="zh-CN" altLang="en-US" sz="2800" b="1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火焰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明亮，</a:t>
            </a:r>
            <a:endParaRPr lang="en-US" altLang="zh-CN" sz="2800" b="1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伴有浓烈的黑烟</a:t>
            </a: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8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12889" y="5529411"/>
            <a:ext cx="7099532" cy="50650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defRPr sz="2800" b="1">
                <a:solidFill>
                  <a:schemeClr val="accent1"/>
                </a:solidFill>
                <a:latin typeface="Arial Black" panose="020B0A04020102020204" pitchFamily="34" charset="0"/>
                <a:ea typeface="微软雅黑" panose="020B0503020204020204" charset="-122"/>
              </a:defRPr>
            </a:lvl1pPr>
            <a:lvl2pPr>
              <a:lnSpc>
                <a:spcPct val="90000"/>
              </a:lnSpc>
              <a:defRPr sz="2800" b="1">
                <a:solidFill>
                  <a:schemeClr val="accent1"/>
                </a:solidFill>
                <a:latin typeface="Arial Black" panose="020B0A04020102020204" pitchFamily="34" charset="0"/>
                <a:ea typeface="微软雅黑" panose="020B0503020204020204" charset="-122"/>
              </a:defRPr>
            </a:lvl2pPr>
            <a:lvl3pPr>
              <a:lnSpc>
                <a:spcPct val="90000"/>
              </a:lnSpc>
              <a:defRPr sz="2800" b="1">
                <a:solidFill>
                  <a:schemeClr val="accent1"/>
                </a:solidFill>
                <a:latin typeface="Arial Black" panose="020B0A04020102020204" pitchFamily="34" charset="0"/>
                <a:ea typeface="微软雅黑" panose="020B0503020204020204" charset="-122"/>
              </a:defRPr>
            </a:lvl3pPr>
            <a:lvl4pPr>
              <a:lnSpc>
                <a:spcPct val="90000"/>
              </a:lnSpc>
              <a:defRPr sz="2800" b="1">
                <a:solidFill>
                  <a:schemeClr val="accent1"/>
                </a:solidFill>
                <a:latin typeface="Arial Black" panose="020B0A04020102020204" pitchFamily="34" charset="0"/>
                <a:ea typeface="微软雅黑" panose="020B0503020204020204" charset="-122"/>
              </a:defRPr>
            </a:lvl4pPr>
            <a:lvl5pPr>
              <a:lnSpc>
                <a:spcPct val="90000"/>
              </a:lnSpc>
              <a:defRPr sz="2800" b="1">
                <a:solidFill>
                  <a:schemeClr val="accent1"/>
                </a:solidFill>
                <a:latin typeface="Arial Black" panose="020B0A04020102020204" pitchFamily="34" charset="0"/>
                <a:ea typeface="微软雅黑" panose="020B0503020204020204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 Black" panose="020B0A04020102020204" pitchFamily="34" charset="0"/>
                <a:ea typeface="微软雅黑" panose="020B0503020204020204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 Black" panose="020B0A04020102020204" pitchFamily="34" charset="0"/>
                <a:ea typeface="微软雅黑" panose="020B0503020204020204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 Black" panose="020B0A04020102020204" pitchFamily="34" charset="0"/>
                <a:ea typeface="微软雅黑" panose="020B0503020204020204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 Black" panose="020B0A040201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30000"/>
              </a:lnSpc>
              <a:buFontTx/>
              <a:buNone/>
            </a:pPr>
            <a:r>
              <a:rPr lang="en-US" altLang="zh-CN" b="0">
                <a:solidFill>
                  <a:srgbClr val="00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【</a:t>
            </a:r>
            <a:r>
              <a:rPr lang="zh-CN" altLang="en-US" b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注意</a:t>
            </a:r>
            <a:r>
              <a:rPr lang="en-US" altLang="zh-CN" b="0">
                <a:solidFill>
                  <a:srgbClr val="00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】</a:t>
            </a:r>
            <a:r>
              <a:rPr lang="en-US" altLang="zh-CN" b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①</a:t>
            </a:r>
            <a:r>
              <a:rPr lang="zh-CN" altLang="en-US" b="0">
                <a:solidFill>
                  <a:srgbClr val="00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苯不能使</a:t>
            </a:r>
            <a:r>
              <a:rPr lang="zh-CN" altLang="en-US" b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酸性</a:t>
            </a:r>
            <a:r>
              <a:rPr lang="en-US" altLang="zh-CN" b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KMnO</a:t>
            </a:r>
            <a:r>
              <a:rPr lang="en-US" altLang="zh-CN" b="0" baseline="-2500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4</a:t>
            </a:r>
            <a:r>
              <a:rPr lang="zh-CN" altLang="en-US" b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溶液</a:t>
            </a:r>
            <a:r>
              <a:rPr lang="zh-CN" altLang="en-US" b="0">
                <a:solidFill>
                  <a:srgbClr val="00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褪色</a:t>
            </a:r>
            <a:endParaRPr lang="zh-CN" altLang="en-US" sz="3600" b="0">
              <a:solidFill>
                <a:srgbClr val="000000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" name="矩形 1"/>
          <p:cNvSpPr/>
          <p:nvPr>
            <p:custDataLst>
              <p:tags r:id="rId8"/>
            </p:custDataLst>
          </p:nvPr>
        </p:nvSpPr>
        <p:spPr>
          <a:xfrm>
            <a:off x="1568925" y="5973903"/>
            <a:ext cx="5570756" cy="572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2800">
                <a:solidFill>
                  <a:srgbClr val="000000"/>
                </a:solidFill>
                <a:latin typeface="宋体" panose="02010600030101010101" pitchFamily="2" charset="-122"/>
              </a:rPr>
              <a:t>②</a:t>
            </a:r>
            <a:r>
              <a:rPr lang="zh-CN" altLang="en-US" sz="2800">
                <a:solidFill>
                  <a:srgbClr val="00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苯和</a:t>
            </a:r>
            <a:r>
              <a:rPr lang="zh-CN" altLang="en-US" sz="280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溴水</a:t>
            </a:r>
            <a:r>
              <a:rPr lang="zh-CN" altLang="en-US" sz="2800">
                <a:solidFill>
                  <a:srgbClr val="0000FF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发生萃取而使之</a:t>
            </a:r>
            <a:r>
              <a:rPr lang="zh-CN" altLang="en-US" sz="2800">
                <a:solidFill>
                  <a:srgbClr val="00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褪色。</a:t>
            </a:r>
            <a:endParaRPr lang="zh-CN" altLang="en-US" sz="3600">
              <a:solidFill>
                <a:srgbClr val="000000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0" name="Rectangle 20"/>
          <p:cNvSpPr>
            <a:spLocks noRot="1" noChangeArrowheads="1"/>
          </p:cNvSpPr>
          <p:nvPr>
            <p:custDataLst>
              <p:tags r:id="rId9"/>
            </p:custDataLst>
          </p:nvPr>
        </p:nvSpPr>
        <p:spPr bwMode="auto">
          <a:xfrm>
            <a:off x="266584" y="74570"/>
            <a:ext cx="4787900" cy="74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kumimoji="1" lang="zh-CN" altLang="en-US" sz="2800" b="1">
                <a:solidFill>
                  <a:srgbClr val="0000FF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一</a:t>
            </a:r>
            <a:r>
              <a:rPr kumimoji="1" lang="en-US" altLang="zh-CN" sz="2800" b="1">
                <a:solidFill>
                  <a:srgbClr val="0000FF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.</a:t>
            </a:r>
            <a:r>
              <a:rPr kumimoji="1" lang="zh-CN" altLang="en-US" sz="2800" b="1">
                <a:solidFill>
                  <a:srgbClr val="0000FF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苯的结构</a:t>
            </a:r>
            <a:r>
              <a:rPr kumimoji="1" lang="zh-CN" altLang="en-US" sz="2800" b="1" smtClean="0">
                <a:solidFill>
                  <a:srgbClr val="0000FF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和性质</a:t>
            </a:r>
            <a:endParaRPr kumimoji="1" lang="zh-CN" altLang="en-US" sz="2800" b="1">
              <a:solidFill>
                <a:schemeClr val="tx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l="14710" t="-2" r="7975" b="226"/>
          <a:stretch>
            <a:fillRect/>
          </a:stretch>
        </p:blipFill>
        <p:spPr>
          <a:xfrm>
            <a:off x="9745010" y="2218378"/>
            <a:ext cx="2276005" cy="4189095"/>
          </a:xfrm>
          <a:prstGeom prst="rect">
            <a:avLst/>
          </a:prstGeom>
          <a:ln w="6667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矩形 4"/>
          <p:cNvSpPr/>
          <p:nvPr>
            <p:custDataLst>
              <p:tags r:id="rId12"/>
            </p:custDataLst>
          </p:nvPr>
        </p:nvSpPr>
        <p:spPr>
          <a:xfrm>
            <a:off x="874059" y="4109237"/>
            <a:ext cx="7310935" cy="112646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eaLnBrk="0" hangingPunct="0">
              <a:lnSpc>
                <a:spcPct val="120000"/>
              </a:lnSpc>
            </a:pPr>
            <a:r>
              <a:rPr lang="zh-CN" altLang="en-US" sz="2800" b="1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→烃</a:t>
            </a: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CH</a:t>
            </a:r>
            <a:r>
              <a:rPr lang="en-US" altLang="zh-CN" sz="2800" b="1" baseline="-2500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4</a:t>
            </a: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(1:4)</a:t>
            </a:r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、</a:t>
            </a: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C</a:t>
            </a:r>
            <a:r>
              <a:rPr lang="en-US" altLang="zh-CN" sz="2800" b="1" baseline="-2500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2</a:t>
            </a: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H</a:t>
            </a:r>
            <a:r>
              <a:rPr lang="en-US" altLang="zh-CN" sz="2800" b="1" baseline="-2500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4</a:t>
            </a: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(1:2)</a:t>
            </a:r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、</a:t>
            </a: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C</a:t>
            </a:r>
            <a:r>
              <a:rPr lang="en-US" altLang="zh-CN" sz="2800" b="1" baseline="-2500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2</a:t>
            </a: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H</a:t>
            </a:r>
            <a:r>
              <a:rPr lang="en-US" altLang="zh-CN" sz="2800" b="1" baseline="-2500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2</a:t>
            </a:r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及</a:t>
            </a: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C</a:t>
            </a:r>
            <a:r>
              <a:rPr lang="en-US" altLang="zh-CN" sz="2800" b="1" baseline="-2500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6</a:t>
            </a: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H</a:t>
            </a:r>
            <a:r>
              <a:rPr lang="en-US" altLang="zh-CN" sz="2800" b="1" baseline="-2500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6</a:t>
            </a: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(1:1</a:t>
            </a:r>
            <a:r>
              <a:rPr lang="en-US" altLang="zh-CN" sz="2800" b="1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)</a:t>
            </a:r>
            <a:endParaRPr lang="en-US" altLang="zh-CN" sz="2800" b="1" smtClean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  <a:p>
            <a:pPr lvl="0" eaLnBrk="0" hangingPunct="0">
              <a:lnSpc>
                <a:spcPct val="120000"/>
              </a:lnSpc>
            </a:pPr>
            <a:r>
              <a:rPr lang="zh-CN" altLang="en-US" sz="2800" b="1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碳</a:t>
            </a:r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的质量分数越高，黑烟越明显。</a:t>
            </a:r>
            <a:endParaRPr lang="zh-CN" altLang="en-US" sz="2800" b="1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13"/>
            </p:custDataLst>
          </p:nvPr>
        </p:nvSpPr>
        <p:spPr>
          <a:xfrm>
            <a:off x="266605" y="778038"/>
            <a:ext cx="11363699" cy="1495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       在</a:t>
            </a:r>
            <a:r>
              <a:rPr lang="zh-CN" altLang="en-US" sz="32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通常情况</a:t>
            </a:r>
            <a:r>
              <a:rPr lang="zh-CN" altLang="en-US" sz="32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下不易发生烯烃和炔烃所容易发生的加成反应，</a:t>
            </a:r>
            <a:r>
              <a:rPr lang="zh-CN" altLang="en-US" sz="32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在一定条件</a:t>
            </a:r>
            <a:r>
              <a:rPr lang="zh-CN" altLang="en-US" sz="32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下可发生</a:t>
            </a:r>
            <a:r>
              <a:rPr lang="zh-CN" altLang="en-US" sz="32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氧</a:t>
            </a:r>
            <a:r>
              <a:rPr lang="zh-CN" altLang="en-US" sz="32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化、</a:t>
            </a:r>
            <a:r>
              <a:rPr lang="zh-CN" altLang="en-US" sz="32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加</a:t>
            </a:r>
            <a:r>
              <a:rPr lang="zh-CN" altLang="en-US" sz="32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成和取代反应</a:t>
            </a:r>
            <a:r>
              <a:rPr lang="zh-CN" altLang="en-US" sz="32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。</a:t>
            </a:r>
            <a:endParaRPr lang="zh-CN" altLang="en-US" sz="3200" b="1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8" grpId="0" bldLvl="0" animBg="1"/>
      <p:bldP spid="2" grpId="0"/>
      <p:bldP spid="5" grpId="0" bldLvl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1364" y="696447"/>
            <a:ext cx="2289626" cy="57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506" tIns="53753" rIns="107506" bIns="53753" anchor="ctr"/>
          <a:lstStyle/>
          <a:p>
            <a:pPr>
              <a:buFontTx/>
              <a:buNone/>
            </a:pPr>
            <a:r>
              <a:rPr lang="en-US" altLang="zh-CN" sz="2800" b="1" smtClean="0">
                <a:solidFill>
                  <a:srgbClr val="0000F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(2)</a:t>
            </a:r>
            <a:r>
              <a:rPr lang="zh-CN" alt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取代反应：</a:t>
            </a:r>
            <a:endParaRPr lang="zh-CN" altLang="en-US" sz="2800" b="1">
              <a:solidFill>
                <a:srgbClr val="0000FF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TextBox 42"/>
          <p:cNvSpPr txBox="1"/>
          <p:nvPr>
            <p:custDataLst>
              <p:tags r:id="rId2"/>
            </p:custDataLst>
          </p:nvPr>
        </p:nvSpPr>
        <p:spPr>
          <a:xfrm>
            <a:off x="163676" y="1420894"/>
            <a:ext cx="238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①溴代反应：</a:t>
            </a:r>
            <a:endParaRPr lang="zh-CN" altLang="en-US" sz="2800" b="1" smtClean="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Rectangle 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316346" y="704815"/>
            <a:ext cx="3596180" cy="2047548"/>
          </a:xfrm>
          <a:prstGeom prst="rect">
            <a:avLst/>
          </a:prstGeom>
          <a:solidFill>
            <a:srgbClr val="FFC000">
              <a:alpha val="27000"/>
            </a:srgbClr>
          </a:solidFill>
          <a:ln>
            <a:noFill/>
          </a:ln>
        </p:spPr>
        <p:txBody>
          <a:bodyPr wrap="square" lIns="107506" tIns="53753" rIns="107506" bIns="53753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溴苯，</a:t>
            </a:r>
            <a:r>
              <a:rPr lang="zh-CN" altLang="en-US" sz="28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无色液体，有特殊气味，不溶于水，密度比水大。</a:t>
            </a:r>
            <a:endParaRPr lang="zh-CN" altLang="en-US" sz="2800" b="1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>
            <p:custDataLst>
              <p:tags r:id="rId4"/>
            </p:custDataLst>
          </p:nvPr>
        </p:nvSpPr>
        <p:spPr>
          <a:xfrm>
            <a:off x="5397613" y="2104979"/>
            <a:ext cx="9486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溴苯</a:t>
            </a:r>
            <a:endParaRPr lang="zh-CN" altLang="en-US" sz="28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5" name="图片 -214748260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25556" y="1189700"/>
            <a:ext cx="5590790" cy="963088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55" name="Object 9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163676" y="3456526"/>
          <a:ext cx="3048000" cy="331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BMP 图像" r:id="rId8" imgW="4505325" imgH="3286125" progId="Paint.Picture">
                  <p:embed/>
                </p:oleObj>
              </mc:Choice>
              <mc:Fallback>
                <p:oleObj name="BMP 图像" r:id="rId8" imgW="4505325" imgH="3286125" progId="Paint.Pictur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9"/>
                      <a:srcRect l="25000" t="12222" r="25000" b="7777"/>
                      <a:stretch>
                        <a:fillRect/>
                      </a:stretch>
                    </p:blipFill>
                    <p:spPr>
                      <a:xfrm>
                        <a:off x="163676" y="3456526"/>
                        <a:ext cx="3048000" cy="331496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Rectangle 11"/>
          <p:cNvSpPr/>
          <p:nvPr>
            <p:custDataLst>
              <p:tags r:id="rId10"/>
            </p:custDataLst>
          </p:nvPr>
        </p:nvSpPr>
        <p:spPr>
          <a:xfrm>
            <a:off x="3473829" y="3105544"/>
            <a:ext cx="7714942" cy="131984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eaLnBrk="1" hangingPunct="1">
              <a:lnSpc>
                <a:spcPct val="150000"/>
              </a:lnSpc>
            </a:pPr>
            <a:r>
              <a:rPr lang="en-US" altLang="zh-CN" sz="28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I) </a:t>
            </a:r>
            <a:r>
              <a:rPr lang="zh-CN" altLang="en-US" sz="28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实验中需使用</a:t>
            </a:r>
            <a:r>
              <a:rPr lang="zh-CN" altLang="en-US" sz="2800" smtClean="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液溴</a:t>
            </a:r>
            <a:r>
              <a:rPr lang="zh-CN" altLang="en-US" sz="28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，不能使用溴水。</a:t>
            </a:r>
            <a:r>
              <a:rPr lang="zh-CN" altLang="en-US" sz="2800">
                <a:latin typeface="华文新魏" panose="02010800040101010101" pitchFamily="2" charset="-122"/>
                <a:ea typeface="华文新魏" panose="02010800040101010101" pitchFamily="2" charset="-122"/>
              </a:rPr>
              <a:t>试剂的加入顺序为：先加苯，再加溴，最后加铁</a:t>
            </a:r>
            <a:r>
              <a:rPr lang="zh-CN" altLang="en-US" sz="280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粉</a:t>
            </a:r>
            <a:endParaRPr lang="zh-CN" altLang="en-US" sz="28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7" name="Rectangle 12"/>
          <p:cNvSpPr/>
          <p:nvPr>
            <p:custDataLst>
              <p:tags r:id="rId11"/>
            </p:custDataLst>
          </p:nvPr>
        </p:nvSpPr>
        <p:spPr>
          <a:xfrm>
            <a:off x="3437534" y="4453908"/>
            <a:ext cx="8506236" cy="5232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/>
            <a:r>
              <a:rPr lang="en-US" altLang="zh-CN" sz="28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II) </a:t>
            </a:r>
            <a:r>
              <a:rPr lang="zh-CN" altLang="en-US" sz="28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反应</a:t>
            </a:r>
            <a:r>
              <a:rPr lang="zh-CN" altLang="en-US" sz="28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中加入</a:t>
            </a:r>
            <a:r>
              <a:rPr lang="zh-CN" altLang="en-US" sz="28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的是</a:t>
            </a:r>
            <a:r>
              <a:rPr lang="zh-CN" altLang="en-US" sz="28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铁粉，实际起催化作用的是</a:t>
            </a:r>
            <a:r>
              <a:rPr lang="en-US" altLang="zh-CN" sz="280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FeBr</a:t>
            </a:r>
            <a:r>
              <a:rPr lang="en-US" altLang="zh-CN" sz="2800" baseline="-2500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3</a:t>
            </a:r>
            <a:endParaRPr lang="en-US" altLang="zh-CN" sz="2800" baseline="-25000">
              <a:solidFill>
                <a:srgbClr val="0000CC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8" name="Rectangle 4"/>
          <p:cNvSpPr/>
          <p:nvPr>
            <p:custDataLst>
              <p:tags r:id="rId12"/>
            </p:custDataLst>
          </p:nvPr>
        </p:nvSpPr>
        <p:spPr>
          <a:xfrm>
            <a:off x="3437534" y="5034160"/>
            <a:ext cx="6573486" cy="5232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/>
            <a:r>
              <a:rPr lang="en-US" altLang="zh-CN" sz="28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III) </a:t>
            </a:r>
            <a:r>
              <a:rPr lang="zh-CN" altLang="en-US" sz="28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苯</a:t>
            </a:r>
            <a:r>
              <a:rPr lang="zh-CN" altLang="en-US" sz="28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与</a:t>
            </a:r>
            <a:r>
              <a:rPr lang="en-US" altLang="zh-CN" sz="28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Br</a:t>
            </a:r>
            <a:r>
              <a:rPr lang="en-US" altLang="zh-CN" sz="2800" baseline="-250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8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只发生</a:t>
            </a:r>
            <a:r>
              <a:rPr lang="zh-CN" altLang="en-US" sz="280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一元取代</a:t>
            </a:r>
            <a:r>
              <a:rPr lang="zh-CN" altLang="en-US" sz="28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反应</a:t>
            </a:r>
            <a:endParaRPr lang="zh-CN" altLang="en-US" sz="28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9" name="Rectangle 5"/>
          <p:cNvSpPr/>
          <p:nvPr>
            <p:custDataLst>
              <p:tags r:id="rId13"/>
            </p:custDataLst>
          </p:nvPr>
        </p:nvSpPr>
        <p:spPr>
          <a:xfrm>
            <a:off x="3437534" y="5614412"/>
            <a:ext cx="8270805" cy="5232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lang="en-US" altLang="zh-CN" sz="28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IV) </a:t>
            </a:r>
            <a:r>
              <a:rPr lang="zh-CN" altLang="en-US" sz="28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长导管的作用：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导气</a:t>
            </a:r>
            <a:r>
              <a:rPr lang="zh-CN" altLang="en-US" sz="280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兼起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冷凝回流</a:t>
            </a:r>
            <a:r>
              <a:rPr lang="zh-CN" altLang="en-US" sz="280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作用</a:t>
            </a:r>
            <a:endParaRPr lang="zh-CN" altLang="en-US" sz="2800">
              <a:solidFill>
                <a:srgbClr val="0000CC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0" name="矩形 59"/>
          <p:cNvSpPr/>
          <p:nvPr>
            <p:custDataLst>
              <p:tags r:id="rId14"/>
            </p:custDataLst>
          </p:nvPr>
        </p:nvSpPr>
        <p:spPr>
          <a:xfrm>
            <a:off x="3437533" y="6163889"/>
            <a:ext cx="82708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V) </a:t>
            </a:r>
            <a:r>
              <a:rPr lang="zh-CN" altLang="zh-CN" sz="2800" b="1" kern="1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导管</a:t>
            </a:r>
            <a:r>
              <a:rPr lang="zh-CN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末端不能伸</a:t>
            </a:r>
            <a:r>
              <a:rPr lang="zh-CN" altLang="zh-CN" sz="2800" b="1" kern="1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入</a:t>
            </a:r>
            <a:r>
              <a:rPr lang="zh-CN" altLang="en-US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到</a:t>
            </a:r>
            <a:r>
              <a:rPr lang="zh-CN" altLang="zh-CN" sz="2800" b="1" kern="1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液面中</a:t>
            </a:r>
            <a:r>
              <a:rPr lang="en-US" altLang="zh-CN" sz="2800" b="1" kern="1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(</a:t>
            </a:r>
            <a:r>
              <a:rPr lang="zh-CN" altLang="zh-CN" sz="2800" b="1" kern="100" smtClean="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防止</a:t>
            </a:r>
            <a:r>
              <a:rPr lang="zh-CN" altLang="zh-CN" sz="2800" b="1" kern="100">
                <a:solidFill>
                  <a:srgbClr val="C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倒</a:t>
            </a:r>
            <a:r>
              <a:rPr lang="zh-CN" altLang="zh-CN" sz="2800" b="1" kern="100" smtClean="0">
                <a:solidFill>
                  <a:srgbClr val="C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吸</a:t>
            </a:r>
            <a:r>
              <a:rPr lang="en-US" altLang="zh-CN" sz="2800" b="1" kern="100" smtClean="0">
                <a:solidFill>
                  <a:srgbClr val="C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)</a:t>
            </a:r>
            <a:endParaRPr lang="zh-CN" altLang="en-US" sz="2800" b="1">
              <a:solidFill>
                <a:srgbClr val="C0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1" name="Rectangle 3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78234" y="2612044"/>
            <a:ext cx="46030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>
              <a:spcAft>
                <a:spcPct val="0"/>
              </a:spcAft>
            </a:pPr>
            <a:r>
              <a:rPr lang="zh-CN" altLang="en-US" b="1" kern="100" smtClean="0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制</a:t>
            </a:r>
            <a:r>
              <a:rPr lang="zh-CN" altLang="en-US" b="1" kern="100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取溴</a:t>
            </a:r>
            <a:r>
              <a:rPr lang="zh-CN" altLang="en-US" b="1" kern="100" smtClean="0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苯的实验设计如图</a:t>
            </a:r>
            <a:endParaRPr lang="zh-CN" altLang="zh-CN" b="1" kern="100">
              <a:solidFill>
                <a:srgbClr val="0000FF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2" name="Rectangle 3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215637" y="2671664"/>
            <a:ext cx="20538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>
              <a:spcAft>
                <a:spcPct val="0"/>
              </a:spcAft>
            </a:pPr>
            <a:r>
              <a:rPr lang="zh-CN" altLang="en-US" b="1" kern="100" smtClean="0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注意事项：</a:t>
            </a:r>
            <a:endParaRPr lang="zh-CN" altLang="zh-CN" b="1" kern="100">
              <a:solidFill>
                <a:srgbClr val="0000FF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ldLvl="0" animBg="1"/>
      <p:bldP spid="26" grpId="0"/>
      <p:bldP spid="56" grpId="0"/>
      <p:bldP spid="57" grpId="0"/>
      <p:bldP spid="58" grpId="0"/>
      <p:bldP spid="59" grpId="0"/>
      <p:bldP spid="60" grpId="0"/>
      <p:bldP spid="61" grpId="0" bldLvl="0" animBg="1"/>
      <p:bldP spid="62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42930" y="626183"/>
            <a:ext cx="12253111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实验现象</a:t>
            </a:r>
            <a:r>
              <a:rPr lang="zh-CN" altLang="en-US" sz="28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28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I) </a:t>
            </a:r>
            <a:r>
              <a:rPr lang="zh-CN" altLang="en-US" sz="28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导管</a:t>
            </a:r>
            <a:r>
              <a:rPr lang="zh-CN" altLang="en-US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口有</a:t>
            </a:r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白雾</a:t>
            </a:r>
            <a:r>
              <a:rPr lang="zh-CN" altLang="en-US" sz="28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产生</a:t>
            </a:r>
            <a:r>
              <a:rPr lang="en-US" altLang="zh-CN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        </a:t>
            </a:r>
            <a:endParaRPr lang="en-US" altLang="zh-CN" sz="2800" b="1" smtClean="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zh-CN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                  II) </a:t>
            </a:r>
            <a:r>
              <a:rPr lang="zh-CN" altLang="en-US" sz="28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锥形瓶</a:t>
            </a:r>
            <a:r>
              <a:rPr lang="zh-CN" altLang="en-US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中出现</a:t>
            </a:r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浅黄色</a:t>
            </a:r>
            <a:r>
              <a:rPr lang="zh-CN" altLang="en-US" sz="28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沉淀</a:t>
            </a:r>
            <a:endParaRPr lang="en-US" altLang="zh-CN" sz="2800" b="1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zh-CN" sz="28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                   III) </a:t>
            </a:r>
            <a:r>
              <a:rPr lang="zh-CN" altLang="en-US" sz="28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反应</a:t>
            </a:r>
            <a:r>
              <a:rPr lang="zh-CN" altLang="en-US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结束后烧瓶中液体倒入盛有水的烧杯中，烧杯底部有油状的</a:t>
            </a:r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褐色液体</a:t>
            </a:r>
            <a:endParaRPr lang="zh-CN" altLang="en-US" sz="2800" b="1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561469" y="747073"/>
            <a:ext cx="3833469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/>
            <a:r>
              <a:rPr lang="zh-CN" altLang="en-US" b="1">
                <a:solidFill>
                  <a:srgbClr val="C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生成的</a:t>
            </a:r>
            <a:r>
              <a:rPr lang="en-US" altLang="zh-CN" b="1" err="1">
                <a:solidFill>
                  <a:srgbClr val="C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HBr</a:t>
            </a:r>
            <a:r>
              <a:rPr lang="zh-CN" altLang="en-US" b="1">
                <a:solidFill>
                  <a:srgbClr val="C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遇水蒸气</a:t>
            </a:r>
            <a:endParaRPr lang="zh-CN" altLang="en-US" b="1">
              <a:solidFill>
                <a:srgbClr val="C0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 Box 1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607622" y="1464620"/>
            <a:ext cx="278731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/>
            <a:r>
              <a:rPr lang="zh-CN" altLang="en-US" b="1" smtClean="0">
                <a:solidFill>
                  <a:srgbClr val="C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产生</a:t>
            </a:r>
            <a:r>
              <a:rPr lang="en-US" altLang="zh-CN" b="1" err="1" smtClean="0">
                <a:solidFill>
                  <a:srgbClr val="C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AgBr</a:t>
            </a:r>
            <a:r>
              <a:rPr lang="zh-CN" altLang="en-US" b="1">
                <a:solidFill>
                  <a:srgbClr val="C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沉淀</a:t>
            </a:r>
            <a:endParaRPr lang="zh-CN" altLang="en-US" b="1">
              <a:solidFill>
                <a:srgbClr val="C0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2259920" y="2874466"/>
            <a:ext cx="233910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zh-CN" sz="2800" b="1" kern="100">
                <a:solidFill>
                  <a:srgbClr val="C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溴苯中混</a:t>
            </a:r>
            <a:r>
              <a:rPr lang="zh-CN" altLang="zh-CN" sz="2800" b="1" kern="100" smtClean="0">
                <a:solidFill>
                  <a:srgbClr val="C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有溴</a:t>
            </a:r>
            <a:endParaRPr lang="zh-CN" altLang="en-US" sz="2800" b="1">
              <a:solidFill>
                <a:srgbClr val="C0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42930" y="3457727"/>
            <a:ext cx="55194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tabLst>
                <a:tab pos="2070100" algn="l"/>
              </a:tabLst>
            </a:pPr>
            <a:r>
              <a:rPr lang="zh-CN" altLang="en-US" sz="3200" b="1" kern="100" smtClean="0">
                <a:solidFill>
                  <a:srgbClr val="0000F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思考：如何获得纯净的溴苯？</a:t>
            </a:r>
            <a:endParaRPr lang="zh-CN" altLang="zh-CN" sz="3200" b="1" kern="100">
              <a:solidFill>
                <a:srgbClr val="0000FF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1" name="矩形 40"/>
          <p:cNvSpPr/>
          <p:nvPr>
            <p:custDataLst>
              <p:tags r:id="rId6"/>
            </p:custDataLst>
          </p:nvPr>
        </p:nvSpPr>
        <p:spPr>
          <a:xfrm>
            <a:off x="340274" y="4332670"/>
            <a:ext cx="1572285" cy="1569660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产物中可能</a:t>
            </a:r>
            <a:r>
              <a:rPr lang="zh-CN" altLang="en-US" sz="24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含有</a:t>
            </a:r>
            <a:r>
              <a:rPr lang="zh-CN" altLang="en-US" sz="2400" b="1" smtClean="0">
                <a:solidFill>
                  <a:srgbClr val="C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溴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苯、</a:t>
            </a:r>
            <a:r>
              <a:rPr lang="zh-CN" altLang="en-US" sz="2400" b="1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苯</a:t>
            </a:r>
            <a:r>
              <a:rPr lang="zh-CN" alt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、</a:t>
            </a:r>
            <a:endParaRPr lang="en-US" altLang="zh-CN" sz="2400" b="1" smtClean="0">
              <a:solidFill>
                <a:srgbClr val="0000CC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zh-CN" sz="2400" b="1" smtClean="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HBr</a:t>
            </a:r>
            <a:r>
              <a:rPr lang="zh-CN" altLang="en-US" sz="2400" b="1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和</a:t>
            </a:r>
            <a:r>
              <a:rPr lang="zh-CN" altLang="zh-CN" sz="2400" b="1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Br</a:t>
            </a:r>
            <a:r>
              <a:rPr lang="zh-CN" altLang="zh-CN" sz="2400" b="1" baseline="-2500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2</a:t>
            </a:r>
            <a:endParaRPr lang="zh-CN" altLang="zh-CN" sz="2400" b="1" baseline="-25000">
              <a:solidFill>
                <a:srgbClr val="0000CC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42" name="组合 41"/>
          <p:cNvGrpSpPr/>
          <p:nvPr>
            <p:custDataLst>
              <p:tags r:id="rId7"/>
            </p:custDataLst>
          </p:nvPr>
        </p:nvGrpSpPr>
        <p:grpSpPr>
          <a:xfrm>
            <a:off x="1912559" y="4280766"/>
            <a:ext cx="1725798" cy="1277273"/>
            <a:chOff x="3195965" y="2233320"/>
            <a:chExt cx="1725798" cy="1277273"/>
          </a:xfrm>
        </p:grpSpPr>
        <p:cxnSp>
          <p:nvCxnSpPr>
            <p:cNvPr id="43" name="直接箭头连接符 42"/>
            <p:cNvCxnSpPr/>
            <p:nvPr>
              <p:custDataLst>
                <p:tags r:id="rId8"/>
              </p:custDataLst>
            </p:nvPr>
          </p:nvCxnSpPr>
          <p:spPr>
            <a:xfrm>
              <a:off x="3212609" y="3018269"/>
              <a:ext cx="1709154" cy="657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矩形 43"/>
            <p:cNvSpPr/>
            <p:nvPr>
              <p:custDataLst>
                <p:tags r:id="rId9"/>
              </p:custDataLst>
            </p:nvPr>
          </p:nvSpPr>
          <p:spPr>
            <a:xfrm>
              <a:off x="3195965" y="2233320"/>
              <a:ext cx="962149" cy="1277273"/>
            </a:xfrm>
            <a:prstGeom prst="rect">
              <a:avLst/>
            </a:prstGeom>
            <a:ln w="19050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 smtClean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试剂：</a:t>
              </a:r>
              <a:endParaRPr lang="en-US" altLang="zh-CN" sz="2400" b="1" smtClean="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  <a:p>
              <a:r>
                <a:rPr lang="zh-CN" altLang="en-US" sz="2400" b="1" smtClean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操作：</a:t>
              </a:r>
              <a:endParaRPr lang="en-US" altLang="zh-CN" sz="2400" b="1" smtClean="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  <a:p>
              <a:pPr>
                <a:spcBef>
                  <a:spcPts val="600"/>
                </a:spcBef>
              </a:pPr>
              <a:r>
                <a:rPr lang="zh-CN" altLang="en-US" sz="2400" b="1" smtClean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目的：</a:t>
              </a:r>
              <a:endParaRPr lang="zh-CN" altLang="zh-CN" sz="2400" b="1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5" name="矩形 44"/>
          <p:cNvSpPr/>
          <p:nvPr>
            <p:custDataLst>
              <p:tags r:id="rId10"/>
            </p:custDataLst>
          </p:nvPr>
        </p:nvSpPr>
        <p:spPr>
          <a:xfrm>
            <a:off x="2651882" y="4280767"/>
            <a:ext cx="1108132" cy="1277273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水</a:t>
            </a:r>
            <a:endParaRPr lang="en-US" altLang="zh-CN" sz="2400" b="1" smtClean="0">
              <a:solidFill>
                <a:srgbClr val="0000CC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分液</a:t>
            </a:r>
            <a:endParaRPr lang="en-US" altLang="zh-CN" sz="2400" b="1" smtClean="0">
              <a:solidFill>
                <a:srgbClr val="0000CC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zh-CN" alt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除</a:t>
            </a:r>
            <a:r>
              <a:rPr lang="en-US" altLang="zh-CN" sz="2400" b="1" err="1" smtClean="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HBr</a:t>
            </a:r>
            <a:endParaRPr lang="zh-CN" altLang="zh-CN" sz="2400" b="1">
              <a:solidFill>
                <a:srgbClr val="0000CC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46" name="组合 45"/>
          <p:cNvGrpSpPr/>
          <p:nvPr>
            <p:custDataLst>
              <p:tags r:id="rId11"/>
            </p:custDataLst>
          </p:nvPr>
        </p:nvGrpSpPr>
        <p:grpSpPr>
          <a:xfrm>
            <a:off x="3678930" y="4237545"/>
            <a:ext cx="445590" cy="1201815"/>
            <a:chOff x="7437501" y="3052551"/>
            <a:chExt cx="445590" cy="1201815"/>
          </a:xfrm>
        </p:grpSpPr>
        <p:cxnSp>
          <p:nvCxnSpPr>
            <p:cNvPr id="47" name="直接箭头连接符 46"/>
            <p:cNvCxnSpPr/>
            <p:nvPr>
              <p:custDataLst>
                <p:tags r:id="rId12"/>
              </p:custDataLst>
            </p:nvPr>
          </p:nvCxnSpPr>
          <p:spPr>
            <a:xfrm flipV="1">
              <a:off x="7437501" y="3052552"/>
              <a:ext cx="445590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箭头连接符 47"/>
            <p:cNvCxnSpPr/>
            <p:nvPr>
              <p:custDataLst>
                <p:tags r:id="rId13"/>
              </p:custDataLst>
            </p:nvPr>
          </p:nvCxnSpPr>
          <p:spPr>
            <a:xfrm flipH="1" flipV="1">
              <a:off x="7437501" y="3052551"/>
              <a:ext cx="1" cy="120181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箭头连接符 48"/>
            <p:cNvCxnSpPr/>
            <p:nvPr>
              <p:custDataLst>
                <p:tags r:id="rId14"/>
              </p:custDataLst>
            </p:nvPr>
          </p:nvCxnSpPr>
          <p:spPr>
            <a:xfrm flipV="1">
              <a:off x="7437501" y="4254365"/>
              <a:ext cx="445590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矩形 49"/>
          <p:cNvSpPr/>
          <p:nvPr>
            <p:custDataLst>
              <p:tags r:id="rId15"/>
            </p:custDataLst>
          </p:nvPr>
        </p:nvSpPr>
        <p:spPr>
          <a:xfrm>
            <a:off x="4031960" y="4101837"/>
            <a:ext cx="1936381" cy="461665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zh-CN" sz="2400" b="1" smtClean="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HBr</a:t>
            </a:r>
            <a:r>
              <a:rPr lang="zh-CN" altLang="en-US" sz="24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水溶液</a:t>
            </a:r>
            <a:endParaRPr lang="zh-CN" altLang="zh-CN" sz="2400" b="1" baseline="-250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1" name="矩形 50"/>
          <p:cNvSpPr/>
          <p:nvPr>
            <p:custDataLst>
              <p:tags r:id="rId16"/>
            </p:custDataLst>
          </p:nvPr>
        </p:nvSpPr>
        <p:spPr>
          <a:xfrm>
            <a:off x="4049168" y="5088207"/>
            <a:ext cx="1282051" cy="830997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smtClean="0">
                <a:solidFill>
                  <a:srgbClr val="C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溴苯</a:t>
            </a:r>
            <a:r>
              <a:rPr lang="zh-CN" altLang="en-US" sz="24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400" b="1" smtClean="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苯、溴</a:t>
            </a:r>
            <a:endParaRPr lang="zh-CN" altLang="zh-CN" sz="2400" b="1">
              <a:solidFill>
                <a:srgbClr val="0000CC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52" name="组合 51"/>
          <p:cNvGrpSpPr/>
          <p:nvPr>
            <p:custDataLst>
              <p:tags r:id="rId17"/>
            </p:custDataLst>
          </p:nvPr>
        </p:nvGrpSpPr>
        <p:grpSpPr>
          <a:xfrm>
            <a:off x="5339964" y="4765041"/>
            <a:ext cx="2073960" cy="1277273"/>
            <a:chOff x="3195965" y="2233320"/>
            <a:chExt cx="2073960" cy="1277273"/>
          </a:xfrm>
        </p:grpSpPr>
        <p:cxnSp>
          <p:nvCxnSpPr>
            <p:cNvPr id="53" name="直接箭头连接符 52"/>
            <p:cNvCxnSpPr/>
            <p:nvPr>
              <p:custDataLst>
                <p:tags r:id="rId18"/>
              </p:custDataLst>
            </p:nvPr>
          </p:nvCxnSpPr>
          <p:spPr>
            <a:xfrm flipV="1">
              <a:off x="3195965" y="3052551"/>
              <a:ext cx="2073960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矩形 53"/>
            <p:cNvSpPr/>
            <p:nvPr>
              <p:custDataLst>
                <p:tags r:id="rId19"/>
              </p:custDataLst>
            </p:nvPr>
          </p:nvSpPr>
          <p:spPr>
            <a:xfrm>
              <a:off x="3195965" y="2233320"/>
              <a:ext cx="962149" cy="1277273"/>
            </a:xfrm>
            <a:prstGeom prst="rect">
              <a:avLst/>
            </a:prstGeom>
            <a:ln w="19050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 smtClean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试剂：</a:t>
              </a:r>
              <a:endParaRPr lang="en-US" altLang="zh-CN" sz="2400" b="1" smtClean="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  <a:p>
              <a:r>
                <a:rPr lang="zh-CN" altLang="en-US" sz="2400" b="1" smtClean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操作：</a:t>
              </a:r>
              <a:endParaRPr lang="en-US" altLang="zh-CN" sz="2400" b="1" smtClean="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  <a:p>
              <a:pPr>
                <a:spcBef>
                  <a:spcPts val="600"/>
                </a:spcBef>
              </a:pPr>
              <a:r>
                <a:rPr lang="zh-CN" altLang="en-US" sz="2400" b="1" smtClean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目的：</a:t>
              </a:r>
              <a:endParaRPr lang="zh-CN" altLang="zh-CN" sz="2400" b="1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矩形 54"/>
          <p:cNvSpPr/>
          <p:nvPr>
            <p:custDataLst>
              <p:tags r:id="rId20"/>
            </p:custDataLst>
          </p:nvPr>
        </p:nvSpPr>
        <p:spPr>
          <a:xfrm>
            <a:off x="6184302" y="4765040"/>
            <a:ext cx="1108132" cy="1277273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altLang="zh-CN" sz="2400" b="1" smtClean="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NaOH</a:t>
            </a:r>
            <a:endParaRPr lang="en-US" altLang="zh-CN" sz="2400" b="1" smtClean="0">
              <a:solidFill>
                <a:srgbClr val="0000CC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分液</a:t>
            </a:r>
            <a:endParaRPr lang="en-US" altLang="zh-CN" sz="2400" b="1" smtClean="0">
              <a:solidFill>
                <a:srgbClr val="0000CC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zh-CN" alt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除</a:t>
            </a:r>
            <a:r>
              <a:rPr lang="en-US" altLang="zh-CN" sz="2400" b="1" smtClean="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Br</a:t>
            </a:r>
            <a:r>
              <a:rPr lang="en-US" altLang="zh-CN" sz="2400" b="1" baseline="-25000" smtClean="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2</a:t>
            </a:r>
            <a:endParaRPr lang="zh-CN" altLang="zh-CN" sz="2400" b="1" baseline="-25000">
              <a:solidFill>
                <a:srgbClr val="0000CC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56" name="组合 55"/>
          <p:cNvGrpSpPr/>
          <p:nvPr>
            <p:custDataLst>
              <p:tags r:id="rId21"/>
            </p:custDataLst>
          </p:nvPr>
        </p:nvGrpSpPr>
        <p:grpSpPr>
          <a:xfrm>
            <a:off x="7422669" y="4973978"/>
            <a:ext cx="445590" cy="1201815"/>
            <a:chOff x="7437501" y="3052551"/>
            <a:chExt cx="445590" cy="1201815"/>
          </a:xfrm>
        </p:grpSpPr>
        <p:cxnSp>
          <p:nvCxnSpPr>
            <p:cNvPr id="57" name="直接箭头连接符 56"/>
            <p:cNvCxnSpPr/>
            <p:nvPr>
              <p:custDataLst>
                <p:tags r:id="rId22"/>
              </p:custDataLst>
            </p:nvPr>
          </p:nvCxnSpPr>
          <p:spPr>
            <a:xfrm flipV="1">
              <a:off x="7437501" y="3052552"/>
              <a:ext cx="445590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箭头连接符 57"/>
            <p:cNvCxnSpPr/>
            <p:nvPr>
              <p:custDataLst>
                <p:tags r:id="rId23"/>
              </p:custDataLst>
            </p:nvPr>
          </p:nvCxnSpPr>
          <p:spPr>
            <a:xfrm flipH="1" flipV="1">
              <a:off x="7437501" y="3052551"/>
              <a:ext cx="1" cy="120181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箭头连接符 58"/>
            <p:cNvCxnSpPr/>
            <p:nvPr>
              <p:custDataLst>
                <p:tags r:id="rId24"/>
              </p:custDataLst>
            </p:nvPr>
          </p:nvCxnSpPr>
          <p:spPr>
            <a:xfrm flipV="1">
              <a:off x="7437501" y="4254365"/>
              <a:ext cx="445590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矩形 59"/>
          <p:cNvSpPr/>
          <p:nvPr>
            <p:custDataLst>
              <p:tags r:id="rId25"/>
            </p:custDataLst>
          </p:nvPr>
        </p:nvSpPr>
        <p:spPr>
          <a:xfrm>
            <a:off x="7863478" y="4487300"/>
            <a:ext cx="2026888" cy="830997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400" b="1" smtClean="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Na</a:t>
            </a:r>
            <a:r>
              <a:rPr lang="zh-CN" altLang="zh-CN" sz="2400" b="1" smtClean="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Br</a:t>
            </a:r>
            <a:r>
              <a:rPr lang="zh-CN" altLang="en-US" sz="24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溶液</a:t>
            </a:r>
            <a:endParaRPr lang="en-US" altLang="zh-CN" sz="2400" b="1" smtClean="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b="1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Na</a:t>
            </a:r>
            <a:r>
              <a:rPr lang="zh-CN" altLang="zh-CN" sz="2400" b="1" smtClean="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Br</a:t>
            </a:r>
            <a:r>
              <a:rPr lang="en-US" altLang="zh-CN" sz="2400" b="1" smtClean="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O</a:t>
            </a:r>
            <a:r>
              <a:rPr lang="zh-CN" altLang="en-US" sz="24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溶液</a:t>
            </a:r>
            <a:endParaRPr lang="en-US" altLang="zh-CN" sz="2400" b="1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1" name="矩形 60"/>
          <p:cNvSpPr/>
          <p:nvPr>
            <p:custDataLst>
              <p:tags r:id="rId26"/>
            </p:custDataLst>
          </p:nvPr>
        </p:nvSpPr>
        <p:spPr>
          <a:xfrm>
            <a:off x="7885467" y="5698738"/>
            <a:ext cx="1014577" cy="830997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smtClean="0">
                <a:solidFill>
                  <a:srgbClr val="C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溴苯 </a:t>
            </a:r>
            <a:endParaRPr lang="en-US" altLang="zh-CN" sz="2400" b="1" smtClean="0">
              <a:solidFill>
                <a:srgbClr val="C0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苯</a:t>
            </a:r>
            <a:endParaRPr lang="zh-CN" altLang="zh-CN" sz="2400" b="1">
              <a:solidFill>
                <a:srgbClr val="0000CC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2" name="矩形 61"/>
          <p:cNvSpPr/>
          <p:nvPr>
            <p:custDataLst>
              <p:tags r:id="rId27"/>
            </p:custDataLst>
          </p:nvPr>
        </p:nvSpPr>
        <p:spPr>
          <a:xfrm>
            <a:off x="10504739" y="6465980"/>
            <a:ext cx="1014577" cy="461665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smtClean="0">
                <a:solidFill>
                  <a:srgbClr val="C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溴苯 </a:t>
            </a:r>
            <a:endParaRPr lang="en-US" altLang="zh-CN" sz="2400" b="1" smtClean="0">
              <a:solidFill>
                <a:srgbClr val="C0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63" name="组合 62"/>
          <p:cNvGrpSpPr/>
          <p:nvPr>
            <p:custDataLst>
              <p:tags r:id="rId28"/>
            </p:custDataLst>
          </p:nvPr>
        </p:nvGrpSpPr>
        <p:grpSpPr>
          <a:xfrm>
            <a:off x="10218979" y="5513328"/>
            <a:ext cx="273812" cy="1201815"/>
            <a:chOff x="7437501" y="3052551"/>
            <a:chExt cx="445590" cy="1201815"/>
          </a:xfrm>
        </p:grpSpPr>
        <p:cxnSp>
          <p:nvCxnSpPr>
            <p:cNvPr id="64" name="直接箭头连接符 63"/>
            <p:cNvCxnSpPr/>
            <p:nvPr>
              <p:custDataLst>
                <p:tags r:id="rId29"/>
              </p:custDataLst>
            </p:nvPr>
          </p:nvCxnSpPr>
          <p:spPr>
            <a:xfrm flipV="1">
              <a:off x="7437501" y="3052552"/>
              <a:ext cx="445590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箭头连接符 64"/>
            <p:cNvCxnSpPr/>
            <p:nvPr>
              <p:custDataLst>
                <p:tags r:id="rId30"/>
              </p:custDataLst>
            </p:nvPr>
          </p:nvCxnSpPr>
          <p:spPr>
            <a:xfrm flipH="1" flipV="1">
              <a:off x="7437501" y="3052551"/>
              <a:ext cx="1" cy="120181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箭头连接符 65"/>
            <p:cNvCxnSpPr/>
            <p:nvPr>
              <p:custDataLst>
                <p:tags r:id="rId31"/>
              </p:custDataLst>
            </p:nvPr>
          </p:nvCxnSpPr>
          <p:spPr>
            <a:xfrm flipV="1">
              <a:off x="7437501" y="4254365"/>
              <a:ext cx="445590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矩形 66"/>
          <p:cNvSpPr/>
          <p:nvPr>
            <p:custDataLst>
              <p:tags r:id="rId32"/>
            </p:custDataLst>
          </p:nvPr>
        </p:nvSpPr>
        <p:spPr>
          <a:xfrm>
            <a:off x="10501936" y="5237073"/>
            <a:ext cx="1014577" cy="461665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苯</a:t>
            </a:r>
            <a:endParaRPr lang="zh-CN" altLang="zh-CN" sz="2400" b="1">
              <a:solidFill>
                <a:srgbClr val="0000CC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8" name="矩形 67"/>
          <p:cNvSpPr/>
          <p:nvPr>
            <p:custDataLst>
              <p:tags r:id="rId33"/>
            </p:custDataLst>
          </p:nvPr>
        </p:nvSpPr>
        <p:spPr>
          <a:xfrm>
            <a:off x="9462042" y="5558039"/>
            <a:ext cx="856648" cy="907941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蒸馏</a:t>
            </a:r>
            <a:endParaRPr lang="en-US" altLang="zh-CN" sz="2400" b="1" smtClean="0">
              <a:solidFill>
                <a:srgbClr val="0000CC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zh-CN" alt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除苯</a:t>
            </a:r>
            <a:endParaRPr lang="zh-CN" altLang="zh-CN" sz="2400" b="1" baseline="-25000">
              <a:solidFill>
                <a:srgbClr val="0000CC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69" name="组合 68"/>
          <p:cNvGrpSpPr/>
          <p:nvPr>
            <p:custDataLst>
              <p:tags r:id="rId34"/>
            </p:custDataLst>
          </p:nvPr>
        </p:nvGrpSpPr>
        <p:grpSpPr>
          <a:xfrm>
            <a:off x="8763481" y="5538213"/>
            <a:ext cx="1319600" cy="907941"/>
            <a:chOff x="3106060" y="2267828"/>
            <a:chExt cx="1319600" cy="907941"/>
          </a:xfrm>
        </p:grpSpPr>
        <p:cxnSp>
          <p:nvCxnSpPr>
            <p:cNvPr id="70" name="直接箭头连接符 69"/>
            <p:cNvCxnSpPr/>
            <p:nvPr>
              <p:custDataLst>
                <p:tags r:id="rId35"/>
              </p:custDataLst>
            </p:nvPr>
          </p:nvCxnSpPr>
          <p:spPr>
            <a:xfrm flipV="1">
              <a:off x="3224277" y="2749513"/>
              <a:ext cx="1201383" cy="218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矩形 70"/>
            <p:cNvSpPr/>
            <p:nvPr>
              <p:custDataLst>
                <p:tags r:id="rId36"/>
              </p:custDataLst>
            </p:nvPr>
          </p:nvSpPr>
          <p:spPr>
            <a:xfrm>
              <a:off x="3106060" y="2267828"/>
              <a:ext cx="962149" cy="907941"/>
            </a:xfrm>
            <a:prstGeom prst="rect">
              <a:avLst/>
            </a:prstGeom>
            <a:ln w="19050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 smtClean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操作：</a:t>
              </a:r>
              <a:endParaRPr lang="en-US" altLang="zh-CN" sz="2400" b="1" smtClean="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  <a:p>
              <a:pPr>
                <a:spcBef>
                  <a:spcPts val="600"/>
                </a:spcBef>
              </a:pPr>
              <a:r>
                <a:rPr lang="zh-CN" altLang="en-US" sz="2400" b="1" smtClean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目的：</a:t>
              </a:r>
              <a:endParaRPr lang="zh-CN" altLang="zh-CN" sz="2400" b="1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ldLvl="0" animBg="1"/>
      <p:bldP spid="5" grpId="0" bldLvl="0" animBg="1"/>
      <p:bldP spid="6" grpId="0" bldLvl="0" animBg="1"/>
      <p:bldP spid="7" grpId="0"/>
      <p:bldP spid="41" grpId="0" bldLvl="0" animBg="1"/>
      <p:bldP spid="45" grpId="0"/>
      <p:bldP spid="50" grpId="0" bldLvl="0" animBg="1"/>
      <p:bldP spid="51" grpId="0" bldLvl="0" animBg="1"/>
      <p:bldP spid="55" grpId="0"/>
      <p:bldP spid="60" grpId="0" bldLvl="0" animBg="1"/>
      <p:bldP spid="61" grpId="0" bldLvl="0" animBg="1"/>
      <p:bldP spid="62" grpId="0" bldLvl="0" animBg="1"/>
      <p:bldP spid="67" grpId="0" bldLvl="0" animBg="1"/>
      <p:bldP spid="6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204440" y="500007"/>
            <a:ext cx="12173414" cy="1124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en-US" altLang="zh-CN" sz="2800" b="1">
                <a:latin typeface="等线" panose="02010600030101010101" pitchFamily="2" charset="-122"/>
                <a:ea typeface="等线" panose="02010600030101010101" pitchFamily="2" charset="-122"/>
              </a:rPr>
              <a:t>1.</a:t>
            </a:r>
            <a:r>
              <a:rPr lang="zh-CN" altLang="en-US" sz="2800" b="1">
                <a:latin typeface="等线" panose="02010600030101010101" pitchFamily="2" charset="-122"/>
                <a:ea typeface="等线" panose="02010600030101010101" pitchFamily="2" charset="-122"/>
              </a:rPr>
              <a:t>生成的</a:t>
            </a:r>
            <a:r>
              <a:rPr lang="en-US" altLang="zh-CN" sz="2800" b="1">
                <a:latin typeface="等线" panose="02010600030101010101" pitchFamily="2" charset="-122"/>
                <a:ea typeface="等线" panose="02010600030101010101" pitchFamily="2" charset="-122"/>
              </a:rPr>
              <a:t>HBr</a:t>
            </a:r>
            <a:r>
              <a:rPr lang="zh-CN" altLang="en-US" sz="2800" b="1">
                <a:latin typeface="等线" panose="02010600030101010101" pitchFamily="2" charset="-122"/>
                <a:ea typeface="等线" panose="02010600030101010101" pitchFamily="2" charset="-122"/>
              </a:rPr>
              <a:t>中常混有溴蒸气，此时用</a:t>
            </a:r>
            <a:r>
              <a:rPr lang="en-US" altLang="zh-CN" sz="2800" b="1">
                <a:latin typeface="等线" panose="02010600030101010101" pitchFamily="2" charset="-122"/>
                <a:ea typeface="等线" panose="02010600030101010101" pitchFamily="2" charset="-122"/>
              </a:rPr>
              <a:t>AgNO</a:t>
            </a:r>
            <a:r>
              <a:rPr lang="en-US" altLang="zh-CN" sz="2800" b="1" baseline="-25000">
                <a:latin typeface="等线" panose="02010600030101010101" pitchFamily="2" charset="-122"/>
                <a:ea typeface="等线" panose="02010600030101010101" pitchFamily="2" charset="-122"/>
              </a:rPr>
              <a:t>3</a:t>
            </a:r>
            <a:r>
              <a:rPr lang="zh-CN" altLang="en-US" sz="2800" b="1">
                <a:latin typeface="等线" panose="02010600030101010101" pitchFamily="2" charset="-122"/>
                <a:ea typeface="等线" panose="02010600030101010101" pitchFamily="2" charset="-122"/>
              </a:rPr>
              <a:t>溶液对</a:t>
            </a:r>
            <a:r>
              <a:rPr lang="en-US" altLang="zh-CN" sz="2800" b="1">
                <a:latin typeface="等线" panose="02010600030101010101" pitchFamily="2" charset="-122"/>
                <a:ea typeface="等线" panose="02010600030101010101" pitchFamily="2" charset="-122"/>
              </a:rPr>
              <a:t>HBr</a:t>
            </a:r>
            <a:r>
              <a:rPr lang="zh-CN" altLang="en-US" sz="2800" b="1">
                <a:latin typeface="等线" panose="02010600030101010101" pitchFamily="2" charset="-122"/>
                <a:ea typeface="等线" panose="02010600030101010101" pitchFamily="2" charset="-122"/>
              </a:rPr>
              <a:t>的检验结果是否可靠？为什么？</a:t>
            </a:r>
            <a:r>
              <a:rPr lang="zh-CN" altLang="en-US" sz="2800" b="1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如何除去混在</a:t>
            </a:r>
            <a:r>
              <a:rPr lang="en-US" altLang="zh-CN" sz="2800" b="1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HBr</a:t>
            </a:r>
            <a:r>
              <a:rPr lang="zh-CN" altLang="en-US" sz="2800" b="1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中的溴蒸气？</a:t>
            </a:r>
            <a:endParaRPr lang="en-US" altLang="zh-CN" sz="2800" b="1">
              <a:solidFill>
                <a:srgbClr val="FF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04439" y="1693862"/>
            <a:ext cx="8684524" cy="540725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zh-CN" altLang="en-US" sz="2800" b="1">
                <a:latin typeface="仿宋" panose="02010609060101010101" pitchFamily="49" charset="-122"/>
                <a:ea typeface="仿宋" panose="02010609060101010101" pitchFamily="49" charset="-122"/>
              </a:rPr>
              <a:t>将产生的气体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①</a:t>
            </a:r>
            <a:r>
              <a:rPr lang="zh-CN" altLang="en-US" sz="2800" b="1">
                <a:latin typeface="仿宋" panose="02010609060101010101" pitchFamily="49" charset="-122"/>
                <a:ea typeface="仿宋" panose="02010609060101010101" pitchFamily="49" charset="-122"/>
              </a:rPr>
              <a:t>通过</a:t>
            </a:r>
            <a:r>
              <a:rPr lang="en-US" altLang="zh-CN" sz="2800" b="1">
                <a:latin typeface="仿宋" panose="02010609060101010101" pitchFamily="49" charset="-122"/>
                <a:ea typeface="仿宋" panose="02010609060101010101" pitchFamily="49" charset="-122"/>
              </a:rPr>
              <a:t>CCl</a:t>
            </a:r>
            <a:r>
              <a:rPr lang="en-US" altLang="zh-CN" sz="2800" b="1" baseline="-25000">
                <a:latin typeface="仿宋" panose="02010609060101010101" pitchFamily="49" charset="-122"/>
                <a:ea typeface="仿宋" panose="02010609060101010101" pitchFamily="49" charset="-122"/>
              </a:rPr>
              <a:t>4</a:t>
            </a:r>
            <a:r>
              <a:rPr lang="zh-CN" altLang="en-US" sz="2800" b="1">
                <a:latin typeface="仿宋" panose="02010609060101010101" pitchFamily="49" charset="-122"/>
                <a:ea typeface="仿宋" panose="02010609060101010101" pitchFamily="49" charset="-122"/>
              </a:rPr>
              <a:t>中洗气</a:t>
            </a:r>
            <a:r>
              <a:rPr lang="en-US" altLang="zh-CN" sz="2800" b="1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(</a:t>
            </a:r>
            <a:r>
              <a:rPr lang="zh-CN" altLang="en-US" sz="2800" b="1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除去其中的溴和苯</a:t>
            </a:r>
            <a:r>
              <a:rPr lang="en-US" altLang="zh-CN" sz="2800" b="1" smtClean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)</a:t>
            </a:r>
            <a:endParaRPr lang="en-US" altLang="zh-CN" sz="28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pSp>
        <p:nvGrpSpPr>
          <p:cNvPr id="5" name="组合 4"/>
          <p:cNvGrpSpPr/>
          <p:nvPr>
            <p:custDataLst>
              <p:tags r:id="rId3"/>
            </p:custDataLst>
          </p:nvPr>
        </p:nvGrpSpPr>
        <p:grpSpPr>
          <a:xfrm>
            <a:off x="3001175" y="2711088"/>
            <a:ext cx="3715879" cy="3046371"/>
            <a:chOff x="5132272" y="2936381"/>
            <a:chExt cx="3362794" cy="2730094"/>
          </a:xfrm>
        </p:grpSpPr>
        <p:pic>
          <p:nvPicPr>
            <p:cNvPr id="6" name="图片 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2272" y="3342051"/>
              <a:ext cx="3362794" cy="2324424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>
              <p:custDataLst>
                <p:tags r:id="rId6"/>
              </p:custDataLst>
            </p:nvPr>
          </p:nvGrpSpPr>
          <p:grpSpPr>
            <a:xfrm>
              <a:off x="5808754" y="2936381"/>
              <a:ext cx="1416297" cy="582084"/>
              <a:chOff x="5808754" y="2936381"/>
              <a:chExt cx="1416297" cy="582084"/>
            </a:xfrm>
          </p:grpSpPr>
          <p:sp>
            <p:nvSpPr>
              <p:cNvPr id="8" name="L 形 7"/>
              <p:cNvSpPr/>
              <p:nvPr>
                <p:custDataLst>
                  <p:tags r:id="rId7"/>
                </p:custDataLst>
              </p:nvPr>
            </p:nvSpPr>
            <p:spPr>
              <a:xfrm flipV="1">
                <a:off x="5808754" y="2936381"/>
                <a:ext cx="102649" cy="582083"/>
              </a:xfrm>
              <a:prstGeom prst="corne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L 形 8"/>
              <p:cNvSpPr/>
              <p:nvPr>
                <p:custDataLst>
                  <p:tags r:id="rId8"/>
                </p:custDataLst>
              </p:nvPr>
            </p:nvSpPr>
            <p:spPr>
              <a:xfrm rot="10800000">
                <a:off x="5911403" y="2936383"/>
                <a:ext cx="1313648" cy="582082"/>
              </a:xfrm>
              <a:prstGeom prst="corner">
                <a:avLst>
                  <a:gd name="adj1" fmla="val 5749"/>
                  <a:gd name="adj2" fmla="val 7962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0" name="Text Box 4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164945" y="4469951"/>
            <a:ext cx="2681582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002060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紫色石蕊试液</a:t>
            </a:r>
            <a:endParaRPr lang="zh-CN" altLang="en-US" sz="2800" b="1">
              <a:solidFill>
                <a:srgbClr val="002060"/>
              </a:solidFill>
              <a:latin typeface="新宋体" panose="02010609030101010101" pitchFamily="49" charset="-122"/>
              <a:ea typeface="新宋体" panose="02010609030101010101" pitchFamily="49" charset="-122"/>
            </a:endParaRPr>
          </a:p>
          <a:p>
            <a:r>
              <a:rPr lang="zh-CN" altLang="en-US" sz="2800" b="1">
                <a:solidFill>
                  <a:srgbClr val="FF0000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或</a:t>
            </a:r>
            <a:r>
              <a:rPr lang="en-US" altLang="zh-CN" sz="2800" b="1">
                <a:solidFill>
                  <a:srgbClr val="0000FF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AgNO</a:t>
            </a:r>
            <a:r>
              <a:rPr lang="en-US" altLang="zh-CN" sz="2800" b="1" baseline="-25000">
                <a:solidFill>
                  <a:srgbClr val="0000FF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3</a:t>
            </a:r>
            <a:r>
              <a:rPr lang="zh-CN" altLang="en-US" sz="2800" b="1">
                <a:solidFill>
                  <a:srgbClr val="0000FF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溶液</a:t>
            </a:r>
            <a:endParaRPr lang="zh-CN" altLang="en-US" sz="2800" b="1">
              <a:solidFill>
                <a:srgbClr val="FF0000"/>
              </a:solidFill>
              <a:latin typeface="新宋体" panose="02010609030101010101" pitchFamily="49" charset="-122"/>
              <a:ea typeface="新宋体" panose="02010609030101010101" pitchFamily="49" charset="-122"/>
            </a:endParaRPr>
          </a:p>
        </p:txBody>
      </p:sp>
      <p:cxnSp>
        <p:nvCxnSpPr>
          <p:cNvPr id="12" name="直接箭头连接符 11"/>
          <p:cNvCxnSpPr/>
          <p:nvPr>
            <p:custDataLst>
              <p:tags r:id="rId10"/>
            </p:custDataLst>
          </p:nvPr>
        </p:nvCxnSpPr>
        <p:spPr>
          <a:xfrm>
            <a:off x="6469487" y="4796279"/>
            <a:ext cx="695459" cy="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7164945" y="1046567"/>
            <a:ext cx="4152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</a:rPr>
              <a:t>不可靠，因为溴易挥发。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717054" y="5368963"/>
            <a:ext cx="48205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00"/>
                </a:solidFill>
              </a:rPr>
              <a:t>AgNO</a:t>
            </a:r>
            <a:r>
              <a:rPr lang="en-US" altLang="zh-CN" sz="2800" b="1" baseline="-25000">
                <a:solidFill>
                  <a:srgbClr val="000000"/>
                </a:solidFill>
              </a:rPr>
              <a:t>3 </a:t>
            </a:r>
            <a:r>
              <a:rPr lang="en-US" altLang="zh-CN" sz="2800" b="1">
                <a:solidFill>
                  <a:srgbClr val="000000"/>
                </a:solidFill>
              </a:rPr>
              <a:t>+HBr = AgBr↓ +HNO</a:t>
            </a:r>
            <a:r>
              <a:rPr lang="en-US" altLang="zh-CN" sz="2800" b="1" baseline="-25000">
                <a:solidFill>
                  <a:srgbClr val="000000"/>
                </a:solidFill>
              </a:rPr>
              <a:t>3</a:t>
            </a:r>
            <a:endParaRPr lang="en-US" altLang="zh-CN" sz="2800" b="1" baseline="-25000">
              <a:solidFill>
                <a:srgbClr val="000000"/>
              </a:solidFill>
            </a:endParaRPr>
          </a:p>
        </p:txBody>
      </p:sp>
      <p:sp>
        <p:nvSpPr>
          <p:cNvPr id="15" name="矩形 14"/>
          <p:cNvSpPr/>
          <p:nvPr>
            <p:custDataLst>
              <p:tags r:id="rId13"/>
            </p:custDataLst>
          </p:nvPr>
        </p:nvSpPr>
        <p:spPr>
          <a:xfrm>
            <a:off x="2535894" y="2788398"/>
            <a:ext cx="1266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rgbClr val="0000F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长导管</a:t>
            </a:r>
            <a:endParaRPr lang="zh-CN" altLang="en-US" sz="2800" b="1">
              <a:solidFill>
                <a:srgbClr val="0000FF"/>
              </a:solidFill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748686" y="2736234"/>
            <a:ext cx="35605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2000">
                <a:solidFill>
                  <a:srgbClr val="009758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:</a:t>
            </a:r>
            <a:r>
              <a:rPr lang="zh-CN" altLang="en-US" sz="2800">
                <a:solidFill>
                  <a:srgbClr val="009758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用于</a:t>
            </a:r>
            <a:r>
              <a:rPr lang="zh-CN" altLang="en-US" sz="2800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导气</a:t>
            </a:r>
            <a:r>
              <a:rPr lang="zh-CN" altLang="en-US" sz="2800">
                <a:solidFill>
                  <a:srgbClr val="009758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和</a:t>
            </a:r>
            <a:r>
              <a:rPr lang="zh-CN" altLang="en-US" sz="2800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冷凝回流</a:t>
            </a:r>
            <a:endParaRPr lang="zh-CN" altLang="en-US" sz="2800">
              <a:solidFill>
                <a:srgbClr val="009758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7" name="Text Box 17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776580" y="3848285"/>
            <a:ext cx="16273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800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防止倒吸</a:t>
            </a:r>
            <a:endParaRPr lang="zh-CN" altLang="en-US" sz="320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cxnSp>
        <p:nvCxnSpPr>
          <p:cNvPr id="19" name="直接箭头连接符 18"/>
          <p:cNvCxnSpPr/>
          <p:nvPr>
            <p:custDataLst>
              <p:tags r:id="rId16"/>
            </p:custDataLst>
          </p:nvPr>
        </p:nvCxnSpPr>
        <p:spPr>
          <a:xfrm flipV="1">
            <a:off x="6338699" y="4328122"/>
            <a:ext cx="437881" cy="233783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>
            <p:custDataLst>
              <p:tags r:id="rId17"/>
            </p:custDataLst>
          </p:nvPr>
        </p:nvSpPr>
        <p:spPr>
          <a:xfrm>
            <a:off x="3904177" y="5840622"/>
            <a:ext cx="30700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除去其中的溴和苯</a:t>
            </a:r>
            <a:endParaRPr lang="zh-CN" altLang="en-US" sz="2000">
              <a:solidFill>
                <a:srgbClr val="C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cxnSp>
        <p:nvCxnSpPr>
          <p:cNvPr id="21" name="直接箭头连接符 20"/>
          <p:cNvCxnSpPr/>
          <p:nvPr>
            <p:custDataLst>
              <p:tags r:id="rId18"/>
            </p:custDataLst>
          </p:nvPr>
        </p:nvCxnSpPr>
        <p:spPr>
          <a:xfrm flipH="1">
            <a:off x="4859113" y="4885449"/>
            <a:ext cx="297170" cy="106459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04439" y="-76364"/>
            <a:ext cx="294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latin typeface="隶书" panose="02010509060101010101" pitchFamily="49" charset="-122"/>
                <a:ea typeface="隶书" panose="02010509060101010101" pitchFamily="49" charset="-122"/>
              </a:rPr>
              <a:t>实验思考题：</a:t>
            </a:r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1" name="矩形 10"/>
          <p:cNvSpPr/>
          <p:nvPr>
            <p:custDataLst>
              <p:tags r:id="rId20"/>
            </p:custDataLst>
          </p:nvPr>
        </p:nvSpPr>
        <p:spPr>
          <a:xfrm>
            <a:off x="8637822" y="1664148"/>
            <a:ext cx="3554178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2800" b="1">
                <a:solidFill>
                  <a:prstClr val="black"/>
                </a:solidFill>
                <a:latin typeface="宋体" panose="02010600030101010101" pitchFamily="2" charset="-122"/>
              </a:rPr>
              <a:t>②</a:t>
            </a:r>
            <a:r>
              <a:rPr lang="zh-CN" altLang="en-US" sz="2800" b="1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再通入</a:t>
            </a:r>
            <a:r>
              <a:rPr lang="en-US" altLang="zh-CN" sz="2800" b="1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AgNO</a:t>
            </a:r>
            <a:r>
              <a:rPr lang="en-US" altLang="zh-CN" sz="2800" b="1" baseline="-2500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</a:t>
            </a:r>
            <a:r>
              <a:rPr lang="zh-CN" altLang="en-US" sz="2800" b="1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溶液中</a:t>
            </a:r>
            <a:endParaRPr lang="zh-CN" altLang="en-US" sz="2800" b="1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 bldLvl="0" animBg="1"/>
      <p:bldP spid="13" grpId="0"/>
      <p:bldP spid="14" grpId="0" bldLvl="0" animBg="1"/>
      <p:bldP spid="15" grpId="0"/>
      <p:bldP spid="16" grpId="0" bldLvl="0" animBg="1"/>
      <p:bldP spid="17" grpId="0" bldLvl="0" animBg="1"/>
      <p:bldP spid="2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1" name="Rectangle 10"/>
          <p:cNvSpPr/>
          <p:nvPr>
            <p:custDataLst>
              <p:tags r:id="rId1"/>
            </p:custDataLst>
          </p:nvPr>
        </p:nvSpPr>
        <p:spPr>
          <a:xfrm>
            <a:off x="422666" y="143201"/>
            <a:ext cx="487345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  <a:miter lim="800000"/>
          </a:ln>
        </p:spPr>
        <p:txBody>
          <a:bodyPr wrap="none" anchor="ctr" anchorCtr="0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eaLnBrk="1" hangingPunct="1"/>
            <a:r>
              <a:rPr lang="zh-CN" altLang="en-US" sz="280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苯的溴代反应</a:t>
            </a:r>
            <a:r>
              <a:rPr lang="zh-CN" altLang="en-US" sz="280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注意</a:t>
            </a:r>
            <a:r>
              <a:rPr lang="zh-CN" altLang="en-US" sz="280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事项</a:t>
            </a:r>
            <a:r>
              <a:rPr lang="zh-CN" altLang="en-US" sz="280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总结</a:t>
            </a:r>
            <a:r>
              <a:rPr lang="zh-CN" altLang="en-US" sz="280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endParaRPr lang="zh-CN" altLang="en-US" sz="280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322" name="Rectangle 11"/>
          <p:cNvSpPr/>
          <p:nvPr>
            <p:custDataLst>
              <p:tags r:id="rId2"/>
            </p:custDataLst>
          </p:nvPr>
        </p:nvSpPr>
        <p:spPr>
          <a:xfrm>
            <a:off x="327510" y="838426"/>
            <a:ext cx="9149749" cy="60939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>
              <a:lnSpc>
                <a:spcPct val="120000"/>
              </a:lnSpc>
            </a:pPr>
            <a:r>
              <a:rPr lang="en-US" altLang="zh-CN" sz="2800" smtClean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 </a:t>
            </a:r>
            <a:r>
              <a:rPr lang="zh-CN" alt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苯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只与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纯卤素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反应。遇到</a:t>
            </a:r>
            <a:r>
              <a:rPr lang="zh-CN" alt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溴水只发生萃取而分层。</a:t>
            </a:r>
            <a:endParaRPr lang="zh-CN" altLang="en-US" sz="2800">
              <a:solidFill>
                <a:srgbClr val="0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323" name="Rectangle 12"/>
          <p:cNvSpPr/>
          <p:nvPr>
            <p:custDataLst>
              <p:tags r:id="rId3"/>
            </p:custDataLst>
          </p:nvPr>
        </p:nvSpPr>
        <p:spPr>
          <a:xfrm>
            <a:off x="335464" y="1434534"/>
            <a:ext cx="4684593" cy="5232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eaLnBrk="1" hangingPunct="1"/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必须</a:t>
            </a:r>
            <a:r>
              <a:rPr lang="zh-CN" alt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有</a:t>
            </a:r>
            <a:r>
              <a:rPr lang="en-US" altLang="zh-CN" sz="2800" smtClean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FeBr</a:t>
            </a:r>
            <a:r>
              <a:rPr lang="en-US" altLang="zh-CN" sz="2800" baseline="-25000" smtClean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</a:t>
            </a:r>
            <a:r>
              <a:rPr lang="zh-CN" alt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做催化剂；</a:t>
            </a:r>
            <a:endParaRPr lang="en-US" altLang="zh-CN" sz="2800" baseline="-25000">
              <a:solidFill>
                <a:srgbClr val="0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338" name="Rectangle 4"/>
          <p:cNvSpPr/>
          <p:nvPr>
            <p:custDataLst>
              <p:tags r:id="rId4"/>
            </p:custDataLst>
          </p:nvPr>
        </p:nvSpPr>
        <p:spPr>
          <a:xfrm>
            <a:off x="335464" y="2005868"/>
            <a:ext cx="5088252" cy="5232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ctr" anchorCtr="0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/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 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苯与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Br</a:t>
            </a:r>
            <a:r>
              <a:rPr lang="en-US" altLang="zh-CN" sz="2800" baseline="-2500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只发生一元取代反应</a:t>
            </a:r>
            <a:endParaRPr lang="zh-CN" altLang="en-US" sz="2800">
              <a:solidFill>
                <a:srgbClr val="0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339" name="Rectangle 5"/>
          <p:cNvSpPr/>
          <p:nvPr>
            <p:custDataLst>
              <p:tags r:id="rId5"/>
            </p:custDataLst>
          </p:nvPr>
        </p:nvSpPr>
        <p:spPr>
          <a:xfrm>
            <a:off x="335464" y="2589107"/>
            <a:ext cx="8478603" cy="5232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ctr" anchorCtr="0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/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4. 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试剂的加入顺序为：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先加苯，再加溴，最后加铁粉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340" name="Rectangle 6"/>
          <p:cNvSpPr/>
          <p:nvPr>
            <p:custDataLst>
              <p:tags r:id="rId6"/>
            </p:custDataLst>
          </p:nvPr>
        </p:nvSpPr>
        <p:spPr>
          <a:xfrm>
            <a:off x="367983" y="3211798"/>
            <a:ext cx="3158237" cy="5232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ctr" anchorCtr="0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/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5. 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长导管的作用： </a:t>
            </a:r>
            <a:endParaRPr lang="zh-CN" altLang="en-US" sz="2800">
              <a:solidFill>
                <a:srgbClr val="0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341" name="Rectangle 7"/>
          <p:cNvSpPr/>
          <p:nvPr>
            <p:custDataLst>
              <p:tags r:id="rId7"/>
            </p:custDataLst>
          </p:nvPr>
        </p:nvSpPr>
        <p:spPr>
          <a:xfrm>
            <a:off x="3210833" y="3169631"/>
            <a:ext cx="4871847" cy="5232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ctr" anchorCtr="0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/>
            <a:r>
              <a:rPr lang="en-US" altLang="zh-CN" sz="2800" smtClean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a.</a:t>
            </a:r>
            <a:r>
              <a:rPr lang="zh-CN" altLang="en-US" sz="280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导</a:t>
            </a:r>
            <a:r>
              <a:rPr lang="zh-CN" altLang="en-US" sz="280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气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：因为苯和溴都易挥发 </a:t>
            </a:r>
            <a:endParaRPr lang="zh-CN" altLang="en-US" sz="2800">
              <a:solidFill>
                <a:srgbClr val="0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342" name="Rectangle 8"/>
          <p:cNvSpPr/>
          <p:nvPr>
            <p:custDataLst>
              <p:tags r:id="rId8"/>
            </p:custDataLst>
          </p:nvPr>
        </p:nvSpPr>
        <p:spPr>
          <a:xfrm>
            <a:off x="3210833" y="3667403"/>
            <a:ext cx="5253361" cy="5232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ctr" anchorCtr="0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/>
            <a:r>
              <a:rPr lang="en-US" altLang="zh-CN" sz="2800" smtClean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b.</a:t>
            </a:r>
            <a:r>
              <a:rPr lang="zh-CN" altLang="en-US" sz="280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冷凝</a:t>
            </a:r>
            <a:r>
              <a:rPr lang="zh-CN" altLang="en-US" sz="280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回流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：该反应为放热反应 </a:t>
            </a:r>
            <a:endParaRPr lang="zh-CN" altLang="en-US" sz="2800">
              <a:solidFill>
                <a:srgbClr val="0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343" name="Rectangle 9"/>
          <p:cNvSpPr/>
          <p:nvPr>
            <p:custDataLst>
              <p:tags r:id="rId9"/>
            </p:custDataLst>
          </p:nvPr>
        </p:nvSpPr>
        <p:spPr>
          <a:xfrm>
            <a:off x="367983" y="4253610"/>
            <a:ext cx="2797561" cy="5232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ctr" anchorCtr="0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/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6. 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产物的位置： </a:t>
            </a:r>
            <a:endParaRPr lang="zh-CN" altLang="en-US" sz="2800">
              <a:solidFill>
                <a:srgbClr val="0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345" name="Rectangle 11"/>
          <p:cNvSpPr/>
          <p:nvPr>
            <p:custDataLst>
              <p:tags r:id="rId10"/>
            </p:custDataLst>
          </p:nvPr>
        </p:nvSpPr>
        <p:spPr>
          <a:xfrm>
            <a:off x="2677760" y="4265847"/>
            <a:ext cx="5880136" cy="5232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ctr" anchorCtr="0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eaLnBrk="1" hangingPunct="1"/>
            <a:r>
              <a:rPr lang="en-US" altLang="zh-CN" sz="2800" err="1">
                <a:solidFill>
                  <a:srgbClr val="000000"/>
                </a:solidFill>
                <a:latin typeface="Calibri" panose="020F0502020204030204"/>
              </a:rPr>
              <a:t>HBr</a:t>
            </a:r>
            <a:r>
              <a:rPr lang="zh-CN" alt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由于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其易挥发，挥发到锥形瓶中 </a:t>
            </a:r>
            <a:endParaRPr lang="zh-CN" altLang="en-US" sz="2800">
              <a:solidFill>
                <a:srgbClr val="0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346" name="Rectangle 12"/>
          <p:cNvSpPr/>
          <p:nvPr>
            <p:custDataLst>
              <p:tags r:id="rId11"/>
            </p:custDataLst>
          </p:nvPr>
        </p:nvSpPr>
        <p:spPr>
          <a:xfrm>
            <a:off x="422666" y="4875653"/>
            <a:ext cx="1717137" cy="5232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ctr" anchorCtr="0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/>
            <a:r>
              <a:rPr lang="en-US" altLang="zh-CN" sz="2800" b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7</a:t>
            </a:r>
            <a:r>
              <a:rPr lang="en-US" altLang="zh-CN" sz="280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除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杂： </a:t>
            </a:r>
            <a:endParaRPr lang="zh-CN" altLang="en-US" sz="2800">
              <a:solidFill>
                <a:srgbClr val="0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347" name="Rectangle 13"/>
          <p:cNvSpPr/>
          <p:nvPr>
            <p:custDataLst>
              <p:tags r:id="rId12"/>
            </p:custDataLst>
          </p:nvPr>
        </p:nvSpPr>
        <p:spPr>
          <a:xfrm>
            <a:off x="1667871" y="4888538"/>
            <a:ext cx="10181590" cy="52758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eaLnBrk="1" hangingPunct="1">
              <a:lnSpc>
                <a:spcPct val="110000"/>
              </a:lnSpc>
            </a:pPr>
            <a:r>
              <a:rPr lang="zh-CN" alt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为了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除去溴</a:t>
            </a:r>
            <a:r>
              <a:rPr lang="zh-CN" alt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苯中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的溴，可用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NaOH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溶液进行除杂</a:t>
            </a:r>
            <a:r>
              <a:rPr lang="zh-CN" alt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。</a:t>
            </a:r>
            <a:endParaRPr lang="en-US" altLang="zh-CN" sz="2800" smtClean="0">
              <a:solidFill>
                <a:srgbClr val="0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>
            <p:custDataLst>
              <p:tags r:id="rId13"/>
            </p:custDataLst>
          </p:nvPr>
        </p:nvSpPr>
        <p:spPr>
          <a:xfrm>
            <a:off x="570736" y="5550624"/>
            <a:ext cx="11278725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</a:pPr>
            <a:r>
              <a:rPr lang="zh-CN" altLang="en-US" sz="280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产物</a:t>
            </a:r>
            <a:r>
              <a:rPr lang="zh-CN" altLang="en-US" sz="28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→蒸馏水→</a:t>
            </a:r>
            <a:r>
              <a:rPr lang="en-US" altLang="zh-CN" sz="28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NaOH→</a:t>
            </a:r>
            <a:r>
              <a:rPr lang="zh-CN" altLang="en-US" sz="28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蒸馏水→分液→无水</a:t>
            </a:r>
            <a:r>
              <a:rPr lang="en-US" altLang="zh-CN" sz="28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CaCl</a:t>
            </a:r>
            <a:r>
              <a:rPr lang="en-US" altLang="zh-CN" sz="2800" baseline="-250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8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干燥→蒸馏→纯物质 </a:t>
            </a:r>
            <a:endParaRPr lang="en-US" altLang="zh-CN" sz="28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3" grpId="0"/>
      <p:bldP spid="14338" grpId="0"/>
      <p:bldP spid="14339" grpId="0"/>
      <p:bldP spid="14340" grpId="0"/>
      <p:bldP spid="14341" grpId="0"/>
      <p:bldP spid="14342" grpId="0"/>
      <p:bldP spid="14343" grpId="0"/>
      <p:bldP spid="14345" grpId="0"/>
      <p:bldP spid="14346" grpId="0"/>
      <p:bldP spid="14347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536766" y="724159"/>
            <a:ext cx="590486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altLang="zh-CN" sz="2800" b="1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下列</a:t>
            </a:r>
            <a:r>
              <a:rPr lang="zh-CN" altLang="zh-CN" sz="2800" b="1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实验方案能达到实验目的的是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013289" y="0"/>
            <a:ext cx="1832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smtClean="0">
                <a:solidFill>
                  <a:srgbClr val="FF0000"/>
                </a:solidFill>
              </a:rPr>
              <a:t>同步练习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13443" y="1386763"/>
            <a:ext cx="7662205" cy="2215081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734662" y="3601844"/>
            <a:ext cx="112417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en-US" altLang="zh-CN" sz="2800" b="1" kern="10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A.</a:t>
            </a:r>
            <a:r>
              <a:rPr lang="zh-CN" altLang="zh-CN" sz="2800" b="1" kern="10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用</a:t>
            </a:r>
            <a:r>
              <a:rPr lang="zh-CN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甲装置配制一定物质的量浓度的硫酸</a:t>
            </a:r>
            <a:endParaRPr lang="zh-CN" altLang="zh-CN" sz="2800" b="1" kern="10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fontAlgn="ctr">
              <a:lnSpc>
                <a:spcPct val="150000"/>
              </a:lnSpc>
            </a:pPr>
            <a:r>
              <a:rPr lang="en-US" altLang="zh-CN" sz="2800" b="1" kern="10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B.</a:t>
            </a:r>
            <a:r>
              <a:rPr lang="zh-CN" altLang="zh-CN" sz="2800" b="1" kern="10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用</a:t>
            </a:r>
            <a:r>
              <a:rPr lang="zh-CN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乙装置可以制备并收集纯净的</a:t>
            </a:r>
            <a:r>
              <a:rPr lang="en-US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NH</a:t>
            </a:r>
            <a:r>
              <a:rPr lang="en-US" altLang="zh-CN" sz="2800" b="1" kern="100" baseline="-250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endParaRPr lang="zh-CN" altLang="zh-CN" sz="2800" b="1" kern="10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fontAlgn="ctr">
              <a:lnSpc>
                <a:spcPct val="150000"/>
              </a:lnSpc>
            </a:pPr>
            <a:r>
              <a:rPr lang="en-US" altLang="zh-CN" sz="2800" b="1" kern="10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C.</a:t>
            </a:r>
            <a:r>
              <a:rPr lang="zh-CN" altLang="zh-CN" sz="2800" b="1" kern="10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粗盐</a:t>
            </a:r>
            <a:r>
              <a:rPr lang="zh-CN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提纯后，用丙装置蒸发结晶得到</a:t>
            </a:r>
            <a:r>
              <a:rPr lang="en-US" altLang="zh-CN" sz="2800" b="1" kern="100" err="1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NaCl</a:t>
            </a:r>
            <a:r>
              <a:rPr lang="zh-CN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晶体</a:t>
            </a:r>
            <a:endParaRPr lang="zh-CN" altLang="zh-CN" sz="2800" b="1" kern="10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smtClean="0">
                <a:latin typeface="黑体" panose="02010609060101010101" pitchFamily="49" charset="-122"/>
                <a:ea typeface="黑体" panose="02010609060101010101" pitchFamily="49" charset="-122"/>
              </a:rPr>
              <a:t>D</a:t>
            </a:r>
            <a:r>
              <a:rPr lang="en-US" altLang="zh-CN" sz="2800" b="1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zh-CN" sz="2800" b="1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丁</a:t>
            </a:r>
            <a:r>
              <a:rPr lang="zh-CN" altLang="zh-CN" sz="2800" b="1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装置制备溴苯时，通过硝酸银溶液变浑浊证明该反应为取代反应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6466594" y="584775"/>
            <a:ext cx="6639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smtClean="0">
                <a:solidFill>
                  <a:srgbClr val="FF0000"/>
                </a:solidFill>
              </a:rPr>
              <a:t>C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b="7645"/>
          <a:stretch>
            <a:fillRect/>
          </a:stretch>
        </p:blipFill>
        <p:spPr>
          <a:xfrm>
            <a:off x="9668088" y="1319447"/>
            <a:ext cx="2118751" cy="2935166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767155" y="44361"/>
            <a:ext cx="2736304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新</a:t>
            </a:r>
            <a:r>
              <a:rPr lang="zh-CN" altLang="en-US" sz="2800" b="1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课引入</a:t>
            </a:r>
            <a:endParaRPr lang="zh-CN" altLang="en-US" sz="2800" b="1" smtClean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>
            <a:off x="517762" y="2398082"/>
            <a:ext cx="9150326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2800" b="1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我国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芳香油</a:t>
            </a:r>
            <a:r>
              <a:rPr lang="zh-CN" altLang="en-US" sz="28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的利用具有悠久的历史，远在</a:t>
            </a:r>
            <a:r>
              <a:rPr lang="en-US" altLang="zh-CN" sz="28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2300</a:t>
            </a:r>
            <a:r>
              <a:rPr lang="zh-CN" altLang="en-US" sz="28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多年前，诗人屈原在</a:t>
            </a:r>
            <a:r>
              <a:rPr lang="en-US" altLang="zh-CN" sz="28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</a:t>
            </a:r>
            <a:r>
              <a:rPr lang="zh-CN" altLang="en-US" sz="28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楚辞</a:t>
            </a:r>
            <a:r>
              <a:rPr lang="en-US" altLang="zh-CN" sz="28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》</a:t>
            </a:r>
            <a:r>
              <a:rPr lang="zh-CN" altLang="en-US" sz="28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中就写下了“蕙肴蒸兮兰藉”的诗文。</a:t>
            </a:r>
            <a:endParaRPr lang="zh-CN" altLang="en-US" sz="2800" b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551255" y="4254379"/>
            <a:ext cx="8738840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2800" b="1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在</a:t>
            </a:r>
            <a:r>
              <a:rPr lang="zh-CN" altLang="en-US" sz="28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之后科学家的研究中发现，有芳香气味的物质中的很多化合物有一个共同的特点：含有一个相同的结构单元</a:t>
            </a:r>
            <a:r>
              <a:rPr lang="en-US" altLang="zh-CN" sz="28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苯环</a:t>
            </a:r>
            <a:r>
              <a:rPr lang="zh-CN" altLang="en-US" sz="28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2800" b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551255" y="1101478"/>
            <a:ext cx="9564029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2800" b="1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      在</a:t>
            </a:r>
            <a:r>
              <a:rPr lang="zh-CN" altLang="en-US" sz="28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有机化学发展的初期，便有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芳香族化合物</a:t>
            </a:r>
            <a:r>
              <a:rPr lang="zh-CN" altLang="en-US" sz="28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这一分类，其是指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具有芳香气味的物质</a:t>
            </a:r>
            <a:r>
              <a:rPr lang="zh-CN" altLang="en-US" sz="28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800" b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932644" y="90170"/>
            <a:ext cx="1832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smtClean="0">
                <a:solidFill>
                  <a:srgbClr val="FF0000"/>
                </a:solidFill>
              </a:rPr>
              <a:t>同步练习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115229" y="674868"/>
            <a:ext cx="11827728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zh-CN" sz="2800" b="1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实验室</a:t>
            </a:r>
            <a:r>
              <a:rPr lang="zh-CN" altLang="zh-CN" sz="2800" b="1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制备溴苯的反应装置如下图所示，关于实验操作或叙述正确</a:t>
            </a:r>
            <a:r>
              <a:rPr lang="zh-CN" altLang="zh-CN" sz="2800" b="1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是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601843" y="1393902"/>
            <a:ext cx="3858632" cy="2225357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115229" y="3619259"/>
            <a:ext cx="1276255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en-US" altLang="zh-CN" sz="2800" b="1" kern="10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A.</a:t>
            </a:r>
            <a:r>
              <a:rPr lang="zh-CN" altLang="zh-CN" sz="2800" b="1" kern="10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制备</a:t>
            </a:r>
            <a:r>
              <a:rPr lang="zh-CN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过程中将液溴替换为溴水可减少溴的挥发</a:t>
            </a:r>
            <a:endParaRPr lang="zh-CN" altLang="zh-CN" sz="2800" b="1" kern="10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fontAlgn="ctr">
              <a:lnSpc>
                <a:spcPct val="150000"/>
              </a:lnSpc>
            </a:pPr>
            <a:r>
              <a:rPr lang="en-US" altLang="zh-CN" sz="2800" b="1" kern="10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B.</a:t>
            </a:r>
            <a:r>
              <a:rPr lang="zh-CN" altLang="zh-CN" sz="2800" b="1" kern="10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装置</a:t>
            </a:r>
            <a:r>
              <a:rPr lang="en-US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中的试剂换为</a:t>
            </a:r>
            <a:r>
              <a:rPr lang="en-US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AgNO</a:t>
            </a:r>
            <a:r>
              <a:rPr lang="en-US" altLang="zh-CN" sz="2800" b="1" kern="100" baseline="-250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溶液可检验反应过程中有</a:t>
            </a:r>
            <a:r>
              <a:rPr lang="en-US" altLang="zh-CN" sz="2800" b="1" kern="100" err="1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HBr</a:t>
            </a:r>
            <a:r>
              <a:rPr lang="zh-CN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生成</a:t>
            </a:r>
            <a:endParaRPr lang="zh-CN" altLang="zh-CN" sz="2800" b="1" kern="10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fontAlgn="ctr">
              <a:lnSpc>
                <a:spcPct val="150000"/>
              </a:lnSpc>
            </a:pPr>
            <a:r>
              <a:rPr lang="en-US" altLang="zh-CN" sz="2700" b="1" kern="10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C.</a:t>
            </a:r>
            <a:r>
              <a:rPr lang="zh-CN" altLang="zh-CN" sz="2700" b="1" kern="10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为</a:t>
            </a:r>
            <a:r>
              <a:rPr lang="zh-CN" altLang="zh-CN" sz="27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减少反应物的挥发，先向圆底烧瓶中滴加苯和溴的混合液，后打开开关</a:t>
            </a:r>
            <a:r>
              <a:rPr lang="en-US" altLang="zh-CN" sz="27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K</a:t>
            </a:r>
            <a:endParaRPr lang="zh-CN" altLang="zh-CN" sz="2700" b="1" kern="10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fontAlgn="ctr">
              <a:lnSpc>
                <a:spcPct val="150000"/>
              </a:lnSpc>
            </a:pPr>
            <a:r>
              <a:rPr lang="en-US" altLang="zh-CN" sz="2800" b="1" kern="10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D.</a:t>
            </a:r>
            <a:r>
              <a:rPr lang="zh-CN" altLang="zh-CN" sz="2800" b="1" kern="10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反应</a:t>
            </a:r>
            <a:r>
              <a:rPr lang="zh-CN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后的混合液经稀碱溶液洗涤、分液、蒸馏，即可得到溴苯</a:t>
            </a:r>
            <a:endParaRPr lang="zh-CN" altLang="zh-CN" sz="2800" b="1" kern="100">
              <a:effectLst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10331215" y="1167090"/>
            <a:ext cx="6158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smtClean="0">
                <a:solidFill>
                  <a:srgbClr val="FF0000"/>
                </a:solidFill>
              </a:rPr>
              <a:t>D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163676" y="810049"/>
            <a:ext cx="2416046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②硝化反应：</a:t>
            </a:r>
            <a:endParaRPr lang="zh-CN" altLang="en-US" sz="28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 Box 3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505709" y="716105"/>
            <a:ext cx="3183267" cy="1832105"/>
          </a:xfrm>
          <a:prstGeom prst="rect">
            <a:avLst/>
          </a:prstGeom>
          <a:solidFill>
            <a:srgbClr val="FFC000">
              <a:alpha val="23000"/>
            </a:srgbClr>
          </a:solidFill>
          <a:ln>
            <a:noFill/>
          </a:ln>
        </p:spPr>
        <p:txBody>
          <a:bodyPr wrap="square" lIns="107506" tIns="53753" rIns="107506" bIns="53753">
            <a:spAutoFit/>
          </a:bodyPr>
          <a:lstStyle>
            <a:defPPr>
              <a:defRPr lang="zh-CN"/>
            </a:defPPr>
            <a:lvl1pPr>
              <a:defRPr sz="2800" b="1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pPr lvl="0"/>
            <a:r>
              <a:rPr lang="zh-CN" altLang="en-US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硝基苯，带有</a:t>
            </a:r>
            <a:r>
              <a:rPr lang="zh-CN" altLang="en-US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苦</a:t>
            </a:r>
            <a:r>
              <a:rPr lang="zh-CN" altLang="en-US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杏仁气味</a:t>
            </a:r>
            <a:r>
              <a:rPr lang="zh-CN" altLang="en-US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的</a:t>
            </a:r>
            <a:r>
              <a:rPr lang="zh-CN" altLang="en-US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无色液体，</a:t>
            </a:r>
            <a:r>
              <a:rPr lang="zh-CN" altLang="en-US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不溶于水，密度比水大。</a:t>
            </a:r>
            <a:endParaRPr lang="zh-CN" altLang="en-US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10275" y="716105"/>
            <a:ext cx="5732123" cy="1330988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6049216" y="2009796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硝基苯</a:t>
            </a:r>
            <a:endParaRPr lang="zh-CN" altLang="en-US" sz="28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A60.eps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5766" y="3698136"/>
            <a:ext cx="2137825" cy="30073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Rectangle 3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13132" y="2559986"/>
            <a:ext cx="250355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>
              <a:spcAft>
                <a:spcPct val="0"/>
              </a:spcAft>
            </a:pPr>
            <a:r>
              <a:rPr lang="zh-CN" altLang="en-US" b="1" kern="100" smtClean="0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制取硝基苯的实验设计如图</a:t>
            </a:r>
            <a:endParaRPr lang="zh-CN" altLang="zh-CN" b="1" kern="100">
              <a:solidFill>
                <a:srgbClr val="0000FF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Rectangle 7"/>
          <p:cNvSpPr/>
          <p:nvPr>
            <p:custDataLst>
              <p:tags r:id="rId9"/>
            </p:custDataLst>
          </p:nvPr>
        </p:nvSpPr>
        <p:spPr>
          <a:xfrm>
            <a:off x="2846446" y="3121699"/>
            <a:ext cx="8994572" cy="954107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eaLnBrk="1" hangingPunct="1"/>
            <a:r>
              <a:rPr lang="en-US" altLang="zh-CN" sz="28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Ⅰ)</a:t>
            </a:r>
            <a:r>
              <a:rPr lang="zh-CN" altLang="en-US" sz="28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试剂</a:t>
            </a:r>
            <a:r>
              <a:rPr lang="zh-CN" altLang="en-US" sz="28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的加入顺序：先加浓硝酸，再加浓硫酸，等混合液冷却到</a:t>
            </a:r>
            <a:r>
              <a:rPr lang="en-US" altLang="zh-CN" sz="28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50-60℃</a:t>
            </a:r>
            <a:r>
              <a:rPr lang="zh-CN" altLang="en-US" sz="28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后，再加苯 </a:t>
            </a:r>
            <a:endParaRPr lang="zh-CN" altLang="en-US" sz="28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Rectangle 8"/>
          <p:cNvSpPr/>
          <p:nvPr>
            <p:custDataLst>
              <p:tags r:id="rId10"/>
            </p:custDataLst>
          </p:nvPr>
        </p:nvSpPr>
        <p:spPr>
          <a:xfrm>
            <a:off x="2846447" y="4126076"/>
            <a:ext cx="8726718" cy="138499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eaLnBrk="1" hangingPunct="1"/>
            <a:r>
              <a:rPr lang="en-US" altLang="zh-CN" sz="28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Ⅱ)</a:t>
            </a:r>
            <a:r>
              <a:rPr lang="zh-CN" altLang="en-US" sz="28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用</a:t>
            </a:r>
            <a:r>
              <a:rPr lang="zh-CN" altLang="en-US" sz="28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水浴加热，控制温度在</a:t>
            </a:r>
            <a:r>
              <a:rPr lang="en-US" altLang="zh-CN" sz="28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50-60℃</a:t>
            </a:r>
            <a:r>
              <a:rPr lang="zh-CN" altLang="en-US" sz="28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，温度计放在水浴中。温度过高，苯挥发，硝酸分解。 水浴加热的优点：容易控制温度，受热均匀</a:t>
            </a:r>
            <a:endParaRPr lang="zh-CN" altLang="en-US" sz="28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Rectangle 9"/>
          <p:cNvSpPr/>
          <p:nvPr>
            <p:custDataLst>
              <p:tags r:id="rId11"/>
            </p:custDataLst>
          </p:nvPr>
        </p:nvSpPr>
        <p:spPr>
          <a:xfrm>
            <a:off x="2846446" y="6182276"/>
            <a:ext cx="6672949" cy="5232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eaLnBrk="1" hangingPunct="1"/>
            <a:r>
              <a:rPr lang="en-US" altLang="zh-CN" sz="280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Ⅳ</a:t>
            </a:r>
            <a:r>
              <a:rPr lang="en-US" altLang="zh-CN" sz="28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)</a:t>
            </a:r>
            <a:r>
              <a:rPr lang="zh-CN" altLang="en-US" sz="28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浓</a:t>
            </a:r>
            <a:r>
              <a:rPr lang="zh-CN" altLang="en-US" sz="28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硫酸的作用：催化剂、吸水剂 </a:t>
            </a:r>
            <a:endParaRPr lang="zh-CN" altLang="en-US" sz="28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9"/>
          <p:cNvSpPr/>
          <p:nvPr>
            <p:custDataLst>
              <p:tags r:id="rId12"/>
            </p:custDataLst>
          </p:nvPr>
        </p:nvSpPr>
        <p:spPr>
          <a:xfrm>
            <a:off x="2846446" y="5561341"/>
            <a:ext cx="9345554" cy="5232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ctr" anchorCtr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eaLnBrk="1" hangingPunct="1"/>
            <a:r>
              <a:rPr lang="en-US" altLang="zh-CN" sz="28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Ⅲ</a:t>
            </a:r>
            <a:r>
              <a:rPr lang="en-US" altLang="zh-CN" sz="280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)</a:t>
            </a:r>
            <a:r>
              <a:rPr sz="280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试管上方的长导管的作用是冷凝流</a:t>
            </a:r>
            <a:r>
              <a:rPr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、减少反应物的挥发。</a:t>
            </a:r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endParaRPr lang="zh-CN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Rectangle 3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980060" y="2548210"/>
            <a:ext cx="16976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>
              <a:spcAft>
                <a:spcPct val="0"/>
              </a:spcAft>
            </a:pPr>
            <a:r>
              <a:rPr lang="zh-CN" altLang="en-US" b="1" kern="100" smtClean="0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注意事项：</a:t>
            </a:r>
            <a:endParaRPr lang="zh-CN" altLang="zh-CN" b="1" kern="100">
              <a:solidFill>
                <a:srgbClr val="0000FF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 flipH="1">
            <a:off x="11264900" y="115316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ldLvl="0" animBg="1"/>
      <p:bldP spid="7" grpId="0"/>
      <p:bldP spid="12" grpId="0" bldLvl="0" animBg="1"/>
      <p:bldP spid="13" grpId="0"/>
      <p:bldP spid="14" grpId="0"/>
      <p:bldP spid="15" grpId="0"/>
      <p:bldP spid="16" grpId="0"/>
      <p:bldP spid="17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42930" y="626183"/>
            <a:ext cx="122531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zh-CN" altLang="en-US" sz="2800" b="1" kern="100">
                <a:solidFill>
                  <a:srgbClr val="0000F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实验现象</a:t>
            </a:r>
            <a:r>
              <a:rPr lang="zh-CN" alt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：</a:t>
            </a:r>
            <a:r>
              <a:rPr lang="zh-CN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将反应后的液体倒入一个盛有水的烧杯中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可以观察到烧杯底部有黄色油状物质生成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(</a:t>
            </a:r>
            <a:r>
              <a:rPr lang="zh-CN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硝基苯因溶有少量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NO</a:t>
            </a:r>
            <a:r>
              <a:rPr lang="en-US" altLang="zh-CN" sz="2800" b="1" baseline="-25000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而显黄色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)</a:t>
            </a:r>
            <a:r>
              <a:rPr lang="zh-CN" altLang="zh-CN" sz="2800" b="1" smtClean="0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。</a:t>
            </a:r>
            <a:endParaRPr lang="zh-CN" altLang="zh-CN" sz="2800" b="1">
              <a:solidFill>
                <a:srgbClr val="00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243689" y="2076653"/>
            <a:ext cx="59298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070100" algn="l"/>
              </a:tabLst>
            </a:pPr>
            <a:r>
              <a:rPr lang="zh-CN" altLang="en-US" sz="3200" b="1" kern="100" smtClean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思考：如何获得纯净的</a:t>
            </a:r>
            <a:r>
              <a:rPr lang="zh-CN" altLang="en-US" sz="3200" b="1" kern="10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硝基</a:t>
            </a:r>
            <a:r>
              <a:rPr lang="zh-CN" altLang="en-US" sz="3200" b="1" kern="100" smtClean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苯？</a:t>
            </a:r>
            <a:endParaRPr lang="zh-CN" altLang="zh-CN" sz="3200" b="1" kern="100">
              <a:solidFill>
                <a:srgbClr val="FF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78545" y="2983756"/>
            <a:ext cx="1925752" cy="1569660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产物中可能</a:t>
            </a:r>
            <a:r>
              <a:rPr lang="zh-CN" altLang="en-US" sz="24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含有</a:t>
            </a:r>
            <a:r>
              <a:rPr lang="zh-CN" altLang="en-US" sz="2400" b="1" smtClean="0">
                <a:solidFill>
                  <a:srgbClr val="C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硝基苯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、</a:t>
            </a:r>
            <a:r>
              <a:rPr lang="zh-CN" altLang="en-US" sz="2400" b="1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苯</a:t>
            </a:r>
            <a:r>
              <a:rPr lang="zh-CN" alt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、硫酸、硝酸、</a:t>
            </a:r>
            <a:r>
              <a:rPr lang="en-US" altLang="zh-CN" sz="2400" b="1" smtClean="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NO</a:t>
            </a:r>
            <a:r>
              <a:rPr lang="zh-CN" altLang="zh-CN" sz="2400" b="1" baseline="-25000" smtClean="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2</a:t>
            </a:r>
            <a:endParaRPr lang="zh-CN" altLang="zh-CN" sz="2400" b="1">
              <a:solidFill>
                <a:srgbClr val="0000CC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>
            <p:custDataLst>
              <p:tags r:id="rId4"/>
            </p:custDataLst>
          </p:nvPr>
        </p:nvGrpSpPr>
        <p:grpSpPr>
          <a:xfrm>
            <a:off x="2016643" y="3056925"/>
            <a:ext cx="1493175" cy="1277273"/>
            <a:chOff x="3195965" y="2233320"/>
            <a:chExt cx="1460523" cy="1277273"/>
          </a:xfrm>
        </p:grpSpPr>
        <p:cxnSp>
          <p:nvCxnSpPr>
            <p:cNvPr id="6" name="直接箭头连接符 5"/>
            <p:cNvCxnSpPr/>
            <p:nvPr>
              <p:custDataLst>
                <p:tags r:id="rId5"/>
              </p:custDataLst>
            </p:nvPr>
          </p:nvCxnSpPr>
          <p:spPr>
            <a:xfrm flipV="1">
              <a:off x="3195965" y="3046431"/>
              <a:ext cx="1460523" cy="612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矩形 6"/>
            <p:cNvSpPr/>
            <p:nvPr>
              <p:custDataLst>
                <p:tags r:id="rId6"/>
              </p:custDataLst>
            </p:nvPr>
          </p:nvSpPr>
          <p:spPr>
            <a:xfrm>
              <a:off x="3195965" y="2233320"/>
              <a:ext cx="962149" cy="1277273"/>
            </a:xfrm>
            <a:prstGeom prst="rect">
              <a:avLst/>
            </a:prstGeom>
            <a:ln w="19050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 smtClean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试剂：</a:t>
              </a:r>
              <a:endParaRPr lang="en-US" altLang="zh-CN" sz="2400" b="1" smtClean="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  <a:p>
              <a:r>
                <a:rPr lang="zh-CN" altLang="en-US" sz="2400" b="1" smtClean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操作：</a:t>
              </a:r>
              <a:endParaRPr lang="en-US" altLang="zh-CN" sz="2400" b="1" smtClean="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  <a:p>
              <a:pPr>
                <a:spcBef>
                  <a:spcPts val="600"/>
                </a:spcBef>
              </a:pPr>
              <a:r>
                <a:rPr lang="zh-CN" altLang="en-US" sz="2400" b="1" smtClean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目的：</a:t>
              </a:r>
              <a:endParaRPr lang="zh-CN" altLang="zh-CN" sz="2400" b="1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矩形 7"/>
          <p:cNvSpPr/>
          <p:nvPr>
            <p:custDataLst>
              <p:tags r:id="rId7"/>
            </p:custDataLst>
          </p:nvPr>
        </p:nvSpPr>
        <p:spPr>
          <a:xfrm>
            <a:off x="2733326" y="2983756"/>
            <a:ext cx="1132906" cy="1277273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水</a:t>
            </a:r>
            <a:endParaRPr lang="en-US" altLang="zh-CN" sz="2400" b="1" smtClean="0">
              <a:solidFill>
                <a:srgbClr val="0000CC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分液</a:t>
            </a:r>
            <a:endParaRPr lang="en-US" altLang="zh-CN" sz="2400" b="1" smtClean="0">
              <a:solidFill>
                <a:srgbClr val="0000CC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zh-CN" alt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除酸</a:t>
            </a:r>
            <a:endParaRPr lang="zh-CN" altLang="zh-CN" sz="2400" b="1">
              <a:solidFill>
                <a:srgbClr val="0000CC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3522164" y="3245777"/>
            <a:ext cx="455552" cy="1201815"/>
            <a:chOff x="7437501" y="3052551"/>
            <a:chExt cx="445590" cy="1201815"/>
          </a:xfrm>
        </p:grpSpPr>
        <p:cxnSp>
          <p:nvCxnSpPr>
            <p:cNvPr id="10" name="直接箭头连接符 9"/>
            <p:cNvCxnSpPr/>
            <p:nvPr>
              <p:custDataLst>
                <p:tags r:id="rId9"/>
              </p:custDataLst>
            </p:nvPr>
          </p:nvCxnSpPr>
          <p:spPr>
            <a:xfrm flipV="1">
              <a:off x="7437501" y="3052552"/>
              <a:ext cx="445590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/>
            <p:cNvCxnSpPr/>
            <p:nvPr>
              <p:custDataLst>
                <p:tags r:id="rId10"/>
              </p:custDataLst>
            </p:nvPr>
          </p:nvCxnSpPr>
          <p:spPr>
            <a:xfrm flipH="1" flipV="1">
              <a:off x="7437501" y="3052551"/>
              <a:ext cx="1" cy="120181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11"/>
            <p:cNvCxnSpPr/>
            <p:nvPr>
              <p:custDataLst>
                <p:tags r:id="rId11"/>
              </p:custDataLst>
            </p:nvPr>
          </p:nvCxnSpPr>
          <p:spPr>
            <a:xfrm flipV="1">
              <a:off x="7437501" y="4254365"/>
              <a:ext cx="445590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矩形 12"/>
          <p:cNvSpPr/>
          <p:nvPr>
            <p:custDataLst>
              <p:tags r:id="rId12"/>
            </p:custDataLst>
          </p:nvPr>
        </p:nvSpPr>
        <p:spPr>
          <a:xfrm>
            <a:off x="3951712" y="2984167"/>
            <a:ext cx="1189194" cy="461665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酸</a:t>
            </a:r>
            <a:r>
              <a:rPr lang="zh-CN" altLang="en-US" sz="24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液</a:t>
            </a:r>
            <a:endParaRPr lang="zh-CN" altLang="zh-CN" sz="2400" b="1" baseline="-250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>
            <p:custDataLst>
              <p:tags r:id="rId13"/>
            </p:custDataLst>
          </p:nvPr>
        </p:nvSpPr>
        <p:spPr>
          <a:xfrm>
            <a:off x="3963729" y="3764717"/>
            <a:ext cx="1331303" cy="1200329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smtClean="0">
                <a:solidFill>
                  <a:srgbClr val="C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硝基苯</a:t>
            </a:r>
            <a:endParaRPr lang="en-US" altLang="zh-CN" sz="2400" b="1" smtClean="0">
              <a:solidFill>
                <a:srgbClr val="C0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苯</a:t>
            </a:r>
            <a:endParaRPr lang="en-US" altLang="zh-CN" sz="2400" b="1" smtClean="0">
              <a:solidFill>
                <a:srgbClr val="0000CC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残余酸</a:t>
            </a:r>
            <a:endParaRPr lang="zh-CN" altLang="zh-CN" sz="2400" b="1">
              <a:solidFill>
                <a:srgbClr val="0000CC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5" name="组合 14"/>
          <p:cNvGrpSpPr/>
          <p:nvPr>
            <p:custDataLst>
              <p:tags r:id="rId14"/>
            </p:custDataLst>
          </p:nvPr>
        </p:nvGrpSpPr>
        <p:grpSpPr>
          <a:xfrm>
            <a:off x="5239354" y="3830246"/>
            <a:ext cx="1780282" cy="1277273"/>
            <a:chOff x="3195965" y="2233320"/>
            <a:chExt cx="1741352" cy="1277273"/>
          </a:xfrm>
        </p:grpSpPr>
        <p:cxnSp>
          <p:nvCxnSpPr>
            <p:cNvPr id="16" name="直接箭头连接符 15"/>
            <p:cNvCxnSpPr/>
            <p:nvPr>
              <p:custDataLst>
                <p:tags r:id="rId15"/>
              </p:custDataLst>
            </p:nvPr>
          </p:nvCxnSpPr>
          <p:spPr>
            <a:xfrm flipV="1">
              <a:off x="3195965" y="3043164"/>
              <a:ext cx="1741352" cy="938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矩形 16"/>
            <p:cNvSpPr/>
            <p:nvPr>
              <p:custDataLst>
                <p:tags r:id="rId16"/>
              </p:custDataLst>
            </p:nvPr>
          </p:nvSpPr>
          <p:spPr>
            <a:xfrm>
              <a:off x="3195965" y="2233320"/>
              <a:ext cx="962149" cy="1277273"/>
            </a:xfrm>
            <a:prstGeom prst="rect">
              <a:avLst/>
            </a:prstGeom>
            <a:ln w="19050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 smtClean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试剂：</a:t>
              </a:r>
              <a:endParaRPr lang="en-US" altLang="zh-CN" sz="2400" b="1" smtClean="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  <a:p>
              <a:r>
                <a:rPr lang="zh-CN" altLang="en-US" sz="2400" b="1" smtClean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操作：</a:t>
              </a:r>
              <a:endParaRPr lang="en-US" altLang="zh-CN" sz="2400" b="1" smtClean="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  <a:p>
              <a:pPr>
                <a:spcBef>
                  <a:spcPts val="600"/>
                </a:spcBef>
              </a:pPr>
              <a:r>
                <a:rPr lang="zh-CN" altLang="en-US" sz="2400" b="1" smtClean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目的：</a:t>
              </a:r>
              <a:endParaRPr lang="zh-CN" altLang="zh-CN" sz="2400" b="1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矩形 17"/>
          <p:cNvSpPr/>
          <p:nvPr>
            <p:custDataLst>
              <p:tags r:id="rId17"/>
            </p:custDataLst>
          </p:nvPr>
        </p:nvSpPr>
        <p:spPr>
          <a:xfrm>
            <a:off x="6019928" y="3808954"/>
            <a:ext cx="1132906" cy="1277273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altLang="zh-CN" sz="2400" b="1" err="1" smtClean="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NaOH</a:t>
            </a:r>
            <a:endParaRPr lang="en-US" altLang="zh-CN" sz="2400" b="1" smtClean="0">
              <a:solidFill>
                <a:srgbClr val="0000CC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分液</a:t>
            </a:r>
            <a:endParaRPr lang="en-US" altLang="zh-CN" sz="2400" b="1" smtClean="0">
              <a:solidFill>
                <a:srgbClr val="0000CC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zh-CN" alt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除酸</a:t>
            </a:r>
            <a:endParaRPr lang="zh-CN" altLang="zh-CN" sz="2400" b="1" baseline="-25000">
              <a:solidFill>
                <a:srgbClr val="0000CC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9" name="组合 18"/>
          <p:cNvGrpSpPr/>
          <p:nvPr>
            <p:custDataLst>
              <p:tags r:id="rId18"/>
            </p:custDataLst>
          </p:nvPr>
        </p:nvGrpSpPr>
        <p:grpSpPr>
          <a:xfrm>
            <a:off x="6947909" y="3957171"/>
            <a:ext cx="455552" cy="1201815"/>
            <a:chOff x="7437501" y="3052551"/>
            <a:chExt cx="445590" cy="1201815"/>
          </a:xfrm>
        </p:grpSpPr>
        <p:cxnSp>
          <p:nvCxnSpPr>
            <p:cNvPr id="20" name="直接箭头连接符 19"/>
            <p:cNvCxnSpPr/>
            <p:nvPr>
              <p:custDataLst>
                <p:tags r:id="rId19"/>
              </p:custDataLst>
            </p:nvPr>
          </p:nvCxnSpPr>
          <p:spPr>
            <a:xfrm flipV="1">
              <a:off x="7437501" y="3052552"/>
              <a:ext cx="445590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>
              <p:custDataLst>
                <p:tags r:id="rId20"/>
              </p:custDataLst>
            </p:nvPr>
          </p:nvCxnSpPr>
          <p:spPr>
            <a:xfrm flipH="1" flipV="1">
              <a:off x="7437501" y="3052551"/>
              <a:ext cx="1" cy="120181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>
              <p:custDataLst>
                <p:tags r:id="rId21"/>
              </p:custDataLst>
            </p:nvPr>
          </p:nvCxnSpPr>
          <p:spPr>
            <a:xfrm flipV="1">
              <a:off x="7437501" y="4254365"/>
              <a:ext cx="445590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矩形 22"/>
          <p:cNvSpPr/>
          <p:nvPr>
            <p:custDataLst>
              <p:tags r:id="rId22"/>
            </p:custDataLst>
          </p:nvPr>
        </p:nvSpPr>
        <p:spPr>
          <a:xfrm>
            <a:off x="7373415" y="3695561"/>
            <a:ext cx="1374030" cy="461665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盐</a:t>
            </a:r>
            <a:r>
              <a:rPr lang="zh-CN" altLang="en-US" sz="24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溶液</a:t>
            </a:r>
            <a:endParaRPr lang="en-US" altLang="zh-CN" sz="2400" b="1" smtClean="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>
            <p:custDataLst>
              <p:tags r:id="rId23"/>
            </p:custDataLst>
          </p:nvPr>
        </p:nvSpPr>
        <p:spPr>
          <a:xfrm>
            <a:off x="7401309" y="4667470"/>
            <a:ext cx="1194074" cy="830997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smtClean="0">
                <a:solidFill>
                  <a:srgbClr val="C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硝基苯 </a:t>
            </a:r>
            <a:endParaRPr lang="en-US" altLang="zh-CN" sz="2400" b="1" smtClean="0">
              <a:solidFill>
                <a:srgbClr val="C0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苯</a:t>
            </a:r>
            <a:endParaRPr lang="zh-CN" altLang="zh-CN" sz="2400" b="1">
              <a:solidFill>
                <a:srgbClr val="0000CC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7" name="矩形 36"/>
          <p:cNvSpPr/>
          <p:nvPr>
            <p:custDataLst>
              <p:tags r:id="rId24"/>
            </p:custDataLst>
          </p:nvPr>
        </p:nvSpPr>
        <p:spPr>
          <a:xfrm>
            <a:off x="10291813" y="5575411"/>
            <a:ext cx="1290587" cy="461665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smtClean="0">
                <a:solidFill>
                  <a:srgbClr val="C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硝基苯 </a:t>
            </a:r>
            <a:endParaRPr lang="en-US" altLang="zh-CN" sz="2400" b="1" smtClean="0">
              <a:solidFill>
                <a:srgbClr val="C0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8" name="组合 37"/>
          <p:cNvGrpSpPr/>
          <p:nvPr>
            <p:custDataLst>
              <p:tags r:id="rId25"/>
            </p:custDataLst>
          </p:nvPr>
        </p:nvGrpSpPr>
        <p:grpSpPr>
          <a:xfrm>
            <a:off x="10022614" y="4622759"/>
            <a:ext cx="279933" cy="1201815"/>
            <a:chOff x="7437501" y="3052551"/>
            <a:chExt cx="445590" cy="1201815"/>
          </a:xfrm>
        </p:grpSpPr>
        <p:cxnSp>
          <p:nvCxnSpPr>
            <p:cNvPr id="39" name="直接箭头连接符 38"/>
            <p:cNvCxnSpPr/>
            <p:nvPr>
              <p:custDataLst>
                <p:tags r:id="rId26"/>
              </p:custDataLst>
            </p:nvPr>
          </p:nvCxnSpPr>
          <p:spPr>
            <a:xfrm flipV="1">
              <a:off x="7437501" y="3052552"/>
              <a:ext cx="445590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39"/>
            <p:cNvCxnSpPr/>
            <p:nvPr>
              <p:custDataLst>
                <p:tags r:id="rId27"/>
              </p:custDataLst>
            </p:nvPr>
          </p:nvCxnSpPr>
          <p:spPr>
            <a:xfrm flipH="1" flipV="1">
              <a:off x="7437501" y="3052551"/>
              <a:ext cx="1" cy="120181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箭头连接符 40"/>
            <p:cNvCxnSpPr/>
            <p:nvPr>
              <p:custDataLst>
                <p:tags r:id="rId28"/>
              </p:custDataLst>
            </p:nvPr>
          </p:nvCxnSpPr>
          <p:spPr>
            <a:xfrm flipV="1">
              <a:off x="7437501" y="4254365"/>
              <a:ext cx="445590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矩形 41"/>
          <p:cNvSpPr/>
          <p:nvPr>
            <p:custDataLst>
              <p:tags r:id="rId29"/>
            </p:custDataLst>
          </p:nvPr>
        </p:nvSpPr>
        <p:spPr>
          <a:xfrm>
            <a:off x="10289010" y="4346504"/>
            <a:ext cx="1037259" cy="461665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苯</a:t>
            </a:r>
            <a:endParaRPr lang="zh-CN" altLang="zh-CN" sz="2400" b="1">
              <a:solidFill>
                <a:srgbClr val="0000CC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3" name="矩形 42"/>
          <p:cNvSpPr/>
          <p:nvPr>
            <p:custDataLst>
              <p:tags r:id="rId30"/>
            </p:custDataLst>
          </p:nvPr>
        </p:nvSpPr>
        <p:spPr>
          <a:xfrm>
            <a:off x="9252647" y="4667470"/>
            <a:ext cx="875799" cy="907941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蒸馏</a:t>
            </a:r>
            <a:endParaRPr lang="en-US" altLang="zh-CN" sz="2400" b="1" smtClean="0">
              <a:solidFill>
                <a:srgbClr val="0000CC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zh-CN" alt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除苯</a:t>
            </a:r>
            <a:endParaRPr lang="zh-CN" altLang="zh-CN" sz="2400" b="1" baseline="-25000">
              <a:solidFill>
                <a:srgbClr val="0000CC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44" name="组合 43"/>
          <p:cNvGrpSpPr/>
          <p:nvPr>
            <p:custDataLst>
              <p:tags r:id="rId31"/>
            </p:custDataLst>
          </p:nvPr>
        </p:nvGrpSpPr>
        <p:grpSpPr>
          <a:xfrm>
            <a:off x="8593231" y="4648886"/>
            <a:ext cx="1349101" cy="907941"/>
            <a:chOff x="3106060" y="2267828"/>
            <a:chExt cx="1319600" cy="907941"/>
          </a:xfrm>
        </p:grpSpPr>
        <p:cxnSp>
          <p:nvCxnSpPr>
            <p:cNvPr id="45" name="直接箭头连接符 44"/>
            <p:cNvCxnSpPr/>
            <p:nvPr>
              <p:custDataLst>
                <p:tags r:id="rId32"/>
              </p:custDataLst>
            </p:nvPr>
          </p:nvCxnSpPr>
          <p:spPr>
            <a:xfrm flipV="1">
              <a:off x="3224277" y="2749513"/>
              <a:ext cx="1201383" cy="218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矩形 45"/>
            <p:cNvSpPr/>
            <p:nvPr>
              <p:custDataLst>
                <p:tags r:id="rId33"/>
              </p:custDataLst>
            </p:nvPr>
          </p:nvSpPr>
          <p:spPr>
            <a:xfrm>
              <a:off x="3106060" y="2267828"/>
              <a:ext cx="962149" cy="907941"/>
            </a:xfrm>
            <a:prstGeom prst="rect">
              <a:avLst/>
            </a:prstGeom>
            <a:ln w="19050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 smtClean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操作：</a:t>
              </a:r>
              <a:endParaRPr lang="en-US" altLang="zh-CN" sz="2400" b="1" smtClean="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  <a:p>
              <a:pPr>
                <a:spcBef>
                  <a:spcPts val="600"/>
                </a:spcBef>
              </a:pPr>
              <a:r>
                <a:rPr lang="zh-CN" altLang="en-US" sz="2400" b="1" smtClean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目的：</a:t>
              </a:r>
              <a:endParaRPr lang="zh-CN" altLang="zh-CN" sz="2400" b="1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bldLvl="0" animBg="1"/>
      <p:bldP spid="8" grpId="0"/>
      <p:bldP spid="13" grpId="0" bldLvl="0" animBg="1"/>
      <p:bldP spid="14" grpId="0" bldLvl="0" animBg="1"/>
      <p:bldP spid="18" grpId="0"/>
      <p:bldP spid="23" grpId="0" bldLvl="0" animBg="1"/>
      <p:bldP spid="24" grpId="0" bldLvl="0" animBg="1"/>
      <p:bldP spid="37" grpId="0" bldLvl="0" animBg="1"/>
      <p:bldP spid="42" grpId="0" bldLvl="0" animBg="1"/>
      <p:bldP spid="4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19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06963" y="228701"/>
            <a:ext cx="2385037" cy="240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6414" name="Rectangle 4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68350" y="3200706"/>
            <a:ext cx="65264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kumimoji="1" lang="zh-CN" altLang="en-US" sz="2800" i="1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便于</a:t>
            </a:r>
            <a:r>
              <a:rPr kumimoji="1" lang="zh-CN" altLang="en-US" sz="2800" i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控温</a:t>
            </a:r>
            <a:r>
              <a:rPr kumimoji="1" lang="zh-CN" altLang="en-US" sz="2800" i="1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，且能使反应物</a:t>
            </a:r>
            <a:r>
              <a:rPr kumimoji="1" lang="zh-CN" altLang="en-US" sz="2800" i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受热均匀</a:t>
            </a:r>
            <a:endParaRPr kumimoji="1" lang="zh-CN" altLang="en-US" sz="2800" i="1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6421" name="Text Box 5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063031" y="4731122"/>
            <a:ext cx="36536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导气</a:t>
            </a:r>
            <a:r>
              <a:rPr kumimoji="1" lang="zh-CN" altLang="en-US" sz="280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兼</a:t>
            </a:r>
            <a:r>
              <a:rPr kumimoji="1" lang="zh-CN" altLang="en-US" sz="28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冷凝回流</a:t>
            </a:r>
            <a:endParaRPr kumimoji="1" lang="zh-CN" altLang="en-US" sz="280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55886" y="1285126"/>
            <a:ext cx="97510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sz="280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先加</a:t>
            </a:r>
            <a:r>
              <a:rPr kumimoji="1" lang="zh-CN" altLang="en-US" sz="280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浓</a:t>
            </a:r>
            <a:r>
              <a:rPr kumimoji="1" lang="en-US" altLang="zh-CN" sz="280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HNO</a:t>
            </a:r>
            <a:r>
              <a:rPr kumimoji="1" lang="en-US" altLang="zh-CN" sz="2800" baseline="-2500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kumimoji="1" lang="zh-CN" altLang="en-US" sz="280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，再缓慢加入</a:t>
            </a:r>
            <a:r>
              <a:rPr kumimoji="1" lang="zh-CN" altLang="en-US" sz="280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浓</a:t>
            </a:r>
            <a:r>
              <a:rPr kumimoji="1" lang="en-US" altLang="zh-CN" sz="2800" smtClean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</a:t>
            </a:r>
            <a:r>
              <a:rPr kumimoji="1" lang="en-US" altLang="zh-CN" sz="2800" baseline="-25000" smtClean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kumimoji="1" lang="en-US" altLang="zh-CN" sz="2800" smtClean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SO</a:t>
            </a:r>
            <a:r>
              <a:rPr kumimoji="1" lang="en-US" altLang="zh-CN" sz="2800" baseline="-25000" smtClean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kumimoji="1" lang="zh-CN" altLang="en-US" sz="280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kumimoji="1" lang="zh-CN" altLang="en-US" sz="280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待混合酸冷却后再加入</a:t>
            </a:r>
            <a:r>
              <a:rPr kumimoji="1" lang="zh-CN" altLang="en-US" sz="2800" smtClean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苯</a:t>
            </a:r>
            <a:r>
              <a:rPr kumimoji="1" lang="zh-CN" altLang="en-US" sz="280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en-US" sz="280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108982" y="106468"/>
            <a:ext cx="5245019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kumimoji="1" lang="en-US" altLang="zh-CN" sz="2800" b="1">
                <a:solidFill>
                  <a:srgbClr val="000000"/>
                </a:solidFill>
                <a:latin typeface="Times New Roman" panose="02020603050405020304" pitchFamily="18" charset="0"/>
              </a:rPr>
              <a:t>【</a:t>
            </a:r>
            <a:r>
              <a:rPr kumimoji="1"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苯的硝化反应</a:t>
            </a:r>
            <a:r>
              <a:rPr kumimoji="1" lang="en-US" altLang="zh-CN" sz="2800" b="1">
                <a:solidFill>
                  <a:srgbClr val="000000"/>
                </a:solidFill>
                <a:latin typeface="Times New Roman" panose="02020603050405020304" pitchFamily="18" charset="0"/>
              </a:rPr>
              <a:t>——</a:t>
            </a:r>
            <a:r>
              <a:rPr kumimoji="1"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实验思考</a:t>
            </a:r>
            <a:r>
              <a:rPr kumimoji="1" lang="en-US" altLang="zh-CN" sz="2800" b="1">
                <a:solidFill>
                  <a:srgbClr val="000000"/>
                </a:solidFill>
                <a:latin typeface="Times New Roman" panose="02020603050405020304" pitchFamily="18" charset="0"/>
              </a:rPr>
              <a:t>】</a:t>
            </a:r>
            <a:endParaRPr kumimoji="1" lang="en-US" altLang="zh-CN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>
            <p:custDataLst>
              <p:tags r:id="rId7"/>
            </p:custDataLst>
          </p:nvPr>
        </p:nvSpPr>
        <p:spPr>
          <a:xfrm>
            <a:off x="0" y="2590887"/>
            <a:ext cx="8964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②</a:t>
            </a:r>
            <a:r>
              <a:rPr lang="zh-CN" altLang="zh-CN" sz="2800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为什么要水浴加热？</a:t>
            </a:r>
            <a:r>
              <a:rPr kumimoji="1" lang="zh-CN" altLang="en-US" sz="28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温度计</a:t>
            </a:r>
            <a:r>
              <a:rPr kumimoji="1" lang="zh-CN" altLang="en-US" sz="28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水银球</a:t>
            </a:r>
            <a:r>
              <a:rPr kumimoji="1" lang="zh-CN" altLang="en-US" sz="28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的位置？</a:t>
            </a:r>
            <a:endParaRPr kumimoji="1" lang="zh-CN" altLang="en-US" sz="280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>
            <p:custDataLst>
              <p:tags r:id="rId8"/>
            </p:custDataLst>
          </p:nvPr>
        </p:nvSpPr>
        <p:spPr>
          <a:xfrm>
            <a:off x="101961" y="4731122"/>
            <a:ext cx="50290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ker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③</a:t>
            </a:r>
            <a:r>
              <a:rPr lang="zh-CN" altLang="zh-CN" sz="2800" ker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长导管的作用是什么？</a:t>
            </a:r>
            <a:endParaRPr lang="zh-CN" altLang="zh-CN" sz="2800" kern="10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>
            <p:custDataLst>
              <p:tags r:id="rId9"/>
            </p:custDataLst>
          </p:nvPr>
        </p:nvSpPr>
        <p:spPr>
          <a:xfrm>
            <a:off x="55886" y="771247"/>
            <a:ext cx="65434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kern="1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①</a:t>
            </a:r>
            <a:r>
              <a:rPr lang="zh-CN" altLang="zh-CN" sz="2800" kern="1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如何混合硫酸和硝酸的混合液</a:t>
            </a:r>
            <a:r>
              <a:rPr lang="zh-CN" altLang="zh-CN" sz="2800" kern="10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？</a:t>
            </a:r>
            <a:endParaRPr kumimoji="1" lang="zh-CN" altLang="en-US" sz="280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矩形 9"/>
          <p:cNvSpPr/>
          <p:nvPr>
            <p:custDataLst>
              <p:tags r:id="rId10"/>
            </p:custDataLst>
          </p:nvPr>
        </p:nvSpPr>
        <p:spPr>
          <a:xfrm>
            <a:off x="468350" y="1856695"/>
            <a:ext cx="76915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smtClean="0">
                <a:solidFill>
                  <a:srgbClr val="000000"/>
                </a:solidFill>
              </a:rPr>
              <a:t>(</a:t>
            </a:r>
            <a:r>
              <a:rPr lang="zh-CN" altLang="en-US" sz="2800" b="1" smtClean="0">
                <a:solidFill>
                  <a:srgbClr val="000000"/>
                </a:solidFill>
              </a:rPr>
              <a:t>温度过高，</a:t>
            </a:r>
            <a:r>
              <a:rPr lang="zh-CN" altLang="en-US" sz="2800" b="1" smtClean="0">
                <a:solidFill>
                  <a:srgbClr val="FF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苯</a:t>
            </a:r>
            <a:r>
              <a:rPr lang="zh-CN" altLang="en-US" sz="2800" b="1">
                <a:solidFill>
                  <a:srgbClr val="FF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、硝酸易挥发，硝酸也会分解</a:t>
            </a:r>
            <a:r>
              <a:rPr lang="zh-CN" altLang="en-US" sz="2800" b="1" smtClean="0">
                <a:solidFill>
                  <a:srgbClr val="FF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r>
              <a:rPr lang="en-US" altLang="zh-CN" sz="2800" b="1" smtClean="0">
                <a:solidFill>
                  <a:srgbClr val="FF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  <a:endParaRPr lang="zh-CN" altLang="en-US" sz="4000" b="1"/>
          </a:p>
        </p:txBody>
      </p:sp>
      <p:sp>
        <p:nvSpPr>
          <p:cNvPr id="11" name="矩形 10"/>
          <p:cNvSpPr/>
          <p:nvPr>
            <p:custDataLst>
              <p:tags r:id="rId11"/>
            </p:custDataLst>
          </p:nvPr>
        </p:nvSpPr>
        <p:spPr>
          <a:xfrm>
            <a:off x="468350" y="3830059"/>
            <a:ext cx="63129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rgbClr val="1703DB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温度计水银球的在水浴中，且不能触底</a:t>
            </a:r>
            <a:endParaRPr lang="zh-CN" altLang="en-US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186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186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414" grpId="0" bldLvl="0" animBg="1"/>
      <p:bldP spid="186421" grpId="0" bldLvl="0" animBg="1"/>
      <p:bldP spid="5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9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06963" y="228701"/>
            <a:ext cx="2385037" cy="240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83887" y="106468"/>
            <a:ext cx="5245019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kumimoji="1" lang="en-US" altLang="zh-CN" sz="2800" b="1">
                <a:solidFill>
                  <a:srgbClr val="000000"/>
                </a:solidFill>
                <a:latin typeface="Times New Roman" panose="02020603050405020304" pitchFamily="18" charset="0"/>
              </a:rPr>
              <a:t>【</a:t>
            </a:r>
            <a:r>
              <a:rPr kumimoji="1"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苯的硝化反应</a:t>
            </a:r>
            <a:r>
              <a:rPr kumimoji="1" lang="en-US" altLang="zh-CN" sz="2800" b="1">
                <a:solidFill>
                  <a:srgbClr val="000000"/>
                </a:solidFill>
                <a:latin typeface="Times New Roman" panose="02020603050405020304" pitchFamily="18" charset="0"/>
              </a:rPr>
              <a:t>——</a:t>
            </a:r>
            <a:r>
              <a:rPr kumimoji="1"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实验思考</a:t>
            </a:r>
            <a:r>
              <a:rPr kumimoji="1" lang="en-US" altLang="zh-CN" sz="2800" b="1">
                <a:solidFill>
                  <a:srgbClr val="000000"/>
                </a:solidFill>
                <a:latin typeface="Times New Roman" panose="02020603050405020304" pitchFamily="18" charset="0"/>
              </a:rPr>
              <a:t>】</a:t>
            </a:r>
            <a:endParaRPr kumimoji="1" lang="en-US" altLang="zh-CN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1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0" y="2098912"/>
            <a:ext cx="80583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8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⑤</a:t>
            </a:r>
            <a:r>
              <a:rPr kumimoji="1" lang="zh-CN" altLang="en-US" sz="28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如何从上述粗产品中得到纯净的硝基苯？</a:t>
            </a:r>
            <a:endParaRPr kumimoji="1" lang="zh-CN" altLang="en-US" sz="280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89571" y="2757429"/>
            <a:ext cx="1266693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lvl="0" indent="0" eaLnBrk="1" hangingPunct="1"/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除杂</a:t>
            </a:r>
            <a:r>
              <a:rPr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：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6"/>
            </p:custDataLst>
          </p:nvPr>
        </p:nvSpPr>
        <p:spPr>
          <a:xfrm>
            <a:off x="1225368" y="2713447"/>
            <a:ext cx="43229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0590">
              <a:spcBef>
                <a:spcPct val="0"/>
              </a:spcBef>
              <a:tabLst>
                <a:tab pos="1024255" algn="l"/>
                <a:tab pos="1842135" algn="l"/>
                <a:tab pos="2526665" algn="l"/>
                <a:tab pos="3208020" algn="l"/>
              </a:tabLst>
            </a:pPr>
            <a:r>
              <a:rPr lang="zh-CN" altLang="en-US" sz="28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①</a:t>
            </a:r>
            <a:r>
              <a:rPr lang="zh-CN" altLang="zh-CN" sz="2800" b="1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蒸馏水洗涤</a:t>
            </a:r>
            <a:r>
              <a:rPr lang="en-US" altLang="zh-CN" sz="28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lang="zh-CN" altLang="zh-CN" sz="2800" b="1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除去</a:t>
            </a:r>
            <a:r>
              <a:rPr lang="en-US" altLang="zh-CN" sz="2800" b="1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NO</a:t>
            </a:r>
            <a:r>
              <a:rPr lang="en-US" altLang="zh-CN" sz="2800" b="1" baseline="-2500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800" b="1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)</a:t>
            </a:r>
            <a:endParaRPr lang="en-US" altLang="zh-CN" sz="28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7"/>
            </p:custDataLst>
          </p:nvPr>
        </p:nvSpPr>
        <p:spPr>
          <a:xfrm>
            <a:off x="1225368" y="3252425"/>
            <a:ext cx="70884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0590">
              <a:spcBef>
                <a:spcPct val="0"/>
              </a:spcBef>
              <a:tabLst>
                <a:tab pos="1024255" algn="l"/>
                <a:tab pos="1842135" algn="l"/>
                <a:tab pos="2526665" algn="l"/>
                <a:tab pos="3208020" algn="l"/>
              </a:tabLst>
            </a:pPr>
            <a:r>
              <a:rPr lang="zh-CN" altLang="en-US" sz="2800" b="1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②</a:t>
            </a:r>
            <a:r>
              <a:rPr lang="en-US" altLang="zh-CN" sz="2800" b="1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NaOH</a:t>
            </a:r>
            <a:r>
              <a:rPr lang="zh-CN" altLang="zh-CN" sz="2800" b="1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溶液</a:t>
            </a:r>
            <a:r>
              <a:rPr lang="zh-CN" altLang="zh-CN" sz="28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洗涤</a:t>
            </a:r>
            <a:r>
              <a:rPr lang="en-US" altLang="zh-CN" sz="28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lang="zh-CN" altLang="zh-CN" sz="28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除去</a:t>
            </a:r>
            <a:r>
              <a:rPr lang="zh-CN" altLang="en-US" sz="28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未反应的</a:t>
            </a:r>
            <a:r>
              <a:rPr lang="zh-CN" altLang="zh-CN" sz="28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硝酸和硫酸</a:t>
            </a:r>
            <a:r>
              <a:rPr lang="en-US" altLang="zh-CN" sz="28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)</a:t>
            </a:r>
            <a:endParaRPr lang="en-US" altLang="zh-CN" sz="28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8"/>
            </p:custDataLst>
          </p:nvPr>
        </p:nvSpPr>
        <p:spPr>
          <a:xfrm>
            <a:off x="1225368" y="3838142"/>
            <a:ext cx="85730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0590">
              <a:spcBef>
                <a:spcPct val="0"/>
              </a:spcBef>
              <a:tabLst>
                <a:tab pos="1024255" algn="l"/>
                <a:tab pos="1842135" algn="l"/>
                <a:tab pos="2526665" algn="l"/>
                <a:tab pos="3208020" algn="l"/>
              </a:tabLst>
            </a:pPr>
            <a:r>
              <a:rPr lang="zh-CN" altLang="en-US" sz="2800" b="1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③</a:t>
            </a:r>
            <a:r>
              <a:rPr lang="zh-CN" altLang="zh-CN" sz="2800" b="1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蒸馏水</a:t>
            </a:r>
            <a:r>
              <a:rPr lang="zh-CN" altLang="zh-CN" sz="28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洗涤</a:t>
            </a:r>
            <a:r>
              <a:rPr lang="en-US" altLang="zh-CN" sz="28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lang="zh-CN" altLang="zh-CN" sz="28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除去</a:t>
            </a:r>
            <a:r>
              <a:rPr lang="en-US" altLang="zh-CN" sz="28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NaOH</a:t>
            </a:r>
            <a:r>
              <a:rPr lang="zh-CN" altLang="zh-CN" sz="28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溶液及与其反应生成的盐</a:t>
            </a:r>
            <a:r>
              <a:rPr lang="en-US" altLang="zh-CN" sz="28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)</a:t>
            </a:r>
            <a:endParaRPr lang="en-US" altLang="zh-CN" sz="28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9"/>
            </p:custDataLst>
          </p:nvPr>
        </p:nvSpPr>
        <p:spPr>
          <a:xfrm>
            <a:off x="1225368" y="4423859"/>
            <a:ext cx="40999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0590">
              <a:spcBef>
                <a:spcPct val="0"/>
              </a:spcBef>
              <a:tabLst>
                <a:tab pos="1024255" algn="l"/>
                <a:tab pos="1842135" algn="l"/>
                <a:tab pos="2526665" algn="l"/>
                <a:tab pos="3208020" algn="l"/>
              </a:tabLst>
            </a:pPr>
            <a:r>
              <a:rPr lang="zh-CN" altLang="en-US" sz="2800" b="1" smtClean="0">
                <a:solidFill>
                  <a:srgbClr val="000000"/>
                </a:solidFill>
                <a:latin typeface="Calibri" panose="020F0502020204030204"/>
                <a:ea typeface="黑体" panose="02010609060101010101" pitchFamily="49" charset="-122"/>
                <a:cs typeface="Calibri" panose="020F0502020204030204" charset="0"/>
                <a:sym typeface="+mn-ea"/>
              </a:rPr>
              <a:t>④</a:t>
            </a:r>
            <a:r>
              <a:rPr lang="zh-CN" altLang="zh-CN" sz="2800" b="1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无水</a:t>
            </a:r>
            <a:r>
              <a:rPr lang="en-US" altLang="zh-CN" sz="28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CaCl</a:t>
            </a:r>
            <a:r>
              <a:rPr lang="en-US" altLang="zh-CN" sz="2800" baseline="-250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zh-CN" sz="2800" b="1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干燥</a:t>
            </a:r>
            <a:endParaRPr lang="zh-CN" altLang="en-US" sz="2800" b="1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>
            <p:custDataLst>
              <p:tags r:id="rId10"/>
            </p:custDataLst>
          </p:nvPr>
        </p:nvSpPr>
        <p:spPr>
          <a:xfrm>
            <a:off x="1225368" y="4947079"/>
            <a:ext cx="44790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0590">
              <a:spcBef>
                <a:spcPct val="0"/>
              </a:spcBef>
              <a:tabLst>
                <a:tab pos="1024255" algn="l"/>
                <a:tab pos="1842135" algn="l"/>
                <a:tab pos="2526665" algn="l"/>
                <a:tab pos="3208020" algn="l"/>
              </a:tabLst>
            </a:pPr>
            <a:r>
              <a:rPr lang="zh-CN" altLang="en-US" sz="2800" b="1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⑤</a:t>
            </a:r>
            <a:r>
              <a:rPr lang="zh-CN" altLang="zh-CN" sz="2800" b="1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蒸馏</a:t>
            </a:r>
            <a:r>
              <a:rPr lang="en-US" altLang="zh-CN" sz="28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lang="zh-CN" altLang="zh-CN" sz="28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除去苯</a:t>
            </a:r>
            <a:r>
              <a:rPr lang="en-US" altLang="zh-CN" sz="2800" b="1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)</a:t>
            </a:r>
            <a:endParaRPr lang="zh-CN" altLang="en-US" sz="2800" b="1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>
            <p:custDataLst>
              <p:tags r:id="rId11"/>
            </p:custDataLst>
          </p:nvPr>
        </p:nvSpPr>
        <p:spPr>
          <a:xfrm>
            <a:off x="394137" y="5772861"/>
            <a:ext cx="11092309" cy="566309"/>
          </a:xfrm>
          <a:prstGeom prst="rect">
            <a:avLst/>
          </a:prstGeom>
          <a:ln w="38100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</a:pPr>
            <a:r>
              <a:rPr lang="zh-CN" altLang="en-US" sz="280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产物</a:t>
            </a:r>
            <a:r>
              <a:rPr lang="zh-CN" altLang="en-US" sz="28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→蒸馏水→</a:t>
            </a:r>
            <a:r>
              <a:rPr lang="en-US" altLang="zh-CN" sz="28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NaOH→</a:t>
            </a:r>
            <a:r>
              <a:rPr lang="zh-CN" altLang="en-US" sz="28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蒸馏水</a:t>
            </a:r>
            <a:r>
              <a:rPr lang="zh-CN" altLang="en-US" sz="280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→分液→无</a:t>
            </a:r>
            <a:r>
              <a:rPr lang="zh-CN" altLang="en-US" sz="28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水</a:t>
            </a:r>
            <a:r>
              <a:rPr lang="en-US" altLang="zh-CN" sz="28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CaCl</a:t>
            </a:r>
            <a:r>
              <a:rPr lang="en-US" altLang="zh-CN" sz="2800" baseline="-250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8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干燥→蒸馏→纯物质 </a:t>
            </a:r>
            <a:endParaRPr lang="en-US" altLang="zh-CN" sz="28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0" y="745587"/>
            <a:ext cx="10248488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>
                <a:latin typeface="黑体" panose="02010609060101010101" pitchFamily="49" charset="-122"/>
                <a:ea typeface="黑体" panose="02010609060101010101" pitchFamily="49" charset="-122"/>
              </a:rPr>
              <a:t>④</a:t>
            </a:r>
            <a:r>
              <a:rPr kumimoji="1" lang="zh-CN" altLang="en-US" sz="28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纯净的硝基苯是无色的，为何</a:t>
            </a: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反应得到的硝基苯为黄色？</a:t>
            </a:r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Text Box 17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365776" y="1339035"/>
            <a:ext cx="78375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kumimoji="1" lang="zh-CN" altLang="en-US" sz="280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因为在硝基苯中</a:t>
            </a:r>
            <a:r>
              <a:rPr kumimoji="1" lang="zh-CN" altLang="en-US" sz="28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溶有</a:t>
            </a:r>
            <a:r>
              <a:rPr kumimoji="1" lang="en-US" altLang="zh-CN" sz="2800" i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HNO</a:t>
            </a:r>
            <a:r>
              <a:rPr kumimoji="1" lang="en-US" altLang="zh-CN" sz="2800" i="1" baseline="-300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kumimoji="1" lang="zh-CN" altLang="en-US" sz="2800" i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分解产生的</a:t>
            </a:r>
            <a:r>
              <a:rPr kumimoji="1" lang="en-US" altLang="zh-CN" sz="2800" i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NO</a:t>
            </a:r>
            <a:r>
              <a:rPr kumimoji="1" lang="en-US" altLang="zh-CN" sz="2800" i="1" baseline="-300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endParaRPr kumimoji="1" lang="en-US" altLang="zh-CN" sz="2800" i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/>
      <p:bldP spid="11" grpId="0"/>
      <p:bldP spid="12" grpId="0"/>
      <p:bldP spid="13" grpId="0"/>
      <p:bldP spid="14" grpId="0"/>
      <p:bldP spid="15" grpId="0"/>
      <p:bldP spid="16" grpId="0" bldLvl="0" animBg="1"/>
      <p:bldP spid="18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30"/>
          <p:cNvSpPr txBox="1"/>
          <p:nvPr>
            <p:custDataLst>
              <p:tags r:id="rId1"/>
            </p:custDataLst>
          </p:nvPr>
        </p:nvSpPr>
        <p:spPr>
          <a:xfrm>
            <a:off x="247650" y="1307465"/>
            <a:ext cx="92265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fontAlgn="auto">
              <a:lnSpc>
                <a:spcPct val="100000"/>
              </a:lnSpc>
              <a:buClr>
                <a:srgbClr val="7030A0"/>
              </a:buClr>
            </a:pPr>
            <a:r>
              <a: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苯与浓硫酸在70~80℃可以发生磺化反应，生成苯磺酸。</a:t>
            </a:r>
            <a:endParaRPr sz="280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Rectangle 7"/>
          <p:cNvSpPr/>
          <p:nvPr>
            <p:custDataLst>
              <p:tags r:id="rId2"/>
            </p:custDataLst>
          </p:nvPr>
        </p:nvSpPr>
        <p:spPr>
          <a:xfrm>
            <a:off x="2589530" y="4027488"/>
            <a:ext cx="9171940" cy="181483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l" eaLnBrk="1" hangingPunct="1">
              <a:lnSpc>
                <a:spcPct val="200000"/>
              </a:lnSpc>
            </a:pPr>
            <a:r>
              <a:rPr sz="2800" b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苯磺酸易溶于水，是一种强酸，可以看作是硫酸分子里的一个羟基被苯环取代的产物。磺化反应可制备合成洗涤剂。</a:t>
            </a:r>
            <a:r>
              <a:rPr lang="zh-CN" altLang="en-US" sz="2800" b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800" b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781300" y="2373630"/>
            <a:ext cx="6351905" cy="8013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28625" y="2159635"/>
            <a:ext cx="2160905" cy="4239895"/>
          </a:xfrm>
          <a:prstGeom prst="rect">
            <a:avLst/>
          </a:prstGeom>
        </p:spPr>
      </p:pic>
      <p:sp>
        <p:nvSpPr>
          <p:cNvPr id="4" name="TextBox 1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99165" y="107717"/>
            <a:ext cx="2273907" cy="539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506" tIns="53753" rIns="107506" bIns="537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③磺化反应：</a:t>
            </a:r>
            <a:endParaRPr lang="zh-CN" altLang="en-US" sz="2800" b="1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13801" y="91258"/>
            <a:ext cx="25504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zh-CN" sz="2800" smtClean="0">
                <a:solidFill>
                  <a:srgbClr val="0000F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(3)</a:t>
            </a:r>
            <a:r>
              <a:rPr lang="zh-CN" altLang="en-US" sz="2800" smtClean="0">
                <a:solidFill>
                  <a:srgbClr val="0000F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加成反应</a:t>
            </a:r>
            <a:endParaRPr lang="zh-CN" altLang="en-US" sz="2800">
              <a:solidFill>
                <a:srgbClr val="0000FF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4336595" y="2494562"/>
            <a:ext cx="576262" cy="786573"/>
            <a:chOff x="2608" y="3430"/>
            <a:chExt cx="363" cy="636"/>
          </a:xfrm>
        </p:grpSpPr>
        <p:grpSp>
          <p:nvGrpSpPr>
            <p:cNvPr id="4" name="Group 4"/>
            <p:cNvGrpSpPr/>
            <p:nvPr>
              <p:custDataLst>
                <p:tags r:id="rId3"/>
              </p:custDataLst>
            </p:nvPr>
          </p:nvGrpSpPr>
          <p:grpSpPr>
            <a:xfrm>
              <a:off x="2608" y="3430"/>
              <a:ext cx="363" cy="182"/>
              <a:chOff x="2608" y="3430"/>
              <a:chExt cx="363" cy="182"/>
            </a:xfrm>
          </p:grpSpPr>
          <p:sp>
            <p:nvSpPr>
              <p:cNvPr id="10" name="Line 5"/>
              <p:cNvSpPr>
                <a:spLocks noChangeShapeType="1"/>
              </p:cNvSpPr>
              <p:nvPr>
                <p:custDataLst>
                  <p:tags r:id="rId4"/>
                </p:custDataLst>
              </p:nvPr>
            </p:nvSpPr>
            <p:spPr bwMode="auto">
              <a:xfrm flipH="1">
                <a:off x="2608" y="3430"/>
                <a:ext cx="181" cy="181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800">
                  <a:solidFill>
                    <a:prstClr val="black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Line 6"/>
              <p:cNvSpPr>
                <a:spLocks noChangeShapeType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2789" y="3430"/>
                <a:ext cx="182" cy="182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800">
                  <a:solidFill>
                    <a:prstClr val="black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Line 7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 flipH="1">
              <a:off x="2608" y="3612"/>
              <a:ext cx="0" cy="27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" name="Line 8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H="1">
              <a:off x="2971" y="3612"/>
              <a:ext cx="0" cy="27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7" name="Group 9"/>
            <p:cNvGrpSpPr/>
            <p:nvPr>
              <p:custDataLst>
                <p:tags r:id="rId8"/>
              </p:custDataLst>
            </p:nvPr>
          </p:nvGrpSpPr>
          <p:grpSpPr>
            <a:xfrm flipV="1">
              <a:off x="2608" y="3884"/>
              <a:ext cx="363" cy="182"/>
              <a:chOff x="2608" y="3430"/>
              <a:chExt cx="363" cy="182"/>
            </a:xfrm>
          </p:grpSpPr>
          <p:sp>
            <p:nvSpPr>
              <p:cNvPr id="8" name="Line 10"/>
              <p:cNvSpPr>
                <a:spLocks noChangeShapeType="1"/>
              </p:cNvSpPr>
              <p:nvPr>
                <p:custDataLst>
                  <p:tags r:id="rId9"/>
                </p:custDataLst>
              </p:nvPr>
            </p:nvSpPr>
            <p:spPr bwMode="auto">
              <a:xfrm flipH="1">
                <a:off x="2608" y="3430"/>
                <a:ext cx="181" cy="181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800">
                  <a:solidFill>
                    <a:prstClr val="black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Line 11"/>
              <p:cNvSpPr>
                <a:spLocks noChangeShapeType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2789" y="3430"/>
                <a:ext cx="182" cy="182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800">
                  <a:solidFill>
                    <a:prstClr val="black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2" name="Group 12"/>
          <p:cNvGrpSpPr/>
          <p:nvPr>
            <p:custDataLst>
              <p:tags r:id="rId11"/>
            </p:custDataLst>
          </p:nvPr>
        </p:nvGrpSpPr>
        <p:grpSpPr>
          <a:xfrm>
            <a:off x="780589" y="2489634"/>
            <a:ext cx="3956056" cy="836816"/>
            <a:chOff x="612" y="799"/>
            <a:chExt cx="2976" cy="695"/>
          </a:xfrm>
        </p:grpSpPr>
        <p:grpSp>
          <p:nvGrpSpPr>
            <p:cNvPr id="13" name="Group 13"/>
            <p:cNvGrpSpPr/>
            <p:nvPr>
              <p:custDataLst>
                <p:tags r:id="rId12"/>
              </p:custDataLst>
            </p:nvPr>
          </p:nvGrpSpPr>
          <p:grpSpPr>
            <a:xfrm>
              <a:off x="612" y="799"/>
              <a:ext cx="363" cy="636"/>
              <a:chOff x="3470" y="3294"/>
              <a:chExt cx="363" cy="636"/>
            </a:xfrm>
          </p:grpSpPr>
          <p:grpSp>
            <p:nvGrpSpPr>
              <p:cNvPr id="17" name="Group 14"/>
              <p:cNvGrpSpPr/>
              <p:nvPr>
                <p:custDataLst>
                  <p:tags r:id="rId13"/>
                </p:custDataLst>
              </p:nvPr>
            </p:nvGrpSpPr>
            <p:grpSpPr>
              <a:xfrm>
                <a:off x="3470" y="3294"/>
                <a:ext cx="363" cy="636"/>
                <a:chOff x="2608" y="3430"/>
                <a:chExt cx="363" cy="636"/>
              </a:xfrm>
            </p:grpSpPr>
            <p:grpSp>
              <p:nvGrpSpPr>
                <p:cNvPr id="19" name="Group 15"/>
                <p:cNvGrpSpPr/>
                <p:nvPr>
                  <p:custDataLst>
                    <p:tags r:id="rId14"/>
                  </p:custDataLst>
                </p:nvPr>
              </p:nvGrpSpPr>
              <p:grpSpPr>
                <a:xfrm>
                  <a:off x="2608" y="3430"/>
                  <a:ext cx="363" cy="182"/>
                  <a:chOff x="2608" y="3430"/>
                  <a:chExt cx="363" cy="182"/>
                </a:xfrm>
              </p:grpSpPr>
              <p:sp>
                <p:nvSpPr>
                  <p:cNvPr id="25" name="Line 16"/>
                  <p:cNvSpPr>
                    <a:spLocks noChangeShapeType="1"/>
                  </p:cNvSpPr>
                  <p:nvPr>
                    <p:custDataLst>
                      <p:tags r:id="rId15"/>
                    </p:custDataLst>
                  </p:nvPr>
                </p:nvSpPr>
                <p:spPr bwMode="auto">
                  <a:xfrm flipH="1">
                    <a:off x="2608" y="3430"/>
                    <a:ext cx="181" cy="181"/>
                  </a:xfrm>
                  <a:prstGeom prst="line">
                    <a:avLst/>
                  </a:prstGeom>
                  <a:noFill/>
                  <a:ln w="38100">
                    <a:solidFill>
                      <a:srgbClr val="CC000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 sz="280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华文新魏" panose="0201080004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6" name="Line 17"/>
                  <p:cNvSpPr>
                    <a:spLocks noChangeShapeType="1"/>
                  </p:cNvSpPr>
                  <p:nvPr>
                    <p:custDataLst>
                      <p:tags r:id="rId16"/>
                    </p:custDataLst>
                  </p:nvPr>
                </p:nvSpPr>
                <p:spPr bwMode="auto">
                  <a:xfrm>
                    <a:off x="2789" y="3430"/>
                    <a:ext cx="182" cy="182"/>
                  </a:xfrm>
                  <a:prstGeom prst="line">
                    <a:avLst/>
                  </a:prstGeom>
                  <a:noFill/>
                  <a:ln w="38100">
                    <a:solidFill>
                      <a:srgbClr val="CC000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 sz="280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华文新魏" panose="0201080004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20" name="Line 18"/>
                <p:cNvSpPr>
                  <a:spLocks noChangeShapeType="1"/>
                </p:cNvSpPr>
                <p:nvPr>
                  <p:custDataLst>
                    <p:tags r:id="rId17"/>
                  </p:custDataLst>
                </p:nvPr>
              </p:nvSpPr>
              <p:spPr bwMode="auto">
                <a:xfrm flipH="1">
                  <a:off x="2608" y="3612"/>
                  <a:ext cx="0" cy="272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 sz="2800">
                    <a:solidFill>
                      <a:prstClr val="black"/>
                    </a:solidFill>
                    <a:latin typeface="Times New Roman" panose="02020603050405020304" pitchFamily="18" charset="0"/>
                    <a:ea typeface="华文新魏" panose="0201080004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" name="Line 19"/>
                <p:cNvSpPr>
                  <a:spLocks noChangeShapeType="1"/>
                </p:cNvSpPr>
                <p:nvPr>
                  <p:custDataLst>
                    <p:tags r:id="rId18"/>
                  </p:custDataLst>
                </p:nvPr>
              </p:nvSpPr>
              <p:spPr bwMode="auto">
                <a:xfrm flipH="1">
                  <a:off x="2971" y="3612"/>
                  <a:ext cx="0" cy="272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 sz="2800">
                    <a:solidFill>
                      <a:prstClr val="black"/>
                    </a:solidFill>
                    <a:latin typeface="Times New Roman" panose="02020603050405020304" pitchFamily="18" charset="0"/>
                    <a:ea typeface="华文新魏" panose="02010800040101010101" pitchFamily="2" charset="-122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22" name="Group 20"/>
                <p:cNvGrpSpPr/>
                <p:nvPr>
                  <p:custDataLst>
                    <p:tags r:id="rId19"/>
                  </p:custDataLst>
                </p:nvPr>
              </p:nvGrpSpPr>
              <p:grpSpPr>
                <a:xfrm flipV="1">
                  <a:off x="2608" y="3884"/>
                  <a:ext cx="363" cy="182"/>
                  <a:chOff x="2608" y="3430"/>
                  <a:chExt cx="363" cy="182"/>
                </a:xfrm>
              </p:grpSpPr>
              <p:sp>
                <p:nvSpPr>
                  <p:cNvPr id="23" name="Line 21"/>
                  <p:cNvSpPr>
                    <a:spLocks noChangeShapeType="1"/>
                  </p:cNvSpPr>
                  <p:nvPr>
                    <p:custDataLst>
                      <p:tags r:id="rId20"/>
                    </p:custDataLst>
                  </p:nvPr>
                </p:nvSpPr>
                <p:spPr bwMode="auto">
                  <a:xfrm flipH="1">
                    <a:off x="2608" y="3430"/>
                    <a:ext cx="181" cy="181"/>
                  </a:xfrm>
                  <a:prstGeom prst="line">
                    <a:avLst/>
                  </a:prstGeom>
                  <a:noFill/>
                  <a:ln w="38100">
                    <a:solidFill>
                      <a:srgbClr val="CC000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 sz="280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华文新魏" panose="0201080004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" name="Line 22"/>
                  <p:cNvSpPr>
                    <a:spLocks noChangeShapeType="1"/>
                  </p:cNvSpPr>
                  <p:nvPr>
                    <p:custDataLst>
                      <p:tags r:id="rId21"/>
                    </p:custDataLst>
                  </p:nvPr>
                </p:nvSpPr>
                <p:spPr bwMode="auto">
                  <a:xfrm>
                    <a:off x="2789" y="3430"/>
                    <a:ext cx="182" cy="182"/>
                  </a:xfrm>
                  <a:prstGeom prst="line">
                    <a:avLst/>
                  </a:prstGeom>
                  <a:noFill/>
                  <a:ln w="38100">
                    <a:solidFill>
                      <a:srgbClr val="CC000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 sz="280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华文新魏" panose="0201080004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18" name="Oval 23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3560" y="3521"/>
                <a:ext cx="182" cy="182"/>
              </a:xfrm>
              <a:prstGeom prst="ellipse">
                <a:avLst/>
              </a:prstGeom>
              <a:noFill/>
              <a:ln w="38100">
                <a:solidFill>
                  <a:srgbClr val="CC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6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endParaRPr lang="zh-CN" altLang="en-US" sz="280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" name="Text Box 24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1003" y="889"/>
              <a:ext cx="2585" cy="4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6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zh-CN" sz="2800">
                  <a:solidFill>
                    <a:prstClr val="black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+   H</a:t>
              </a:r>
              <a:r>
                <a:rPr lang="en-US" altLang="zh-CN" sz="2800" baseline="-25000">
                  <a:solidFill>
                    <a:prstClr val="black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2</a:t>
              </a:r>
              <a:endParaRPr lang="en-US" altLang="zh-CN" sz="2800" baseline="-25000">
                <a:solidFill>
                  <a:prstClr val="black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Line 25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1918" y="1160"/>
              <a:ext cx="1265" cy="1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Text Box 26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1749" y="834"/>
              <a:ext cx="1524" cy="6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6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zh-CN" altLang="en-US" sz="2000">
                  <a:solidFill>
                    <a:prstClr val="black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催化剂</a:t>
              </a:r>
              <a:r>
                <a:rPr lang="en-US" altLang="zh-CN" sz="2000">
                  <a:solidFill>
                    <a:prstClr val="black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(Ni</a:t>
              </a:r>
              <a:r>
                <a:rPr lang="en-US" altLang="zh-CN" sz="2000" smtClean="0">
                  <a:solidFill>
                    <a:prstClr val="black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)</a:t>
              </a:r>
              <a:endParaRPr lang="en-US" altLang="zh-CN" sz="2000" smtClean="0">
                <a:solidFill>
                  <a:prstClr val="black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  <a:p>
              <a:pPr algn="ctr">
                <a:lnSpc>
                  <a:spcPts val="1400"/>
                </a:lnSpc>
                <a:spcBef>
                  <a:spcPct val="50000"/>
                </a:spcBef>
                <a:buFontTx/>
                <a:buNone/>
              </a:pPr>
              <a:r>
                <a:rPr lang="en-US" altLang="zh-CN" sz="2800" smtClean="0">
                  <a:solidFill>
                    <a:prstClr val="black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△</a:t>
              </a:r>
              <a:endPara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Text Box 27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6880859" y="2586111"/>
            <a:ext cx="18367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476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zh-CN" altLang="en-US" sz="2800">
                <a:solidFill>
                  <a:srgbClr val="A5002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环己烷</a:t>
            </a:r>
            <a:endParaRPr lang="zh-CN" altLang="en-US" sz="2800">
              <a:solidFill>
                <a:srgbClr val="A50021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Text Box 28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1380570" y="2572795"/>
            <a:ext cx="7191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476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zh-CN" sz="2800">
                <a:solidFill>
                  <a:srgbClr val="A5002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3</a:t>
            </a:r>
            <a:endParaRPr lang="en-US" altLang="zh-CN" sz="2800">
              <a:solidFill>
                <a:srgbClr val="A50021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Rectangle 12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284202" y="1564113"/>
            <a:ext cx="25487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①苯</a:t>
            </a:r>
            <a:r>
              <a:rPr kumimoji="1" lang="zh-CN" altLang="en-US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与</a:t>
            </a:r>
            <a:r>
              <a:rPr kumimoji="1" lang="en-US" altLang="zh-CN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</a:t>
            </a:r>
            <a:r>
              <a:rPr kumimoji="1" lang="en-US" altLang="zh-CN" sz="2800" b="1" baseline="-250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2</a:t>
            </a:r>
            <a:r>
              <a:rPr kumimoji="1" lang="zh-CN" altLang="en-US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加成：</a:t>
            </a:r>
            <a:endParaRPr kumimoji="1" lang="zh-CN" altLang="en-US" sz="2800" b="1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0" name="Picture 14"/>
          <p:cNvPicPr>
            <a:picLocks noChangeAspect="1" noChangeArrowheads="1"/>
          </p:cNvPicPr>
          <p:nvPr>
            <p:custDataLst>
              <p:tags r:id="rId29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8"/>
          <a:stretch>
            <a:fillRect/>
          </a:stretch>
        </p:blipFill>
        <p:spPr bwMode="auto">
          <a:xfrm>
            <a:off x="5676913" y="2237473"/>
            <a:ext cx="1203946" cy="120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文本框 31"/>
          <p:cNvSpPr txBox="1"/>
          <p:nvPr>
            <p:custDataLst>
              <p:tags r:id="rId31"/>
            </p:custDataLst>
          </p:nvPr>
        </p:nvSpPr>
        <p:spPr>
          <a:xfrm>
            <a:off x="284202" y="3686278"/>
            <a:ext cx="5004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②苯与</a:t>
            </a:r>
            <a:r>
              <a:rPr lang="en-US" altLang="zh-CN" sz="2800" b="1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Cl</a:t>
            </a:r>
            <a:r>
              <a:rPr lang="en-US" altLang="zh-CN" sz="2800" b="1" baseline="-25000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在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紫外线</a:t>
            </a:r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作用下加成</a:t>
            </a:r>
            <a:endParaRPr lang="zh-CN" altLang="en-US" sz="2800" b="1">
              <a:solidFill>
                <a:prstClr val="black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3" name="矩形 32"/>
          <p:cNvSpPr/>
          <p:nvPr>
            <p:custDataLst>
              <p:tags r:id="rId32"/>
            </p:custDataLst>
          </p:nvPr>
        </p:nvSpPr>
        <p:spPr>
          <a:xfrm>
            <a:off x="5089069" y="5808443"/>
            <a:ext cx="2159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六氯环己烷</a:t>
            </a:r>
            <a:endParaRPr lang="en-US" altLang="zh-CN" sz="2800" b="1">
              <a:solidFill>
                <a:srgbClr val="0000CC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33"/>
          <p:cNvSpPr txBox="1"/>
          <p:nvPr>
            <p:custDataLst>
              <p:tags r:id="rId33"/>
            </p:custDataLst>
          </p:nvPr>
        </p:nvSpPr>
        <p:spPr>
          <a:xfrm>
            <a:off x="5089069" y="2709144"/>
            <a:ext cx="545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或</a:t>
            </a:r>
            <a:endParaRPr lang="zh-CN" altLang="en-US" sz="2800" b="1">
              <a:solidFill>
                <a:srgbClr val="0000FF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5" name="Text Box 69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7644231" y="4856350"/>
            <a:ext cx="28082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(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农药六六六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)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6" name="矩形 35"/>
          <p:cNvSpPr/>
          <p:nvPr>
            <p:custDataLst>
              <p:tags r:id="rId35"/>
            </p:custDataLst>
          </p:nvPr>
        </p:nvSpPr>
        <p:spPr>
          <a:xfrm>
            <a:off x="3364122" y="773957"/>
            <a:ext cx="8427698" cy="6093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Aft>
                <a:spcPct val="0"/>
              </a:spcAft>
            </a:pPr>
            <a:r>
              <a:rPr lang="zh-CN" altLang="zh-CN" sz="2800" b="1" kern="100" smtClean="0">
                <a:solidFill>
                  <a:prstClr val="black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苯的大</a:t>
            </a:r>
            <a:r>
              <a:rPr lang="en-US" altLang="zh-CN" sz="2800" b="1" kern="100" smtClean="0">
                <a:solidFill>
                  <a:prstClr val="black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π</a:t>
            </a:r>
            <a:r>
              <a:rPr lang="zh-CN" altLang="zh-CN" sz="2800" b="1" kern="100" smtClean="0">
                <a:solidFill>
                  <a:prstClr val="black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键比较稳定，通常状态下不易发生加成反应</a:t>
            </a:r>
            <a:endParaRPr lang="zh-CN" altLang="en-US" sz="28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>
            <p:custDataLst>
              <p:tags r:id="rId36"/>
            </p:custData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04265" y="1925186"/>
            <a:ext cx="2367619" cy="183563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矩形 42"/>
          <p:cNvSpPr/>
          <p:nvPr>
            <p:custDataLst>
              <p:tags r:id="rId38"/>
            </p:custDataLst>
          </p:nvPr>
        </p:nvSpPr>
        <p:spPr>
          <a:xfrm>
            <a:off x="2736872" y="1560079"/>
            <a:ext cx="47307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smtClean="0">
                <a:solidFill>
                  <a:prstClr val="black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(Pt</a:t>
            </a:r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或</a:t>
            </a: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Ni</a:t>
            </a:r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作为催化剂并且</a:t>
            </a:r>
            <a:r>
              <a:rPr lang="zh-CN" altLang="en-US" sz="2800" b="1" smtClean="0">
                <a:solidFill>
                  <a:prstClr val="black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加热</a:t>
            </a:r>
            <a:r>
              <a:rPr lang="en-US" altLang="zh-CN" sz="2800" b="1" smtClean="0">
                <a:solidFill>
                  <a:prstClr val="black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)</a:t>
            </a:r>
            <a:endParaRPr lang="zh-CN" altLang="en-US" sz="28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1" name="组合 30"/>
          <p:cNvGrpSpPr/>
          <p:nvPr>
            <p:custDataLst>
              <p:tags r:id="rId39"/>
            </p:custDataLst>
          </p:nvPr>
        </p:nvGrpSpPr>
        <p:grpSpPr>
          <a:xfrm>
            <a:off x="578665" y="4381995"/>
            <a:ext cx="6387465" cy="1471930"/>
            <a:chOff x="578665" y="4381995"/>
            <a:chExt cx="6387465" cy="1471930"/>
          </a:xfrm>
        </p:grpSpPr>
        <p:grpSp>
          <p:nvGrpSpPr>
            <p:cNvPr id="44" name="组合 43"/>
            <p:cNvGrpSpPr/>
            <p:nvPr>
              <p:custDataLst>
                <p:tags r:id="rId40"/>
              </p:custDataLst>
            </p:nvPr>
          </p:nvGrpSpPr>
          <p:grpSpPr>
            <a:xfrm>
              <a:off x="578665" y="4580750"/>
              <a:ext cx="4157980" cy="1082040"/>
              <a:chOff x="1490" y="2917"/>
              <a:chExt cx="6548" cy="1704"/>
            </a:xfrm>
          </p:grpSpPr>
          <p:sp>
            <p:nvSpPr>
              <p:cNvPr id="45" name="Text Box 14"/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3065" y="3339"/>
                <a:ext cx="3855" cy="8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 b="1">
                    <a:ea typeface="华文楷体" panose="02010600040101010101" pitchFamily="2" charset="-122"/>
                    <a:sym typeface="Times New Roman" panose="02020603050405020304" pitchFamily="18" charset="0"/>
                  </a:rPr>
                  <a:t>+ 3Cl</a:t>
                </a:r>
                <a:r>
                  <a:rPr lang="en-US" sz="2800" b="1" baseline="-25000">
                    <a:ea typeface="华文楷体" panose="02010600040101010101" pitchFamily="2" charset="-122"/>
                    <a:sym typeface="Times New Roman" panose="02020603050405020304" pitchFamily="18" charset="0"/>
                  </a:rPr>
                  <a:t>2</a:t>
                </a:r>
                <a:endParaRPr lang="en-US" altLang="en-US" sz="2800" b="1" baseline="-25000">
                  <a:ea typeface="华文楷体" panose="02010600040101010101" pitchFamily="2" charset="-122"/>
                  <a:sym typeface="Times New Roman" panose="02020603050405020304" pitchFamily="18" charset="0"/>
                </a:endParaRPr>
              </a:p>
            </p:txBody>
          </p:sp>
          <p:grpSp>
            <p:nvGrpSpPr>
              <p:cNvPr id="46" name="Group 19"/>
              <p:cNvGrpSpPr/>
              <p:nvPr>
                <p:custDataLst>
                  <p:tags r:id="rId42"/>
                </p:custDataLst>
              </p:nvPr>
            </p:nvGrpSpPr>
            <p:grpSpPr>
              <a:xfrm>
                <a:off x="1490" y="2917"/>
                <a:ext cx="1356" cy="1705"/>
                <a:chOff x="0" y="-27"/>
                <a:chExt cx="531" cy="768"/>
              </a:xfrm>
            </p:grpSpPr>
            <p:sp>
              <p:nvSpPr>
                <p:cNvPr id="49" name="AutoShape 20"/>
                <p:cNvSpPr>
                  <a:spLocks noChangeArrowheads="1"/>
                </p:cNvSpPr>
                <p:nvPr>
                  <p:custDataLst>
                    <p:tags r:id="rId43"/>
                  </p:custDataLst>
                </p:nvPr>
              </p:nvSpPr>
              <p:spPr bwMode="auto">
                <a:xfrm rot="16194560">
                  <a:off x="-118" y="91"/>
                  <a:ext cx="768" cy="531"/>
                </a:xfrm>
                <a:prstGeom prst="hexagon">
                  <a:avLst>
                    <a:gd name="adj" fmla="val 36151"/>
                    <a:gd name="vf" fmla="val 115470"/>
                  </a:avLst>
                </a:prstGeom>
                <a:noFill/>
                <a:ln w="50800">
                  <a:solidFill>
                    <a:schemeClr val="tx1"/>
                  </a:solidFill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 sz="2800" b="1">
                    <a:solidFill>
                      <a:srgbClr val="000000"/>
                    </a:solidFill>
                    <a:ea typeface="华文楷体" panose="02010600040101010101" pitchFamily="2" charset="-122"/>
                    <a:sym typeface="Calibri" panose="020F0502020204030204"/>
                  </a:endParaRPr>
                </a:p>
              </p:txBody>
            </p:sp>
            <p:sp>
              <p:nvSpPr>
                <p:cNvPr id="50" name="Line 21"/>
                <p:cNvSpPr>
                  <a:spLocks noChangeShapeType="1"/>
                </p:cNvSpPr>
                <p:nvPr>
                  <p:custDataLst>
                    <p:tags r:id="rId44"/>
                  </p:custDataLst>
                </p:nvPr>
              </p:nvSpPr>
              <p:spPr bwMode="auto">
                <a:xfrm rot="262515">
                  <a:off x="54" y="507"/>
                  <a:ext cx="240" cy="144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 sz="2800" b="1">
                    <a:solidFill>
                      <a:srgbClr val="000000"/>
                    </a:solidFill>
                    <a:ea typeface="华文楷体" panose="02010600040101010101" pitchFamily="2" charset="-122"/>
                    <a:sym typeface="Calibri" panose="020F0502020204030204"/>
                  </a:endParaRPr>
                </a:p>
              </p:txBody>
            </p:sp>
            <p:sp>
              <p:nvSpPr>
                <p:cNvPr id="51" name="Line 22"/>
                <p:cNvSpPr>
                  <a:spLocks noChangeShapeType="1"/>
                </p:cNvSpPr>
                <p:nvPr>
                  <p:custDataLst>
                    <p:tags r:id="rId45"/>
                  </p:custDataLst>
                </p:nvPr>
              </p:nvSpPr>
              <p:spPr bwMode="auto">
                <a:xfrm>
                  <a:off x="471" y="201"/>
                  <a:ext cx="1" cy="336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 sz="2800" b="1">
                    <a:solidFill>
                      <a:srgbClr val="000000"/>
                    </a:solidFill>
                    <a:ea typeface="华文楷体" panose="02010600040101010101" pitchFamily="2" charset="-122"/>
                    <a:sym typeface="Calibri" panose="020F0502020204030204"/>
                  </a:endParaRPr>
                </a:p>
              </p:txBody>
            </p:sp>
            <p:sp>
              <p:nvSpPr>
                <p:cNvPr id="52" name="Line 23"/>
                <p:cNvSpPr>
                  <a:spLocks noChangeShapeType="1"/>
                </p:cNvSpPr>
                <p:nvPr>
                  <p:custDataLst>
                    <p:tags r:id="rId46"/>
                  </p:custDataLst>
                </p:nvPr>
              </p:nvSpPr>
              <p:spPr bwMode="auto">
                <a:xfrm rot="17573148">
                  <a:off x="25" y="91"/>
                  <a:ext cx="240" cy="144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 sz="2800" b="1">
                    <a:solidFill>
                      <a:srgbClr val="000000"/>
                    </a:solidFill>
                    <a:ea typeface="华文楷体" panose="02010600040101010101" pitchFamily="2" charset="-122"/>
                    <a:sym typeface="Calibri" panose="020F0502020204030204"/>
                  </a:endParaRPr>
                </a:p>
              </p:txBody>
            </p:sp>
          </p:grpSp>
          <p:cxnSp>
            <p:nvCxnSpPr>
              <p:cNvPr id="47" name="Line 8"/>
              <p:cNvCxnSpPr/>
              <p:nvPr>
                <p:custDataLst>
                  <p:tags r:id="rId47"/>
                </p:custDataLst>
              </p:nvPr>
            </p:nvCxnSpPr>
            <p:spPr>
              <a:xfrm>
                <a:off x="5160" y="3809"/>
                <a:ext cx="2878" cy="0"/>
              </a:xfrm>
              <a:prstGeom prst="line">
                <a:avLst/>
              </a:prstGeom>
              <a:ln w="38100" cap="flat" cmpd="sng">
                <a:solidFill>
                  <a:srgbClr val="0000CC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48" name="文本框 47"/>
              <p:cNvSpPr txBox="1"/>
              <p:nvPr>
                <p:custDataLst>
                  <p:tags r:id="rId48"/>
                </p:custDataLst>
              </p:nvPr>
            </p:nvSpPr>
            <p:spPr>
              <a:xfrm>
                <a:off x="5760" y="3181"/>
                <a:ext cx="2079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b="1">
                    <a:solidFill>
                      <a:srgbClr val="FF0000"/>
                    </a:solidFill>
                  </a:rPr>
                  <a:t>紫外线</a:t>
                </a:r>
                <a:endParaRPr lang="zh-CN" altLang="en-US" sz="2000" b="1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55" name="图片 54" descr="图片1"/>
            <p:cNvPicPr>
              <a:picLocks noChangeAspect="1"/>
            </p:cNvPicPr>
            <p:nvPr>
              <p:custDataLst>
                <p:tags r:id="rId49"/>
              </p:custDataLst>
            </p:nvPr>
          </p:nvPicPr>
          <p:blipFill>
            <a:blip r:embed="rId50"/>
            <a:srcRect l="51566" t="57285" r="10144" b="4358"/>
            <a:stretch>
              <a:fillRect/>
            </a:stretch>
          </p:blipFill>
          <p:spPr>
            <a:xfrm>
              <a:off x="4927780" y="4381995"/>
              <a:ext cx="2038350" cy="1471930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7" grpId="0" bldLvl="0" animBg="1"/>
      <p:bldP spid="28" grpId="0" bldLvl="0" animBg="1"/>
      <p:bldP spid="29" grpId="0" bldLvl="0" animBg="1"/>
      <p:bldP spid="32" grpId="0"/>
      <p:bldP spid="33" grpId="0"/>
      <p:bldP spid="34" grpId="0"/>
      <p:bldP spid="35" grpId="0"/>
      <p:bldP spid="36" grpId="0" bldLvl="0" animBg="1"/>
      <p:bldP spid="4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845040" y="727810"/>
            <a:ext cx="70375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zh-CN" sz="2800" b="1" kern="100">
                <a:solidFill>
                  <a:srgbClr val="C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Times New Roman" panose="02020603050405020304" pitchFamily="18" charset="0"/>
              </a:rPr>
              <a:t>注意：反应条件不同，反应原理相差很大。</a:t>
            </a:r>
            <a:endParaRPr lang="zh-CN" altLang="zh-CN" sz="2800" kern="100">
              <a:solidFill>
                <a:srgbClr val="C0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" name="Group 21"/>
          <p:cNvGrpSpPr/>
          <p:nvPr>
            <p:custDataLst>
              <p:tags r:id="rId2"/>
            </p:custDataLst>
          </p:nvPr>
        </p:nvGrpSpPr>
        <p:grpSpPr>
          <a:xfrm>
            <a:off x="1755807" y="3450148"/>
            <a:ext cx="5578711" cy="883719"/>
            <a:chOff x="0" y="-349"/>
            <a:chExt cx="11264" cy="1943"/>
          </a:xfrm>
        </p:grpSpPr>
        <p:grpSp>
          <p:nvGrpSpPr>
            <p:cNvPr id="4" name="Group 22"/>
            <p:cNvGrpSpPr/>
            <p:nvPr>
              <p:custDataLst>
                <p:tags r:id="rId3"/>
              </p:custDataLst>
            </p:nvPr>
          </p:nvGrpSpPr>
          <p:grpSpPr>
            <a:xfrm>
              <a:off x="0" y="0"/>
              <a:ext cx="6805" cy="1590"/>
              <a:chOff x="0" y="0"/>
              <a:chExt cx="2563" cy="636"/>
            </a:xfrm>
          </p:grpSpPr>
          <p:sp>
            <p:nvSpPr>
              <p:cNvPr id="24" name="Text Box 23"/>
              <p:cNvSpPr txBox="1"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431" y="119"/>
                <a:ext cx="2132" cy="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 b="1">
                    <a:solidFill>
                      <a:srgbClr val="CC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+ </a:t>
                </a:r>
                <a:r>
                  <a:rPr lang="en-US" sz="2800" b="1">
                    <a:solidFill>
                      <a:srgbClr val="0000CC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Cl</a:t>
                </a:r>
                <a:r>
                  <a:rPr lang="en-US" sz="2800" b="1" baseline="-25000">
                    <a:solidFill>
                      <a:srgbClr val="0000CC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2</a:t>
                </a:r>
                <a:r>
                  <a:rPr lang="en-US" sz="2800" b="1">
                    <a:solidFill>
                      <a:srgbClr val="0000CC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 </a:t>
                </a:r>
                <a:endParaRPr lang="en-US" sz="2800" b="1">
                  <a:solidFill>
                    <a:srgbClr val="0000CC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grpSp>
            <p:nvGrpSpPr>
              <p:cNvPr id="25" name="Group 24"/>
              <p:cNvGrpSpPr/>
              <p:nvPr>
                <p:custDataLst>
                  <p:tags r:id="rId5"/>
                </p:custDataLst>
              </p:nvPr>
            </p:nvGrpSpPr>
            <p:grpSpPr>
              <a:xfrm>
                <a:off x="0" y="0"/>
                <a:ext cx="363" cy="636"/>
                <a:chOff x="0" y="0"/>
                <a:chExt cx="363" cy="636"/>
              </a:xfrm>
            </p:grpSpPr>
            <p:grpSp>
              <p:nvGrpSpPr>
                <p:cNvPr id="26" name="Group 25"/>
                <p:cNvGrpSpPr/>
                <p:nvPr>
                  <p:custDataLst>
                    <p:tags r:id="rId6"/>
                  </p:custDataLst>
                </p:nvPr>
              </p:nvGrpSpPr>
              <p:grpSpPr>
                <a:xfrm>
                  <a:off x="0" y="0"/>
                  <a:ext cx="363" cy="636"/>
                  <a:chOff x="0" y="0"/>
                  <a:chExt cx="363" cy="636"/>
                </a:xfrm>
              </p:grpSpPr>
              <p:grpSp>
                <p:nvGrpSpPr>
                  <p:cNvPr id="28" name="Group 26"/>
                  <p:cNvGrpSpPr/>
                  <p:nvPr>
                    <p:custDataLst>
                      <p:tags r:id="rId7"/>
                    </p:custDataLst>
                  </p:nvPr>
                </p:nvGrpSpPr>
                <p:grpSpPr>
                  <a:xfrm>
                    <a:off x="0" y="0"/>
                    <a:ext cx="363" cy="182"/>
                    <a:chOff x="0" y="0"/>
                    <a:chExt cx="363" cy="182"/>
                  </a:xfrm>
                </p:grpSpPr>
                <p:sp>
                  <p:nvSpPr>
                    <p:cNvPr id="34" name="Line 27"/>
                    <p:cNvSpPr>
                      <a:spLocks noChangeShapeType="1"/>
                    </p:cNvSpPr>
                    <p:nvPr>
                      <p:custDataLst>
                        <p:tags r:id="rId8"/>
                      </p:custDataLst>
                    </p:nvPr>
                  </p:nvSpPr>
                  <p:spPr bwMode="auto">
                    <a:xfrm flipH="1">
                      <a:off x="0" y="0"/>
                      <a:ext cx="181" cy="181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CC0000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prstClr val="black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5" name="Line 28"/>
                    <p:cNvSpPr>
                      <a:spLocks noChangeShapeType="1"/>
                    </p:cNvSpPr>
                    <p:nvPr>
                      <p:custDataLst>
                        <p:tags r:id="rId9"/>
                      </p:custDataLst>
                    </p:nvPr>
                  </p:nvSpPr>
                  <p:spPr bwMode="auto">
                    <a:xfrm>
                      <a:off x="181" y="0"/>
                      <a:ext cx="182" cy="18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CC0000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prstClr val="black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29" name="Line 29"/>
                  <p:cNvSpPr>
                    <a:spLocks noChangeShapeType="1"/>
                  </p:cNvSpPr>
                  <p:nvPr>
                    <p:custDataLst>
                      <p:tags r:id="rId10"/>
                    </p:custDataLst>
                  </p:nvPr>
                </p:nvSpPr>
                <p:spPr bwMode="auto">
                  <a:xfrm flipH="1">
                    <a:off x="0" y="182"/>
                    <a:ext cx="0" cy="272"/>
                  </a:xfrm>
                  <a:prstGeom prst="line">
                    <a:avLst/>
                  </a:prstGeom>
                  <a:noFill/>
                  <a:ln w="38100">
                    <a:solidFill>
                      <a:srgbClr val="CC000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0" name="Line 30"/>
                  <p:cNvSpPr>
                    <a:spLocks noChangeShapeType="1"/>
                  </p:cNvSpPr>
                  <p:nvPr>
                    <p:custDataLst>
                      <p:tags r:id="rId11"/>
                    </p:custDataLst>
                  </p:nvPr>
                </p:nvSpPr>
                <p:spPr bwMode="auto">
                  <a:xfrm flipH="1">
                    <a:off x="363" y="182"/>
                    <a:ext cx="0" cy="272"/>
                  </a:xfrm>
                  <a:prstGeom prst="line">
                    <a:avLst/>
                  </a:prstGeom>
                  <a:noFill/>
                  <a:ln w="38100">
                    <a:solidFill>
                      <a:srgbClr val="CC000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grpSp>
                <p:nvGrpSpPr>
                  <p:cNvPr id="31" name="Group 31"/>
                  <p:cNvGrpSpPr/>
                  <p:nvPr>
                    <p:custDataLst>
                      <p:tags r:id="rId12"/>
                    </p:custDataLst>
                  </p:nvPr>
                </p:nvGrpSpPr>
                <p:grpSpPr>
                  <a:xfrm flipV="1">
                    <a:off x="0" y="454"/>
                    <a:ext cx="363" cy="182"/>
                    <a:chOff x="0" y="0"/>
                    <a:chExt cx="363" cy="182"/>
                  </a:xfrm>
                </p:grpSpPr>
                <p:sp>
                  <p:nvSpPr>
                    <p:cNvPr id="32" name="Line 32"/>
                    <p:cNvSpPr>
                      <a:spLocks noChangeShapeType="1"/>
                    </p:cNvSpPr>
                    <p:nvPr>
                      <p:custDataLst>
                        <p:tags r:id="rId13"/>
                      </p:custDataLst>
                    </p:nvPr>
                  </p:nvSpPr>
                  <p:spPr bwMode="auto">
                    <a:xfrm flipH="1">
                      <a:off x="0" y="0"/>
                      <a:ext cx="181" cy="181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CC0000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prstClr val="black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3" name="Line 33"/>
                    <p:cNvSpPr>
                      <a:spLocks noChangeShapeType="1"/>
                    </p:cNvSpPr>
                    <p:nvPr>
                      <p:custDataLst>
                        <p:tags r:id="rId14"/>
                      </p:custDataLst>
                    </p:nvPr>
                  </p:nvSpPr>
                  <p:spPr bwMode="auto">
                    <a:xfrm>
                      <a:off x="181" y="0"/>
                      <a:ext cx="182" cy="18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CC0000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prstClr val="black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</p:grpSp>
            <p:sp>
              <p:nvSpPr>
                <p:cNvPr id="27" name="Oval 34"/>
                <p:cNvSpPr>
                  <a:spLocks noChangeArrowheads="1"/>
                </p:cNvSpPr>
                <p:nvPr>
                  <p:custDataLst>
                    <p:tags r:id="rId15"/>
                  </p:custDataLst>
                </p:nvPr>
              </p:nvSpPr>
              <p:spPr bwMode="auto">
                <a:xfrm>
                  <a:off x="90" y="227"/>
                  <a:ext cx="182" cy="182"/>
                </a:xfrm>
                <a:prstGeom prst="ellips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5" name="Group 35"/>
            <p:cNvGrpSpPr/>
            <p:nvPr>
              <p:custDataLst>
                <p:tags r:id="rId16"/>
              </p:custDataLst>
            </p:nvPr>
          </p:nvGrpSpPr>
          <p:grpSpPr>
            <a:xfrm>
              <a:off x="5558" y="-14"/>
              <a:ext cx="5706" cy="1608"/>
              <a:chOff x="0" y="-7"/>
              <a:chExt cx="2283" cy="643"/>
            </a:xfrm>
          </p:grpSpPr>
          <p:grpSp>
            <p:nvGrpSpPr>
              <p:cNvPr id="9" name="Group 36"/>
              <p:cNvGrpSpPr/>
              <p:nvPr>
                <p:custDataLst>
                  <p:tags r:id="rId17"/>
                </p:custDataLst>
              </p:nvPr>
            </p:nvGrpSpPr>
            <p:grpSpPr>
              <a:xfrm>
                <a:off x="0" y="-7"/>
                <a:ext cx="1066" cy="643"/>
                <a:chOff x="0" y="-7"/>
                <a:chExt cx="1066" cy="643"/>
              </a:xfrm>
            </p:grpSpPr>
            <p:grpSp>
              <p:nvGrpSpPr>
                <p:cNvPr id="11" name="Group 37"/>
                <p:cNvGrpSpPr/>
                <p:nvPr>
                  <p:custDataLst>
                    <p:tags r:id="rId18"/>
                  </p:custDataLst>
                </p:nvPr>
              </p:nvGrpSpPr>
              <p:grpSpPr>
                <a:xfrm>
                  <a:off x="0" y="0"/>
                  <a:ext cx="363" cy="636"/>
                  <a:chOff x="0" y="0"/>
                  <a:chExt cx="363" cy="636"/>
                </a:xfrm>
              </p:grpSpPr>
              <p:grpSp>
                <p:nvGrpSpPr>
                  <p:cNvPr id="14" name="Group 38"/>
                  <p:cNvGrpSpPr/>
                  <p:nvPr>
                    <p:custDataLst>
                      <p:tags r:id="rId19"/>
                    </p:custDataLst>
                  </p:nvPr>
                </p:nvGrpSpPr>
                <p:grpSpPr>
                  <a:xfrm>
                    <a:off x="0" y="0"/>
                    <a:ext cx="363" cy="636"/>
                    <a:chOff x="0" y="0"/>
                    <a:chExt cx="363" cy="636"/>
                  </a:xfrm>
                </p:grpSpPr>
                <p:grpSp>
                  <p:nvGrpSpPr>
                    <p:cNvPr id="16" name="Group 39"/>
                    <p:cNvGrpSpPr/>
                    <p:nvPr>
                      <p:custDataLst>
                        <p:tags r:id="rId20"/>
                      </p:custDataLst>
                    </p:nvPr>
                  </p:nvGrpSpPr>
                  <p:grpSpPr>
                    <a:xfrm>
                      <a:off x="0" y="0"/>
                      <a:ext cx="363" cy="182"/>
                      <a:chOff x="0" y="0"/>
                      <a:chExt cx="363" cy="182"/>
                    </a:xfrm>
                  </p:grpSpPr>
                  <p:sp>
                    <p:nvSpPr>
                      <p:cNvPr id="22" name="Line 40"/>
                      <p:cNvSpPr>
                        <a:spLocks noChangeShapeType="1"/>
                      </p:cNvSpPr>
                      <p:nvPr>
                        <p:custDataLst>
                          <p:tags r:id="rId21"/>
                        </p:custDataLst>
                      </p:nvPr>
                    </p:nvSpPr>
                    <p:spPr bwMode="auto">
                      <a:xfrm flipH="1">
                        <a:off x="0" y="0"/>
                        <a:ext cx="181" cy="181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rgbClr val="CC0000"/>
                        </a:solidFill>
                        <a:rou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>
                          <a:solidFill>
                            <a:prstClr val="black"/>
                          </a:solidFill>
                          <a:latin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3" name="Line 41"/>
                      <p:cNvSpPr>
                        <a:spLocks noChangeShapeType="1"/>
                      </p:cNvSpPr>
                      <p:nvPr>
                        <p:custDataLst>
                          <p:tags r:id="rId22"/>
                        </p:custDataLst>
                      </p:nvPr>
                    </p:nvSpPr>
                    <p:spPr bwMode="auto">
                      <a:xfrm>
                        <a:off x="181" y="0"/>
                        <a:ext cx="182" cy="182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rgbClr val="CC0000"/>
                        </a:solidFill>
                        <a:rou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>
                          <a:solidFill>
                            <a:prstClr val="black"/>
                          </a:solidFill>
                          <a:latin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17" name="Line 42"/>
                    <p:cNvSpPr>
                      <a:spLocks noChangeShapeType="1"/>
                    </p:cNvSpPr>
                    <p:nvPr>
                      <p:custDataLst>
                        <p:tags r:id="rId23"/>
                      </p:custDataLst>
                    </p:nvPr>
                  </p:nvSpPr>
                  <p:spPr bwMode="auto">
                    <a:xfrm flipH="1">
                      <a:off x="0" y="182"/>
                      <a:ext cx="0" cy="27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CC0000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prstClr val="black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" name="Line 43"/>
                    <p:cNvSpPr>
                      <a:spLocks noChangeShapeType="1"/>
                    </p:cNvSpPr>
                    <p:nvPr>
                      <p:custDataLst>
                        <p:tags r:id="rId24"/>
                      </p:custDataLst>
                    </p:nvPr>
                  </p:nvSpPr>
                  <p:spPr bwMode="auto">
                    <a:xfrm flipH="1">
                      <a:off x="363" y="182"/>
                      <a:ext cx="0" cy="27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CC0000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prstClr val="black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19" name="Group 44"/>
                    <p:cNvGrpSpPr/>
                    <p:nvPr>
                      <p:custDataLst>
                        <p:tags r:id="rId25"/>
                      </p:custDataLst>
                    </p:nvPr>
                  </p:nvGrpSpPr>
                  <p:grpSpPr>
                    <a:xfrm flipV="1">
                      <a:off x="0" y="454"/>
                      <a:ext cx="363" cy="182"/>
                      <a:chOff x="0" y="0"/>
                      <a:chExt cx="363" cy="182"/>
                    </a:xfrm>
                  </p:grpSpPr>
                  <p:sp>
                    <p:nvSpPr>
                      <p:cNvPr id="20" name="Line 45"/>
                      <p:cNvSpPr>
                        <a:spLocks noChangeShapeType="1"/>
                      </p:cNvSpPr>
                      <p:nvPr>
                        <p:custDataLst>
                          <p:tags r:id="rId26"/>
                        </p:custDataLst>
                      </p:nvPr>
                    </p:nvSpPr>
                    <p:spPr bwMode="auto">
                      <a:xfrm flipH="1">
                        <a:off x="0" y="0"/>
                        <a:ext cx="181" cy="181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rgbClr val="CC0000"/>
                        </a:solidFill>
                        <a:rou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>
                          <a:solidFill>
                            <a:prstClr val="black"/>
                          </a:solidFill>
                          <a:latin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1" name="Line 46"/>
                      <p:cNvSpPr>
                        <a:spLocks noChangeShapeType="1"/>
                      </p:cNvSpPr>
                      <p:nvPr>
                        <p:custDataLst>
                          <p:tags r:id="rId27"/>
                        </p:custDataLst>
                      </p:nvPr>
                    </p:nvSpPr>
                    <p:spPr bwMode="auto">
                      <a:xfrm>
                        <a:off x="181" y="0"/>
                        <a:ext cx="182" cy="182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rgbClr val="CC0000"/>
                        </a:solidFill>
                        <a:rou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>
                          <a:solidFill>
                            <a:prstClr val="black"/>
                          </a:solidFill>
                          <a:latin typeface="Arial" panose="020B0604020202020204" pitchFamily="34" charset="0"/>
                        </a:endParaRPr>
                      </a:p>
                    </p:txBody>
                  </p:sp>
                </p:grpSp>
              </p:grpSp>
              <p:sp>
                <p:nvSpPr>
                  <p:cNvPr id="15" name="Oval 47"/>
                  <p:cNvSpPr>
                    <a:spLocks noChangeArrowheads="1"/>
                  </p:cNvSpPr>
                  <p:nvPr>
                    <p:custDataLst>
                      <p:tags r:id="rId28"/>
                    </p:custDataLst>
                  </p:nvPr>
                </p:nvSpPr>
                <p:spPr bwMode="auto">
                  <a:xfrm>
                    <a:off x="90" y="227"/>
                    <a:ext cx="182" cy="182"/>
                  </a:xfrm>
                  <a:prstGeom prst="ellipse">
                    <a:avLst/>
                  </a:prstGeom>
                  <a:noFill/>
                  <a:ln w="38100">
                    <a:solidFill>
                      <a:srgbClr val="CC0000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2" name="Line 48"/>
                <p:cNvSpPr>
                  <a:spLocks noChangeShapeType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363" y="182"/>
                  <a:ext cx="227" cy="0"/>
                </a:xfrm>
                <a:prstGeom prst="line">
                  <a:avLst/>
                </a:prstGeom>
                <a:noFill/>
                <a:ln w="38100">
                  <a:solidFill>
                    <a:srgbClr val="0000CC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" name="Text Box 49"/>
                <p:cNvSpPr txBox="1">
                  <a:spLocks noChangeArrowheads="1"/>
                </p:cNvSpPr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545" y="-7"/>
                  <a:ext cx="521" cy="4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800" b="1">
                      <a:solidFill>
                        <a:srgbClr val="0000CC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rPr>
                    <a:t>Cl</a:t>
                  </a:r>
                  <a:endParaRPr lang="en-US" sz="2800" b="1">
                    <a:solidFill>
                      <a:srgbClr val="0000CC"/>
                    </a:solidFill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10" name="Text Box 50"/>
              <p:cNvSpPr txBox="1"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667" y="17"/>
                <a:ext cx="1616" cy="5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sz="3600" b="1">
                    <a:solidFill>
                      <a:srgbClr val="CC0000"/>
                    </a:solidFill>
                    <a:latin typeface="Arial" panose="020B0604020202020204" pitchFamily="34" charset="0"/>
                  </a:rPr>
                  <a:t>  </a:t>
                </a:r>
                <a:r>
                  <a:rPr lang="en-US" sz="2800" b="1">
                    <a:solidFill>
                      <a:srgbClr val="CC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+</a:t>
                </a:r>
                <a:r>
                  <a:rPr lang="en-US" altLang="zh-CN" sz="2800" b="1">
                    <a:solidFill>
                      <a:srgbClr val="CC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2800" b="1" err="1">
                    <a:solidFill>
                      <a:srgbClr val="CC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H</a:t>
                </a:r>
                <a:r>
                  <a:rPr lang="en-US" sz="2800" b="1" err="1">
                    <a:solidFill>
                      <a:srgbClr val="0000CC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Cl</a:t>
                </a:r>
                <a:r>
                  <a:rPr lang="en-US" sz="2800" b="1">
                    <a:solidFill>
                      <a:srgbClr val="CC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 </a:t>
                </a:r>
                <a:endParaRPr lang="en-US" sz="2800" b="1">
                  <a:solidFill>
                    <a:srgbClr val="CC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6" name="Group 51"/>
            <p:cNvGrpSpPr/>
            <p:nvPr>
              <p:custDataLst>
                <p:tags r:id="rId32"/>
              </p:custDataLst>
            </p:nvPr>
          </p:nvGrpSpPr>
          <p:grpSpPr>
            <a:xfrm>
              <a:off x="2995" y="-349"/>
              <a:ext cx="2391" cy="1151"/>
              <a:chOff x="-49" y="-186"/>
              <a:chExt cx="956" cy="460"/>
            </a:xfrm>
          </p:grpSpPr>
          <p:sp>
            <p:nvSpPr>
              <p:cNvPr id="7" name="Line 52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0" y="272"/>
                <a:ext cx="907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8" name="Text Box 53"/>
              <p:cNvSpPr txBox="1"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-49" y="-186"/>
                <a:ext cx="934" cy="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 b="1" smtClean="0">
                    <a:solidFill>
                      <a:srgbClr val="0000FF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FeCl</a:t>
                </a:r>
                <a:r>
                  <a:rPr lang="en-US" sz="2800" b="1" baseline="-25000" smtClean="0">
                    <a:solidFill>
                      <a:srgbClr val="0000FF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3</a:t>
                </a:r>
                <a:endParaRPr lang="en-US" sz="2800" b="1" baseline="-25000">
                  <a:solidFill>
                    <a:srgbClr val="0000FF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36" name="文本框 35"/>
          <p:cNvSpPr txBox="1"/>
          <p:nvPr>
            <p:custDataLst>
              <p:tags r:id="rId35"/>
            </p:custDataLst>
          </p:nvPr>
        </p:nvSpPr>
        <p:spPr>
          <a:xfrm>
            <a:off x="7334518" y="3737574"/>
            <a:ext cx="1627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srgbClr val="7030A0"/>
                </a:solidFill>
              </a:rPr>
              <a:t>取代反应</a:t>
            </a:r>
            <a:endParaRPr lang="zh-CN" altLang="en-US" sz="2800" b="1">
              <a:solidFill>
                <a:srgbClr val="7030A0"/>
              </a:solidFill>
            </a:endParaRPr>
          </a:p>
        </p:txBody>
      </p:sp>
      <p:pic>
        <p:nvPicPr>
          <p:cNvPr id="37" name="Picture 36"/>
          <p:cNvPicPr>
            <a:picLocks noChangeAspect="1" noChangeArrowheads="1"/>
          </p:cNvPicPr>
          <p:nvPr>
            <p:custDataLst>
              <p:tags r:id="rId36"/>
            </p:custDataLst>
          </p:nvPr>
        </p:nvPicPr>
        <p:blipFill>
          <a:blip r:embed="rId37">
            <a:lum bright="-14000"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1265" y="1364347"/>
            <a:ext cx="5364862" cy="166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文本框 37"/>
          <p:cNvSpPr txBox="1"/>
          <p:nvPr>
            <p:custDataLst>
              <p:tags r:id="rId38"/>
            </p:custDataLst>
          </p:nvPr>
        </p:nvSpPr>
        <p:spPr>
          <a:xfrm>
            <a:off x="7322634" y="1979887"/>
            <a:ext cx="1627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srgbClr val="7030A0"/>
                </a:solidFill>
              </a:rPr>
              <a:t>加成</a:t>
            </a:r>
            <a:r>
              <a:rPr lang="zh-CN" altLang="en-US" sz="2800" b="1" smtClean="0">
                <a:solidFill>
                  <a:srgbClr val="7030A0"/>
                </a:solidFill>
              </a:rPr>
              <a:t>反应</a:t>
            </a:r>
            <a:endParaRPr lang="zh-CN" altLang="en-US" sz="2800" b="1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6" grpId="0"/>
      <p:bldP spid="3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0" name="Text Box 1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03856" y="125560"/>
            <a:ext cx="38884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zh-CN" altLang="en-US" sz="2800" b="1"/>
              <a:t>苯的化学性质小结：</a:t>
            </a:r>
            <a:endParaRPr lang="zh-CN" altLang="en-US" sz="2800" b="1"/>
          </a:p>
        </p:txBody>
      </p:sp>
      <p:sp>
        <p:nvSpPr>
          <p:cNvPr id="27662" name="Text Box 1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8850" y="1619981"/>
            <a:ext cx="18552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/>
              <a:t>(2)</a:t>
            </a:r>
            <a:r>
              <a:rPr lang="zh-CN" altLang="en-US" sz="2800" b="1">
                <a:solidFill>
                  <a:srgbClr val="FF3300"/>
                </a:solidFill>
              </a:rPr>
              <a:t>可燃</a:t>
            </a:r>
            <a:endParaRPr lang="zh-CN" altLang="en-US" sz="2800" b="1">
              <a:solidFill>
                <a:srgbClr val="FF3300"/>
              </a:solidFill>
            </a:endParaRPr>
          </a:p>
        </p:txBody>
      </p:sp>
      <p:sp>
        <p:nvSpPr>
          <p:cNvPr id="27663" name="Text Box 1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8850" y="905637"/>
            <a:ext cx="158553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/>
              <a:t>(1)</a:t>
            </a:r>
            <a:r>
              <a:rPr lang="zh-CN" altLang="en-US" sz="2800" b="1">
                <a:solidFill>
                  <a:srgbClr val="FF3300"/>
                </a:solidFill>
              </a:rPr>
              <a:t>稳定</a:t>
            </a:r>
            <a:endParaRPr lang="zh-CN" altLang="en-US" sz="2800" b="1">
              <a:solidFill>
                <a:srgbClr val="FF3300"/>
              </a:solidFill>
            </a:endParaRPr>
          </a:p>
        </p:txBody>
      </p:sp>
      <p:sp>
        <p:nvSpPr>
          <p:cNvPr id="27664" name="Text Box 1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0224" y="2221055"/>
            <a:ext cx="3344034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/>
              <a:t>(3)</a:t>
            </a:r>
            <a:r>
              <a:rPr lang="zh-CN" altLang="en-US" sz="2800" b="1">
                <a:solidFill>
                  <a:srgbClr val="FF3300"/>
                </a:solidFill>
              </a:rPr>
              <a:t>易取代：</a:t>
            </a:r>
            <a:endParaRPr lang="zh-CN" altLang="en-US" sz="2800" b="1">
              <a:solidFill>
                <a:srgbClr val="FF3300"/>
              </a:solidFill>
            </a:endParaRPr>
          </a:p>
        </p:txBody>
      </p:sp>
      <p:sp>
        <p:nvSpPr>
          <p:cNvPr id="27665" name="Text Box 1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13179" y="5390589"/>
            <a:ext cx="262175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/>
              <a:t>(4) </a:t>
            </a:r>
            <a:r>
              <a:rPr lang="zh-CN" altLang="en-US" sz="2800" b="1">
                <a:solidFill>
                  <a:srgbClr val="FF3300"/>
                </a:solidFill>
              </a:rPr>
              <a:t>难加成：</a:t>
            </a:r>
            <a:endParaRPr lang="zh-CN" altLang="en-US" sz="2800" b="1">
              <a:solidFill>
                <a:srgbClr val="FF3300"/>
              </a:solidFill>
            </a:endParaRPr>
          </a:p>
        </p:txBody>
      </p:sp>
      <p:grpSp>
        <p:nvGrpSpPr>
          <p:cNvPr id="20" name="Group 13"/>
          <p:cNvGrpSpPr/>
          <p:nvPr>
            <p:custDataLst>
              <p:tags r:id="rId6"/>
            </p:custDataLst>
          </p:nvPr>
        </p:nvGrpSpPr>
        <p:grpSpPr>
          <a:xfrm>
            <a:off x="1724056" y="1483376"/>
            <a:ext cx="6288893" cy="639764"/>
            <a:chOff x="288" y="887"/>
            <a:chExt cx="3369" cy="403"/>
          </a:xfrm>
        </p:grpSpPr>
        <p:sp>
          <p:nvSpPr>
            <p:cNvPr id="21" name="Text Box 14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88" y="960"/>
              <a:ext cx="3369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1" lang="en-US" altLang="zh-CN" sz="2800" b="1">
                  <a:latin typeface="幼圆" panose="02010509060101010101" pitchFamily="49" charset="-122"/>
                  <a:ea typeface="幼圆" panose="02010509060101010101" pitchFamily="49" charset="-122"/>
                </a:rPr>
                <a:t>2C</a:t>
              </a:r>
              <a:r>
                <a:rPr kumimoji="1" lang="en-US" altLang="zh-CN" sz="2800" b="1" baseline="-25000">
                  <a:latin typeface="幼圆" panose="02010509060101010101" pitchFamily="49" charset="-122"/>
                  <a:ea typeface="幼圆" panose="02010509060101010101" pitchFamily="49" charset="-122"/>
                </a:rPr>
                <a:t>6</a:t>
              </a:r>
              <a:r>
                <a:rPr kumimoji="1" lang="en-US" altLang="zh-CN" sz="2800" b="1">
                  <a:latin typeface="幼圆" panose="02010509060101010101" pitchFamily="49" charset="-122"/>
                  <a:ea typeface="幼圆" panose="02010509060101010101" pitchFamily="49" charset="-122"/>
                </a:rPr>
                <a:t>H</a:t>
              </a:r>
              <a:r>
                <a:rPr kumimoji="1" lang="en-US" altLang="zh-CN" sz="2800" b="1" baseline="-25000">
                  <a:latin typeface="幼圆" panose="02010509060101010101" pitchFamily="49" charset="-122"/>
                  <a:ea typeface="幼圆" panose="02010509060101010101" pitchFamily="49" charset="-122"/>
                </a:rPr>
                <a:t>6</a:t>
              </a:r>
              <a:r>
                <a:rPr kumimoji="1" lang="en-US" altLang="zh-CN" sz="2800" b="1">
                  <a:latin typeface="幼圆" panose="02010509060101010101" pitchFamily="49" charset="-122"/>
                  <a:ea typeface="幼圆" panose="02010509060101010101" pitchFamily="49" charset="-122"/>
                </a:rPr>
                <a:t> + 15O</a:t>
              </a:r>
              <a:r>
                <a:rPr kumimoji="1" lang="en-US" altLang="zh-CN" sz="2800" b="1" baseline="-25000">
                  <a:latin typeface="幼圆" panose="02010509060101010101" pitchFamily="49" charset="-122"/>
                  <a:ea typeface="幼圆" panose="02010509060101010101" pitchFamily="49" charset="-122"/>
                </a:rPr>
                <a:t>2</a:t>
              </a:r>
              <a:r>
                <a:rPr kumimoji="1" lang="en-US" altLang="zh-CN" sz="2800" b="1">
                  <a:latin typeface="幼圆" panose="02010509060101010101" pitchFamily="49" charset="-122"/>
                  <a:ea typeface="幼圆" panose="02010509060101010101" pitchFamily="49" charset="-122"/>
                </a:rPr>
                <a:t>       12CO</a:t>
              </a:r>
              <a:r>
                <a:rPr kumimoji="1" lang="en-US" altLang="zh-CN" sz="2800" b="1" baseline="-25000">
                  <a:latin typeface="幼圆" panose="02010509060101010101" pitchFamily="49" charset="-122"/>
                  <a:ea typeface="幼圆" panose="02010509060101010101" pitchFamily="49" charset="-122"/>
                </a:rPr>
                <a:t>2</a:t>
              </a:r>
              <a:r>
                <a:rPr kumimoji="1" lang="en-US" altLang="zh-CN" sz="2800" b="1">
                  <a:latin typeface="幼圆" panose="02010509060101010101" pitchFamily="49" charset="-122"/>
                  <a:ea typeface="幼圆" panose="02010509060101010101" pitchFamily="49" charset="-122"/>
                </a:rPr>
                <a:t> + 6H</a:t>
              </a:r>
              <a:r>
                <a:rPr kumimoji="1" lang="en-US" altLang="zh-CN" sz="2800" b="1" baseline="-25000">
                  <a:latin typeface="幼圆" panose="02010509060101010101" pitchFamily="49" charset="-122"/>
                  <a:ea typeface="幼圆" panose="02010509060101010101" pitchFamily="49" charset="-122"/>
                </a:rPr>
                <a:t>2</a:t>
              </a:r>
              <a:r>
                <a:rPr kumimoji="1" lang="en-US" altLang="zh-CN" sz="2800" b="1">
                  <a:latin typeface="幼圆" panose="02010509060101010101" pitchFamily="49" charset="-122"/>
                  <a:ea typeface="幼圆" panose="02010509060101010101" pitchFamily="49" charset="-122"/>
                </a:rPr>
                <a:t>O</a:t>
              </a:r>
              <a:endParaRPr kumimoji="1" lang="en-US" altLang="zh-CN" sz="2800" b="1"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grpSp>
          <p:nvGrpSpPr>
            <p:cNvPr id="22" name="Group 15"/>
            <p:cNvGrpSpPr/>
            <p:nvPr>
              <p:custDataLst>
                <p:tags r:id="rId8"/>
              </p:custDataLst>
            </p:nvPr>
          </p:nvGrpSpPr>
          <p:grpSpPr>
            <a:xfrm>
              <a:off x="1479" y="887"/>
              <a:ext cx="563" cy="291"/>
              <a:chOff x="1191" y="2423"/>
              <a:chExt cx="563" cy="291"/>
            </a:xfrm>
          </p:grpSpPr>
          <p:sp>
            <p:nvSpPr>
              <p:cNvPr id="23" name="Line 16"/>
              <p:cNvSpPr>
                <a:spLocks noChangeShapeType="1"/>
              </p:cNvSpPr>
              <p:nvPr>
                <p:custDataLst>
                  <p:tags r:id="rId9"/>
                </p:custDataLst>
              </p:nvPr>
            </p:nvSpPr>
            <p:spPr bwMode="auto">
              <a:xfrm flipV="1">
                <a:off x="1191" y="2690"/>
                <a:ext cx="528" cy="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4" name="Text Box 17"/>
              <p:cNvSpPr txBox="1"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1226" y="2423"/>
                <a:ext cx="528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kumimoji="1" lang="zh-CN" altLang="en-US" sz="2400" b="1">
                    <a:latin typeface="Times New Roman" panose="02020603050405020304" pitchFamily="18" charset="0"/>
                    <a:ea typeface="幼圆" panose="02010509060101010101" pitchFamily="49" charset="-122"/>
                  </a:rPr>
                  <a:t>点燃</a:t>
                </a:r>
                <a:endParaRPr kumimoji="1" lang="zh-CN" altLang="en-US" sz="2400" b="1">
                  <a:latin typeface="Times New Roman" panose="02020603050405020304" pitchFamily="18" charset="0"/>
                  <a:ea typeface="幼圆" panose="02010509060101010101" pitchFamily="49" charset="-122"/>
                </a:endParaRPr>
              </a:p>
            </p:txBody>
          </p:sp>
        </p:grpSp>
      </p:grpSp>
      <p:sp>
        <p:nvSpPr>
          <p:cNvPr id="2" name="文本框 1"/>
          <p:cNvSpPr txBox="1"/>
          <p:nvPr>
            <p:custDataLst>
              <p:tags r:id="rId11"/>
            </p:custDataLst>
          </p:nvPr>
        </p:nvSpPr>
        <p:spPr>
          <a:xfrm>
            <a:off x="667130" y="4708012"/>
            <a:ext cx="1913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7030A0"/>
                </a:solidFill>
              </a:rPr>
              <a:t>磺化反应</a:t>
            </a:r>
            <a:endParaRPr lang="zh-CN" altLang="en-US" sz="2800" b="1">
              <a:solidFill>
                <a:srgbClr val="7030A0"/>
              </a:solidFill>
            </a:endParaRPr>
          </a:p>
        </p:txBody>
      </p:sp>
      <p:sp>
        <p:nvSpPr>
          <p:cNvPr id="3" name="矩形 2"/>
          <p:cNvSpPr/>
          <p:nvPr>
            <p:custDataLst>
              <p:tags r:id="rId12"/>
            </p:custDataLst>
          </p:nvPr>
        </p:nvSpPr>
        <p:spPr>
          <a:xfrm>
            <a:off x="2465691" y="5399755"/>
            <a:ext cx="36100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与氢气、氯气加成</a:t>
            </a:r>
            <a:endParaRPr lang="zh-CN" altLang="en-US" sz="2800"/>
          </a:p>
        </p:txBody>
      </p:sp>
      <p:sp>
        <p:nvSpPr>
          <p:cNvPr id="5" name="矩形 4"/>
          <p:cNvSpPr/>
          <p:nvPr>
            <p:custDataLst>
              <p:tags r:id="rId13"/>
            </p:custDataLst>
          </p:nvPr>
        </p:nvSpPr>
        <p:spPr>
          <a:xfrm>
            <a:off x="1724056" y="939458"/>
            <a:ext cx="69216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zh-CN" altLang="en-US" sz="2800" b="1">
                <a:solidFill>
                  <a:srgbClr val="0000FF"/>
                </a:solidFill>
              </a:rPr>
              <a:t>不能使</a:t>
            </a:r>
            <a:r>
              <a:rPr lang="zh-CN" altLang="en-US" sz="2800" b="1" smtClean="0">
                <a:solidFill>
                  <a:srgbClr val="0000FF"/>
                </a:solidFill>
              </a:rPr>
              <a:t>溴水和酸性</a:t>
            </a:r>
            <a:r>
              <a:rPr lang="zh-CN" altLang="en-US" sz="2800" b="1">
                <a:solidFill>
                  <a:srgbClr val="0000FF"/>
                </a:solidFill>
              </a:rPr>
              <a:t>高锰酸钾溶液褪色。</a:t>
            </a:r>
            <a:endParaRPr lang="zh-CN" altLang="en-US" sz="2800" b="1">
              <a:solidFill>
                <a:srgbClr val="0000FF"/>
              </a:solidFill>
            </a:endParaRPr>
          </a:p>
        </p:txBody>
      </p:sp>
      <p:sp>
        <p:nvSpPr>
          <p:cNvPr id="6" name="左大括号 5"/>
          <p:cNvSpPr/>
          <p:nvPr>
            <p:custDataLst>
              <p:tags r:id="rId14"/>
            </p:custDataLst>
          </p:nvPr>
        </p:nvSpPr>
        <p:spPr>
          <a:xfrm>
            <a:off x="503666" y="2864608"/>
            <a:ext cx="273533" cy="2108642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15"/>
            </p:custDataLst>
          </p:nvPr>
        </p:nvSpPr>
        <p:spPr>
          <a:xfrm>
            <a:off x="709712" y="2864607"/>
            <a:ext cx="19135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7030A0"/>
                </a:solidFill>
              </a:rPr>
              <a:t>卤代反应</a:t>
            </a:r>
            <a:endParaRPr lang="zh-CN" altLang="en-US" sz="2800"/>
          </a:p>
        </p:txBody>
      </p:sp>
      <p:sp>
        <p:nvSpPr>
          <p:cNvPr id="8" name="矩形 7"/>
          <p:cNvSpPr/>
          <p:nvPr>
            <p:custDataLst>
              <p:tags r:id="rId16"/>
            </p:custDataLst>
          </p:nvPr>
        </p:nvSpPr>
        <p:spPr>
          <a:xfrm>
            <a:off x="675429" y="3724580"/>
            <a:ext cx="19135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7030A0"/>
                </a:solidFill>
              </a:rPr>
              <a:t>硝化反应</a:t>
            </a:r>
            <a:endParaRPr lang="zh-CN" altLang="en-US" sz="2800"/>
          </a:p>
        </p:txBody>
      </p:sp>
      <p:grpSp>
        <p:nvGrpSpPr>
          <p:cNvPr id="31" name="组合 30"/>
          <p:cNvGrpSpPr/>
          <p:nvPr>
            <p:custDataLst>
              <p:tags r:id="rId17"/>
            </p:custDataLst>
          </p:nvPr>
        </p:nvGrpSpPr>
        <p:grpSpPr>
          <a:xfrm>
            <a:off x="2370339" y="3598473"/>
            <a:ext cx="7050578" cy="1129399"/>
            <a:chOff x="1614575" y="5068450"/>
            <a:chExt cx="5996051" cy="1129399"/>
          </a:xfrm>
        </p:grpSpPr>
        <p:pic>
          <p:nvPicPr>
            <p:cNvPr id="32" name="Picture 46" descr="jgjs2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614575" y="5174329"/>
              <a:ext cx="489152" cy="600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 Box 18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034113" y="5243742"/>
              <a:ext cx="1445683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zh-CN" sz="2800" kern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+ HO-NO</a:t>
              </a:r>
              <a:r>
                <a:rPr lang="en-US" altLang="zh-CN" sz="2800" kern="0" baseline="-2500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r>
                <a:rPr lang="en-US" altLang="zh-CN" sz="2800" kern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        </a:t>
              </a:r>
              <a:endParaRPr lang="en-US" altLang="zh-CN" sz="2800" ker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grpSp>
          <p:nvGrpSpPr>
            <p:cNvPr id="34" name="组合 33"/>
            <p:cNvGrpSpPr/>
            <p:nvPr>
              <p:custDataLst>
                <p:tags r:id="rId21"/>
              </p:custDataLst>
            </p:nvPr>
          </p:nvGrpSpPr>
          <p:grpSpPr>
            <a:xfrm>
              <a:off x="3347880" y="5068450"/>
              <a:ext cx="2008332" cy="830997"/>
              <a:chOff x="5844312" y="321163"/>
              <a:chExt cx="2008332" cy="830997"/>
            </a:xfrm>
          </p:grpSpPr>
          <p:sp>
            <p:nvSpPr>
              <p:cNvPr id="41" name="Text Box 20"/>
              <p:cNvSpPr txBox="1"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5844312" y="321163"/>
                <a:ext cx="2008332" cy="830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spcAft>
                    <a:spcPct val="0"/>
                  </a:spcAft>
                  <a:defRPr/>
                </a:pPr>
                <a:r>
                  <a:rPr lang="zh-CN" altLang="en-US" sz="2400" b="1" kern="0">
                    <a:solidFill>
                      <a:prstClr val="black"/>
                    </a:solidFill>
                  </a:rPr>
                  <a:t>浓</a:t>
                </a:r>
                <a:r>
                  <a:rPr lang="en-US" altLang="zh-CN" sz="2400" b="1" kern="0">
                    <a:solidFill>
                      <a:prstClr val="black"/>
                    </a:solidFill>
                  </a:rPr>
                  <a:t>H</a:t>
                </a:r>
                <a:r>
                  <a:rPr lang="en-US" altLang="zh-CN" sz="2400" b="1" kern="0" baseline="-25000">
                    <a:solidFill>
                      <a:prstClr val="black"/>
                    </a:solidFill>
                  </a:rPr>
                  <a:t>2</a:t>
                </a:r>
                <a:r>
                  <a:rPr lang="en-US" altLang="zh-CN" sz="2400" b="1" kern="0">
                    <a:solidFill>
                      <a:prstClr val="black"/>
                    </a:solidFill>
                  </a:rPr>
                  <a:t>SO</a:t>
                </a:r>
                <a:r>
                  <a:rPr lang="en-US" altLang="zh-CN" sz="2400" b="1" kern="0" baseline="-25000">
                    <a:solidFill>
                      <a:prstClr val="black"/>
                    </a:solidFill>
                  </a:rPr>
                  <a:t>4</a:t>
                </a:r>
                <a:endParaRPr lang="en-US" altLang="zh-CN" sz="2400" b="1" kern="0" baseline="-25000">
                  <a:solidFill>
                    <a:prstClr val="black"/>
                  </a:solidFill>
                </a:endParaRPr>
              </a:p>
              <a:p>
                <a:pPr fontAlgn="base">
                  <a:spcAft>
                    <a:spcPct val="0"/>
                  </a:spcAft>
                  <a:defRPr/>
                </a:pPr>
                <a:r>
                  <a:rPr lang="en-US" altLang="zh-CN" sz="2400" b="1" kern="0">
                    <a:solidFill>
                      <a:prstClr val="black"/>
                    </a:solidFill>
                  </a:rPr>
                  <a:t>50</a:t>
                </a:r>
                <a:r>
                  <a:rPr lang="en-US" altLang="zh-CN" sz="2400" b="1" kern="0" baseline="30000">
                    <a:solidFill>
                      <a:prstClr val="black"/>
                    </a:solidFill>
                  </a:rPr>
                  <a:t>0</a:t>
                </a:r>
                <a:r>
                  <a:rPr lang="en-US" altLang="zh-CN" sz="2400" b="1" kern="0">
                    <a:solidFill>
                      <a:prstClr val="black"/>
                    </a:solidFill>
                  </a:rPr>
                  <a:t>C—60</a:t>
                </a:r>
                <a:r>
                  <a:rPr lang="en-US" altLang="zh-CN" sz="2400" b="1" kern="0" baseline="30000">
                    <a:solidFill>
                      <a:prstClr val="black"/>
                    </a:solidFill>
                  </a:rPr>
                  <a:t>0</a:t>
                </a:r>
                <a:r>
                  <a:rPr lang="en-US" altLang="zh-CN" sz="2400" b="1" kern="0">
                    <a:solidFill>
                      <a:prstClr val="black"/>
                    </a:solidFill>
                  </a:rPr>
                  <a:t>C</a:t>
                </a:r>
                <a:endParaRPr lang="en-US" altLang="zh-CN" sz="2400" b="1" kern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42" name="直接箭头连接符 41"/>
              <p:cNvCxnSpPr/>
              <p:nvPr>
                <p:custDataLst>
                  <p:tags r:id="rId23"/>
                </p:custDataLst>
              </p:nvPr>
            </p:nvCxnSpPr>
            <p:spPr>
              <a:xfrm>
                <a:off x="5922514" y="735723"/>
                <a:ext cx="1148546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组合 34"/>
            <p:cNvGrpSpPr/>
            <p:nvPr>
              <p:custDataLst>
                <p:tags r:id="rId24"/>
              </p:custDataLst>
            </p:nvPr>
          </p:nvGrpSpPr>
          <p:grpSpPr>
            <a:xfrm>
              <a:off x="4765880" y="5127299"/>
              <a:ext cx="1226938" cy="642762"/>
              <a:chOff x="6024192" y="3113416"/>
              <a:chExt cx="1226938" cy="642762"/>
            </a:xfrm>
          </p:grpSpPr>
          <p:pic>
            <p:nvPicPr>
              <p:cNvPr id="37" name="Picture 46" descr="jgjs2"/>
              <p:cNvPicPr>
                <a:picLocks noChangeAspect="1" noChangeArrowheads="1"/>
              </p:cNvPicPr>
              <p:nvPr>
                <p:custDataLst>
                  <p:tags r:id="rId25"/>
                </p:custDataLst>
              </p:nvPr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024192" y="3205624"/>
                <a:ext cx="448472" cy="550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8" name="组合 37"/>
              <p:cNvGrpSpPr/>
              <p:nvPr>
                <p:custDataLst>
                  <p:tags r:id="rId26"/>
                </p:custDataLst>
              </p:nvPr>
            </p:nvGrpSpPr>
            <p:grpSpPr>
              <a:xfrm>
                <a:off x="6425233" y="3113416"/>
                <a:ext cx="825897" cy="523220"/>
                <a:chOff x="6425233" y="3113416"/>
                <a:chExt cx="825897" cy="523220"/>
              </a:xfrm>
            </p:grpSpPr>
            <p:cxnSp>
              <p:nvCxnSpPr>
                <p:cNvPr id="39" name="直接连接符 38"/>
                <p:cNvCxnSpPr/>
                <p:nvPr>
                  <p:custDataLst>
                    <p:tags r:id="rId27"/>
                  </p:custDataLst>
                </p:nvPr>
              </p:nvCxnSpPr>
              <p:spPr>
                <a:xfrm flipV="1">
                  <a:off x="6425233" y="3344249"/>
                  <a:ext cx="244531" cy="2690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矩形 39"/>
                <p:cNvSpPr/>
                <p:nvPr>
                  <p:custDataLst>
                    <p:tags r:id="rId28"/>
                  </p:custDataLst>
                </p:nvPr>
              </p:nvSpPr>
              <p:spPr>
                <a:xfrm>
                  <a:off x="6587166" y="3113416"/>
                  <a:ext cx="663964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spcBef>
                      <a:spcPct val="50000"/>
                    </a:spcBef>
                  </a:pPr>
                  <a:r>
                    <a:rPr lang="en-US" altLang="zh-CN" sz="2800" kern="0">
                      <a:solidFill>
                        <a:prstClr val="black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</a:rPr>
                    <a:t>NO</a:t>
                  </a:r>
                  <a:r>
                    <a:rPr lang="en-US" altLang="zh-CN" sz="2800" kern="0" baseline="-25000">
                      <a:solidFill>
                        <a:prstClr val="black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</a:rPr>
                    <a:t>2</a:t>
                  </a:r>
                  <a:endParaRPr lang="en-US" altLang="zh-CN" sz="280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36" name="Text Box 36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5923889" y="5263951"/>
              <a:ext cx="168673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zh-CN" sz="2800" b="1" kern="0">
                  <a:solidFill>
                    <a:prstClr val="black"/>
                  </a:solidFill>
                </a:rPr>
                <a:t>+  H</a:t>
              </a:r>
              <a:r>
                <a:rPr lang="en-US" altLang="zh-CN" sz="2800" b="1" kern="0" baseline="-25000">
                  <a:solidFill>
                    <a:prstClr val="black"/>
                  </a:solidFill>
                </a:rPr>
                <a:t>2</a:t>
              </a:r>
              <a:r>
                <a:rPr lang="en-US" altLang="zh-CN" sz="2800" b="1" kern="0">
                  <a:solidFill>
                    <a:prstClr val="black"/>
                  </a:solidFill>
                </a:rPr>
                <a:t>O</a:t>
              </a:r>
              <a:endParaRPr lang="en-US" altLang="zh-CN" sz="2800" b="1" kern="0">
                <a:solidFill>
                  <a:prstClr val="black"/>
                </a:solidFill>
              </a:endParaRPr>
            </a:p>
          </p:txBody>
        </p:sp>
      </p:grpSp>
      <p:grpSp>
        <p:nvGrpSpPr>
          <p:cNvPr id="43" name="Group 32"/>
          <p:cNvGrpSpPr/>
          <p:nvPr>
            <p:custDataLst>
              <p:tags r:id="rId30"/>
            </p:custDataLst>
          </p:nvPr>
        </p:nvGrpSpPr>
        <p:grpSpPr>
          <a:xfrm>
            <a:off x="2312371" y="4535801"/>
            <a:ext cx="6889681" cy="822395"/>
            <a:chOff x="375" y="755"/>
            <a:chExt cx="4402" cy="586"/>
          </a:xfrm>
        </p:grpSpPr>
        <p:pic>
          <p:nvPicPr>
            <p:cNvPr id="44" name="Picture 33" descr="jgjs2"/>
            <p:cNvPicPr>
              <a:picLocks noChangeAspect="1" noChangeArrowheads="1"/>
            </p:cNvPicPr>
            <p:nvPr>
              <p:custDataLst>
                <p:tags r:id="rId31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5" y="828"/>
              <a:ext cx="415" cy="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 Box 34"/>
            <p:cNvSpPr txBox="1"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732" y="871"/>
              <a:ext cx="1416" cy="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 smtClean="0">
                  <a:solidFill>
                    <a:srgbClr val="000000"/>
                  </a:solidFill>
                  <a:latin typeface="+mn-ea"/>
                </a:rPr>
                <a:t>+HO</a:t>
              </a:r>
              <a:r>
                <a:rPr lang="zh-CN" altLang="en-US" sz="2800" b="1">
                  <a:solidFill>
                    <a:srgbClr val="000000"/>
                  </a:solidFill>
                  <a:latin typeface="+mn-ea"/>
                </a:rPr>
                <a:t>－</a:t>
              </a:r>
              <a:r>
                <a:rPr lang="en-US" altLang="zh-CN" sz="2800" b="1">
                  <a:solidFill>
                    <a:srgbClr val="000000"/>
                  </a:solidFill>
                  <a:latin typeface="+mn-ea"/>
                </a:rPr>
                <a:t>SO</a:t>
              </a:r>
              <a:r>
                <a:rPr lang="en-US" altLang="zh-CN" sz="2800" b="1" baseline="-25000">
                  <a:solidFill>
                    <a:srgbClr val="000000"/>
                  </a:solidFill>
                  <a:latin typeface="+mn-ea"/>
                </a:rPr>
                <a:t>3</a:t>
              </a:r>
              <a:r>
                <a:rPr lang="en-US" altLang="zh-CN" sz="2800" b="1">
                  <a:solidFill>
                    <a:srgbClr val="000000"/>
                  </a:solidFill>
                  <a:latin typeface="+mn-ea"/>
                </a:rPr>
                <a:t>H</a:t>
              </a:r>
              <a:endParaRPr lang="en-US" altLang="zh-CN" sz="2800" b="1">
                <a:solidFill>
                  <a:srgbClr val="000000"/>
                </a:solidFill>
                <a:latin typeface="+mn-ea"/>
              </a:endParaRPr>
            </a:p>
          </p:txBody>
        </p:sp>
        <p:grpSp>
          <p:nvGrpSpPr>
            <p:cNvPr id="46" name="Group 35"/>
            <p:cNvGrpSpPr/>
            <p:nvPr>
              <p:custDataLst>
                <p:tags r:id="rId33"/>
              </p:custDataLst>
            </p:nvPr>
          </p:nvGrpSpPr>
          <p:grpSpPr>
            <a:xfrm>
              <a:off x="1836" y="765"/>
              <a:ext cx="1174" cy="329"/>
              <a:chOff x="2098" y="767"/>
              <a:chExt cx="862" cy="247"/>
            </a:xfrm>
          </p:grpSpPr>
          <p:sp>
            <p:nvSpPr>
              <p:cNvPr id="51" name="Line 36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2142" y="1014"/>
                <a:ext cx="697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Text Box 37"/>
              <p:cNvSpPr txBox="1"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2098" y="767"/>
                <a:ext cx="862" cy="2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楷体_GB2312" panose="02010609030101010101" charset="-122"/>
                  </a:rPr>
                  <a:t>70℃~80℃</a:t>
                </a:r>
                <a:endParaRPr lang="en-US" altLang="zh-CN" sz="2400" b="1">
                  <a:solidFill>
                    <a:srgbClr val="000000"/>
                  </a:solidFill>
                  <a:latin typeface="Times New Roman" panose="02020603050405020304" pitchFamily="18" charset="0"/>
                  <a:ea typeface="楷体_GB2312" panose="02010609030101010101" charset="-122"/>
                </a:endParaRPr>
              </a:p>
            </p:txBody>
          </p:sp>
        </p:grpSp>
        <p:grpSp>
          <p:nvGrpSpPr>
            <p:cNvPr id="47" name="Group 38"/>
            <p:cNvGrpSpPr/>
            <p:nvPr>
              <p:custDataLst>
                <p:tags r:id="rId36"/>
              </p:custDataLst>
            </p:nvPr>
          </p:nvGrpSpPr>
          <p:grpSpPr>
            <a:xfrm>
              <a:off x="2899" y="755"/>
              <a:ext cx="988" cy="586"/>
              <a:chOff x="2816" y="891"/>
              <a:chExt cx="1210" cy="493"/>
            </a:xfrm>
          </p:grpSpPr>
          <p:pic>
            <p:nvPicPr>
              <p:cNvPr id="49" name="Picture 39" descr="jgjs2"/>
              <p:cNvPicPr>
                <a:picLocks noChangeAspect="1" noChangeArrowheads="1"/>
              </p:cNvPicPr>
              <p:nvPr>
                <p:custDataLst>
                  <p:tags r:id="rId37"/>
                </p:custDataLst>
              </p:nvPr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816" y="936"/>
                <a:ext cx="416" cy="4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0" name="Rectangle 40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3080" y="891"/>
                <a:ext cx="946" cy="3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zh-CN" altLang="en-US" sz="2800" b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－</a:t>
                </a:r>
                <a:r>
                  <a:rPr lang="en-US" altLang="zh-CN" sz="2800" b="1">
                    <a:solidFill>
                      <a:srgbClr val="000000"/>
                    </a:solidFill>
                    <a:latin typeface="+mn-ea"/>
                  </a:rPr>
                  <a:t>SO</a:t>
                </a:r>
                <a:r>
                  <a:rPr lang="en-US" altLang="zh-CN" sz="2800" b="1" baseline="-25000">
                    <a:solidFill>
                      <a:srgbClr val="000000"/>
                    </a:solidFill>
                    <a:latin typeface="+mn-ea"/>
                  </a:rPr>
                  <a:t>3</a:t>
                </a:r>
                <a:r>
                  <a:rPr lang="en-US" altLang="zh-CN" sz="2800" b="1">
                    <a:solidFill>
                      <a:srgbClr val="000000"/>
                    </a:solidFill>
                    <a:latin typeface="+mn-ea"/>
                  </a:rPr>
                  <a:t>H</a:t>
                </a:r>
                <a:endParaRPr lang="en-US" altLang="zh-CN" sz="2800" b="1" baseline="-25000">
                  <a:solidFill>
                    <a:srgbClr val="000000"/>
                  </a:solidFill>
                  <a:latin typeface="+mn-ea"/>
                </a:endParaRPr>
              </a:p>
            </p:txBody>
          </p:sp>
        </p:grpSp>
        <p:sp>
          <p:nvSpPr>
            <p:cNvPr id="48" name="Rectangle 41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3907" y="899"/>
              <a:ext cx="870" cy="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28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+ H</a:t>
              </a:r>
              <a:r>
                <a:rPr lang="en-US" altLang="zh-CN" sz="2800" b="1" baseline="-25000">
                  <a:solidFill>
                    <a:srgbClr val="000000"/>
                  </a:solidFill>
                  <a:latin typeface="Times New Roman" panose="02020603050405020304" pitchFamily="18" charset="0"/>
                </a:rPr>
                <a:t>2</a:t>
              </a:r>
              <a:r>
                <a:rPr lang="en-US" altLang="zh-CN" sz="28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O</a:t>
              </a:r>
              <a:endPara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3" name="组合 52"/>
          <p:cNvGrpSpPr/>
          <p:nvPr>
            <p:custDataLst>
              <p:tags r:id="rId40"/>
            </p:custDataLst>
          </p:nvPr>
        </p:nvGrpSpPr>
        <p:grpSpPr>
          <a:xfrm>
            <a:off x="2365173" y="2661083"/>
            <a:ext cx="4969283" cy="806510"/>
            <a:chOff x="2314903" y="2285430"/>
            <a:chExt cx="4226047" cy="806510"/>
          </a:xfrm>
        </p:grpSpPr>
        <p:sp>
          <p:nvSpPr>
            <p:cNvPr id="54" name="Text Box 22"/>
            <p:cNvSpPr txBox="1"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2748892" y="2504189"/>
              <a:ext cx="98662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>
                  <a:ea typeface="宋体" panose="02010600030101010101" pitchFamily="2" charset="-122"/>
                </a:rPr>
                <a:t>+ Br</a:t>
              </a:r>
              <a:r>
                <a:rPr lang="en-US" altLang="zh-CN" sz="2800" b="1" baseline="-25000">
                  <a:ea typeface="宋体" panose="02010600030101010101" pitchFamily="2" charset="-122"/>
                </a:rPr>
                <a:t>2</a:t>
              </a:r>
              <a:endParaRPr lang="en-US" altLang="zh-CN" sz="2800" b="1" baseline="-25000">
                <a:ea typeface="宋体" panose="02010600030101010101" pitchFamily="2" charset="-122"/>
              </a:endParaRPr>
            </a:p>
          </p:txBody>
        </p:sp>
        <p:pic>
          <p:nvPicPr>
            <p:cNvPr id="55" name="Picture 46" descr="jgjs2"/>
            <p:cNvPicPr>
              <a:picLocks noChangeAspect="1" noChangeArrowheads="1"/>
            </p:cNvPicPr>
            <p:nvPr>
              <p:custDataLst>
                <p:tags r:id="rId42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314903" y="2434776"/>
              <a:ext cx="489152" cy="600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6" name="Group 23"/>
            <p:cNvGrpSpPr/>
            <p:nvPr>
              <p:custDataLst>
                <p:tags r:id="rId43"/>
              </p:custDataLst>
            </p:nvPr>
          </p:nvGrpSpPr>
          <p:grpSpPr>
            <a:xfrm>
              <a:off x="3519554" y="2285430"/>
              <a:ext cx="1120775" cy="523876"/>
              <a:chOff x="2308" y="1850"/>
              <a:chExt cx="706" cy="330"/>
            </a:xfrm>
          </p:grpSpPr>
          <p:sp>
            <p:nvSpPr>
              <p:cNvPr id="63" name="Line 24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2358" y="2173"/>
                <a:ext cx="528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2800"/>
              </a:p>
            </p:txBody>
          </p:sp>
          <p:sp>
            <p:nvSpPr>
              <p:cNvPr id="64" name="Text Box 25"/>
              <p:cNvSpPr txBox="1"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2308" y="1850"/>
                <a:ext cx="706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800" b="1">
                    <a:solidFill>
                      <a:srgbClr val="0000FF"/>
                    </a:solidFill>
                    <a:latin typeface="+mn-ea"/>
                    <a:cs typeface="Arial Unicode MS" panose="020B0604020202020204" pitchFamily="34" charset="-122"/>
                  </a:rPr>
                  <a:t>FeBr</a:t>
                </a:r>
                <a:r>
                  <a:rPr lang="en-US" altLang="zh-CN" sz="2800" b="1" baseline="-25000">
                    <a:solidFill>
                      <a:srgbClr val="0000FF"/>
                    </a:solidFill>
                    <a:latin typeface="+mn-ea"/>
                    <a:cs typeface="Arial Unicode MS" panose="020B0604020202020204" pitchFamily="34" charset="-122"/>
                  </a:rPr>
                  <a:t>3</a:t>
                </a:r>
                <a:endParaRPr lang="en-US" altLang="zh-CN" sz="2800" b="1" baseline="-25000">
                  <a:solidFill>
                    <a:srgbClr val="0000FF"/>
                  </a:solidFill>
                  <a:latin typeface="+mn-ea"/>
                  <a:cs typeface="Arial Unicode MS" panose="020B0604020202020204" pitchFamily="34" charset="-122"/>
                </a:endParaRPr>
              </a:p>
            </p:txBody>
          </p:sp>
        </p:grpSp>
        <p:grpSp>
          <p:nvGrpSpPr>
            <p:cNvPr id="57" name="组合 56"/>
            <p:cNvGrpSpPr/>
            <p:nvPr>
              <p:custDataLst>
                <p:tags r:id="rId46"/>
              </p:custDataLst>
            </p:nvPr>
          </p:nvGrpSpPr>
          <p:grpSpPr>
            <a:xfrm>
              <a:off x="4525405" y="2412394"/>
              <a:ext cx="1103334" cy="679546"/>
              <a:chOff x="5989099" y="3113416"/>
              <a:chExt cx="1103334" cy="679546"/>
            </a:xfrm>
          </p:grpSpPr>
          <p:pic>
            <p:nvPicPr>
              <p:cNvPr id="59" name="Picture 46" descr="jgjs2"/>
              <p:cNvPicPr>
                <a:picLocks noChangeAspect="1" noChangeArrowheads="1"/>
              </p:cNvPicPr>
              <p:nvPr>
                <p:custDataLst>
                  <p:tags r:id="rId47"/>
                </p:custDataLst>
              </p:nvPr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989099" y="3205462"/>
                <a:ext cx="478568" cy="587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0" name="组合 59"/>
              <p:cNvGrpSpPr/>
              <p:nvPr>
                <p:custDataLst>
                  <p:tags r:id="rId48"/>
                </p:custDataLst>
              </p:nvPr>
            </p:nvGrpSpPr>
            <p:grpSpPr>
              <a:xfrm>
                <a:off x="6425233" y="3113416"/>
                <a:ext cx="667200" cy="523220"/>
                <a:chOff x="6425233" y="3113416"/>
                <a:chExt cx="667200" cy="523220"/>
              </a:xfrm>
            </p:grpSpPr>
            <p:cxnSp>
              <p:nvCxnSpPr>
                <p:cNvPr id="61" name="直接连接符 60"/>
                <p:cNvCxnSpPr/>
                <p:nvPr>
                  <p:custDataLst>
                    <p:tags r:id="rId49"/>
                  </p:custDataLst>
                </p:nvPr>
              </p:nvCxnSpPr>
              <p:spPr>
                <a:xfrm flipV="1">
                  <a:off x="6425233" y="3344249"/>
                  <a:ext cx="244531" cy="2690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2" name="矩形 61"/>
                <p:cNvSpPr/>
                <p:nvPr>
                  <p:custDataLst>
                    <p:tags r:id="rId50"/>
                  </p:custDataLst>
                </p:nvPr>
              </p:nvSpPr>
              <p:spPr>
                <a:xfrm>
                  <a:off x="6587166" y="3113416"/>
                  <a:ext cx="505267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spcBef>
                      <a:spcPct val="50000"/>
                    </a:spcBef>
                  </a:pPr>
                  <a:r>
                    <a:rPr lang="en-US" altLang="zh-CN" sz="2800">
                      <a:solidFill>
                        <a:prstClr val="black"/>
                      </a:solidFill>
                    </a:rPr>
                    <a:t>Br</a:t>
                  </a:r>
                  <a:endParaRPr lang="en-US" altLang="zh-CN" sz="280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58" name="Text Box 35"/>
            <p:cNvSpPr txBox="1">
              <a:spLocks noChangeArrowheads="1"/>
            </p:cNvSpPr>
            <p:nvPr>
              <p:custDataLst>
                <p:tags r:id="rId51"/>
              </p:custDataLst>
            </p:nvPr>
          </p:nvSpPr>
          <p:spPr bwMode="auto">
            <a:xfrm>
              <a:off x="5414253" y="2550794"/>
              <a:ext cx="112669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>
                  <a:ea typeface="宋体" panose="02010600030101010101" pitchFamily="2" charset="-122"/>
                </a:rPr>
                <a:t>+  HBr</a:t>
              </a:r>
              <a:endParaRPr lang="en-US" altLang="zh-CN" sz="2800" b="1"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5" name="文本框 64"/>
          <p:cNvSpPr txBox="1"/>
          <p:nvPr>
            <p:custDataLst>
              <p:tags r:id="rId52"/>
            </p:custDataLst>
          </p:nvPr>
        </p:nvSpPr>
        <p:spPr>
          <a:xfrm>
            <a:off x="450224" y="6078224"/>
            <a:ext cx="9145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/>
            <a:r>
              <a:rPr lang="zh-CN" altLang="en-US" sz="2800" b="1">
                <a:solidFill>
                  <a:srgbClr val="0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Times New Roman" panose="02020603050405020304" pitchFamily="18" charset="0"/>
              </a:rPr>
              <a:t>总体来说，苯的化学性质是“</a:t>
            </a:r>
            <a:r>
              <a:rPr lang="zh-CN" altLang="en-US" sz="2800" b="1"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Times New Roman" panose="02020603050405020304" pitchFamily="18" charset="0"/>
              </a:rPr>
              <a:t>易取代</a:t>
            </a:r>
            <a:r>
              <a:rPr lang="zh-CN" altLang="en-US" sz="2800" b="1" smtClean="0"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Times New Roman" panose="02020603050405020304" pitchFamily="18" charset="0"/>
              </a:rPr>
              <a:t>，能加</a:t>
            </a:r>
            <a:r>
              <a:rPr lang="zh-CN" altLang="en-US" sz="2800" b="1"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Times New Roman" panose="02020603050405020304" pitchFamily="18" charset="0"/>
              </a:rPr>
              <a:t>成</a:t>
            </a:r>
            <a:r>
              <a:rPr lang="zh-CN" altLang="en-US" sz="2800" b="1" smtClean="0"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Times New Roman" panose="02020603050405020304" pitchFamily="18" charset="0"/>
              </a:rPr>
              <a:t>，难氧</a:t>
            </a:r>
            <a:r>
              <a:rPr lang="zh-CN" altLang="en-US" sz="2800" b="1"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Times New Roman" panose="02020603050405020304" pitchFamily="18" charset="0"/>
              </a:rPr>
              <a:t>化</a:t>
            </a:r>
            <a:r>
              <a:rPr lang="zh-CN" altLang="en-US" sz="2800" b="1">
                <a:solidFill>
                  <a:srgbClr val="0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Times New Roman" panose="02020603050405020304" pitchFamily="18" charset="0"/>
              </a:rPr>
              <a:t>”</a:t>
            </a:r>
            <a:endParaRPr lang="zh-CN" altLang="en-US" sz="2800" b="1">
              <a:solidFill>
                <a:srgbClr val="00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2" grpId="0" bldLvl="0" animBg="1"/>
      <p:bldP spid="27663" grpId="0" bldLvl="0" animBg="1"/>
      <p:bldP spid="27664" grpId="0" bldLvl="0" animBg="1"/>
      <p:bldP spid="27665" grpId="0" bldLvl="0" animBg="1"/>
      <p:bldP spid="2" grpId="0"/>
      <p:bldP spid="3" grpId="0"/>
      <p:bldP spid="5" grpId="0"/>
      <p:bldP spid="6" grpId="0" bldLvl="0" animBg="1"/>
      <p:bldP spid="7" grpId="0"/>
      <p:bldP spid="8" grpId="0"/>
      <p:bldP spid="6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03835" y="723900"/>
          <a:ext cx="11819890" cy="58769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0205"/>
                <a:gridCol w="2165350"/>
                <a:gridCol w="1854835"/>
                <a:gridCol w="1802130"/>
                <a:gridCol w="2473325"/>
                <a:gridCol w="3154045"/>
              </a:tblGrid>
              <a:tr h="411480">
                <a:tc gridSpan="2"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zh-CN" altLang="en-US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15" marR="45715" marT="22857" marB="22857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甲烷</a:t>
                      </a:r>
                      <a:endParaRPr lang="zh-CN" altLang="en-US" sz="2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15" marR="45715" marT="22857" marB="22857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乙烯</a:t>
                      </a:r>
                      <a:endParaRPr lang="zh-CN" altLang="en-US" sz="2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15" marR="45715" marT="22857" marB="22857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乙炔</a:t>
                      </a:r>
                      <a:endParaRPr lang="zh-CN" altLang="en-US" sz="2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15" marR="45715" marT="22857" marB="22857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苯</a:t>
                      </a:r>
                      <a:endParaRPr lang="zh-CN" altLang="en-US" sz="2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15" marR="45715" marT="22857" marB="22857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360">
                <a:tc gridSpan="2"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结构简式</a:t>
                      </a:r>
                      <a:endParaRPr lang="zh-CN" altLang="en-US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15" marR="45715" marT="22857" marB="22857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US" altLang="zh-CN" sz="2400" b="0" baseline="-2500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en-US" altLang="zh-CN" sz="2400" b="0" baseline="-2500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15" marR="45715" marT="22857" marB="22857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US" altLang="zh-CN" sz="2400" b="0" baseline="-2500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altLang="en-US" sz="2400" b="0" baseline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＝</a:t>
                      </a:r>
                      <a:r>
                        <a:rPr lang="en-US" altLang="zh-CN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US" altLang="zh-CN" sz="2400" b="0" baseline="-2500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US" altLang="zh-CN" sz="2400" b="0" baseline="-2500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15" marR="45715" marT="22857" marB="22857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≡</a:t>
                      </a:r>
                      <a:r>
                        <a:rPr lang="en-US" altLang="zh-CN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CH</a:t>
                      </a:r>
                      <a:endParaRPr lang="en-US" altLang="zh-CN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15" marR="45715" marT="22857" marB="22857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             (</a:t>
                      </a: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键线式</a:t>
                      </a:r>
                      <a:r>
                        <a:rPr lang="en-US" altLang="zh-CN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en-US" altLang="zh-CN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15" marR="45715" marT="22857" marB="22857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3925">
                <a:tc gridSpan="2"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结构特点</a:t>
                      </a:r>
                      <a:endParaRPr lang="zh-CN" altLang="en-US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15" marR="45715" marT="22857" marB="22857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全部单键</a:t>
                      </a:r>
                      <a:endParaRPr lang="en-US" altLang="zh-CN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饱和烃</a:t>
                      </a:r>
                      <a:endParaRPr lang="zh-CN" altLang="en-US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15" marR="45715" marT="22857" marB="22857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含碳碳双键</a:t>
                      </a:r>
                      <a:endParaRPr lang="en-US" altLang="zh-CN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不饱和烃</a:t>
                      </a:r>
                      <a:endParaRPr lang="zh-CN" altLang="en-US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15" marR="45715" marT="22857" marB="22857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含碳碳三键</a:t>
                      </a:r>
                      <a:endParaRPr lang="en-US" altLang="zh-CN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不饱和烃</a:t>
                      </a:r>
                      <a:endParaRPr lang="zh-CN" altLang="en-US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15" marR="45715" marT="22857" marB="22857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含大</a:t>
                      </a:r>
                      <a:r>
                        <a:rPr lang="en-US" altLang="zh-CN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π</a:t>
                      </a: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键</a:t>
                      </a:r>
                      <a:endParaRPr lang="en-US" altLang="zh-CN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不饱和烃</a:t>
                      </a:r>
                      <a:endParaRPr lang="zh-CN" altLang="en-US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15" marR="45715" marT="22857" marB="22857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6735">
                <a:tc gridSpan="2"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空间构型</a:t>
                      </a:r>
                      <a:endParaRPr lang="zh-CN" altLang="en-US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15" marR="45715" marT="22857" marB="22857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正四面体</a:t>
                      </a:r>
                      <a:endParaRPr lang="zh-CN" altLang="en-US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15" marR="45715" marT="22857" marB="22857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平面结构</a:t>
                      </a:r>
                      <a:endParaRPr lang="zh-CN" altLang="en-US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15" marR="45715" marT="22857" marB="22857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直线结构</a:t>
                      </a:r>
                      <a:endParaRPr lang="zh-CN" altLang="en-US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15" marR="45715" marT="22857" marB="22857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平面正六边形</a:t>
                      </a:r>
                      <a:endParaRPr lang="zh-CN" altLang="en-US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15" marR="45715" marT="22857" marB="22857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9150">
                <a:tc gridSpan="2"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物理性质</a:t>
                      </a:r>
                      <a:endParaRPr lang="zh-CN" altLang="en-US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15" marR="45715" marT="22857" marB="22857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无色气体，不溶于水</a:t>
                      </a:r>
                      <a:endParaRPr lang="zh-CN" altLang="en-US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15" marR="45715" marT="22857" marB="22857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无色无味气体、微溶于水</a:t>
                      </a:r>
                      <a:endParaRPr lang="zh-CN" altLang="en-US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15" marR="45715" marT="22857" marB="22857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无色液体、不溶于水</a:t>
                      </a:r>
                      <a:endParaRPr lang="zh-CN" altLang="en-US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15" marR="45715" marT="22857" marB="22857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160">
                <a:tc rowSpan="4"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化学性质</a:t>
                      </a:r>
                      <a:endParaRPr lang="zh-CN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15" marR="45715" marT="22857" marB="22857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燃烧</a:t>
                      </a:r>
                      <a:endParaRPr lang="zh-CN" altLang="en-US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15" marR="45715" marT="22857" marB="22857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易燃，完全燃烧生成</a:t>
                      </a:r>
                      <a:r>
                        <a:rPr lang="en-US" altLang="zh-CN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US" altLang="zh-CN" sz="2400" b="0" baseline="-2500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和</a:t>
                      </a:r>
                      <a:r>
                        <a:rPr lang="en-US" altLang="zh-CN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altLang="zh-CN" sz="2400" b="0" baseline="-2500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</a:t>
                      </a:r>
                      <a:endParaRPr lang="en-US" altLang="zh-CN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15" marR="45715" marT="22857" marB="22857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537210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溴（</a:t>
                      </a:r>
                      <a:r>
                        <a:rPr lang="en-US" altLang="zh-CN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CCl</a:t>
                      </a:r>
                      <a:r>
                        <a:rPr lang="en-US" altLang="zh-CN" sz="2400" b="0" baseline="-2500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altLang="en-US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15" marR="45715" marT="22857" marB="22857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不反应</a:t>
                      </a:r>
                      <a:endParaRPr lang="zh-CN" altLang="en-US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15" marR="45715" marT="22857" marB="22857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加成反应</a:t>
                      </a:r>
                      <a:endParaRPr lang="zh-CN" altLang="en-US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15" marR="45715" marT="22857" marB="22857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加成反应</a:t>
                      </a:r>
                      <a:endParaRPr lang="zh-CN" altLang="en-US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15" marR="45715" marT="22857" marB="22857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不反应（三者混溶）</a:t>
                      </a:r>
                      <a:endParaRPr lang="zh-CN" altLang="en-US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15" marR="45715" marT="22857" marB="22857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635">
                <a:tc vMerge="1">
                  <a:tcPr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溴水</a:t>
                      </a:r>
                      <a:endParaRPr lang="zh-CN" altLang="en-US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15" marR="45715" marT="22857" marB="22857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不反应</a:t>
                      </a:r>
                      <a:endParaRPr lang="zh-CN" altLang="en-US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15" marR="45715" marT="22857" marB="22857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加成反应</a:t>
                      </a:r>
                      <a:endParaRPr lang="zh-CN" altLang="en-US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15" marR="45715" marT="22857" marB="22857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加成反应</a:t>
                      </a:r>
                      <a:endParaRPr lang="zh-CN" altLang="en-US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15" marR="45715" marT="22857" marB="22857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不反应（萃取）</a:t>
                      </a:r>
                      <a:endParaRPr lang="zh-CN" altLang="en-US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15" marR="45715" marT="22857" marB="22857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635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高锰酸钾</a:t>
                      </a:r>
                      <a:r>
                        <a:rPr lang="en-US" altLang="zh-CN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酸性</a:t>
                      </a:r>
                      <a:r>
                        <a:rPr lang="en-US" altLang="zh-CN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en-US" altLang="zh-CN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15" marR="45715" marT="22857" marB="22857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不反应</a:t>
                      </a:r>
                      <a:endParaRPr lang="zh-CN" altLang="en-US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15" marR="45715" marT="22857" marB="22857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氧化反应</a:t>
                      </a:r>
                      <a:endParaRPr lang="zh-CN" altLang="en-US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15" marR="45715" marT="22857" marB="22857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氧化反应</a:t>
                      </a:r>
                      <a:endParaRPr lang="zh-CN" altLang="en-US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15" marR="45715" marT="22857" marB="22857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不反应</a:t>
                      </a:r>
                      <a:endParaRPr lang="zh-CN" altLang="en-US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15" marR="45715" marT="22857" marB="22857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635">
                <a:tc gridSpan="2"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主要反应类型</a:t>
                      </a:r>
                      <a:endParaRPr lang="zh-CN" altLang="en-US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15" marR="45715" marT="22857" marB="22857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取代</a:t>
                      </a:r>
                      <a:endParaRPr lang="zh-CN" altLang="en-US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15" marR="45715" marT="22857" marB="22857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加成、聚合</a:t>
                      </a:r>
                      <a:endParaRPr lang="zh-CN" altLang="en-US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15" marR="45715" marT="22857" marB="22857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加成、聚合</a:t>
                      </a:r>
                      <a:endParaRPr lang="zh-CN" altLang="en-US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15" marR="45715" marT="22857" marB="22857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取代、加成</a:t>
                      </a:r>
                      <a:endParaRPr lang="zh-CN" altLang="en-US" sz="2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715" marR="45715" marT="22857" marB="22857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206865" y="1142365"/>
            <a:ext cx="1072515" cy="59372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890270" y="13779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[</a:t>
            </a:r>
            <a:r>
              <a:rPr lang="zh-CN" altLang="en-US" sz="280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几种烃</a:t>
            </a:r>
            <a:r>
              <a:rPr lang="zh-CN" altLang="en-US" sz="280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的</a:t>
            </a:r>
            <a:r>
              <a:rPr lang="zh-CN" altLang="en-US" sz="280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性质的比较</a:t>
            </a:r>
            <a:r>
              <a:rPr lang="en-US" altLang="zh-CN" sz="280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]</a:t>
            </a:r>
            <a:endParaRPr lang="en-US" altLang="zh-CN" sz="280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05205" y="5384637"/>
            <a:ext cx="6740031" cy="523220"/>
          </a:xfrm>
          <a:prstGeom prst="rect">
            <a:avLst/>
          </a:prstGeom>
          <a:noFill/>
          <a:ln w="38100" cap="sq">
            <a:noFill/>
            <a:prstDash val="sysDot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b="1" smtClean="0"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是分子</a:t>
            </a:r>
            <a:r>
              <a:rPr lang="zh-CN" altLang="en-US" sz="2800" b="1"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中含有一个或多个苯环的一类</a:t>
            </a:r>
            <a:r>
              <a:rPr lang="zh-CN" altLang="en-US" sz="2800" b="1" smtClean="0"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烃。</a:t>
            </a:r>
            <a:endParaRPr lang="zh-CN" altLang="en-US" sz="2800"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4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0243" y="590569"/>
            <a:ext cx="9928746" cy="584775"/>
          </a:xfrm>
          <a:prstGeom prst="rect">
            <a:avLst/>
          </a:prstGeom>
          <a:noFill/>
          <a:ln w="38100" cap="sq">
            <a:noFill/>
            <a:prstDash val="sysDot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 smtClean="0">
                <a:solidFill>
                  <a:srgbClr val="0000F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观察下列有机化合物的结构特点，区分下列概念</a:t>
            </a:r>
            <a:endParaRPr lang="zh-CN" altLang="en-US" sz="3200">
              <a:solidFill>
                <a:srgbClr val="0000FF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5" name="TextBox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2881" y="4608365"/>
            <a:ext cx="2611587" cy="539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506" tIns="53753" rIns="107506" bIns="537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芳香族化合物：</a:t>
            </a:r>
            <a:endParaRPr lang="zh-CN" altLang="en-US" sz="2800" b="1">
              <a:solidFill>
                <a:srgbClr val="0000FF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76" name="TextBox 2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7297" y="5373420"/>
            <a:ext cx="1511336" cy="539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506" tIns="53753" rIns="107506" bIns="537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芳香烃：</a:t>
            </a:r>
            <a:endParaRPr lang="zh-CN" altLang="en-US" sz="2800" b="1">
              <a:solidFill>
                <a:srgbClr val="0000FF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77" name="TextBox 2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0227" y="6101828"/>
            <a:ext cx="2300379" cy="539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506" tIns="53753" rIns="107506" bIns="537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smtClean="0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苯的同系物：</a:t>
            </a:r>
            <a:endParaRPr lang="zh-CN" altLang="en-US" sz="2800" b="1">
              <a:solidFill>
                <a:srgbClr val="0000FF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78" name="矩形 77"/>
          <p:cNvSpPr/>
          <p:nvPr>
            <p:custDataLst>
              <p:tags r:id="rId6"/>
            </p:custDataLst>
          </p:nvPr>
        </p:nvSpPr>
        <p:spPr>
          <a:xfrm>
            <a:off x="2552393" y="4675901"/>
            <a:ext cx="78546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2750">
              <a:spcBef>
                <a:spcPts val="1200"/>
              </a:spcBef>
            </a:pPr>
            <a:r>
              <a:rPr lang="zh-CN" altLang="en-US" sz="2800"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是分子中含有</a:t>
            </a:r>
            <a:r>
              <a:rPr lang="zh-CN" altLang="en-US" sz="2800" b="1" smtClean="0"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苯环</a:t>
            </a:r>
            <a:r>
              <a:rPr lang="zh-CN" altLang="en-US" sz="2800" smtClean="0"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的</a:t>
            </a:r>
            <a:r>
              <a:rPr lang="zh-CN" altLang="en-US" sz="2800"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化合物（一个或多个苯环</a:t>
            </a:r>
            <a:r>
              <a:rPr lang="zh-CN" altLang="en-US" sz="2800" smtClean="0"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）。</a:t>
            </a:r>
            <a:endParaRPr lang="zh-CN" altLang="en-US" sz="2800"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</p:txBody>
      </p:sp>
      <p:sp>
        <p:nvSpPr>
          <p:cNvPr id="79" name="矩形 78"/>
          <p:cNvSpPr/>
          <p:nvPr>
            <p:custDataLst>
              <p:tags r:id="rId7"/>
            </p:custDataLst>
          </p:nvPr>
        </p:nvSpPr>
        <p:spPr>
          <a:xfrm>
            <a:off x="2322732" y="6131881"/>
            <a:ext cx="8443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12750">
              <a:spcBef>
                <a:spcPts val="1200"/>
              </a:spcBef>
            </a:pPr>
            <a:r>
              <a:rPr lang="zh-CN" altLang="en-US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分子中含有一个苯环，苯环上的侧链全部为烷烃</a:t>
            </a:r>
            <a:r>
              <a:rPr lang="zh-CN" altLang="en-US" sz="28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基。</a:t>
            </a:r>
            <a:endParaRPr lang="zh-CN" altLang="en-US" sz="2800" b="1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5" name="组合 14"/>
          <p:cNvGrpSpPr/>
          <p:nvPr>
            <p:custDataLst>
              <p:tags r:id="rId8"/>
            </p:custDataLst>
          </p:nvPr>
        </p:nvGrpSpPr>
        <p:grpSpPr>
          <a:xfrm>
            <a:off x="319110" y="816181"/>
            <a:ext cx="10039493" cy="3391363"/>
            <a:chOff x="319110" y="816181"/>
            <a:chExt cx="10039493" cy="3391363"/>
          </a:xfrm>
        </p:grpSpPr>
        <p:sp>
          <p:nvSpPr>
            <p:cNvPr id="2" name="Text Box 3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460318" y="816181"/>
              <a:ext cx="184150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endParaRPr lang="zh-CN" altLang="zh-CN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>
              <p:custDataLst>
                <p:tags r:id="rId10"/>
              </p:custDataLst>
            </p:nvPr>
          </p:nvGrpSpPr>
          <p:grpSpPr>
            <a:xfrm>
              <a:off x="342336" y="2333939"/>
              <a:ext cx="1812872" cy="609600"/>
              <a:chOff x="1776" y="2496"/>
              <a:chExt cx="850" cy="384"/>
            </a:xfrm>
          </p:grpSpPr>
          <p:grpSp>
            <p:nvGrpSpPr>
              <p:cNvPr id="4" name="Group 5"/>
              <p:cNvGrpSpPr/>
              <p:nvPr>
                <p:custDataLst>
                  <p:tags r:id="rId11"/>
                </p:custDataLst>
              </p:nvPr>
            </p:nvGrpSpPr>
            <p:grpSpPr>
              <a:xfrm>
                <a:off x="1776" y="2496"/>
                <a:ext cx="345" cy="384"/>
                <a:chOff x="5229" y="3318"/>
                <a:chExt cx="720" cy="623"/>
              </a:xfrm>
            </p:grpSpPr>
            <p:sp>
              <p:nvSpPr>
                <p:cNvPr id="6" name="AutoShape 6"/>
                <p:cNvSpPr>
                  <a:spLocks noChangeArrowheads="1"/>
                </p:cNvSpPr>
                <p:nvPr>
                  <p:custDataLst>
                    <p:tags r:id="rId12"/>
                  </p:custDataLst>
                </p:nvPr>
              </p:nvSpPr>
              <p:spPr bwMode="auto">
                <a:xfrm>
                  <a:off x="5229" y="3318"/>
                  <a:ext cx="720" cy="623"/>
                </a:xfrm>
                <a:prstGeom prst="hexagon">
                  <a:avLst>
                    <a:gd name="adj" fmla="val 28892"/>
                    <a:gd name="vf" fmla="val 115470"/>
                  </a:avLst>
                </a:prstGeom>
                <a:noFill/>
                <a:ln w="19050">
                  <a:solidFill>
                    <a:srgbClr val="000000"/>
                  </a:solidFill>
                  <a:miter lim="800000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00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 sz="2800" b="1">
                    <a:latin typeface="Times New Roman" panose="02020603050405020304" pitchFamily="18" charset="0"/>
                    <a:ea typeface="华文新魏" panose="0201080004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" name="Oval 7"/>
                <p:cNvSpPr>
                  <a:spLocks noChangeArrowheads="1"/>
                </p:cNvSpPr>
                <p:nvPr>
                  <p:custDataLst>
                    <p:tags r:id="rId13"/>
                  </p:custDataLst>
                </p:nvPr>
              </p:nvSpPr>
              <p:spPr bwMode="auto">
                <a:xfrm>
                  <a:off x="5415" y="3444"/>
                  <a:ext cx="360" cy="360"/>
                </a:xfrm>
                <a:prstGeom prst="ellips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00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 sz="2800" b="1">
                    <a:latin typeface="Times New Roman" panose="02020603050405020304" pitchFamily="18" charset="0"/>
                    <a:ea typeface="华文新魏" panose="0201080004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" name="Text Box 8"/>
              <p:cNvSpPr txBox="1"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2121" y="2522"/>
                <a:ext cx="505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just" eaLnBrk="0" hangingPunct="0"/>
                <a:r>
                  <a:rPr lang="en-US" altLang="zh-CN" sz="2800" b="1">
                    <a:latin typeface="Times New Roman" panose="02020603050405020304" pitchFamily="18" charset="0"/>
                    <a:ea typeface="华文新魏" panose="02010800040101010101" pitchFamily="2" charset="-122"/>
                    <a:cs typeface="Times New Roman" panose="02020603050405020304" pitchFamily="18" charset="0"/>
                  </a:rPr>
                  <a:t>—CH</a:t>
                </a:r>
                <a:r>
                  <a:rPr lang="en-US" altLang="zh-CN" sz="2800" b="1" baseline="-25000">
                    <a:latin typeface="Times New Roman" panose="02020603050405020304" pitchFamily="18" charset="0"/>
                    <a:ea typeface="华文新魏" panose="02010800040101010101" pitchFamily="2" charset="-122"/>
                    <a:cs typeface="Times New Roman" panose="02020603050405020304" pitchFamily="18" charset="0"/>
                  </a:rPr>
                  <a:t>3</a:t>
                </a:r>
                <a:endParaRPr lang="en-US" altLang="zh-CN" sz="2800" b="1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Group 9"/>
            <p:cNvGrpSpPr/>
            <p:nvPr>
              <p:custDataLst>
                <p:tags r:id="rId15"/>
              </p:custDataLst>
            </p:nvPr>
          </p:nvGrpSpPr>
          <p:grpSpPr>
            <a:xfrm rot="16200000">
              <a:off x="281301" y="1336369"/>
              <a:ext cx="708281" cy="632663"/>
              <a:chOff x="5215" y="3334"/>
              <a:chExt cx="720" cy="623"/>
            </a:xfrm>
          </p:grpSpPr>
          <p:sp>
            <p:nvSpPr>
              <p:cNvPr id="9" name="AutoShape 10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5215" y="3334"/>
                <a:ext cx="720" cy="623"/>
              </a:xfrm>
              <a:prstGeom prst="hexagon">
                <a:avLst>
                  <a:gd name="adj" fmla="val 28892"/>
                  <a:gd name="vf" fmla="val 115470"/>
                </a:avLst>
              </a:prstGeom>
              <a:noFill/>
              <a:ln w="19050">
                <a:solidFill>
                  <a:srgbClr val="000000"/>
                </a:solidFill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800" b="1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Oval 11"/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5415" y="3444"/>
                <a:ext cx="360" cy="360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800" b="1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1" name="Group 13"/>
            <p:cNvGrpSpPr/>
            <p:nvPr>
              <p:custDataLst>
                <p:tags r:id="rId18"/>
              </p:custDataLst>
            </p:nvPr>
          </p:nvGrpSpPr>
          <p:grpSpPr>
            <a:xfrm>
              <a:off x="3727403" y="1205879"/>
              <a:ext cx="1725613" cy="1185864"/>
              <a:chOff x="3925" y="2271"/>
              <a:chExt cx="1087" cy="747"/>
            </a:xfrm>
          </p:grpSpPr>
          <p:sp>
            <p:nvSpPr>
              <p:cNvPr id="12" name="Text Box 14"/>
              <p:cNvSpPr txBox="1"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4044" y="2271"/>
                <a:ext cx="968" cy="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just" eaLnBrk="0" hangingPunct="0"/>
                <a:r>
                  <a:rPr lang="en-US" altLang="zh-CN" sz="2800" b="1" smtClean="0">
                    <a:latin typeface="Times New Roman" panose="02020603050405020304" pitchFamily="18" charset="0"/>
                    <a:ea typeface="华文新魏" panose="02010800040101010101" pitchFamily="2" charset="-122"/>
                    <a:cs typeface="Times New Roman" panose="02020603050405020304" pitchFamily="18" charset="0"/>
                  </a:rPr>
                  <a:t>CH=CH</a:t>
                </a:r>
                <a:r>
                  <a:rPr lang="en-US" altLang="zh-CN" sz="2800" b="1" baseline="-25000" smtClean="0">
                    <a:latin typeface="Times New Roman" panose="02020603050405020304" pitchFamily="18" charset="0"/>
                    <a:ea typeface="华文新魏" panose="02010800040101010101" pitchFamily="2" charset="-122"/>
                    <a:cs typeface="Times New Roman" panose="02020603050405020304" pitchFamily="18" charset="0"/>
                  </a:rPr>
                  <a:t>2</a:t>
                </a:r>
                <a:endParaRPr lang="en-US" altLang="zh-CN" sz="2800" b="1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Line 15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 rot="16136669">
                <a:off x="3988" y="2612"/>
                <a:ext cx="207" cy="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800" b="1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14" name="Object 16"/>
              <p:cNvGraphicFramePr>
                <a:graphicFrameLocks noChangeAspect="1"/>
              </p:cNvGraphicFramePr>
              <p:nvPr>
                <p:custDataLst>
                  <p:tags r:id="rId21"/>
                </p:custDataLst>
              </p:nvPr>
            </p:nvGraphicFramePr>
            <p:xfrm>
              <a:off x="3925" y="2695"/>
              <a:ext cx="346" cy="32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8" name="" r:id="rId22" imgW="557530" imgH="624840" progId="">
                      <p:embed/>
                    </p:oleObj>
                  </mc:Choice>
                  <mc:Fallback>
                    <p:oleObj name="" r:id="rId22" imgW="557530" imgH="624840" progId="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2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925" y="2695"/>
                            <a:ext cx="346" cy="32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8" name="Group 20"/>
            <p:cNvGrpSpPr/>
            <p:nvPr>
              <p:custDataLst>
                <p:tags r:id="rId24"/>
              </p:custDataLst>
            </p:nvPr>
          </p:nvGrpSpPr>
          <p:grpSpPr>
            <a:xfrm>
              <a:off x="3782643" y="2537179"/>
              <a:ext cx="1146513" cy="616154"/>
              <a:chOff x="522" y="3702"/>
              <a:chExt cx="879" cy="499"/>
            </a:xfrm>
          </p:grpSpPr>
          <p:grpSp>
            <p:nvGrpSpPr>
              <p:cNvPr id="19" name="Group 21"/>
              <p:cNvGrpSpPr/>
              <p:nvPr>
                <p:custDataLst>
                  <p:tags r:id="rId25"/>
                </p:custDataLst>
              </p:nvPr>
            </p:nvGrpSpPr>
            <p:grpSpPr>
              <a:xfrm rot="1851605">
                <a:off x="902" y="3754"/>
                <a:ext cx="499" cy="408"/>
                <a:chOff x="3169" y="784"/>
                <a:chExt cx="1678" cy="1361"/>
              </a:xfrm>
            </p:grpSpPr>
            <p:sp>
              <p:nvSpPr>
                <p:cNvPr id="23" name="AutoShape 22"/>
                <p:cNvSpPr>
                  <a:spLocks noChangeArrowheads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3169" y="784"/>
                  <a:ext cx="1678" cy="1361"/>
                </a:xfrm>
                <a:prstGeom prst="hexagon">
                  <a:avLst>
                    <a:gd name="adj" fmla="val 30823"/>
                    <a:gd name="vf" fmla="val 115470"/>
                  </a:avLst>
                </a:prstGeom>
                <a:noFill/>
                <a:ln w="19050">
                  <a:solidFill>
                    <a:srgbClr val="000000"/>
                  </a:solidFill>
                  <a:miter lim="800000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 sz="2800" b="1">
                    <a:latin typeface="Times New Roman" panose="02020603050405020304" pitchFamily="18" charset="0"/>
                    <a:ea typeface="华文新魏" panose="0201080004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" name="Oval 23"/>
                <p:cNvSpPr>
                  <a:spLocks noChangeArrowheads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3470" y="1026"/>
                  <a:ext cx="952" cy="952"/>
                </a:xfrm>
                <a:prstGeom prst="ellips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 sz="2800" b="1">
                    <a:latin typeface="Times New Roman" panose="02020603050405020304" pitchFamily="18" charset="0"/>
                    <a:ea typeface="华文新魏" panose="0201080004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0" name="Group 24"/>
              <p:cNvGrpSpPr/>
              <p:nvPr>
                <p:custDataLst>
                  <p:tags r:id="rId28"/>
                </p:custDataLst>
              </p:nvPr>
            </p:nvGrpSpPr>
            <p:grpSpPr>
              <a:xfrm rot="16200000">
                <a:off x="476" y="3748"/>
                <a:ext cx="499" cy="408"/>
                <a:chOff x="3107" y="799"/>
                <a:chExt cx="1678" cy="1361"/>
              </a:xfrm>
            </p:grpSpPr>
            <p:sp>
              <p:nvSpPr>
                <p:cNvPr id="21" name="AutoShape 25"/>
                <p:cNvSpPr>
                  <a:spLocks noChangeArrowheads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3107" y="799"/>
                  <a:ext cx="1678" cy="1361"/>
                </a:xfrm>
                <a:prstGeom prst="hexagon">
                  <a:avLst>
                    <a:gd name="adj" fmla="val 30823"/>
                    <a:gd name="vf" fmla="val 115470"/>
                  </a:avLst>
                </a:prstGeom>
                <a:noFill/>
                <a:ln w="19050">
                  <a:solidFill>
                    <a:srgbClr val="000000"/>
                  </a:solidFill>
                  <a:miter lim="800000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 sz="2800" b="1">
                    <a:latin typeface="Times New Roman" panose="02020603050405020304" pitchFamily="18" charset="0"/>
                    <a:ea typeface="华文新魏" panose="0201080004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Oval 26"/>
                <p:cNvSpPr>
                  <a:spLocks noChangeArrowheads="1"/>
                </p:cNvSpPr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3470" y="1026"/>
                  <a:ext cx="952" cy="952"/>
                </a:xfrm>
                <a:prstGeom prst="ellips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 sz="2800" b="1">
                    <a:latin typeface="Times New Roman" panose="02020603050405020304" pitchFamily="18" charset="0"/>
                    <a:ea typeface="华文新魏" panose="0201080004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25" name="Group 27"/>
            <p:cNvGrpSpPr/>
            <p:nvPr>
              <p:custDataLst>
                <p:tags r:id="rId31"/>
              </p:custDataLst>
            </p:nvPr>
          </p:nvGrpSpPr>
          <p:grpSpPr>
            <a:xfrm>
              <a:off x="3896865" y="3449829"/>
              <a:ext cx="1702602" cy="757715"/>
              <a:chOff x="1655" y="2590"/>
              <a:chExt cx="1204" cy="523"/>
            </a:xfrm>
          </p:grpSpPr>
          <p:sp>
            <p:nvSpPr>
              <p:cNvPr id="26" name="Text Box 28"/>
              <p:cNvSpPr txBox="1"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2064" y="2700"/>
                <a:ext cx="297" cy="3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lnSpc>
                    <a:spcPct val="80000"/>
                  </a:lnSpc>
                </a:pPr>
                <a:r>
                  <a:rPr lang="en-US" altLang="zh-CN" sz="2800" b="1">
                    <a:latin typeface="Times New Roman" panose="02020603050405020304" pitchFamily="18" charset="0"/>
                    <a:ea typeface="华文新魏" panose="02010800040101010101" pitchFamily="2" charset="-122"/>
                    <a:cs typeface="Times New Roman" panose="02020603050405020304" pitchFamily="18" charset="0"/>
                  </a:rPr>
                  <a:t>—</a:t>
                </a:r>
                <a:endParaRPr lang="en-US" altLang="zh-CN" sz="2800" b="1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" name="Group 29"/>
              <p:cNvGrpSpPr/>
              <p:nvPr>
                <p:custDataLst>
                  <p:tags r:id="rId33"/>
                </p:custDataLst>
              </p:nvPr>
            </p:nvGrpSpPr>
            <p:grpSpPr>
              <a:xfrm rot="6991349">
                <a:off x="1632" y="2637"/>
                <a:ext cx="499" cy="454"/>
                <a:chOff x="2245" y="2160"/>
                <a:chExt cx="1043" cy="953"/>
              </a:xfrm>
            </p:grpSpPr>
            <p:sp>
              <p:nvSpPr>
                <p:cNvPr id="31" name="AutoShape 30"/>
                <p:cNvSpPr>
                  <a:spLocks noChangeArrowheads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2245" y="2160"/>
                  <a:ext cx="1043" cy="953"/>
                </a:xfrm>
                <a:prstGeom prst="hexagon">
                  <a:avLst>
                    <a:gd name="adj" fmla="val 27361"/>
                    <a:gd name="vf" fmla="val 115470"/>
                  </a:avLst>
                </a:prstGeom>
                <a:noFill/>
                <a:ln w="19050">
                  <a:solidFill>
                    <a:srgbClr val="000000"/>
                  </a:solidFill>
                  <a:miter lim="800000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 sz="2800" b="1">
                    <a:latin typeface="Times New Roman" panose="02020603050405020304" pitchFamily="18" charset="0"/>
                    <a:ea typeface="华文新魏" panose="0201080004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2" name="Oval 31"/>
                <p:cNvSpPr>
                  <a:spLocks noChangeArrowheads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2562" y="2438"/>
                  <a:ext cx="409" cy="409"/>
                </a:xfrm>
                <a:prstGeom prst="ellips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 sz="2800" b="1">
                    <a:latin typeface="Times New Roman" panose="02020603050405020304" pitchFamily="18" charset="0"/>
                    <a:ea typeface="华文新魏" panose="0201080004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8" name="Group 32"/>
              <p:cNvGrpSpPr/>
              <p:nvPr>
                <p:custDataLst>
                  <p:tags r:id="rId36"/>
                </p:custDataLst>
              </p:nvPr>
            </p:nvGrpSpPr>
            <p:grpSpPr>
              <a:xfrm rot="6991349">
                <a:off x="2382" y="2613"/>
                <a:ext cx="499" cy="454"/>
                <a:chOff x="2199" y="2107"/>
                <a:chExt cx="1043" cy="953"/>
              </a:xfrm>
            </p:grpSpPr>
            <p:sp>
              <p:nvSpPr>
                <p:cNvPr id="29" name="AutoShape 33"/>
                <p:cNvSpPr>
                  <a:spLocks noChangeArrowheads="1"/>
                </p:cNvSpPr>
                <p:nvPr>
                  <p:custDataLst>
                    <p:tags r:id="rId37"/>
                  </p:custDataLst>
                </p:nvPr>
              </p:nvSpPr>
              <p:spPr bwMode="auto">
                <a:xfrm>
                  <a:off x="2199" y="2107"/>
                  <a:ext cx="1043" cy="953"/>
                </a:xfrm>
                <a:prstGeom prst="hexagon">
                  <a:avLst>
                    <a:gd name="adj" fmla="val 27361"/>
                    <a:gd name="vf" fmla="val 115470"/>
                  </a:avLst>
                </a:prstGeom>
                <a:noFill/>
                <a:ln w="19050">
                  <a:solidFill>
                    <a:srgbClr val="000000"/>
                  </a:solidFill>
                  <a:miter lim="800000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 sz="2800" b="1">
                    <a:latin typeface="Times New Roman" panose="02020603050405020304" pitchFamily="18" charset="0"/>
                    <a:ea typeface="华文新魏" panose="0201080004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0" name="Oval 34"/>
                <p:cNvSpPr>
                  <a:spLocks noChangeArrowheads="1"/>
                </p:cNvSpPr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2489" y="2354"/>
                  <a:ext cx="409" cy="409"/>
                </a:xfrm>
                <a:prstGeom prst="ellips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 sz="2800" b="1">
                    <a:latin typeface="Times New Roman" panose="02020603050405020304" pitchFamily="18" charset="0"/>
                    <a:ea typeface="华文新魏" panose="0201080004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33" name="Group 35"/>
            <p:cNvGrpSpPr/>
            <p:nvPr>
              <p:custDataLst>
                <p:tags r:id="rId39"/>
              </p:custDataLst>
            </p:nvPr>
          </p:nvGrpSpPr>
          <p:grpSpPr>
            <a:xfrm>
              <a:off x="360512" y="3250912"/>
              <a:ext cx="1566863" cy="742951"/>
              <a:chOff x="2976" y="2423"/>
              <a:chExt cx="987" cy="468"/>
            </a:xfrm>
          </p:grpSpPr>
          <p:grpSp>
            <p:nvGrpSpPr>
              <p:cNvPr id="34" name="Group 36"/>
              <p:cNvGrpSpPr/>
              <p:nvPr>
                <p:custDataLst>
                  <p:tags r:id="rId40"/>
                </p:custDataLst>
              </p:nvPr>
            </p:nvGrpSpPr>
            <p:grpSpPr>
              <a:xfrm rot="-5400000">
                <a:off x="2934" y="2538"/>
                <a:ext cx="395" cy="311"/>
                <a:chOff x="5229" y="3318"/>
                <a:chExt cx="720" cy="623"/>
              </a:xfrm>
            </p:grpSpPr>
            <p:sp>
              <p:nvSpPr>
                <p:cNvPr id="37" name="AutoShape 37"/>
                <p:cNvSpPr>
                  <a:spLocks noChangeArrowheads="1"/>
                </p:cNvSpPr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5229" y="3318"/>
                  <a:ext cx="720" cy="623"/>
                </a:xfrm>
                <a:prstGeom prst="hexagon">
                  <a:avLst>
                    <a:gd name="adj" fmla="val 28892"/>
                    <a:gd name="vf" fmla="val 115470"/>
                  </a:avLst>
                </a:prstGeom>
                <a:noFill/>
                <a:ln w="19050">
                  <a:solidFill>
                    <a:srgbClr val="000000"/>
                  </a:solidFill>
                  <a:miter lim="800000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00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 sz="2800" b="1">
                    <a:latin typeface="Times New Roman" panose="02020603050405020304" pitchFamily="18" charset="0"/>
                    <a:ea typeface="华文新魏" panose="0201080004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" name="Oval 38"/>
                <p:cNvSpPr>
                  <a:spLocks noChangeArrowheads="1"/>
                </p:cNvSpPr>
                <p:nvPr>
                  <p:custDataLst>
                    <p:tags r:id="rId42"/>
                  </p:custDataLst>
                </p:nvPr>
              </p:nvSpPr>
              <p:spPr bwMode="auto">
                <a:xfrm>
                  <a:off x="5415" y="3444"/>
                  <a:ext cx="360" cy="360"/>
                </a:xfrm>
                <a:prstGeom prst="ellips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00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 sz="2800" b="1">
                    <a:latin typeface="Times New Roman" panose="02020603050405020304" pitchFamily="18" charset="0"/>
                    <a:ea typeface="华文新魏" panose="0201080004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5" name="Text Box 39"/>
              <p:cNvSpPr txBox="1">
                <a:spLocks noChangeArrowheads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3287" y="2648"/>
                <a:ext cx="676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just" eaLnBrk="0" hangingPunct="0"/>
                <a:r>
                  <a:rPr lang="en-US" altLang="zh-CN" sz="2800" b="1">
                    <a:latin typeface="Times New Roman" panose="02020603050405020304" pitchFamily="18" charset="0"/>
                    <a:ea typeface="华文新魏" panose="02010800040101010101" pitchFamily="2" charset="-122"/>
                    <a:cs typeface="Times New Roman" panose="02020603050405020304" pitchFamily="18" charset="0"/>
                  </a:rPr>
                  <a:t>—CH</a:t>
                </a:r>
                <a:r>
                  <a:rPr lang="en-US" altLang="zh-CN" sz="2800" b="1" baseline="-25000">
                    <a:latin typeface="Times New Roman" panose="02020603050405020304" pitchFamily="18" charset="0"/>
                    <a:ea typeface="华文新魏" panose="02010800040101010101" pitchFamily="2" charset="-122"/>
                    <a:cs typeface="Times New Roman" panose="02020603050405020304" pitchFamily="18" charset="0"/>
                  </a:rPr>
                  <a:t>3</a:t>
                </a:r>
                <a:endParaRPr lang="en-US" altLang="zh-CN" sz="2800" b="1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Text Box 40"/>
              <p:cNvSpPr txBox="1"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3276" y="2423"/>
                <a:ext cx="676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just" eaLnBrk="0" hangingPunct="0"/>
                <a:r>
                  <a:rPr lang="en-US" altLang="zh-CN" sz="2800" b="1">
                    <a:latin typeface="Times New Roman" panose="02020603050405020304" pitchFamily="18" charset="0"/>
                    <a:ea typeface="华文新魏" panose="02010800040101010101" pitchFamily="2" charset="-122"/>
                    <a:cs typeface="Times New Roman" panose="02020603050405020304" pitchFamily="18" charset="0"/>
                  </a:rPr>
                  <a:t>—CH</a:t>
                </a:r>
                <a:r>
                  <a:rPr lang="en-US" altLang="zh-CN" sz="2800" b="1" baseline="-25000">
                    <a:latin typeface="Times New Roman" panose="02020603050405020304" pitchFamily="18" charset="0"/>
                    <a:ea typeface="华文新魏" panose="02010800040101010101" pitchFamily="2" charset="-122"/>
                    <a:cs typeface="Times New Roman" panose="02020603050405020304" pitchFamily="18" charset="0"/>
                  </a:rPr>
                  <a:t>3</a:t>
                </a:r>
                <a:endParaRPr lang="en-US" altLang="zh-CN" sz="2800" b="1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6" name="Text Box 26"/>
            <p:cNvSpPr txBox="1"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2303436" y="2456866"/>
              <a:ext cx="1368425" cy="4370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80000"/>
                </a:lnSpc>
                <a:spcBef>
                  <a:spcPct val="15000"/>
                </a:spcBef>
                <a:spcAft>
                  <a:spcPct val="0"/>
                </a:spcAft>
                <a:defRPr/>
              </a:pPr>
              <a:r>
                <a:rPr lang="zh-CN" altLang="en-US" sz="2800" b="1" kern="0">
                  <a:solidFill>
                    <a:srgbClr val="0033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甲苯</a:t>
              </a:r>
              <a:endParaRPr lang="zh-CN" altLang="en-US" sz="2800" b="1" kern="0">
                <a:solidFill>
                  <a:srgbClr val="0033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7" name="Text Box 27"/>
            <p:cNvSpPr txBox="1"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5775536" y="3479392"/>
              <a:ext cx="1728788" cy="4386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80000"/>
                </a:lnSpc>
                <a:spcBef>
                  <a:spcPct val="15000"/>
                </a:spcBef>
                <a:spcAft>
                  <a:spcPct val="0"/>
                </a:spcAft>
                <a:defRPr/>
              </a:pPr>
              <a:r>
                <a:rPr lang="en-US" altLang="zh-CN" sz="2800" b="1" kern="0">
                  <a:solidFill>
                    <a:srgbClr val="660033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zh-CN" altLang="en-US" sz="2800" b="1" kern="0">
                  <a:solidFill>
                    <a:srgbClr val="660033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联 苯</a:t>
              </a:r>
              <a:endParaRPr lang="zh-CN" altLang="en-US" sz="2800" b="1" kern="0">
                <a:solidFill>
                  <a:srgbClr val="660033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Text Box 28"/>
            <p:cNvSpPr txBox="1">
              <a:spLocks noChangeArrowheads="1"/>
            </p:cNvSpPr>
            <p:nvPr>
              <p:custDataLst>
                <p:tags r:id="rId47"/>
              </p:custDataLst>
            </p:nvPr>
          </p:nvSpPr>
          <p:spPr bwMode="auto">
            <a:xfrm>
              <a:off x="5566774" y="2703557"/>
              <a:ext cx="902819" cy="4386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lnSpc>
                  <a:spcPct val="80000"/>
                </a:lnSpc>
                <a:spcBef>
                  <a:spcPct val="15000"/>
                </a:spcBef>
                <a:spcAft>
                  <a:spcPct val="0"/>
                </a:spcAft>
                <a:defRPr/>
              </a:pPr>
              <a:r>
                <a:rPr lang="en-US" altLang="zh-CN" sz="2800" b="1" kern="0">
                  <a:solidFill>
                    <a:srgbClr val="6600CC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  </a:t>
              </a:r>
              <a:r>
                <a:rPr lang="zh-CN" altLang="en-US" sz="2800" b="1" kern="0">
                  <a:solidFill>
                    <a:srgbClr val="6600CC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萘</a:t>
              </a:r>
              <a:endParaRPr lang="zh-CN" altLang="en-US" sz="2800" b="1" kern="0">
                <a:solidFill>
                  <a:srgbClr val="6600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9" name="Text Box 26"/>
            <p:cNvSpPr txBox="1">
              <a:spLocks noChangeArrowheads="1"/>
            </p:cNvSpPr>
            <p:nvPr>
              <p:custDataLst>
                <p:tags r:id="rId48"/>
              </p:custDataLst>
            </p:nvPr>
          </p:nvSpPr>
          <p:spPr bwMode="auto">
            <a:xfrm>
              <a:off x="2062162" y="3483876"/>
              <a:ext cx="1874053" cy="4370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lnSpc>
                  <a:spcPct val="80000"/>
                </a:lnSpc>
                <a:spcBef>
                  <a:spcPct val="15000"/>
                </a:spcBef>
                <a:spcAft>
                  <a:spcPct val="0"/>
                </a:spcAft>
                <a:defRPr/>
              </a:pPr>
              <a:r>
                <a:rPr lang="zh-CN" altLang="en-US" sz="2800" b="1" kern="0">
                  <a:solidFill>
                    <a:srgbClr val="0033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邻二甲苯</a:t>
              </a:r>
              <a:endParaRPr lang="zh-CN" altLang="en-US" sz="2800" b="1" kern="0">
                <a:solidFill>
                  <a:srgbClr val="0033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0" name="Text Box 26"/>
            <p:cNvSpPr txBox="1">
              <a:spLocks noChangeArrowheads="1"/>
            </p:cNvSpPr>
            <p:nvPr>
              <p:custDataLst>
                <p:tags r:id="rId49"/>
              </p:custDataLst>
            </p:nvPr>
          </p:nvSpPr>
          <p:spPr bwMode="auto">
            <a:xfrm>
              <a:off x="5680652" y="1597714"/>
              <a:ext cx="1368425" cy="4370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80000"/>
                </a:lnSpc>
                <a:spcBef>
                  <a:spcPct val="15000"/>
                </a:spcBef>
                <a:spcAft>
                  <a:spcPct val="0"/>
                </a:spcAft>
                <a:defRPr/>
              </a:pPr>
              <a:r>
                <a:rPr lang="zh-CN" altLang="en-US" sz="2800" b="1" kern="0">
                  <a:solidFill>
                    <a:srgbClr val="0033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苯乙烯</a:t>
              </a:r>
              <a:endParaRPr lang="zh-CN" altLang="en-US" sz="2800" b="1" kern="0">
                <a:solidFill>
                  <a:srgbClr val="0033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1" name="矩形 60"/>
            <p:cNvSpPr>
              <a:spLocks noChangeArrowheads="1"/>
            </p:cNvSpPr>
            <p:nvPr>
              <p:custDataLst>
                <p:tags r:id="rId50"/>
              </p:custDataLst>
            </p:nvPr>
          </p:nvSpPr>
          <p:spPr bwMode="auto">
            <a:xfrm>
              <a:off x="9064866" y="1462451"/>
              <a:ext cx="1293737" cy="550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7506" tIns="53753" rIns="107506" bIns="53753">
              <a:spAutoFit/>
            </a:bodyPr>
            <a:lstStyle/>
            <a:p>
              <a:r>
                <a:rPr lang="zh-CN" altLang="en-US" sz="2800" b="1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苯甲酸</a:t>
              </a:r>
              <a:endParaRPr lang="zh-CN" altLang="en-US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52" name="组合 96"/>
            <p:cNvGrpSpPr/>
            <p:nvPr>
              <p:custDataLst>
                <p:tags r:id="rId51"/>
              </p:custDataLst>
            </p:nvPr>
          </p:nvGrpSpPr>
          <p:grpSpPr>
            <a:xfrm>
              <a:off x="7383917" y="1283635"/>
              <a:ext cx="1494129" cy="1277400"/>
              <a:chOff x="1672406" y="2070145"/>
              <a:chExt cx="1582690" cy="1336288"/>
            </a:xfrm>
          </p:grpSpPr>
          <p:grpSp>
            <p:nvGrpSpPr>
              <p:cNvPr id="53" name="组合 97"/>
              <p:cNvGrpSpPr/>
              <p:nvPr>
                <p:custDataLst>
                  <p:tags r:id="rId52"/>
                </p:custDataLst>
              </p:nvPr>
            </p:nvGrpSpPr>
            <p:grpSpPr>
              <a:xfrm>
                <a:off x="1672406" y="2672571"/>
                <a:ext cx="728763" cy="733862"/>
                <a:chOff x="1672406" y="2672571"/>
                <a:chExt cx="728763" cy="733862"/>
              </a:xfrm>
            </p:grpSpPr>
            <p:sp>
              <p:nvSpPr>
                <p:cNvPr id="56" name="六边形 100"/>
                <p:cNvSpPr>
                  <a:spLocks noChangeArrowheads="1"/>
                </p:cNvSpPr>
                <p:nvPr>
                  <p:custDataLst>
                    <p:tags r:id="rId53"/>
                  </p:custDataLst>
                </p:nvPr>
              </p:nvSpPr>
              <p:spPr bwMode="auto">
                <a:xfrm rot="-5400000">
                  <a:off x="1669857" y="2675120"/>
                  <a:ext cx="733862" cy="728763"/>
                </a:xfrm>
                <a:prstGeom prst="hexagon">
                  <a:avLst>
                    <a:gd name="adj" fmla="val 24998"/>
                    <a:gd name="vf" fmla="val 115470"/>
                  </a:avLst>
                </a:prstGeom>
                <a:noFill/>
                <a:ln w="25400" algn="ctr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2800" b="1">
                    <a:latin typeface="Times New Roman" panose="02020603050405020304" pitchFamily="18" charset="0"/>
                    <a:ea typeface="华文新魏" panose="0201080004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7" name="椭圆 101"/>
                <p:cNvSpPr>
                  <a:spLocks noChangeArrowheads="1"/>
                </p:cNvSpPr>
                <p:nvPr>
                  <p:custDataLst>
                    <p:tags r:id="rId54"/>
                  </p:custDataLst>
                </p:nvPr>
              </p:nvSpPr>
              <p:spPr bwMode="auto">
                <a:xfrm>
                  <a:off x="1846293" y="2849006"/>
                  <a:ext cx="380990" cy="380990"/>
                </a:xfrm>
                <a:prstGeom prst="ellipse">
                  <a:avLst/>
                </a:prstGeom>
                <a:noFill/>
                <a:ln w="25400" algn="ctr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2800" b="1">
                    <a:latin typeface="Times New Roman" panose="02020603050405020304" pitchFamily="18" charset="0"/>
                    <a:ea typeface="华文新魏" panose="0201080004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54" name="直接连接符 98"/>
              <p:cNvCxnSpPr>
                <a:cxnSpLocks noChangeShapeType="1"/>
              </p:cNvCxnSpPr>
              <p:nvPr>
                <p:custDataLst>
                  <p:tags r:id="rId55"/>
                </p:custDataLst>
              </p:nvPr>
            </p:nvCxnSpPr>
            <p:spPr bwMode="auto">
              <a:xfrm flipH="1" flipV="1">
                <a:off x="2036788" y="2466513"/>
                <a:ext cx="0" cy="210530"/>
              </a:xfrm>
              <a:prstGeom prst="line">
                <a:avLst/>
              </a:prstGeom>
              <a:noFill/>
              <a:ln w="25400" algn="ctr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5" name="TextBox 99"/>
              <p:cNvSpPr txBox="1">
                <a:spLocks noChangeArrowheads="1"/>
              </p:cNvSpPr>
              <p:nvPr>
                <p:custDataLst>
                  <p:tags r:id="rId56"/>
                </p:custDataLst>
              </p:nvPr>
            </p:nvSpPr>
            <p:spPr bwMode="auto">
              <a:xfrm>
                <a:off x="1858130" y="2070145"/>
                <a:ext cx="1396966" cy="547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2800" b="1">
                    <a:latin typeface="Times New Roman" panose="02020603050405020304" pitchFamily="18" charset="0"/>
                    <a:ea typeface="华文新魏" panose="02010800040101010101" pitchFamily="2" charset="-122"/>
                    <a:cs typeface="Times New Roman" panose="02020603050405020304" pitchFamily="18" charset="0"/>
                  </a:rPr>
                  <a:t>COOH</a:t>
                </a:r>
                <a:endParaRPr lang="zh-CN" altLang="en-US" sz="2800" b="1" baseline="-2500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5" name="组合 123"/>
            <p:cNvGrpSpPr/>
            <p:nvPr>
              <p:custDataLst>
                <p:tags r:id="rId57"/>
              </p:custDataLst>
            </p:nvPr>
          </p:nvGrpSpPr>
          <p:grpSpPr>
            <a:xfrm>
              <a:off x="7314210" y="2701120"/>
              <a:ext cx="904437" cy="1309670"/>
              <a:chOff x="1672406" y="2020921"/>
              <a:chExt cx="1002473" cy="1385512"/>
            </a:xfrm>
          </p:grpSpPr>
          <p:grpSp>
            <p:nvGrpSpPr>
              <p:cNvPr id="66" name="组合 124"/>
              <p:cNvGrpSpPr/>
              <p:nvPr>
                <p:custDataLst>
                  <p:tags r:id="rId58"/>
                </p:custDataLst>
              </p:nvPr>
            </p:nvGrpSpPr>
            <p:grpSpPr>
              <a:xfrm>
                <a:off x="1672406" y="2672571"/>
                <a:ext cx="728763" cy="733862"/>
                <a:chOff x="1672406" y="2672571"/>
                <a:chExt cx="728763" cy="733862"/>
              </a:xfrm>
            </p:grpSpPr>
            <p:sp>
              <p:nvSpPr>
                <p:cNvPr id="69" name="六边形 127"/>
                <p:cNvSpPr>
                  <a:spLocks noChangeArrowheads="1"/>
                </p:cNvSpPr>
                <p:nvPr>
                  <p:custDataLst>
                    <p:tags r:id="rId59"/>
                  </p:custDataLst>
                </p:nvPr>
              </p:nvSpPr>
              <p:spPr bwMode="auto">
                <a:xfrm rot="-5400000">
                  <a:off x="1669857" y="2675120"/>
                  <a:ext cx="733862" cy="728763"/>
                </a:xfrm>
                <a:prstGeom prst="hexagon">
                  <a:avLst>
                    <a:gd name="adj" fmla="val 24998"/>
                    <a:gd name="vf" fmla="val 115470"/>
                  </a:avLst>
                </a:prstGeom>
                <a:noFill/>
                <a:ln w="25400" algn="ctr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2800" b="1">
                    <a:latin typeface="Times New Roman" panose="02020603050405020304" pitchFamily="18" charset="0"/>
                    <a:ea typeface="华文新魏" panose="0201080004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0" name="椭圆 128"/>
                <p:cNvSpPr>
                  <a:spLocks noChangeArrowheads="1"/>
                </p:cNvSpPr>
                <p:nvPr>
                  <p:custDataLst>
                    <p:tags r:id="rId60"/>
                  </p:custDataLst>
                </p:nvPr>
              </p:nvSpPr>
              <p:spPr bwMode="auto">
                <a:xfrm>
                  <a:off x="1846293" y="2849006"/>
                  <a:ext cx="380990" cy="380990"/>
                </a:xfrm>
                <a:prstGeom prst="ellipse">
                  <a:avLst/>
                </a:prstGeom>
                <a:noFill/>
                <a:ln w="25400" algn="ctr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2800" b="1">
                    <a:latin typeface="Times New Roman" panose="02020603050405020304" pitchFamily="18" charset="0"/>
                    <a:ea typeface="华文新魏" panose="0201080004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67" name="直接连接符 125"/>
              <p:cNvCxnSpPr>
                <a:cxnSpLocks noChangeShapeType="1"/>
              </p:cNvCxnSpPr>
              <p:nvPr>
                <p:custDataLst>
                  <p:tags r:id="rId61"/>
                </p:custDataLst>
              </p:nvPr>
            </p:nvCxnSpPr>
            <p:spPr bwMode="auto">
              <a:xfrm flipV="1">
                <a:off x="2032534" y="2466513"/>
                <a:ext cx="4254" cy="198556"/>
              </a:xfrm>
              <a:prstGeom prst="line">
                <a:avLst/>
              </a:prstGeom>
              <a:noFill/>
              <a:ln w="25400" algn="ctr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8" name="TextBox 126"/>
              <p:cNvSpPr txBox="1">
                <a:spLocks noChangeArrowheads="1"/>
              </p:cNvSpPr>
              <p:nvPr>
                <p:custDataLst>
                  <p:tags r:id="rId62"/>
                </p:custDataLst>
              </p:nvPr>
            </p:nvSpPr>
            <p:spPr bwMode="auto">
              <a:xfrm>
                <a:off x="1846293" y="2020921"/>
                <a:ext cx="828586" cy="5535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2800" b="1">
                    <a:latin typeface="Times New Roman" panose="02020603050405020304" pitchFamily="18" charset="0"/>
                    <a:ea typeface="华文新魏" panose="02010800040101010101" pitchFamily="2" charset="-122"/>
                    <a:cs typeface="Times New Roman" panose="02020603050405020304" pitchFamily="18" charset="0"/>
                  </a:rPr>
                  <a:t>Cl</a:t>
                </a:r>
                <a:endParaRPr lang="zh-CN" altLang="en-US" sz="2800" b="1" baseline="-2500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1" name="矩形 129"/>
            <p:cNvSpPr>
              <a:spLocks noChangeArrowheads="1"/>
            </p:cNvSpPr>
            <p:nvPr>
              <p:custDataLst>
                <p:tags r:id="rId63"/>
              </p:custDataLst>
            </p:nvPr>
          </p:nvSpPr>
          <p:spPr bwMode="auto">
            <a:xfrm>
              <a:off x="8417763" y="3391832"/>
              <a:ext cx="934160" cy="550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7506" tIns="53753" rIns="107506" bIns="53753">
              <a:spAutoFit/>
            </a:bodyPr>
            <a:lstStyle/>
            <a:p>
              <a:r>
                <a:rPr lang="zh-CN" altLang="en-US" sz="2800" b="1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氯苯</a:t>
              </a:r>
              <a:endParaRPr lang="zh-CN" altLang="en-US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3" name="Text Box 26"/>
            <p:cNvSpPr txBox="1">
              <a:spLocks noChangeArrowheads="1"/>
            </p:cNvSpPr>
            <p:nvPr>
              <p:custDataLst>
                <p:tags r:id="rId64"/>
              </p:custDataLst>
            </p:nvPr>
          </p:nvSpPr>
          <p:spPr bwMode="auto">
            <a:xfrm>
              <a:off x="2345179" y="1428703"/>
              <a:ext cx="651634" cy="447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lnSpc>
                  <a:spcPct val="80000"/>
                </a:lnSpc>
                <a:spcBef>
                  <a:spcPct val="15000"/>
                </a:spcBef>
                <a:spcAft>
                  <a:spcPct val="0"/>
                </a:spcAft>
                <a:defRPr/>
              </a:pPr>
              <a:r>
                <a:rPr lang="zh-CN" altLang="en-US" sz="2800" b="1" kern="0" smtClean="0">
                  <a:solidFill>
                    <a:srgbClr val="0033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苯</a:t>
              </a:r>
              <a:endParaRPr lang="zh-CN" altLang="en-US" sz="2800" b="1" kern="0">
                <a:solidFill>
                  <a:srgbClr val="0033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82" name="Object 16"/>
            <p:cNvGraphicFramePr>
              <a:graphicFrameLocks noChangeAspect="1"/>
            </p:cNvGraphicFramePr>
            <p:nvPr>
              <p:custDataLst>
                <p:tags r:id="rId65"/>
              </p:custDataLst>
            </p:nvPr>
          </p:nvGraphicFramePr>
          <p:xfrm>
            <a:off x="1416903" y="1267033"/>
            <a:ext cx="659045" cy="8008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9" name="" r:id="rId66" imgW="557530" imgH="624840" progId="">
                    <p:embed/>
                  </p:oleObj>
                </mc:Choice>
                <mc:Fallback>
                  <p:oleObj name="" r:id="rId66" imgW="557530" imgH="624840" progId="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416903" y="1267033"/>
                          <a:ext cx="659045" cy="8008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3" name="Text Box 26"/>
            <p:cNvSpPr txBox="1">
              <a:spLocks noChangeArrowheads="1"/>
            </p:cNvSpPr>
            <p:nvPr>
              <p:custDataLst>
                <p:tags r:id="rId67"/>
              </p:custDataLst>
            </p:nvPr>
          </p:nvSpPr>
          <p:spPr bwMode="auto">
            <a:xfrm>
              <a:off x="931600" y="1486672"/>
              <a:ext cx="651634" cy="447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lnSpc>
                  <a:spcPct val="80000"/>
                </a:lnSpc>
                <a:spcBef>
                  <a:spcPct val="15000"/>
                </a:spcBef>
                <a:spcAft>
                  <a:spcPct val="0"/>
                </a:spcAft>
                <a:defRPr/>
              </a:pPr>
              <a:r>
                <a:rPr lang="zh-CN" altLang="en-US" sz="2800" b="1" kern="0" smtClean="0">
                  <a:solidFill>
                    <a:srgbClr val="0033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或</a:t>
              </a:r>
              <a:endParaRPr lang="zh-CN" altLang="en-US" sz="2800" b="1" kern="0">
                <a:solidFill>
                  <a:srgbClr val="0033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ldLvl="0" animBg="1"/>
      <p:bldP spid="78" grpId="0"/>
      <p:bldP spid="7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354525" y="875476"/>
            <a:ext cx="43140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、某</a:t>
            </a:r>
            <a:r>
              <a:rPr lang="zh-CN" altLang="en-US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有机物分子结构如下</a:t>
            </a:r>
            <a:endParaRPr lang="zh-CN" altLang="en-US" sz="2800" b="1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354525" y="2797979"/>
            <a:ext cx="8947489" cy="3258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关于该分子结构的说法正确的</a:t>
            </a:r>
            <a:r>
              <a:rPr lang="zh-CN" altLang="en-US" sz="28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是</a:t>
            </a:r>
            <a:r>
              <a:rPr lang="en-US" altLang="zh-CN" sz="28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(</a:t>
            </a:r>
            <a:r>
              <a:rPr lang="zh-CN" altLang="en-US" sz="28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      </a:t>
            </a:r>
            <a:r>
              <a:rPr lang="en-US" altLang="zh-CN" sz="28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)</a:t>
            </a:r>
            <a:endParaRPr lang="zh-CN" altLang="en-US" sz="2800" b="1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A. </a:t>
            </a:r>
            <a:r>
              <a:rPr lang="zh-CN" altLang="en-US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除苯环外的其余碳原子有可能都在一条直线上</a:t>
            </a:r>
            <a:endParaRPr lang="zh-CN" altLang="en-US" sz="2800" b="1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B. </a:t>
            </a:r>
            <a:r>
              <a:rPr lang="zh-CN" altLang="en-US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除苯环外的其余碳原子不可能都在一条直线上</a:t>
            </a:r>
            <a:endParaRPr lang="zh-CN" altLang="en-US" sz="2800" b="1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C. 12</a:t>
            </a:r>
            <a:r>
              <a:rPr lang="zh-CN" altLang="en-US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个碳原子不可能都在同一平面上</a:t>
            </a:r>
            <a:endParaRPr lang="zh-CN" altLang="en-US" sz="2800" b="1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D. 12</a:t>
            </a:r>
            <a:r>
              <a:rPr lang="zh-CN" altLang="en-US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个碳原子一定都在同一平面上 </a:t>
            </a:r>
            <a:endParaRPr lang="zh-CN" altLang="en-US" sz="2800" b="1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727116" y="1681433"/>
            <a:ext cx="5687844" cy="934992"/>
            <a:chOff x="3171976" y="3474794"/>
            <a:chExt cx="5687844" cy="934992"/>
          </a:xfrm>
        </p:grpSpPr>
        <p:grpSp>
          <p:nvGrpSpPr>
            <p:cNvPr id="5" name="Group 7"/>
            <p:cNvGrpSpPr/>
            <p:nvPr>
              <p:custDataLst>
                <p:tags r:id="rId4"/>
              </p:custDataLst>
            </p:nvPr>
          </p:nvGrpSpPr>
          <p:grpSpPr>
            <a:xfrm rot="5400000">
              <a:off x="5690952" y="3402370"/>
              <a:ext cx="934992" cy="1079839"/>
              <a:chOff x="1283" y="641"/>
              <a:chExt cx="415" cy="478"/>
            </a:xfrm>
          </p:grpSpPr>
          <p:sp>
            <p:nvSpPr>
              <p:cNvPr id="9" name="Line 8"/>
              <p:cNvSpPr>
                <a:spLocks noChangeShapeType="1"/>
              </p:cNvSpPr>
              <p:nvPr>
                <p:custDataLst>
                  <p:tags r:id="rId5"/>
                </p:custDataLst>
              </p:nvPr>
            </p:nvSpPr>
            <p:spPr bwMode="auto">
              <a:xfrm flipH="1">
                <a:off x="1283" y="641"/>
                <a:ext cx="207" cy="119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80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Line 9"/>
              <p:cNvSpPr>
                <a:spLocks noChangeShapeType="1"/>
              </p:cNvSpPr>
              <p:nvPr>
                <p:custDataLst>
                  <p:tags r:id="rId6"/>
                </p:custDataLst>
              </p:nvPr>
            </p:nvSpPr>
            <p:spPr bwMode="auto">
              <a:xfrm flipH="1">
                <a:off x="1335" y="693"/>
                <a:ext cx="141" cy="82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80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Line 10"/>
              <p:cNvSpPr>
                <a:spLocks noChangeShapeType="1"/>
              </p:cNvSpPr>
              <p:nvPr>
                <p:custDataLst>
                  <p:tags r:id="rId7"/>
                </p:custDataLst>
              </p:nvPr>
            </p:nvSpPr>
            <p:spPr bwMode="auto">
              <a:xfrm flipH="1" flipV="1">
                <a:off x="1490" y="641"/>
                <a:ext cx="208" cy="119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80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Line 11"/>
              <p:cNvSpPr>
                <a:spLocks noChangeShapeType="1"/>
              </p:cNvSpPr>
              <p:nvPr>
                <p:custDataLst>
                  <p:tags r:id="rId8"/>
                </p:custDataLst>
              </p:nvPr>
            </p:nvSpPr>
            <p:spPr bwMode="auto">
              <a:xfrm flipH="1" flipV="1">
                <a:off x="1698" y="760"/>
                <a:ext cx="0" cy="240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80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Line 12"/>
              <p:cNvSpPr>
                <a:spLocks noChangeShapeType="1"/>
              </p:cNvSpPr>
              <p:nvPr>
                <p:custDataLst>
                  <p:tags r:id="rId9"/>
                </p:custDataLst>
              </p:nvPr>
            </p:nvSpPr>
            <p:spPr bwMode="auto">
              <a:xfrm flipH="1" flipV="1">
                <a:off x="1659" y="799"/>
                <a:ext cx="0" cy="162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80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Line 13"/>
              <p:cNvSpPr>
                <a:spLocks noChangeShapeType="1"/>
              </p:cNvSpPr>
              <p:nvPr>
                <p:custDataLst>
                  <p:tags r:id="rId10"/>
                </p:custDataLst>
              </p:nvPr>
            </p:nvSpPr>
            <p:spPr bwMode="auto">
              <a:xfrm flipV="1">
                <a:off x="1490" y="1000"/>
                <a:ext cx="208" cy="119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80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Line 14"/>
              <p:cNvSpPr>
                <a:spLocks noChangeShapeType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1283" y="1000"/>
                <a:ext cx="207" cy="119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80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Line 15"/>
              <p:cNvSpPr>
                <a:spLocks noChangeShapeType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1335" y="985"/>
                <a:ext cx="141" cy="82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80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Line 16"/>
              <p:cNvSpPr>
                <a:spLocks noChangeShapeType="1"/>
              </p:cNvSpPr>
              <p:nvPr>
                <p:custDataLst>
                  <p:tags r:id="rId13"/>
                </p:custDataLst>
              </p:nvPr>
            </p:nvSpPr>
            <p:spPr bwMode="auto">
              <a:xfrm flipH="1">
                <a:off x="1283" y="760"/>
                <a:ext cx="0" cy="240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80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Line 19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rot="5400000" flipH="1">
              <a:off x="6802292" y="3834289"/>
              <a:ext cx="0" cy="21600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8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Text Box 18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6830247" y="3643741"/>
              <a:ext cx="2029573" cy="523220"/>
            </a:xfrm>
            <a:prstGeom prst="rect">
              <a:avLst/>
            </a:prstGeom>
            <a:noFill/>
            <a:ln w="28575">
              <a:noFill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zh-CN" sz="2800" b="1" smtClean="0">
                  <a:solidFill>
                    <a:srgbClr val="C0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C≡C−CH</a:t>
              </a:r>
              <a:r>
                <a:rPr lang="en-US" altLang="zh-CN" sz="2800" b="1" baseline="-25000" smtClean="0">
                  <a:solidFill>
                    <a:srgbClr val="C0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3</a:t>
              </a:r>
              <a:endParaRPr lang="en-US" altLang="zh-CN" sz="2800" b="1" baseline="-25000">
                <a:solidFill>
                  <a:srgbClr val="C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Text Box 18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171976" y="3700679"/>
              <a:ext cx="3456376" cy="523220"/>
            </a:xfrm>
            <a:prstGeom prst="rect">
              <a:avLst/>
            </a:prstGeom>
            <a:noFill/>
            <a:ln w="28575">
              <a:noFill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21793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zh-CN" sz="2800" b="1" smtClean="0">
                  <a:solidFill>
                    <a:srgbClr val="C0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CH</a:t>
              </a:r>
              <a:r>
                <a:rPr lang="en-US" altLang="zh-CN" sz="2800" b="1" baseline="-25000" smtClean="0">
                  <a:solidFill>
                    <a:srgbClr val="C0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3</a:t>
              </a:r>
              <a:r>
                <a:rPr lang="en-US" altLang="zh-CN" sz="2800" b="1" smtClean="0">
                  <a:solidFill>
                    <a:srgbClr val="C0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−</a:t>
              </a:r>
              <a:r>
                <a:rPr lang="en-US" altLang="zh-CN" sz="2800" b="1">
                  <a:solidFill>
                    <a:srgbClr val="C0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HC═</a:t>
              </a:r>
              <a:r>
                <a:rPr lang="en-US" altLang="zh-CN" sz="2800" b="1" smtClean="0">
                  <a:solidFill>
                    <a:srgbClr val="C0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CH−</a:t>
              </a:r>
              <a:endParaRPr lang="en-US" altLang="zh-CN" sz="2800" b="1" baseline="-25000">
                <a:solidFill>
                  <a:srgbClr val="C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350" y="612066"/>
            <a:ext cx="4559534" cy="2476627"/>
          </a:xfrm>
          <a:prstGeom prst="rect">
            <a:avLst/>
          </a:prstGeom>
        </p:spPr>
      </p:pic>
      <p:sp>
        <p:nvSpPr>
          <p:cNvPr id="19" name="TextBox 9"/>
          <p:cNvSpPr txBox="1"/>
          <p:nvPr>
            <p:custDataLst>
              <p:tags r:id="rId19"/>
            </p:custDataLst>
          </p:nvPr>
        </p:nvSpPr>
        <p:spPr>
          <a:xfrm>
            <a:off x="5560813" y="2930928"/>
            <a:ext cx="753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3200" b="1" smtClean="0">
                <a:solidFill>
                  <a:srgbClr val="C00000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3200" b="1">
              <a:solidFill>
                <a:srgbClr val="C00000"/>
              </a:solidFill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228950" y="790949"/>
            <a:ext cx="11743091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b="1" kern="1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en-US" sz="2800" b="1" kern="1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、</a:t>
            </a:r>
            <a:r>
              <a:rPr lang="zh-CN" altLang="zh-CN" sz="2800" b="1" kern="1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下列</a:t>
            </a:r>
            <a:r>
              <a:rPr lang="zh-CN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实验操作中正确的</a:t>
            </a:r>
            <a:r>
              <a:rPr lang="zh-CN" altLang="zh-CN" sz="2800" b="1" kern="1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是</a:t>
            </a:r>
            <a:r>
              <a:rPr lang="en-US" altLang="zh-CN" sz="2800" b="1" kern="1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(       )</a:t>
            </a:r>
            <a:endParaRPr lang="zh-CN" altLang="zh-CN" sz="2800" b="1" kern="1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A.</a:t>
            </a:r>
            <a:r>
              <a:rPr lang="zh-CN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将溴水、</a:t>
            </a:r>
            <a:r>
              <a:rPr lang="en-US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FeBr</a:t>
            </a:r>
            <a:r>
              <a:rPr lang="en-US" altLang="zh-CN" sz="2800" b="1" kern="100" baseline="-250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和苯混合加热即可制得溴苯</a:t>
            </a:r>
            <a:endParaRPr lang="zh-CN" altLang="zh-CN" sz="2800" b="1" kern="1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b="1" kern="100" spc="-8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B.</a:t>
            </a:r>
            <a:r>
              <a:rPr lang="zh-CN" altLang="zh-CN" sz="2800" b="1" kern="100" spc="-8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除去溴苯中红棕色的溴，可用稀</a:t>
            </a:r>
            <a:r>
              <a:rPr lang="en-US" altLang="zh-CN" sz="2800" b="1" kern="100" spc="-80" err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NaOH</a:t>
            </a:r>
            <a:r>
              <a:rPr lang="zh-CN" altLang="zh-CN" sz="2800" b="1" kern="100" spc="-8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溶液反复洗涤，并用分液漏斗分液</a:t>
            </a:r>
            <a:endParaRPr lang="zh-CN" altLang="zh-CN" sz="2800" b="1" kern="100" spc="-8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C.</a:t>
            </a:r>
            <a:r>
              <a:rPr lang="zh-CN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苯和浓</a:t>
            </a:r>
            <a:r>
              <a:rPr lang="en-US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HNO</a:t>
            </a:r>
            <a:r>
              <a:rPr lang="en-US" altLang="zh-CN" sz="2800" b="1" kern="100" baseline="-250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在浓</a:t>
            </a:r>
            <a:r>
              <a:rPr lang="en-US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</a:t>
            </a:r>
            <a:r>
              <a:rPr lang="en-US" altLang="zh-CN" sz="2800" b="1" kern="100" baseline="-250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SO</a:t>
            </a:r>
            <a:r>
              <a:rPr lang="en-US" altLang="zh-CN" sz="2800" b="1" kern="100" baseline="-250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催化下反应制取硝基苯时需水浴加热，</a:t>
            </a:r>
            <a:r>
              <a:rPr lang="zh-CN" altLang="zh-CN" sz="2800" b="1" kern="1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温度计</a:t>
            </a:r>
            <a:endParaRPr lang="en-US" altLang="zh-CN" sz="2800" b="1" kern="100" smtClean="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kern="1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  </a:t>
            </a:r>
            <a:r>
              <a:rPr lang="zh-CN" altLang="zh-CN" sz="2800" b="1" kern="1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水银</a:t>
            </a:r>
            <a:r>
              <a:rPr lang="zh-CN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球应放在混合液中</a:t>
            </a:r>
            <a:endParaRPr lang="zh-CN" altLang="zh-CN" sz="2800" b="1" kern="1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D.</a:t>
            </a:r>
            <a:r>
              <a:rPr lang="zh-CN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制取硝基苯时，应先加</a:t>
            </a:r>
            <a:r>
              <a:rPr lang="en-US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2 mL</a:t>
            </a:r>
            <a:r>
              <a:rPr lang="zh-CN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浓</a:t>
            </a:r>
            <a:r>
              <a:rPr lang="en-US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</a:t>
            </a:r>
            <a:r>
              <a:rPr lang="en-US" altLang="zh-CN" sz="2800" b="1" kern="100" baseline="-250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SO</a:t>
            </a:r>
            <a:r>
              <a:rPr lang="en-US" altLang="zh-CN" sz="2800" b="1" kern="100" baseline="-250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，再加入</a:t>
            </a:r>
            <a:r>
              <a:rPr lang="en-US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1.5 mL</a:t>
            </a:r>
            <a:r>
              <a:rPr lang="zh-CN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浓</a:t>
            </a:r>
            <a:r>
              <a:rPr lang="en-US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HNO</a:t>
            </a:r>
            <a:r>
              <a:rPr lang="en-US" altLang="zh-CN" sz="2800" b="1" kern="100" baseline="-250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，然后</a:t>
            </a:r>
            <a:r>
              <a:rPr lang="zh-CN" altLang="zh-CN" sz="2800" b="1" kern="1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再</a:t>
            </a:r>
            <a:endParaRPr lang="en-US" altLang="zh-CN" sz="2800" b="1" kern="100" smtClean="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kern="1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  </a:t>
            </a:r>
            <a:r>
              <a:rPr lang="zh-CN" altLang="zh-CN" sz="2800" b="1" kern="1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滴</a:t>
            </a:r>
            <a:r>
              <a:rPr lang="zh-CN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入约</a:t>
            </a:r>
            <a:r>
              <a:rPr lang="en-US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1 mL</a:t>
            </a:r>
            <a:r>
              <a:rPr lang="zh-CN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苯，最后放在水浴中加热</a:t>
            </a:r>
            <a:endParaRPr lang="zh-CN" altLang="zh-CN" sz="2800" b="1" kern="100">
              <a:effectLst/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5025441" y="887403"/>
            <a:ext cx="526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0"/>
          <p:cNvSpPr txBox="1"/>
          <p:nvPr>
            <p:custDataLst>
              <p:tags r:id="rId1"/>
            </p:custDataLst>
          </p:nvPr>
        </p:nvSpPr>
        <p:spPr>
          <a:xfrm>
            <a:off x="99007" y="-200"/>
            <a:ext cx="1808480" cy="5835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 fontAlgn="auto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3200" b="1" kern="0" smtClean="0">
                <a:solidFill>
                  <a:srgbClr val="1703DB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课堂检测</a:t>
            </a:r>
            <a:endParaRPr lang="zh-CN" altLang="en-US" sz="3200" b="1" kern="0" smtClean="0">
              <a:solidFill>
                <a:srgbClr val="1703DB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505521" y="816371"/>
            <a:ext cx="943021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kern="100" smtClean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zh-CN" sz="2800" b="1" kern="100" smtClean="0">
                <a:latin typeface="黑体" panose="02010609060101010101" pitchFamily="49" charset="-122"/>
                <a:ea typeface="黑体" panose="02010609060101010101" pitchFamily="49" charset="-122"/>
              </a:rPr>
              <a:t>．</a:t>
            </a:r>
            <a:r>
              <a:rPr lang="zh-CN" altLang="zh-CN" sz="2800" b="1" kern="100">
                <a:latin typeface="黑体" panose="02010609060101010101" pitchFamily="49" charset="-122"/>
                <a:ea typeface="黑体" panose="02010609060101010101" pitchFamily="49" charset="-122"/>
              </a:rPr>
              <a:t>下列关于苯的性质的叙述中，</a:t>
            </a:r>
            <a:r>
              <a:rPr lang="zh-CN" altLang="zh-CN" sz="2800" b="1" kern="1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不正确</a:t>
            </a:r>
            <a:r>
              <a:rPr lang="zh-CN" altLang="zh-CN" sz="2800" b="1" kern="100">
                <a:latin typeface="黑体" panose="02010609060101010101" pitchFamily="49" charset="-122"/>
                <a:ea typeface="黑体" panose="02010609060101010101" pitchFamily="49" charset="-122"/>
              </a:rPr>
              <a:t>的是</a:t>
            </a:r>
            <a:endParaRPr lang="zh-CN" altLang="zh-CN" sz="2800" b="1" kern="1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kern="10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zh-CN" sz="2800" b="1" kern="100">
                <a:latin typeface="黑体" panose="02010609060101010101" pitchFamily="49" charset="-122"/>
                <a:ea typeface="黑体" panose="02010609060101010101" pitchFamily="49" charset="-122"/>
              </a:rPr>
              <a:t>．苯是无色带有特殊气味的液体</a:t>
            </a:r>
            <a:endParaRPr lang="zh-CN" altLang="zh-CN" sz="2800" b="1" kern="1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kern="100"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zh-CN" altLang="zh-CN" sz="2800" b="1" kern="100">
                <a:latin typeface="黑体" panose="02010609060101010101" pitchFamily="49" charset="-122"/>
                <a:ea typeface="黑体" panose="02010609060101010101" pitchFamily="49" charset="-122"/>
              </a:rPr>
              <a:t>．常温下苯是不溶于水且密度小于水的液体</a:t>
            </a:r>
            <a:endParaRPr lang="zh-CN" altLang="zh-CN" sz="2800" b="1" kern="1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kern="100">
                <a:latin typeface="黑体" panose="02010609060101010101" pitchFamily="49" charset="-122"/>
                <a:ea typeface="黑体" panose="02010609060101010101" pitchFamily="49" charset="-122"/>
              </a:rPr>
              <a:t>C</a:t>
            </a:r>
            <a:r>
              <a:rPr lang="zh-CN" altLang="zh-CN" sz="2800" b="1" kern="100">
                <a:latin typeface="黑体" panose="02010609060101010101" pitchFamily="49" charset="-122"/>
                <a:ea typeface="黑体" panose="02010609060101010101" pitchFamily="49" charset="-122"/>
              </a:rPr>
              <a:t>．苯在一定条件下能与溴发生取代反应</a:t>
            </a:r>
            <a:endParaRPr lang="zh-CN" altLang="zh-CN" sz="2800" b="1" kern="1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kern="100">
                <a:latin typeface="黑体" panose="02010609060101010101" pitchFamily="49" charset="-122"/>
                <a:ea typeface="黑体" panose="02010609060101010101" pitchFamily="49" charset="-122"/>
              </a:rPr>
              <a:t>D</a:t>
            </a:r>
            <a:r>
              <a:rPr lang="zh-CN" altLang="zh-CN" sz="2800" b="1" kern="100">
                <a:latin typeface="黑体" panose="02010609060101010101" pitchFamily="49" charset="-122"/>
                <a:ea typeface="黑体" panose="02010609060101010101" pitchFamily="49" charset="-122"/>
              </a:rPr>
              <a:t>．苯不含真正的双键，故不能发生加成反应</a:t>
            </a:r>
            <a:endParaRPr lang="zh-CN" altLang="zh-CN" sz="2800" b="1" kern="100"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TextBox 9"/>
          <p:cNvSpPr txBox="1"/>
          <p:nvPr>
            <p:custDataLst>
              <p:tags r:id="rId3"/>
            </p:custDataLst>
          </p:nvPr>
        </p:nvSpPr>
        <p:spPr>
          <a:xfrm>
            <a:off x="7547072" y="816371"/>
            <a:ext cx="753993" cy="781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85" b="1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D</a:t>
            </a:r>
            <a:endParaRPr lang="en-US" altLang="zh-CN" sz="4485" b="1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157476" y="663572"/>
            <a:ext cx="5347778" cy="2030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smtClean="0">
                <a:solidFill>
                  <a:srgbClr val="0000F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2800" b="1" kern="1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(19</a:t>
            </a:r>
            <a:r>
              <a:rPr lang="zh-CN" altLang="en-US" sz="2800" b="1" kern="1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国</a:t>
            </a:r>
            <a:r>
              <a:rPr lang="en-US" altLang="zh-CN" sz="2800" b="1" kern="1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Ⅰ)</a:t>
            </a:r>
            <a:r>
              <a:rPr lang="zh-CN" altLang="zh-CN" sz="2800" b="1" kern="1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实验室</a:t>
            </a:r>
            <a:r>
              <a:rPr lang="zh-CN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制备溴苯的反应装置如下图所示，关于实验操作或叙述错误的是</a:t>
            </a:r>
            <a:r>
              <a:rPr lang="en-US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(  </a:t>
            </a:r>
            <a:r>
              <a:rPr lang="en-US" altLang="zh-CN" sz="2800" b="1" kern="1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   </a:t>
            </a:r>
            <a:r>
              <a:rPr lang="en-US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)</a:t>
            </a:r>
            <a:endParaRPr lang="zh-CN" altLang="zh-CN" sz="2800" b="1" kern="100">
              <a:effectLst/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427843" y="3490403"/>
            <a:ext cx="11121717" cy="2843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2800" b="1" kern="1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. </a:t>
            </a:r>
            <a:r>
              <a:rPr lang="zh-CN" altLang="zh-CN" sz="2800" b="1" kern="1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向</a:t>
            </a:r>
            <a:r>
              <a:rPr lang="zh-CN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圆底烧瓶中滴加苯和溴的混合液前需先打开</a:t>
            </a:r>
            <a:r>
              <a:rPr lang="en-US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K</a:t>
            </a:r>
            <a:endParaRPr lang="zh-CN" altLang="zh-CN" sz="2800" b="1" kern="1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800" b="1" kern="1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. </a:t>
            </a:r>
            <a:r>
              <a:rPr lang="zh-CN" altLang="zh-CN" sz="2800" b="1" kern="1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实验</a:t>
            </a:r>
            <a:r>
              <a:rPr lang="zh-CN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中装置</a:t>
            </a:r>
            <a:r>
              <a:rPr lang="en-US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b</a:t>
            </a:r>
            <a:r>
              <a:rPr lang="zh-CN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中的液体逐渐变为浅红色</a:t>
            </a:r>
            <a:endParaRPr lang="zh-CN" altLang="zh-CN" sz="2800" b="1" kern="1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2800" b="1" kern="1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. </a:t>
            </a:r>
            <a:r>
              <a:rPr lang="zh-CN" altLang="zh-CN" sz="2800" b="1" kern="1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装置</a:t>
            </a:r>
            <a:r>
              <a:rPr lang="en-US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</a:t>
            </a:r>
            <a:r>
              <a:rPr lang="zh-CN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中的碳酸钠溶液的作用是吸收溴化氢</a:t>
            </a:r>
            <a:r>
              <a:rPr lang="en-US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       </a:t>
            </a:r>
            <a:endParaRPr lang="zh-CN" altLang="zh-CN" sz="2800" b="1" kern="1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b="1" kern="1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. </a:t>
            </a:r>
            <a:r>
              <a:rPr lang="zh-CN" altLang="zh-CN" sz="2800" b="1" kern="1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反应</a:t>
            </a:r>
            <a:r>
              <a:rPr lang="zh-CN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后的混合液经稀碱溶液洗涤、结晶，得到溴苯</a:t>
            </a:r>
            <a:endParaRPr lang="zh-CN" altLang="zh-CN" sz="2800" b="1" kern="100">
              <a:effectLst/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942" y="757887"/>
            <a:ext cx="5482876" cy="258386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4688377" y="2049819"/>
            <a:ext cx="477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D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357506" y="828842"/>
            <a:ext cx="9056144" cy="5246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ts val="3000"/>
              </a:lnSpc>
            </a:pPr>
            <a:r>
              <a:rPr lang="en-US" altLang="zh-CN" sz="28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：</a:t>
            </a:r>
            <a:r>
              <a:rPr lang="zh-CN" altLang="zh-CN" sz="2800" b="1" kern="1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下列</a:t>
            </a:r>
            <a:r>
              <a:rPr lang="zh-CN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关于苯的叙述正确的</a:t>
            </a:r>
            <a:r>
              <a:rPr lang="zh-CN" altLang="zh-CN" sz="2800" b="1" kern="1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是</a:t>
            </a:r>
            <a:r>
              <a:rPr lang="zh-CN" altLang="en-US" sz="2800" b="1" kern="1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（      ）</a:t>
            </a:r>
            <a:endParaRPr lang="en-US" altLang="zh-CN" sz="2800" b="1" kern="100" smtClean="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just" eaLnBrk="1" fontAlgn="auto" latinLnBrk="0" hangingPunct="1">
              <a:lnSpc>
                <a:spcPts val="3000"/>
              </a:lnSpc>
              <a:spcAft>
                <a:spcPct val="0"/>
              </a:spcAft>
            </a:pPr>
            <a:endParaRPr lang="en-US" altLang="zh-CN" sz="2800" b="1" kern="1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just" eaLnBrk="1" fontAlgn="auto" latinLnBrk="0" hangingPunct="1">
              <a:lnSpc>
                <a:spcPts val="3000"/>
              </a:lnSpc>
              <a:spcAft>
                <a:spcPct val="0"/>
              </a:spcAft>
            </a:pPr>
            <a:endParaRPr lang="en-US" altLang="zh-CN" sz="2800" b="1" kern="100" smtClean="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eaLnBrk="1" fontAlgn="auto" latinLnBrk="0" hangingPunct="1">
              <a:lnSpc>
                <a:spcPts val="3000"/>
              </a:lnSpc>
              <a:spcAft>
                <a:spcPct val="0"/>
              </a:spcAft>
            </a:pPr>
            <a:endParaRPr lang="en-US" altLang="zh-CN" sz="2800" b="1" kern="1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just" eaLnBrk="1" fontAlgn="auto" latinLnBrk="0" hangingPunct="1">
              <a:lnSpc>
                <a:spcPts val="3000"/>
              </a:lnSpc>
              <a:spcAft>
                <a:spcPct val="0"/>
              </a:spcAft>
            </a:pPr>
            <a:endParaRPr lang="en-US" altLang="zh-CN" sz="2800" b="1" kern="1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ct val="0"/>
              </a:spcAft>
            </a:pPr>
            <a:endParaRPr lang="en-US" altLang="zh-CN" sz="2800" b="1" smtClean="0">
              <a:solidFill>
                <a:srgbClr val="00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ct val="0"/>
              </a:spcAft>
            </a:pPr>
            <a:r>
              <a:rPr lang="en-US" altLang="zh-CN" sz="2800" b="1" smtClean="0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.</a:t>
            </a:r>
            <a:r>
              <a:rPr lang="zh-CN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常温下反应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①</a:t>
            </a:r>
            <a:r>
              <a:rPr lang="zh-CN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不能进行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需要加热</a:t>
            </a:r>
            <a:endParaRPr lang="zh-CN" altLang="zh-CN" sz="2800">
              <a:solidFill>
                <a:srgbClr val="00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ct val="0"/>
              </a:spcAft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B.</a:t>
            </a:r>
            <a:r>
              <a:rPr lang="zh-CN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反应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②</a:t>
            </a:r>
            <a:r>
              <a:rPr lang="zh-CN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不能发生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但是仍有分层现象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紫色层在下层</a:t>
            </a:r>
            <a:endParaRPr lang="zh-CN" altLang="zh-CN" sz="2800">
              <a:solidFill>
                <a:srgbClr val="00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ct val="0"/>
              </a:spcAft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C.</a:t>
            </a:r>
            <a:r>
              <a:rPr lang="zh-CN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反应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③</a:t>
            </a:r>
            <a:r>
              <a:rPr lang="zh-CN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为加成反应</a:t>
            </a:r>
            <a:endParaRPr lang="zh-CN" altLang="zh-CN" sz="2800">
              <a:solidFill>
                <a:srgbClr val="00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ct val="0"/>
              </a:spcAft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D.</a:t>
            </a:r>
            <a:r>
              <a:rPr lang="zh-CN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反应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④</a:t>
            </a:r>
            <a:r>
              <a:rPr lang="zh-CN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能发生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证明苯中是单双键交替结构</a:t>
            </a:r>
            <a:endParaRPr lang="zh-CN" altLang="zh-CN" sz="2800">
              <a:solidFill>
                <a:srgbClr val="00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Box 9"/>
          <p:cNvSpPr txBox="1"/>
          <p:nvPr>
            <p:custDataLst>
              <p:tags r:id="rId2"/>
            </p:custDataLst>
          </p:nvPr>
        </p:nvSpPr>
        <p:spPr>
          <a:xfrm>
            <a:off x="5640038" y="726756"/>
            <a:ext cx="753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B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H161A.EPS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189362" y="1585464"/>
            <a:ext cx="5182399" cy="19948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0"/>
          <p:cNvSpPr txBox="1"/>
          <p:nvPr>
            <p:custDataLst>
              <p:tags r:id="rId1"/>
            </p:custDataLst>
          </p:nvPr>
        </p:nvSpPr>
        <p:spPr>
          <a:xfrm>
            <a:off x="99007" y="-200"/>
            <a:ext cx="1808480" cy="5835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 fontAlgn="auto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3200" b="1" kern="0" smtClean="0">
                <a:solidFill>
                  <a:srgbClr val="1703DB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课堂检测</a:t>
            </a:r>
            <a:endParaRPr lang="zh-CN" altLang="en-US" sz="3200" b="1" kern="0" smtClean="0">
              <a:solidFill>
                <a:srgbClr val="1703DB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507103" y="902578"/>
            <a:ext cx="429704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kern="10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zh-CN" sz="2800" b="1" kern="10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．</a:t>
            </a:r>
            <a:r>
              <a:rPr lang="zh-CN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关于化合物</a:t>
            </a:r>
            <a:r>
              <a:rPr lang="en-US" altLang="zh-CN" sz="2800" b="1" kern="100">
                <a:latin typeface="黑体" panose="02010609060101010101" pitchFamily="49" charset="-122"/>
                <a:ea typeface="黑体" panose="02010609060101010101" pitchFamily="49" charset="-122"/>
              </a:rPr>
              <a:t>2-</a:t>
            </a:r>
            <a:r>
              <a:rPr lang="zh-CN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苯基丙烯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6626" name="图片 10000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1104" y="583365"/>
            <a:ext cx="1155950" cy="1016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6019347" y="830159"/>
            <a:ext cx="37914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kern="10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zh-CN" sz="2800" b="1" kern="10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下列</a:t>
            </a:r>
            <a:r>
              <a:rPr lang="zh-CN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说法中正确的是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>
            <p:custDataLst>
              <p:tags r:id="rId6"/>
            </p:custDataLst>
          </p:nvPr>
        </p:nvSpPr>
        <p:spPr>
          <a:xfrm>
            <a:off x="1085385" y="2041783"/>
            <a:ext cx="646399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2639060" algn="l"/>
              </a:tabLst>
            </a:pPr>
            <a:r>
              <a:rPr lang="en-US" altLang="zh-CN" sz="2800" b="1" kern="10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zh-CN" sz="2800" b="1" kern="100">
                <a:latin typeface="黑体" panose="02010609060101010101" pitchFamily="49" charset="-122"/>
                <a:ea typeface="黑体" panose="02010609060101010101" pitchFamily="49" charset="-122"/>
              </a:rPr>
              <a:t>．不能使酸性高锰酸钾溶液褪色</a:t>
            </a:r>
            <a:r>
              <a:rPr lang="en-US" altLang="zh-CN" sz="2800" b="1" kern="100">
                <a:latin typeface="黑体" panose="02010609060101010101" pitchFamily="49" charset="-122"/>
                <a:ea typeface="黑体" panose="02010609060101010101" pitchFamily="49" charset="-122"/>
              </a:rPr>
              <a:t>	</a:t>
            </a:r>
            <a:endParaRPr lang="en-US" altLang="zh-CN" sz="2800" b="1" kern="10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tabLst>
                <a:tab pos="2639060" algn="l"/>
              </a:tabLst>
            </a:pPr>
            <a:r>
              <a:rPr lang="en-US" altLang="zh-CN" sz="2800" b="1" kern="100" smtClean="0"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zh-CN" altLang="zh-CN" sz="2800" b="1" kern="100">
                <a:latin typeface="黑体" panose="02010609060101010101" pitchFamily="49" charset="-122"/>
                <a:ea typeface="黑体" panose="02010609060101010101" pitchFamily="49" charset="-122"/>
              </a:rPr>
              <a:t>．可以发生加成反应</a:t>
            </a:r>
            <a:endParaRPr lang="zh-CN" altLang="zh-CN" sz="2800" b="1" kern="1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tabLst>
                <a:tab pos="2639060" algn="l"/>
              </a:tabLst>
            </a:pPr>
            <a:r>
              <a:rPr lang="en-US" altLang="zh-CN" sz="2800" b="1" kern="100">
                <a:latin typeface="黑体" panose="02010609060101010101" pitchFamily="49" charset="-122"/>
                <a:ea typeface="黑体" panose="02010609060101010101" pitchFamily="49" charset="-122"/>
              </a:rPr>
              <a:t>C</a:t>
            </a:r>
            <a:r>
              <a:rPr lang="zh-CN" altLang="zh-CN" sz="2800" b="1" kern="100">
                <a:latin typeface="黑体" panose="02010609060101010101" pitchFamily="49" charset="-122"/>
                <a:ea typeface="黑体" panose="02010609060101010101" pitchFamily="49" charset="-122"/>
              </a:rPr>
              <a:t>．分子中所有原子共平面</a:t>
            </a:r>
            <a:r>
              <a:rPr lang="en-US" altLang="zh-CN" sz="2800" b="1" kern="100">
                <a:latin typeface="黑体" panose="02010609060101010101" pitchFamily="49" charset="-122"/>
                <a:ea typeface="黑体" panose="02010609060101010101" pitchFamily="49" charset="-122"/>
              </a:rPr>
              <a:t>	</a:t>
            </a:r>
            <a:endParaRPr lang="en-US" altLang="zh-CN" sz="2800" b="1" kern="10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tabLst>
                <a:tab pos="2639060" algn="l"/>
              </a:tabLst>
            </a:pPr>
            <a:r>
              <a:rPr lang="en-US" altLang="zh-CN" sz="2800" b="1" kern="100" smtClean="0">
                <a:latin typeface="黑体" panose="02010609060101010101" pitchFamily="49" charset="-122"/>
                <a:ea typeface="黑体" panose="02010609060101010101" pitchFamily="49" charset="-122"/>
              </a:rPr>
              <a:t>D</a:t>
            </a:r>
            <a:r>
              <a:rPr lang="zh-CN" altLang="zh-CN" sz="2800" b="1" kern="100">
                <a:latin typeface="黑体" panose="02010609060101010101" pitchFamily="49" charset="-122"/>
                <a:ea typeface="黑体" panose="02010609060101010101" pitchFamily="49" charset="-122"/>
              </a:rPr>
              <a:t>．易溶于水</a:t>
            </a:r>
            <a:endParaRPr lang="zh-CN" altLang="zh-CN" sz="2800" b="1" kern="100"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TextBox 9"/>
          <p:cNvSpPr txBox="1"/>
          <p:nvPr>
            <p:custDataLst>
              <p:tags r:id="rId7"/>
            </p:custDataLst>
          </p:nvPr>
        </p:nvSpPr>
        <p:spPr>
          <a:xfrm>
            <a:off x="9810770" y="830159"/>
            <a:ext cx="753993" cy="781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85" b="1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B</a:t>
            </a:r>
            <a:endParaRPr lang="en-US" altLang="zh-CN" sz="4485" b="1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27887" y="1166930"/>
            <a:ext cx="7249208" cy="2462087"/>
          </a:xfrm>
          <a:prstGeom prst="rect">
            <a:avLst/>
          </a:prstGeom>
        </p:spPr>
      </p:pic>
      <p:sp>
        <p:nvSpPr>
          <p:cNvPr id="21" name="TextBox 9"/>
          <p:cNvSpPr txBox="1"/>
          <p:nvPr>
            <p:custDataLst>
              <p:tags r:id="rId3"/>
            </p:custDataLst>
          </p:nvPr>
        </p:nvSpPr>
        <p:spPr>
          <a:xfrm>
            <a:off x="6912794" y="583365"/>
            <a:ext cx="753993" cy="781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85" b="1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</a:t>
            </a:r>
            <a:endParaRPr lang="en-US" altLang="zh-CN" sz="4485" b="1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9" name="TextBox 30"/>
          <p:cNvSpPr txBox="1"/>
          <p:nvPr>
            <p:custDataLst>
              <p:tags r:id="rId4"/>
            </p:custDataLst>
          </p:nvPr>
        </p:nvSpPr>
        <p:spPr>
          <a:xfrm>
            <a:off x="99007" y="-200"/>
            <a:ext cx="1808480" cy="5835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 fontAlgn="auto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3200" b="1" kern="0" smtClean="0">
                <a:solidFill>
                  <a:srgbClr val="1703DB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课堂检测</a:t>
            </a:r>
            <a:endParaRPr lang="zh-CN" altLang="en-US" sz="3200" b="1" kern="0" smtClean="0">
              <a:solidFill>
                <a:srgbClr val="1703DB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2" name="矩形 1"/>
          <p:cNvSpPr/>
          <p:nvPr>
            <p:custDataLst>
              <p:tags r:id="rId5"/>
            </p:custDataLst>
          </p:nvPr>
        </p:nvSpPr>
        <p:spPr>
          <a:xfrm>
            <a:off x="264820" y="583365"/>
            <a:ext cx="661987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5.</a:t>
            </a:r>
            <a:r>
              <a:rPr lang="zh-CN" altLang="zh-CN" sz="2800" b="1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下列</a:t>
            </a:r>
            <a:r>
              <a:rPr lang="zh-CN" altLang="zh-CN" sz="28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装置正确，且能达到实验目的的是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>
            <p:custDataLst>
              <p:tags r:id="rId6"/>
            </p:custDataLst>
          </p:nvPr>
        </p:nvSpPr>
        <p:spPr>
          <a:xfrm>
            <a:off x="456837" y="3689362"/>
            <a:ext cx="818535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50000"/>
              </a:lnSpc>
              <a:tabLst>
                <a:tab pos="2637155" algn="l"/>
              </a:tabLst>
            </a:pPr>
            <a:r>
              <a:rPr lang="en-US" altLang="zh-CN" sz="2800" b="1" kern="1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zh-CN" sz="2800" b="1" kern="1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．图甲探究温度对过氧化氢分解速率的影响</a:t>
            </a:r>
            <a:r>
              <a:rPr lang="en-US" altLang="zh-CN" sz="2800" b="1" kern="1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endParaRPr lang="en-US" altLang="zh-CN" sz="2800" b="1" kern="100" smtClean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fontAlgn="ctr">
              <a:lnSpc>
                <a:spcPct val="150000"/>
              </a:lnSpc>
              <a:tabLst>
                <a:tab pos="2637155" algn="l"/>
              </a:tabLst>
            </a:pPr>
            <a:r>
              <a:rPr lang="en-US" altLang="zh-CN" sz="2800" b="1" kern="10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zh-CN" sz="2800" b="1" kern="1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．图乙装置用</a:t>
            </a:r>
            <a:r>
              <a:rPr lang="en-US" altLang="zh-CN" sz="2800" b="1" kern="1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K</a:t>
            </a:r>
            <a:r>
              <a:rPr lang="en-US" altLang="zh-CN" sz="2800" b="1" kern="100" baseline="-250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800" b="1" kern="1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Cr</a:t>
            </a:r>
            <a:r>
              <a:rPr lang="en-US" altLang="zh-CN" sz="2800" b="1" kern="100" baseline="-250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800" b="1" kern="1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en-US" altLang="zh-CN" sz="2800" b="1" kern="100" baseline="-250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7</a:t>
            </a:r>
            <a:r>
              <a:rPr lang="zh-CN" altLang="zh-CN" sz="2800" b="1" kern="1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溶液滴定</a:t>
            </a:r>
            <a:r>
              <a:rPr lang="en-US" altLang="zh-CN" sz="2800" b="1" kern="1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FeSO</a:t>
            </a:r>
            <a:r>
              <a:rPr lang="en-US" altLang="zh-CN" sz="2800" b="1" kern="100" baseline="-250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zh-CN" sz="2800" b="1" kern="1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溶液</a:t>
            </a:r>
            <a:endParaRPr lang="zh-CN" altLang="zh-CN" sz="2800" b="1" kern="10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fontAlgn="ctr">
              <a:lnSpc>
                <a:spcPct val="150000"/>
              </a:lnSpc>
              <a:tabLst>
                <a:tab pos="2637155" algn="l"/>
              </a:tabLst>
            </a:pPr>
            <a:r>
              <a:rPr lang="en-US" altLang="zh-CN" sz="2800" b="1" kern="1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zh-CN" altLang="zh-CN" sz="2800" b="1" kern="1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．图丙装置进行喷泉实验</a:t>
            </a:r>
            <a:r>
              <a:rPr lang="en-US" altLang="zh-CN" sz="2800" b="1" kern="1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endParaRPr lang="en-US" altLang="zh-CN" sz="2800" b="1" kern="100" smtClean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fontAlgn="ctr">
              <a:lnSpc>
                <a:spcPct val="150000"/>
              </a:lnSpc>
              <a:tabLst>
                <a:tab pos="2637155" algn="l"/>
              </a:tabLst>
            </a:pPr>
            <a:r>
              <a:rPr lang="en-US" altLang="zh-CN" sz="2800" b="1" kern="10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D</a:t>
            </a:r>
            <a:r>
              <a:rPr lang="zh-CN" altLang="zh-CN" sz="2800" b="1" kern="1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．图丁装置制粗溴苯</a:t>
            </a:r>
            <a:endParaRPr lang="zh-CN" altLang="zh-CN" sz="2800" b="1" kern="100">
              <a:effectLst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0"/>
          <p:cNvSpPr txBox="1"/>
          <p:nvPr>
            <p:custDataLst>
              <p:tags r:id="rId1"/>
            </p:custDataLst>
          </p:nvPr>
        </p:nvSpPr>
        <p:spPr>
          <a:xfrm>
            <a:off x="99007" y="-200"/>
            <a:ext cx="1808480" cy="5835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 fontAlgn="auto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3200" b="1" kern="0" smtClean="0">
                <a:solidFill>
                  <a:srgbClr val="1703DB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课堂检测</a:t>
            </a:r>
            <a:endParaRPr lang="zh-CN" altLang="en-US" sz="3200" b="1" kern="0" smtClean="0">
              <a:solidFill>
                <a:srgbClr val="1703DB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182137" y="686021"/>
            <a:ext cx="11147502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kern="10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6</a:t>
            </a:r>
            <a:r>
              <a:rPr lang="zh-CN" altLang="zh-CN" sz="2800" b="1" kern="10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．</a:t>
            </a:r>
            <a:r>
              <a:rPr lang="zh-CN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某同学分别用下列装置</a:t>
            </a:r>
            <a:r>
              <a:rPr lang="en-US" altLang="zh-CN" sz="2800" b="1" kern="10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和</a:t>
            </a:r>
            <a:r>
              <a:rPr lang="en-US" altLang="zh-CN" sz="2800" b="1" kern="100"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zh-CN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制备溴苯，下列说法</a:t>
            </a:r>
            <a:r>
              <a:rPr lang="zh-CN" altLang="zh-CN" sz="2800" b="1" kern="1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正确</a:t>
            </a:r>
            <a:r>
              <a:rPr lang="zh-CN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的是（　　）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8674" name="图片2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7437" y="1409817"/>
            <a:ext cx="6142925" cy="2437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263351" y="3861048"/>
            <a:ext cx="1125585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3355">
              <a:lnSpc>
                <a:spcPct val="150000"/>
              </a:lnSpc>
            </a:pPr>
            <a:r>
              <a:rPr lang="en-US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．</a:t>
            </a:r>
            <a:r>
              <a:rPr lang="en-US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装置锥形瓶中有淡黄色沉淀生成，说明烧瓶中发生了取代反应</a:t>
            </a:r>
            <a:r>
              <a:rPr lang="en-US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endParaRPr lang="zh-CN" altLang="zh-CN" sz="2800" b="1" kern="10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indent="173355">
              <a:lnSpc>
                <a:spcPct val="150000"/>
              </a:lnSpc>
            </a:pPr>
            <a:r>
              <a:rPr lang="en-US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．</a:t>
            </a:r>
            <a:r>
              <a:rPr lang="en-US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装置试管中</a:t>
            </a:r>
            <a:r>
              <a:rPr lang="en-US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CCl</a:t>
            </a:r>
            <a:r>
              <a:rPr lang="en-US" altLang="zh-CN" sz="2800" b="1" kern="100" baseline="-250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是用来吸收溴蒸气中</a:t>
            </a:r>
            <a:r>
              <a:rPr lang="en-US" altLang="zh-CN" sz="2800" b="1" kern="100" err="1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HBr	</a:t>
            </a:r>
            <a:endParaRPr lang="zh-CN" altLang="zh-CN" sz="2800" b="1" kern="10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indent="173355">
              <a:lnSpc>
                <a:spcPct val="150000"/>
              </a:lnSpc>
            </a:pPr>
            <a:r>
              <a:rPr lang="en-US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zh-CN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．</a:t>
            </a:r>
            <a:r>
              <a:rPr lang="en-US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装置中漏斗内有白烟生成，说明烧瓶中生成了溴苯</a:t>
            </a:r>
            <a:r>
              <a:rPr lang="en-US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endParaRPr lang="zh-CN" altLang="zh-CN" sz="2800" b="1" kern="10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indent="173355">
              <a:lnSpc>
                <a:spcPct val="150000"/>
              </a:lnSpc>
            </a:pPr>
            <a:r>
              <a:rPr lang="en-US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D</a:t>
            </a:r>
            <a:r>
              <a:rPr lang="zh-CN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．烧瓶中液体经过水洗、碱洗、水洗、结晶得到溴苯</a:t>
            </a:r>
            <a:endParaRPr lang="zh-CN" altLang="zh-CN" sz="2800" b="1" kern="100">
              <a:effectLst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TextBox 9"/>
          <p:cNvSpPr txBox="1"/>
          <p:nvPr>
            <p:custDataLst>
              <p:tags r:id="rId6"/>
            </p:custDataLst>
          </p:nvPr>
        </p:nvSpPr>
        <p:spPr>
          <a:xfrm>
            <a:off x="10290272" y="686021"/>
            <a:ext cx="753993" cy="781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85" b="1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</a:t>
            </a:r>
            <a:endParaRPr lang="en-US" altLang="zh-CN" sz="4485" b="1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图片2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9659" y="1591605"/>
            <a:ext cx="6477688" cy="23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0661" y="471349"/>
            <a:ext cx="454027" cy="64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204438" y="471349"/>
            <a:ext cx="11515493" cy="1210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kern="10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7</a:t>
            </a:r>
            <a:r>
              <a:rPr lang="zh-CN" altLang="zh-CN" sz="2800" kern="10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．</a:t>
            </a:r>
            <a:r>
              <a:rPr lang="zh-CN" altLang="zh-CN" sz="2800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已知：</a:t>
            </a:r>
            <a:r>
              <a:rPr lang="en-US" altLang="zh-CN" sz="2800" kern="100">
                <a:latin typeface="黑体" panose="02010609060101010101" pitchFamily="49" charset="-122"/>
                <a:ea typeface="黑体" panose="02010609060101010101" pitchFamily="49" charset="-122"/>
              </a:rPr>
              <a:t>MnO</a:t>
            </a:r>
            <a:r>
              <a:rPr lang="en-US" altLang="zh-CN" sz="2800" kern="100" baseline="-2500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en-US" altLang="zh-CN" sz="2800" kern="100">
                <a:latin typeface="黑体" panose="02010609060101010101" pitchFamily="49" charset="-122"/>
                <a:ea typeface="黑体" panose="02010609060101010101" pitchFamily="49" charset="-122"/>
              </a:rPr>
              <a:t>+2NaBr+2H</a:t>
            </a:r>
            <a:r>
              <a:rPr lang="en-US" altLang="zh-CN" sz="2800" kern="100" baseline="-2500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en-US" altLang="zh-CN" sz="2800" kern="100">
                <a:latin typeface="黑体" panose="02010609060101010101" pitchFamily="49" charset="-122"/>
                <a:ea typeface="黑体" panose="02010609060101010101" pitchFamily="49" charset="-122"/>
              </a:rPr>
              <a:t>SO</a:t>
            </a:r>
            <a:r>
              <a:rPr lang="en-US" altLang="zh-CN" sz="2800" kern="100" baseline="-25000"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en-US" altLang="zh-CN" sz="2800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en-US" altLang="zh-CN" sz="2800" kern="100">
                <a:latin typeface="黑体" panose="02010609060101010101" pitchFamily="49" charset="-122"/>
                <a:ea typeface="黑体" panose="02010609060101010101" pitchFamily="49" charset="-122"/>
              </a:rPr>
              <a:t>MnSO</a:t>
            </a:r>
            <a:r>
              <a:rPr lang="en-US" altLang="zh-CN" sz="2800" kern="100" baseline="-25000"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en-US" altLang="zh-CN" sz="2800" kern="100">
                <a:latin typeface="黑体" panose="02010609060101010101" pitchFamily="49" charset="-122"/>
                <a:ea typeface="黑体" panose="02010609060101010101" pitchFamily="49" charset="-122"/>
              </a:rPr>
              <a:t>+Na</a:t>
            </a:r>
            <a:r>
              <a:rPr lang="en-US" altLang="zh-CN" sz="2800" kern="100" baseline="-2500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en-US" altLang="zh-CN" sz="2800" kern="100">
                <a:latin typeface="黑体" panose="02010609060101010101" pitchFamily="49" charset="-122"/>
                <a:ea typeface="黑体" panose="02010609060101010101" pitchFamily="49" charset="-122"/>
              </a:rPr>
              <a:t>SO</a:t>
            </a:r>
            <a:r>
              <a:rPr lang="en-US" altLang="zh-CN" sz="2800" kern="100" baseline="-25000"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en-US" altLang="zh-CN" sz="2800" kern="100">
                <a:latin typeface="黑体" panose="02010609060101010101" pitchFamily="49" charset="-122"/>
                <a:ea typeface="黑体" panose="02010609060101010101" pitchFamily="49" charset="-122"/>
              </a:rPr>
              <a:t>+Br</a:t>
            </a:r>
            <a:r>
              <a:rPr lang="en-US" altLang="zh-CN" sz="2800" kern="100" baseline="-2500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zh-CN" sz="2800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↑</a:t>
            </a:r>
            <a:r>
              <a:rPr lang="en-US" altLang="zh-CN" sz="2800" kern="100">
                <a:latin typeface="黑体" panose="02010609060101010101" pitchFamily="49" charset="-122"/>
                <a:ea typeface="黑体" panose="02010609060101010101" pitchFamily="49" charset="-122"/>
              </a:rPr>
              <a:t>+2H</a:t>
            </a:r>
            <a:r>
              <a:rPr lang="en-US" altLang="zh-CN" sz="2800" kern="100" baseline="-2500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en-US" altLang="zh-CN" sz="2800" kern="100">
                <a:latin typeface="黑体" panose="02010609060101010101" pitchFamily="49" charset="-122"/>
                <a:ea typeface="黑体" panose="02010609060101010101" pitchFamily="49" charset="-122"/>
              </a:rPr>
              <a:t>O</a:t>
            </a:r>
            <a:r>
              <a:rPr lang="zh-CN" altLang="zh-CN" sz="2800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，实验室利用如图所示的装置制备溴苯。下列说法正确的是（　　）</a:t>
            </a:r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TextBox 30"/>
          <p:cNvSpPr txBox="1"/>
          <p:nvPr>
            <p:custDataLst>
              <p:tags r:id="rId6"/>
            </p:custDataLst>
          </p:nvPr>
        </p:nvSpPr>
        <p:spPr>
          <a:xfrm>
            <a:off x="99007" y="-200"/>
            <a:ext cx="1808480" cy="5835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 fontAlgn="auto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3200" b="1" kern="0" smtClean="0">
                <a:solidFill>
                  <a:srgbClr val="1703DB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课堂检测</a:t>
            </a:r>
            <a:endParaRPr lang="zh-CN" altLang="en-US" sz="3200" b="1" kern="0" smtClean="0">
              <a:solidFill>
                <a:srgbClr val="1703DB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4" name="矩形 3"/>
          <p:cNvSpPr/>
          <p:nvPr>
            <p:custDataLst>
              <p:tags r:id="rId7"/>
            </p:custDataLst>
          </p:nvPr>
        </p:nvSpPr>
        <p:spPr>
          <a:xfrm>
            <a:off x="204438" y="4106970"/>
            <a:ext cx="11136352" cy="2334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</a:pPr>
            <a:r>
              <a:rPr lang="en-US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．装置接口按气流方向连接顺序为：</a:t>
            </a:r>
            <a:r>
              <a:rPr lang="en-US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d</a:t>
            </a:r>
            <a:r>
              <a:rPr lang="zh-CN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→</a:t>
            </a:r>
            <a:r>
              <a:rPr lang="en-US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→</a:t>
            </a:r>
            <a:r>
              <a:rPr lang="en-US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→</a:t>
            </a:r>
            <a:r>
              <a:rPr lang="en-US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zh-CN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→</a:t>
            </a:r>
            <a:r>
              <a:rPr lang="en-US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e</a:t>
            </a:r>
            <a:r>
              <a:rPr lang="zh-CN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→</a:t>
            </a:r>
            <a:r>
              <a:rPr lang="en-US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c	</a:t>
            </a:r>
            <a:endParaRPr lang="zh-CN" altLang="zh-CN" sz="2800" b="1" kern="10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</a:pPr>
            <a:r>
              <a:rPr lang="en-US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．装置甲中进行水浴加热的目的是防止溴蒸气冷凝</a:t>
            </a:r>
            <a:r>
              <a:rPr lang="en-US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endParaRPr lang="zh-CN" altLang="zh-CN" sz="2800" b="1" kern="10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</a:pPr>
            <a:r>
              <a:rPr lang="en-US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zh-CN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．装置乙中有淡黄色沉淀产生，可证明苯与溴发生了取代反应</a:t>
            </a:r>
            <a:r>
              <a:rPr lang="en-US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endParaRPr lang="zh-CN" altLang="zh-CN" sz="2800" b="1" kern="10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</a:pPr>
            <a:r>
              <a:rPr lang="en-US" altLang="zh-CN" sz="2800" b="1" kern="100">
                <a:latin typeface="黑体" panose="02010609060101010101" pitchFamily="49" charset="-122"/>
                <a:ea typeface="黑体" panose="02010609060101010101" pitchFamily="49" charset="-122"/>
              </a:rPr>
              <a:t>D</a:t>
            </a:r>
            <a:r>
              <a:rPr lang="zh-CN" altLang="zh-CN" sz="2800" b="1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．可用乙醇作洗涤剂除去溴苯中溶解的少量</a:t>
            </a:r>
            <a:r>
              <a:rPr lang="en-US" altLang="zh-CN" sz="2800" b="1" kern="100">
                <a:latin typeface="黑体" panose="02010609060101010101" pitchFamily="49" charset="-122"/>
                <a:ea typeface="黑体" panose="02010609060101010101" pitchFamily="49" charset="-122"/>
              </a:rPr>
              <a:t>Br</a:t>
            </a:r>
            <a:r>
              <a:rPr lang="en-US" altLang="zh-CN" sz="2800" b="1" kern="100" baseline="-2500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>
            <p:custDataLst>
              <p:tags r:id="rId8"/>
            </p:custDataLst>
          </p:nvPr>
        </p:nvSpPr>
        <p:spPr>
          <a:xfrm>
            <a:off x="7384008" y="3845360"/>
            <a:ext cx="12682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kern="10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→</a:t>
            </a:r>
            <a:r>
              <a:rPr lang="en-US" altLang="zh-CN" sz="2800" b="1" kern="1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</a:t>
            </a:r>
            <a:r>
              <a:rPr lang="zh-CN" altLang="zh-CN" sz="2800" b="1" kern="1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→</a:t>
            </a:r>
            <a:r>
              <a:rPr lang="en-US" altLang="zh-CN" sz="2800" b="1" kern="10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f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TextBox 9"/>
          <p:cNvSpPr txBox="1"/>
          <p:nvPr>
            <p:custDataLst>
              <p:tags r:id="rId9"/>
            </p:custDataLst>
          </p:nvPr>
        </p:nvSpPr>
        <p:spPr>
          <a:xfrm>
            <a:off x="8018156" y="1037946"/>
            <a:ext cx="753993" cy="781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85" b="1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B</a:t>
            </a:r>
            <a:endParaRPr lang="en-US" altLang="zh-CN" sz="4485" b="1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9129" y="515751"/>
            <a:ext cx="11957378" cy="6404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ct val="0"/>
              </a:spcAft>
              <a:tabLst>
                <a:tab pos="2933700" algn="l"/>
              </a:tabLst>
            </a:pPr>
            <a:r>
              <a:rPr lang="en-US" altLang="zh-CN" sz="28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8</a:t>
            </a:r>
            <a:r>
              <a:rPr lang="zh-CN" altLang="en-US" sz="28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、</a:t>
            </a:r>
            <a:r>
              <a:rPr lang="zh-CN" altLang="zh-CN" sz="28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某</a:t>
            </a:r>
            <a:r>
              <a:rPr lang="zh-CN" altLang="zh-CN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化学兴趣小组为探究苯与溴发生反应的原理，用如图所示装置进行了实验</a:t>
            </a:r>
            <a:r>
              <a:rPr lang="zh-CN" altLang="zh-CN" sz="28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。</a:t>
            </a:r>
            <a:r>
              <a:rPr lang="zh-CN" altLang="zh-CN" sz="2800" b="1" kern="1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根据</a:t>
            </a:r>
            <a:r>
              <a:rPr lang="zh-CN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相关知识回答下列问题：</a:t>
            </a:r>
            <a:endParaRPr lang="zh-CN" altLang="zh-CN" sz="2800" kern="1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ts val="4500"/>
              </a:lnSpc>
              <a:spcAft>
                <a:spcPct val="0"/>
              </a:spcAft>
              <a:tabLst>
                <a:tab pos="2933700" algn="l"/>
              </a:tabLst>
            </a:pPr>
            <a:r>
              <a:rPr lang="en-US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(1)</a:t>
            </a:r>
            <a:r>
              <a:rPr lang="zh-CN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实验开始时，关闭</a:t>
            </a:r>
            <a:r>
              <a:rPr lang="en-US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K</a:t>
            </a:r>
            <a:r>
              <a:rPr lang="en-US" altLang="zh-CN" sz="2800" b="1" kern="100" baseline="-250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，开启</a:t>
            </a:r>
            <a:r>
              <a:rPr lang="en-US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K</a:t>
            </a:r>
            <a:r>
              <a:rPr lang="en-US" altLang="zh-CN" sz="2800" b="1" kern="100" baseline="-250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和分液</a:t>
            </a:r>
            <a:r>
              <a:rPr lang="zh-CN" altLang="zh-CN" sz="2800" b="1" kern="1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漏斗</a:t>
            </a:r>
            <a:endParaRPr lang="en-US" altLang="zh-CN" sz="2800" b="1" kern="100" smtClean="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ts val="4500"/>
              </a:lnSpc>
              <a:spcAft>
                <a:spcPct val="0"/>
              </a:spcAft>
              <a:tabLst>
                <a:tab pos="2933700" algn="l"/>
              </a:tabLst>
            </a:pPr>
            <a:r>
              <a:rPr lang="zh-CN" altLang="zh-CN" sz="2800" b="1" kern="1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活塞</a:t>
            </a:r>
            <a:r>
              <a:rPr lang="zh-CN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，滴加苯和液溴的混合液。过一会儿</a:t>
            </a:r>
            <a:r>
              <a:rPr lang="zh-CN" altLang="zh-CN" sz="2800" b="1" kern="1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，</a:t>
            </a:r>
            <a:endParaRPr lang="en-US" altLang="zh-CN" sz="2800" b="1" kern="1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ts val="4500"/>
              </a:lnSpc>
              <a:spcAft>
                <a:spcPct val="0"/>
              </a:spcAft>
              <a:tabLst>
                <a:tab pos="2933700" algn="l"/>
              </a:tabLst>
            </a:pPr>
            <a:r>
              <a:rPr lang="zh-CN" altLang="zh-CN" sz="2800" b="1" kern="1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在</a:t>
            </a:r>
            <a:r>
              <a:rPr lang="zh-CN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装置</a:t>
            </a:r>
            <a:r>
              <a:rPr lang="en-US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Ⅲ</a:t>
            </a:r>
            <a:r>
              <a:rPr lang="zh-CN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中可能观察到的现象</a:t>
            </a:r>
            <a:endParaRPr lang="zh-CN" altLang="zh-CN" sz="2800" kern="1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4500"/>
              </a:lnSpc>
            </a:pPr>
            <a:r>
              <a:rPr lang="zh-CN" altLang="zh-CN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是</a:t>
            </a:r>
            <a:r>
              <a:rPr lang="en-US" altLang="zh-CN" sz="2800" b="1" kern="1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______________________________________</a:t>
            </a:r>
            <a:r>
              <a:rPr lang="zh-CN" altLang="zh-CN" sz="2800" b="1" kern="1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sz="2800" b="1" kern="100" smtClean="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4500"/>
              </a:lnSpc>
            </a:pPr>
            <a:r>
              <a:rPr lang="en-US" altLang="zh-CN" sz="28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(</a:t>
            </a:r>
            <a:r>
              <a:rPr lang="en-US" altLang="zh-CN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2)</a:t>
            </a:r>
            <a:r>
              <a:rPr lang="zh-CN" altLang="zh-CN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整套实验装置中能防止倒吸的装置有</a:t>
            </a:r>
            <a:r>
              <a:rPr lang="en-US" altLang="zh-CN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________(</a:t>
            </a:r>
            <a:r>
              <a:rPr lang="zh-CN" altLang="zh-CN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填序号</a:t>
            </a:r>
            <a:r>
              <a:rPr lang="en-US" altLang="zh-CN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)</a:t>
            </a:r>
            <a:r>
              <a:rPr lang="zh-CN" altLang="zh-CN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。</a:t>
            </a:r>
            <a:endParaRPr lang="zh-CN" altLang="zh-CN" sz="28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ts val="45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(3)</a:t>
            </a:r>
            <a:r>
              <a:rPr lang="zh-CN" altLang="zh-CN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苯与溴反应化学方程式：</a:t>
            </a:r>
            <a:r>
              <a:rPr lang="en-US" altLang="zh-CN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_____________________</a:t>
            </a:r>
            <a:endParaRPr lang="zh-CN" altLang="zh-CN" sz="28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ts val="45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(4)</a:t>
            </a:r>
            <a:r>
              <a:rPr lang="zh-CN" altLang="zh-CN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该实验中采用冷凝装置，其作用是</a:t>
            </a:r>
            <a:r>
              <a:rPr lang="en-US" altLang="zh-CN" sz="28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_________________________________</a:t>
            </a:r>
            <a:endParaRPr lang="en-US" altLang="zh-CN" sz="2800" b="1" smtClean="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4500"/>
              </a:lnSpc>
            </a:pPr>
            <a:r>
              <a:rPr lang="en-US" altLang="zh-CN" sz="28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(</a:t>
            </a:r>
            <a:r>
              <a:rPr lang="en-US" altLang="zh-CN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5)</a:t>
            </a:r>
            <a:r>
              <a:rPr lang="zh-CN" altLang="zh-CN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装置</a:t>
            </a:r>
            <a:r>
              <a:rPr lang="en-US" altLang="zh-CN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Ⅲ</a:t>
            </a:r>
            <a:r>
              <a:rPr lang="zh-CN" altLang="zh-CN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中小试管内苯的作用是</a:t>
            </a:r>
            <a:r>
              <a:rPr lang="en-US" altLang="zh-CN" sz="28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_____________________________________</a:t>
            </a:r>
            <a:endParaRPr lang="zh-CN" altLang="zh-CN" sz="28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45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(6)</a:t>
            </a:r>
            <a:r>
              <a:rPr lang="zh-CN" altLang="zh-CN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若实验时无液溴，但实验室有溴水，该实验</a:t>
            </a:r>
            <a:r>
              <a:rPr lang="en-US" altLang="zh-CN" sz="28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____ (</a:t>
            </a:r>
            <a:r>
              <a:rPr lang="zh-CN" altLang="zh-CN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填</a:t>
            </a:r>
            <a:r>
              <a:rPr lang="en-US" altLang="zh-CN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能</a:t>
            </a:r>
            <a:r>
              <a:rPr lang="en-US" altLang="zh-CN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或</a:t>
            </a:r>
            <a:r>
              <a:rPr lang="en-US" altLang="zh-CN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不能</a:t>
            </a:r>
            <a:r>
              <a:rPr lang="en-US" altLang="zh-CN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”)</a:t>
            </a:r>
            <a:r>
              <a:rPr lang="zh-CN" altLang="zh-CN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成功</a:t>
            </a:r>
            <a:r>
              <a:rPr lang="zh-CN" altLang="zh-CN" sz="28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。</a:t>
            </a:r>
            <a:endParaRPr lang="zh-CN" altLang="zh-CN" sz="28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61196" y="1105786"/>
            <a:ext cx="4670425" cy="290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5352712" y="5746410"/>
            <a:ext cx="55018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ct val="0"/>
              </a:spcAft>
            </a:pPr>
            <a:r>
              <a:rPr lang="zh-CN" altLang="zh-CN" sz="2400" b="1" kern="10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除去</a:t>
            </a:r>
            <a:r>
              <a:rPr lang="en-US" altLang="zh-CN" sz="2400" b="1" kern="100" err="1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HBr</a:t>
            </a:r>
            <a:r>
              <a:rPr lang="zh-CN" altLang="zh-CN" sz="2400" b="1" kern="10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中的</a:t>
            </a:r>
            <a:r>
              <a:rPr lang="en-US" altLang="zh-CN" sz="2400" b="1" kern="10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Br</a:t>
            </a:r>
            <a:r>
              <a:rPr lang="en-US" altLang="zh-CN" sz="2400" b="1" kern="100" baseline="-2500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zh-CN" sz="2400" b="1" kern="10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，防止干扰</a:t>
            </a:r>
            <a:r>
              <a:rPr lang="en-US" altLang="zh-CN" sz="2400" b="1" kern="100" err="1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HBr</a:t>
            </a:r>
            <a:r>
              <a:rPr lang="zh-CN" altLang="zh-CN" sz="2400" b="1" kern="10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的检验</a:t>
            </a:r>
            <a:endParaRPr lang="zh-CN" altLang="zh-CN" sz="2400" kern="100">
              <a:effectLst/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444656" y="3146477"/>
            <a:ext cx="69216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ct val="0"/>
              </a:spcAft>
            </a:pPr>
            <a:r>
              <a:rPr lang="zh-CN" altLang="zh-CN" sz="2400" b="1" kern="10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小试管中有气泡产生，液体变为棕黄色；广口瓶中有白雾出现，</a:t>
            </a:r>
            <a:r>
              <a:rPr lang="en-US" altLang="zh-CN" sz="2400" b="1" kern="10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AgNO</a:t>
            </a:r>
            <a:r>
              <a:rPr lang="en-US" altLang="zh-CN" sz="2400" b="1" kern="100" baseline="-2500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zh-CN" sz="2400" b="1" kern="10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溶液中有淡黄色沉淀生成</a:t>
            </a:r>
            <a:endParaRPr lang="zh-CN" altLang="zh-CN" sz="2400" kern="100">
              <a:effectLst/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>
            <p:custDataLst>
              <p:tags r:id="rId6"/>
            </p:custDataLst>
          </p:nvPr>
        </p:nvSpPr>
        <p:spPr>
          <a:xfrm>
            <a:off x="6390303" y="4015344"/>
            <a:ext cx="1184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ct val="0"/>
              </a:spcAft>
            </a:pPr>
            <a:r>
              <a:rPr lang="en-US" altLang="zh-CN" sz="2400" b="1" kern="10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Ⅲ</a:t>
            </a:r>
            <a:r>
              <a:rPr lang="zh-CN" altLang="zh-CN" sz="2400" b="1" kern="10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和</a:t>
            </a:r>
            <a:r>
              <a:rPr lang="en-US" altLang="zh-CN" sz="2400" b="1" kern="10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Ⅳ</a:t>
            </a:r>
            <a:endParaRPr lang="zh-CN" altLang="zh-CN" sz="2400" kern="100">
              <a:effectLst/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7" name="对象 6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6390303" y="4552748"/>
          <a:ext cx="2495750" cy="497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" r:id="rId8" imgW="3938270" imgH="792480" progId="Word.Document.8">
                  <p:embed/>
                </p:oleObj>
              </mc:Choice>
              <mc:Fallback>
                <p:oleObj name="" r:id="rId8" imgW="3938270" imgH="792480" progId="Word.Document.8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390303" y="4552748"/>
                        <a:ext cx="2495750" cy="49727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矩形 5"/>
          <p:cNvSpPr/>
          <p:nvPr>
            <p:custDataLst>
              <p:tags r:id="rId10"/>
            </p:custDataLst>
          </p:nvPr>
        </p:nvSpPr>
        <p:spPr>
          <a:xfrm>
            <a:off x="5819743" y="5146138"/>
            <a:ext cx="63722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ct val="0"/>
              </a:spcAft>
            </a:pPr>
            <a:r>
              <a:rPr lang="zh-CN" altLang="zh-CN" sz="2400" b="1" kern="10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冷凝挥发出的苯和溴蒸气，减少苯和溴的损失</a:t>
            </a:r>
            <a:endParaRPr lang="zh-CN" altLang="zh-CN" sz="2400" kern="100">
              <a:effectLst/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>
            <p:custDataLst>
              <p:tags r:id="rId11"/>
            </p:custDataLst>
          </p:nvPr>
        </p:nvSpPr>
        <p:spPr>
          <a:xfrm>
            <a:off x="7366309" y="6260293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ct val="0"/>
              </a:spcAft>
            </a:pPr>
            <a:r>
              <a:rPr lang="zh-CN" altLang="en-US" sz="2800" b="1" kern="10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能</a:t>
            </a:r>
            <a:endParaRPr lang="zh-CN" altLang="zh-CN" sz="2800" kern="100">
              <a:effectLst/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075" name="New picture"/>
          <p:cNvPicPr/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2128500" y="11074400"/>
            <a:ext cx="330200" cy="241300"/>
          </a:xfrm>
          <a:prstGeom prst="cube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94426" y="73140"/>
            <a:ext cx="3863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pc="600">
                <a:solidFill>
                  <a:srgbClr val="4F8AE6"/>
                </a:solidFill>
                <a:latin typeface="Times New Roman" panose="02020603050405020304" pitchFamily="18" charset="0"/>
                <a:ea typeface="微软雅黑" panose="020B0503020204020204" charset="-122"/>
                <a:cs typeface="阿里巴巴普惠体 B" panose="00020600040101010101" pitchFamily="18" charset="-122"/>
                <a:sym typeface="Times New Roman" panose="02020603050405020304" pitchFamily="18" charset="0"/>
              </a:rPr>
              <a:t>【</a:t>
            </a:r>
            <a:r>
              <a:rPr lang="zh-CN" altLang="en-US" sz="3200" spc="600">
                <a:solidFill>
                  <a:srgbClr val="4F8AE6"/>
                </a:solidFill>
                <a:latin typeface="Times New Roman" panose="02020603050405020304" pitchFamily="18" charset="0"/>
                <a:ea typeface="微软雅黑" panose="020B0503020204020204" charset="-122"/>
                <a:cs typeface="阿里巴巴普惠体 B" panose="00020600040101010101" pitchFamily="18" charset="-122"/>
                <a:sym typeface="Times New Roman" panose="02020603050405020304" pitchFamily="18" charset="0"/>
              </a:rPr>
              <a:t>苯的发现历程</a:t>
            </a:r>
            <a:r>
              <a:rPr lang="en-US" altLang="zh-CN" sz="3200" spc="600">
                <a:solidFill>
                  <a:srgbClr val="4F8AE6"/>
                </a:solidFill>
                <a:latin typeface="Times New Roman" panose="02020603050405020304" pitchFamily="18" charset="0"/>
                <a:ea typeface="微软雅黑" panose="020B0503020204020204" charset="-122"/>
                <a:cs typeface="阿里巴巴普惠体 B" panose="00020600040101010101" pitchFamily="18" charset="-122"/>
                <a:sym typeface="Times New Roman" panose="02020603050405020304" pitchFamily="18" charset="0"/>
              </a:rPr>
              <a:t>】</a:t>
            </a:r>
            <a:endParaRPr lang="zh-CN" altLang="en-US" sz="3200" spc="600">
              <a:solidFill>
                <a:srgbClr val="4F8AE6"/>
              </a:solidFill>
              <a:latin typeface="Times New Roman" panose="02020603050405020304" pitchFamily="18" charset="0"/>
              <a:ea typeface="微软雅黑" panose="020B0503020204020204" charset="-122"/>
              <a:cs typeface="阿里巴巴普惠体 B" panose="00020600040101010101" pitchFamily="18" charset="-122"/>
              <a:sym typeface="Times New Roman" panose="02020603050405020304" pitchFamily="18" charset="0"/>
            </a:endParaRPr>
          </a:p>
        </p:txBody>
      </p:sp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 flipV="1">
            <a:off x="2300493" y="4215028"/>
            <a:ext cx="1765796" cy="8464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>
            <a:off x="5018456" y="4191095"/>
            <a:ext cx="1756071" cy="7719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>
            <p:custDataLst>
              <p:tags r:id="rId4"/>
            </p:custDataLst>
          </p:nvPr>
        </p:nvCxnSpPr>
        <p:spPr>
          <a:xfrm flipV="1">
            <a:off x="7741606" y="3927362"/>
            <a:ext cx="1781861" cy="9919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/>
          <p:cNvSpPr/>
          <p:nvPr>
            <p:custDataLst>
              <p:tags r:id="rId5"/>
            </p:custDataLst>
          </p:nvPr>
        </p:nvSpPr>
        <p:spPr>
          <a:xfrm>
            <a:off x="1284250" y="4749199"/>
            <a:ext cx="1080840" cy="1080840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9" name="椭圆 8"/>
          <p:cNvSpPr/>
          <p:nvPr>
            <p:custDataLst>
              <p:tags r:id="rId6"/>
            </p:custDataLst>
          </p:nvPr>
        </p:nvSpPr>
        <p:spPr>
          <a:xfrm>
            <a:off x="4007396" y="3443772"/>
            <a:ext cx="1080840" cy="1080840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10" name="椭圆 9"/>
          <p:cNvSpPr/>
          <p:nvPr>
            <p:custDataLst>
              <p:tags r:id="rId7"/>
            </p:custDataLst>
          </p:nvPr>
        </p:nvSpPr>
        <p:spPr>
          <a:xfrm>
            <a:off x="6730542" y="4640914"/>
            <a:ext cx="1080840" cy="1080840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11" name="椭圆 10"/>
          <p:cNvSpPr/>
          <p:nvPr>
            <p:custDataLst>
              <p:tags r:id="rId8"/>
            </p:custDataLst>
          </p:nvPr>
        </p:nvSpPr>
        <p:spPr>
          <a:xfrm>
            <a:off x="9453687" y="3124935"/>
            <a:ext cx="1080840" cy="1080840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>
            <p:custDataLst>
              <p:tags r:id="rId9"/>
            </p:custDataLst>
          </p:nvPr>
        </p:nvSpPr>
        <p:spPr>
          <a:xfrm>
            <a:off x="1351615" y="5011437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rPr>
              <a:t>1825</a:t>
            </a:r>
            <a:endParaRPr lang="zh-CN" altLang="en-US" sz="280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>
            <p:custDataLst>
              <p:tags r:id="rId10"/>
            </p:custDataLst>
          </p:nvPr>
        </p:nvSpPr>
        <p:spPr>
          <a:xfrm>
            <a:off x="4096408" y="3691808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rPr>
              <a:t>1834</a:t>
            </a:r>
            <a:endParaRPr lang="zh-CN" altLang="en-US" sz="280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>
            <p:custDataLst>
              <p:tags r:id="rId11"/>
            </p:custDataLst>
          </p:nvPr>
        </p:nvSpPr>
        <p:spPr>
          <a:xfrm>
            <a:off x="6819558" y="4928324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rPr>
              <a:t>1844</a:t>
            </a:r>
            <a:endParaRPr lang="zh-CN" altLang="en-US" sz="280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>
            <p:custDataLst>
              <p:tags r:id="rId12"/>
            </p:custDataLst>
          </p:nvPr>
        </p:nvSpPr>
        <p:spPr>
          <a:xfrm>
            <a:off x="9542703" y="3403745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rPr>
              <a:t>1861</a:t>
            </a:r>
            <a:endParaRPr lang="zh-CN" altLang="en-US" sz="280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>
            <p:custDataLst>
              <p:tags r:id="rId13"/>
            </p:custDataLst>
          </p:nvPr>
        </p:nvSpPr>
        <p:spPr>
          <a:xfrm>
            <a:off x="540021" y="3168588"/>
            <a:ext cx="26032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rPr>
              <a:t>法拉第（英）</a:t>
            </a:r>
            <a:r>
              <a:rPr kumimoji="1" lang="zh-CN" altLang="en-US" sz="240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rPr>
              <a:t>煤气桶的剩余液体中</a:t>
            </a:r>
            <a:r>
              <a:rPr kumimoji="1"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rPr>
              <a:t>发现了苯</a:t>
            </a:r>
            <a:r>
              <a:rPr kumimoji="1" lang="zh-CN" altLang="en-US" sz="240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rPr>
              <a:t>，测定其</a:t>
            </a:r>
            <a:r>
              <a:rPr kumimoji="1"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rPr>
              <a:t>最简式为</a:t>
            </a:r>
            <a:r>
              <a:rPr kumimoji="1"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rPr>
              <a:t>CH</a:t>
            </a:r>
            <a:endParaRPr lang="zh-CN" altLang="en-US" sz="24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>
            <p:custDataLst>
              <p:tags r:id="rId14"/>
            </p:custDataLst>
          </p:nvPr>
        </p:nvSpPr>
        <p:spPr>
          <a:xfrm>
            <a:off x="3482406" y="2203416"/>
            <a:ext cx="26032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rPr>
              <a:t>米希尔里奇（</a:t>
            </a:r>
            <a:r>
              <a:rPr lang="zh-CN" altLang="en-US" sz="240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rPr>
              <a:t>德）制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rPr>
              <a:t>得了苯</a:t>
            </a:r>
            <a:r>
              <a:rPr lang="zh-CN" altLang="en-US" sz="240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rPr>
              <a:t>，并对其正式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rPr>
              <a:t>命名</a:t>
            </a:r>
            <a:endParaRPr lang="zh-CN" altLang="en-US" sz="36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>
            <p:custDataLst>
              <p:tags r:id="rId15"/>
            </p:custDataLst>
          </p:nvPr>
        </p:nvSpPr>
        <p:spPr>
          <a:xfrm>
            <a:off x="6309938" y="3429000"/>
            <a:ext cx="23975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rPr>
              <a:t>热拉尔（</a:t>
            </a:r>
            <a:r>
              <a:rPr lang="zh-CN" altLang="en-US" sz="240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rPr>
              <a:t>法）确定其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rPr>
              <a:t>分子量为</a:t>
            </a:r>
            <a:r>
              <a:rPr lang="en-US" altLang="zh-CN" sz="240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rPr>
              <a:t>78</a:t>
            </a:r>
            <a:r>
              <a:rPr lang="zh-CN" altLang="en-US" sz="240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rPr>
              <a:t>，分子式为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rPr>
              <a:t>C</a:t>
            </a:r>
            <a:r>
              <a:rPr lang="en-US" altLang="zh-CN" sz="2400" baseline="-25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rPr>
              <a:t>6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rPr>
              <a:t>H</a:t>
            </a:r>
            <a:r>
              <a:rPr lang="en-US" altLang="zh-CN" sz="2400" baseline="-25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rPr>
              <a:t>6</a:t>
            </a:r>
            <a:endParaRPr lang="zh-CN" altLang="en-US" sz="2400" baseline="-250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19" name="矩形 18"/>
          <p:cNvSpPr/>
          <p:nvPr>
            <p:custDataLst>
              <p:tags r:id="rId16"/>
            </p:custDataLst>
          </p:nvPr>
        </p:nvSpPr>
        <p:spPr>
          <a:xfrm>
            <a:off x="8684552" y="1954235"/>
            <a:ext cx="28114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rPr>
              <a:t>凯库勒（</a:t>
            </a:r>
            <a:r>
              <a:rPr lang="zh-CN" altLang="en-US" sz="240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rPr>
              <a:t>德）揭示了苯为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rPr>
              <a:t>正六边形单双键交替</a:t>
            </a:r>
            <a:r>
              <a:rPr lang="zh-CN" altLang="en-US" sz="240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rPr>
              <a:t>的结构</a:t>
            </a:r>
            <a:endParaRPr lang="zh-CN" altLang="en-US" sz="2400"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pic>
        <p:nvPicPr>
          <p:cNvPr id="22" name="图片 18443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0187505" y="861671"/>
            <a:ext cx="1006143" cy="10798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8444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8764156" y="861671"/>
            <a:ext cx="1072571" cy="1079874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6518633" y="1674946"/>
            <a:ext cx="3888324" cy="3888324"/>
            <a:chOff x="5414828" y="5134763"/>
            <a:chExt cx="3888324" cy="3888324"/>
          </a:xfrm>
        </p:grpSpPr>
        <p:sp>
          <p:nvSpPr>
            <p:cNvPr id="3" name="椭圆 2"/>
            <p:cNvSpPr/>
            <p:nvPr>
              <p:custDataLst>
                <p:tags r:id="rId2"/>
              </p:custDataLst>
            </p:nvPr>
          </p:nvSpPr>
          <p:spPr>
            <a:xfrm>
              <a:off x="6462488" y="6182423"/>
              <a:ext cx="1793005" cy="1793005"/>
            </a:xfrm>
            <a:prstGeom prst="ellipse">
              <a:avLst/>
            </a:prstGeom>
            <a:solidFill>
              <a:srgbClr val="002060">
                <a:alpha val="73000"/>
              </a:srgb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" name="椭圆 3"/>
            <p:cNvSpPr/>
            <p:nvPr>
              <p:custDataLst>
                <p:tags r:id="rId3"/>
              </p:custDataLst>
            </p:nvPr>
          </p:nvSpPr>
          <p:spPr>
            <a:xfrm>
              <a:off x="5414828" y="5134763"/>
              <a:ext cx="3888324" cy="3888324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" name="矩形 4"/>
            <p:cNvSpPr/>
            <p:nvPr>
              <p:custDataLst>
                <p:tags r:id="rId4"/>
              </p:custDataLst>
            </p:nvPr>
          </p:nvSpPr>
          <p:spPr>
            <a:xfrm>
              <a:off x="6763475" y="6478761"/>
              <a:ext cx="119103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>
                  <a:solidFill>
                    <a:schemeClr val="bg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物理性质</a:t>
              </a:r>
              <a:endParaRPr lang="zh-CN" altLang="en-US" sz="2800">
                <a:solidFill>
                  <a:schemeClr val="bg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6" name="直接连接符 5"/>
            <p:cNvCxnSpPr>
              <a:stCxn id="4" idx="0"/>
              <a:endCxn id="3" idx="0"/>
            </p:cNvCxnSpPr>
            <p:nvPr>
              <p:custDataLst>
                <p:tags r:id="rId5"/>
              </p:custDataLst>
            </p:nvPr>
          </p:nvCxnSpPr>
          <p:spPr>
            <a:xfrm>
              <a:off x="7358990" y="5134763"/>
              <a:ext cx="1" cy="104766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>
              <a:stCxn id="4" idx="7"/>
              <a:endCxn id="3" idx="7"/>
            </p:cNvCxnSpPr>
            <p:nvPr>
              <p:custDataLst>
                <p:tags r:id="rId6"/>
              </p:custDataLst>
            </p:nvPr>
          </p:nvCxnSpPr>
          <p:spPr>
            <a:xfrm flipH="1">
              <a:off x="7992913" y="5704195"/>
              <a:ext cx="740807" cy="74080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>
              <a:stCxn id="4" idx="6"/>
              <a:endCxn id="3" idx="6"/>
            </p:cNvCxnSpPr>
            <p:nvPr>
              <p:custDataLst>
                <p:tags r:id="rId7"/>
              </p:custDataLst>
            </p:nvPr>
          </p:nvCxnSpPr>
          <p:spPr>
            <a:xfrm flipH="1">
              <a:off x="8255493" y="7078925"/>
              <a:ext cx="1047659" cy="1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>
              <a:stCxn id="4" idx="5"/>
              <a:endCxn id="3" idx="5"/>
            </p:cNvCxnSpPr>
            <p:nvPr>
              <p:custDataLst>
                <p:tags r:id="rId8"/>
              </p:custDataLst>
            </p:nvPr>
          </p:nvCxnSpPr>
          <p:spPr>
            <a:xfrm flipH="1" flipV="1">
              <a:off x="7992913" y="7712848"/>
              <a:ext cx="740807" cy="740807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>
              <a:stCxn id="4" idx="4"/>
              <a:endCxn id="3" idx="4"/>
            </p:cNvCxnSpPr>
            <p:nvPr>
              <p:custDataLst>
                <p:tags r:id="rId9"/>
              </p:custDataLst>
            </p:nvPr>
          </p:nvCxnSpPr>
          <p:spPr>
            <a:xfrm flipV="1">
              <a:off x="7358990" y="7975428"/>
              <a:ext cx="1" cy="104765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>
              <a:stCxn id="4" idx="3"/>
              <a:endCxn id="3" idx="3"/>
            </p:cNvCxnSpPr>
            <p:nvPr>
              <p:custDataLst>
                <p:tags r:id="rId10"/>
              </p:custDataLst>
            </p:nvPr>
          </p:nvCxnSpPr>
          <p:spPr>
            <a:xfrm flipV="1">
              <a:off x="5984260" y="7712848"/>
              <a:ext cx="740808" cy="740807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>
              <a:stCxn id="4" idx="2"/>
              <a:endCxn id="3" idx="2"/>
            </p:cNvCxnSpPr>
            <p:nvPr>
              <p:custDataLst>
                <p:tags r:id="rId11"/>
              </p:custDataLst>
            </p:nvPr>
          </p:nvCxnSpPr>
          <p:spPr>
            <a:xfrm>
              <a:off x="5414828" y="7078925"/>
              <a:ext cx="1047660" cy="1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>
              <a:stCxn id="4" idx="1"/>
              <a:endCxn id="3" idx="1"/>
            </p:cNvCxnSpPr>
            <p:nvPr>
              <p:custDataLst>
                <p:tags r:id="rId12"/>
              </p:custDataLst>
            </p:nvPr>
          </p:nvCxnSpPr>
          <p:spPr>
            <a:xfrm>
              <a:off x="5984260" y="5704195"/>
              <a:ext cx="740808" cy="74080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右箭头 13"/>
          <p:cNvSpPr/>
          <p:nvPr>
            <p:custDataLst>
              <p:tags r:id="rId13"/>
            </p:custDataLst>
          </p:nvPr>
        </p:nvSpPr>
        <p:spPr>
          <a:xfrm rot="20280000" flipV="1">
            <a:off x="10256184" y="2434910"/>
            <a:ext cx="822895" cy="575391"/>
          </a:xfrm>
          <a:prstGeom prst="rightArrow">
            <a:avLst>
              <a:gd name="adj1" fmla="val 50000"/>
              <a:gd name="adj2" fmla="val 72408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右箭头 14"/>
          <p:cNvSpPr/>
          <p:nvPr>
            <p:custDataLst>
              <p:tags r:id="rId14"/>
            </p:custDataLst>
          </p:nvPr>
        </p:nvSpPr>
        <p:spPr>
          <a:xfrm rot="1320000">
            <a:off x="10237497" y="4191370"/>
            <a:ext cx="822895" cy="575391"/>
          </a:xfrm>
          <a:prstGeom prst="rightArrow">
            <a:avLst>
              <a:gd name="adj1" fmla="val 50000"/>
              <a:gd name="adj2" fmla="val 72408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右箭头 15"/>
          <p:cNvSpPr/>
          <p:nvPr>
            <p:custDataLst>
              <p:tags r:id="rId15"/>
            </p:custDataLst>
          </p:nvPr>
        </p:nvSpPr>
        <p:spPr>
          <a:xfrm rot="1320000" flipH="1" flipV="1">
            <a:off x="5871810" y="2434911"/>
            <a:ext cx="822895" cy="575391"/>
          </a:xfrm>
          <a:prstGeom prst="rightArrow">
            <a:avLst>
              <a:gd name="adj1" fmla="val 50000"/>
              <a:gd name="adj2" fmla="val 72408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右箭头 16"/>
          <p:cNvSpPr/>
          <p:nvPr>
            <p:custDataLst>
              <p:tags r:id="rId16"/>
            </p:custDataLst>
          </p:nvPr>
        </p:nvSpPr>
        <p:spPr>
          <a:xfrm rot="20280000" flipH="1">
            <a:off x="5853124" y="4191371"/>
            <a:ext cx="822895" cy="575391"/>
          </a:xfrm>
          <a:prstGeom prst="rightArrow">
            <a:avLst>
              <a:gd name="adj1" fmla="val 50000"/>
              <a:gd name="adj2" fmla="val 72408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右箭头 17"/>
          <p:cNvSpPr/>
          <p:nvPr>
            <p:custDataLst>
              <p:tags r:id="rId17"/>
            </p:custDataLst>
          </p:nvPr>
        </p:nvSpPr>
        <p:spPr>
          <a:xfrm rot="4020000">
            <a:off x="8997695" y="5497103"/>
            <a:ext cx="822895" cy="575391"/>
          </a:xfrm>
          <a:prstGeom prst="rightArrow">
            <a:avLst>
              <a:gd name="adj1" fmla="val 50000"/>
              <a:gd name="adj2" fmla="val 72408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右箭头 18"/>
          <p:cNvSpPr/>
          <p:nvPr>
            <p:custDataLst>
              <p:tags r:id="rId18"/>
            </p:custDataLst>
          </p:nvPr>
        </p:nvSpPr>
        <p:spPr>
          <a:xfrm rot="17580000" flipH="1">
            <a:off x="7149545" y="5502720"/>
            <a:ext cx="822895" cy="575391"/>
          </a:xfrm>
          <a:prstGeom prst="rightArrow">
            <a:avLst>
              <a:gd name="adj1" fmla="val 50000"/>
              <a:gd name="adj2" fmla="val 72408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右箭头 19"/>
          <p:cNvSpPr/>
          <p:nvPr>
            <p:custDataLst>
              <p:tags r:id="rId19"/>
            </p:custDataLst>
          </p:nvPr>
        </p:nvSpPr>
        <p:spPr>
          <a:xfrm rot="17580000" flipV="1">
            <a:off x="8997695" y="1169192"/>
            <a:ext cx="822895" cy="575391"/>
          </a:xfrm>
          <a:prstGeom prst="rightArrow">
            <a:avLst>
              <a:gd name="adj1" fmla="val 50000"/>
              <a:gd name="adj2" fmla="val 72408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右箭头 20"/>
          <p:cNvSpPr/>
          <p:nvPr>
            <p:custDataLst>
              <p:tags r:id="rId20"/>
            </p:custDataLst>
          </p:nvPr>
        </p:nvSpPr>
        <p:spPr>
          <a:xfrm rot="4020000" flipH="1" flipV="1">
            <a:off x="7149546" y="1174809"/>
            <a:ext cx="822895" cy="575391"/>
          </a:xfrm>
          <a:prstGeom prst="rightArrow">
            <a:avLst>
              <a:gd name="adj1" fmla="val 50000"/>
              <a:gd name="adj2" fmla="val 72408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矩形 21"/>
          <p:cNvSpPr/>
          <p:nvPr>
            <p:custDataLst>
              <p:tags r:id="rId21"/>
            </p:custDataLst>
          </p:nvPr>
        </p:nvSpPr>
        <p:spPr>
          <a:xfrm>
            <a:off x="8566860" y="2000308"/>
            <a:ext cx="964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颜色</a:t>
            </a:r>
            <a:endParaRPr lang="zh-CN" altLang="en-US" sz="28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矩形 22"/>
          <p:cNvSpPr/>
          <p:nvPr>
            <p:custDataLst>
              <p:tags r:id="rId22"/>
            </p:custDataLst>
          </p:nvPr>
        </p:nvSpPr>
        <p:spPr>
          <a:xfrm>
            <a:off x="9253698" y="2785362"/>
            <a:ext cx="964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气味</a:t>
            </a:r>
            <a:endParaRPr lang="zh-CN" altLang="en-US" sz="28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>
            <p:custDataLst>
              <p:tags r:id="rId23"/>
            </p:custDataLst>
          </p:nvPr>
        </p:nvSpPr>
        <p:spPr>
          <a:xfrm>
            <a:off x="9253698" y="3890875"/>
            <a:ext cx="964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毒性</a:t>
            </a:r>
            <a:endParaRPr lang="zh-CN" altLang="en-US" sz="28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>
            <p:custDataLst>
              <p:tags r:id="rId24"/>
            </p:custDataLst>
          </p:nvPr>
        </p:nvSpPr>
        <p:spPr>
          <a:xfrm>
            <a:off x="8346783" y="4631499"/>
            <a:ext cx="14034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水溶性</a:t>
            </a:r>
            <a:endParaRPr lang="zh-CN" altLang="en-US" sz="28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>
            <p:custDataLst>
              <p:tags r:id="rId25"/>
            </p:custDataLst>
          </p:nvPr>
        </p:nvSpPr>
        <p:spPr>
          <a:xfrm>
            <a:off x="7168758" y="4631499"/>
            <a:ext cx="14034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挥发性</a:t>
            </a:r>
            <a:endParaRPr lang="zh-CN" altLang="en-US" sz="28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>
            <p:custDataLst>
              <p:tags r:id="rId26"/>
            </p:custDataLst>
          </p:nvPr>
        </p:nvSpPr>
        <p:spPr>
          <a:xfrm>
            <a:off x="6686433" y="2785362"/>
            <a:ext cx="9489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熔点</a:t>
            </a:r>
            <a:endParaRPr lang="zh-CN" altLang="en-US" sz="28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矩形 27"/>
          <p:cNvSpPr/>
          <p:nvPr>
            <p:custDataLst>
              <p:tags r:id="rId27"/>
            </p:custDataLst>
          </p:nvPr>
        </p:nvSpPr>
        <p:spPr>
          <a:xfrm>
            <a:off x="6686433" y="3890875"/>
            <a:ext cx="9489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沸点</a:t>
            </a:r>
            <a:endParaRPr lang="zh-CN" altLang="en-US" sz="28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矩形 28"/>
          <p:cNvSpPr/>
          <p:nvPr>
            <p:custDataLst>
              <p:tags r:id="rId28"/>
            </p:custDataLst>
          </p:nvPr>
        </p:nvSpPr>
        <p:spPr>
          <a:xfrm>
            <a:off x="7449368" y="1968544"/>
            <a:ext cx="9489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密度</a:t>
            </a:r>
            <a:endParaRPr lang="zh-CN" altLang="en-US" sz="28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矩形 29"/>
          <p:cNvSpPr/>
          <p:nvPr>
            <p:custDataLst>
              <p:tags r:id="rId29"/>
            </p:custDataLst>
          </p:nvPr>
        </p:nvSpPr>
        <p:spPr>
          <a:xfrm>
            <a:off x="9359537" y="572358"/>
            <a:ext cx="964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无色</a:t>
            </a:r>
            <a:endParaRPr lang="zh-CN" altLang="en-US" sz="28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1" name="矩形 30"/>
          <p:cNvSpPr/>
          <p:nvPr>
            <p:custDataLst>
              <p:tags r:id="rId30"/>
            </p:custDataLst>
          </p:nvPr>
        </p:nvSpPr>
        <p:spPr>
          <a:xfrm>
            <a:off x="10877940" y="2210511"/>
            <a:ext cx="13140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有特殊气味</a:t>
            </a:r>
            <a:endParaRPr lang="zh-CN" altLang="en-US" sz="28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2" name="矩形 31"/>
          <p:cNvSpPr/>
          <p:nvPr>
            <p:custDataLst>
              <p:tags r:id="rId31"/>
            </p:custDataLst>
          </p:nvPr>
        </p:nvSpPr>
        <p:spPr>
          <a:xfrm>
            <a:off x="10971304" y="4361824"/>
            <a:ext cx="964288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有毒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3" name="矩形 32"/>
          <p:cNvSpPr/>
          <p:nvPr>
            <p:custDataLst>
              <p:tags r:id="rId32"/>
            </p:custDataLst>
          </p:nvPr>
        </p:nvSpPr>
        <p:spPr>
          <a:xfrm>
            <a:off x="9478118" y="6010362"/>
            <a:ext cx="16596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不溶于水</a:t>
            </a:r>
            <a:endParaRPr lang="zh-CN" altLang="en-US" sz="28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4" name="矩形 33"/>
          <p:cNvSpPr/>
          <p:nvPr>
            <p:custDataLst>
              <p:tags r:id="rId33"/>
            </p:custDataLst>
          </p:nvPr>
        </p:nvSpPr>
        <p:spPr>
          <a:xfrm>
            <a:off x="6573004" y="6053630"/>
            <a:ext cx="13763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易挥发</a:t>
            </a:r>
            <a:endParaRPr lang="zh-CN" altLang="en-US" sz="28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5" name="矩形 34"/>
          <p:cNvSpPr/>
          <p:nvPr>
            <p:custDataLst>
              <p:tags r:id="rId34"/>
            </p:custDataLst>
          </p:nvPr>
        </p:nvSpPr>
        <p:spPr>
          <a:xfrm>
            <a:off x="4647367" y="4446777"/>
            <a:ext cx="13763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80.1</a:t>
            </a:r>
            <a:r>
              <a:rPr lang="zh-CN" altLang="en-US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℃</a:t>
            </a:r>
            <a:endParaRPr lang="zh-CN" altLang="en-US" sz="28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6" name="矩形 35"/>
          <p:cNvSpPr/>
          <p:nvPr>
            <p:custDataLst>
              <p:tags r:id="rId35"/>
            </p:custDataLst>
          </p:nvPr>
        </p:nvSpPr>
        <p:spPr>
          <a:xfrm>
            <a:off x="4964746" y="2293120"/>
            <a:ext cx="10214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5.5</a:t>
            </a:r>
            <a:r>
              <a:rPr lang="zh-CN" altLang="en-US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℃</a:t>
            </a:r>
            <a:endParaRPr lang="zh-CN" altLang="en-US" sz="2800" b="1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7" name="矩形 36"/>
          <p:cNvSpPr/>
          <p:nvPr>
            <p:custDataLst>
              <p:tags r:id="rId36"/>
            </p:custDataLst>
          </p:nvPr>
        </p:nvSpPr>
        <p:spPr>
          <a:xfrm>
            <a:off x="6097762" y="571983"/>
            <a:ext cx="1670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0.88g/cm</a:t>
            </a:r>
            <a:r>
              <a:rPr lang="en-US" altLang="zh-CN" sz="2800" b="1" baseline="300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3</a:t>
            </a:r>
            <a:endParaRPr lang="zh-CN" altLang="en-US" sz="28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" name="文本框 37"/>
          <p:cNvSpPr txBox="1"/>
          <p:nvPr>
            <p:custDataLst>
              <p:tags r:id="rId37"/>
            </p:custDataLst>
          </p:nvPr>
        </p:nvSpPr>
        <p:spPr>
          <a:xfrm>
            <a:off x="360310" y="5759225"/>
            <a:ext cx="6212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苯是一种重要的化工原料和有机溶剂。</a:t>
            </a:r>
            <a:endParaRPr lang="zh-CN" altLang="en-US" sz="2800" b="1">
              <a:solidFill>
                <a:srgbClr val="0000FF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9" name="Rectangle 3"/>
          <p:cNvSpPr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1072941" y="164843"/>
            <a:ext cx="5613248" cy="584775"/>
          </a:xfrm>
          <a:prstGeom prst="rect">
            <a:avLst/>
          </a:prstGeom>
          <a:noFill/>
          <a:ln w="38100" cap="sq">
            <a:noFill/>
            <a:prstDash val="sysDot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一：苯</a:t>
            </a:r>
            <a:r>
              <a:rPr lang="en-US" altLang="zh-CN" sz="32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——</a:t>
            </a:r>
            <a:r>
              <a:rPr lang="zh-CN" altLang="en-US" sz="32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最简单的芳香烃</a:t>
            </a:r>
            <a:endParaRPr lang="zh-CN" altLang="en-US" sz="32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0" name="图片 39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" y="2169160"/>
            <a:ext cx="1947545" cy="2900680"/>
          </a:xfrm>
          <a:prstGeom prst="rect">
            <a:avLst/>
          </a:prstGeom>
        </p:spPr>
      </p:pic>
      <p:sp>
        <p:nvSpPr>
          <p:cNvPr id="41" name="矩形 18"/>
          <p:cNvSpPr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176541" y="750081"/>
            <a:ext cx="28408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 smtClean="0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1</a:t>
            </a:r>
            <a:r>
              <a:rPr lang="zh-CN" altLang="en-US" b="1" smtClean="0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、苯</a:t>
            </a:r>
            <a:r>
              <a:rPr lang="zh-CN" altLang="en-US" b="1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的物理性质</a:t>
            </a:r>
            <a:endParaRPr lang="zh-CN" altLang="en-US" b="1">
              <a:solidFill>
                <a:srgbClr val="0000FF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cxnSp>
        <p:nvCxnSpPr>
          <p:cNvPr id="42" name="直接箭头连接符 41"/>
          <p:cNvCxnSpPr/>
          <p:nvPr>
            <p:custDataLst>
              <p:tags r:id="rId42"/>
            </p:custDataLst>
          </p:nvPr>
        </p:nvCxnSpPr>
        <p:spPr>
          <a:xfrm flipH="1" flipV="1">
            <a:off x="4964434" y="2008205"/>
            <a:ext cx="156845" cy="65532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43" name="矩形 42"/>
          <p:cNvSpPr/>
          <p:nvPr>
            <p:custDataLst>
              <p:tags r:id="rId43"/>
            </p:custDataLst>
          </p:nvPr>
        </p:nvSpPr>
        <p:spPr>
          <a:xfrm>
            <a:off x="3112963" y="1485426"/>
            <a:ext cx="4873450" cy="523220"/>
          </a:xfrm>
          <a:prstGeom prst="rect">
            <a:avLst/>
          </a:prstGeom>
          <a:solidFill>
            <a:srgbClr val="FEB80A">
              <a:lumMod val="20000"/>
              <a:lumOff val="80000"/>
            </a:srgbClr>
          </a:solidFill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2800" b="1" kern="0">
                <a:solidFill>
                  <a:srgbClr val="000000"/>
                </a:solidFill>
                <a:latin typeface="宋体" panose="02010600030101010101" pitchFamily="2" charset="-122"/>
              </a:rPr>
              <a:t>用</a:t>
            </a:r>
            <a:r>
              <a:rPr kumimoji="1" lang="zh-CN" altLang="en-US" sz="2800" b="1" kern="0">
                <a:solidFill>
                  <a:srgbClr val="FF0000"/>
                </a:solidFill>
                <a:latin typeface="宋体" panose="02010600030101010101" pitchFamily="2" charset="-122"/>
              </a:rPr>
              <a:t>冰</a:t>
            </a:r>
            <a:r>
              <a:rPr kumimoji="1" lang="zh-CN" altLang="en-US" sz="2800" b="1" kern="0">
                <a:solidFill>
                  <a:srgbClr val="000000"/>
                </a:solidFill>
                <a:latin typeface="宋体" panose="02010600030101010101" pitchFamily="2" charset="-122"/>
              </a:rPr>
              <a:t>冷却时结成</a:t>
            </a:r>
            <a:r>
              <a:rPr kumimoji="1" lang="zh-CN" altLang="en-US" sz="2800" b="1" kern="0">
                <a:solidFill>
                  <a:srgbClr val="FF0000"/>
                </a:solidFill>
                <a:latin typeface="宋体" panose="02010600030101010101" pitchFamily="2" charset="-122"/>
              </a:rPr>
              <a:t>无色</a:t>
            </a:r>
            <a:r>
              <a:rPr kumimoji="1" lang="zh-CN" altLang="en-US" sz="2800" b="1" kern="0">
                <a:solidFill>
                  <a:srgbClr val="000000"/>
                </a:solidFill>
                <a:latin typeface="宋体" panose="02010600030101010101" pitchFamily="2" charset="-122"/>
              </a:rPr>
              <a:t>的</a:t>
            </a:r>
            <a:r>
              <a:rPr kumimoji="1" lang="zh-CN" altLang="en-US" sz="2800" b="1" kern="0">
                <a:solidFill>
                  <a:srgbClr val="FF0000"/>
                </a:solidFill>
                <a:latin typeface="宋体" panose="02010600030101010101" pitchFamily="2" charset="-122"/>
              </a:rPr>
              <a:t>晶体</a:t>
            </a:r>
            <a:r>
              <a:rPr kumimoji="1" lang="zh-CN" altLang="en-US" sz="2800" b="1" kern="0">
                <a:solidFill>
                  <a:srgbClr val="000000"/>
                </a:solidFill>
                <a:latin typeface="宋体" panose="02010600030101010101" pitchFamily="2" charset="-122"/>
              </a:rPr>
              <a:t>。</a:t>
            </a:r>
            <a:endParaRPr kumimoji="1" lang="zh-CN" altLang="en-US" sz="2800" b="1" kern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pic>
        <p:nvPicPr>
          <p:cNvPr id="44" name="图片 43"/>
          <p:cNvPicPr>
            <a:picLocks noChangeAspect="1"/>
          </p:cNvPicPr>
          <p:nvPr>
            <p:custDataLst>
              <p:tags r:id="rId44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2789555" y="2169160"/>
            <a:ext cx="1779270" cy="2964180"/>
          </a:xfrm>
          <a:prstGeom prst="rect">
            <a:avLst/>
          </a:prstGeom>
        </p:spPr>
      </p:pic>
      <p:sp>
        <p:nvSpPr>
          <p:cNvPr id="45" name="矩形 44"/>
          <p:cNvSpPr/>
          <p:nvPr>
            <p:custDataLst>
              <p:tags r:id="rId46"/>
            </p:custDataLst>
          </p:nvPr>
        </p:nvSpPr>
        <p:spPr>
          <a:xfrm>
            <a:off x="5612482" y="5133028"/>
            <a:ext cx="18742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zh-CN" sz="2800" b="1" kern="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(</a:t>
            </a:r>
            <a:r>
              <a:rPr kumimoji="1" lang="zh-CN" altLang="en-US" sz="2800" b="1" kern="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密封保存</a:t>
            </a:r>
            <a:r>
              <a:rPr kumimoji="1" lang="en-US" altLang="zh-CN" sz="2800" b="1" kern="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)</a:t>
            </a:r>
            <a:endParaRPr lang="zh-CN" altLang="en-US" sz="2800" kern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43" grpId="0" bldLvl="0" animBg="1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76276" y="3204226"/>
            <a:ext cx="10084458" cy="327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5400" b="1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苯</a:t>
            </a:r>
            <a:r>
              <a:rPr kumimoji="1" lang="zh-CN" altLang="en-US" sz="2800" b="1">
                <a:latin typeface="宋体" panose="02010600030101010101" pitchFamily="2" charset="-122"/>
              </a:rPr>
              <a:t>是一种对人体</a:t>
            </a:r>
            <a:r>
              <a:rPr kumimoji="1" lang="zh-CN" altLang="en-US" sz="2800" b="1">
                <a:solidFill>
                  <a:srgbClr val="FF0000"/>
                </a:solidFill>
                <a:latin typeface="宋体" panose="02010600030101010101" pitchFamily="2" charset="-122"/>
              </a:rPr>
              <a:t>危害较大</a:t>
            </a:r>
            <a:r>
              <a:rPr kumimoji="1" lang="zh-CN" altLang="en-US" sz="2800" b="1">
                <a:latin typeface="宋体" panose="02010600030101010101" pitchFamily="2" charset="-122"/>
              </a:rPr>
              <a:t>的化学品，人短期内吸入大量的苯可发生</a:t>
            </a:r>
            <a:r>
              <a:rPr kumimoji="1" lang="zh-CN" altLang="en-US" sz="2800" b="1">
                <a:solidFill>
                  <a:srgbClr val="FF0000"/>
                </a:solidFill>
                <a:latin typeface="宋体" panose="02010600030101010101" pitchFamily="2" charset="-122"/>
              </a:rPr>
              <a:t>急性中毒</a:t>
            </a:r>
            <a:r>
              <a:rPr kumimoji="1" lang="zh-CN" altLang="en-US" sz="2800" b="1">
                <a:latin typeface="宋体" panose="02010600030101010101" pitchFamily="2" charset="-122"/>
              </a:rPr>
              <a:t>，症状与酒精中毒相似。慢性苯中毒可引发</a:t>
            </a:r>
            <a:r>
              <a:rPr kumimoji="1" lang="zh-CN" altLang="en-US" sz="2800" b="1">
                <a:solidFill>
                  <a:srgbClr val="002060"/>
                </a:solidFill>
                <a:latin typeface="宋体" panose="02010600030101010101" pitchFamily="2" charset="-122"/>
              </a:rPr>
              <a:t>再生障碍性贫血</a:t>
            </a:r>
            <a:r>
              <a:rPr kumimoji="1" lang="zh-CN" altLang="en-US" sz="2800" b="1">
                <a:latin typeface="宋体" panose="02010600030101010101" pitchFamily="2" charset="-122"/>
              </a:rPr>
              <a:t>，还可引起</a:t>
            </a:r>
            <a:r>
              <a:rPr kumimoji="1" lang="zh-CN" altLang="en-US" sz="2800" b="1">
                <a:solidFill>
                  <a:srgbClr val="C00000"/>
                </a:solidFill>
                <a:latin typeface="宋体" panose="02010600030101010101" pitchFamily="2" charset="-122"/>
              </a:rPr>
              <a:t>白血病</a:t>
            </a:r>
            <a:r>
              <a:rPr kumimoji="1" lang="zh-CN" altLang="en-US" sz="2800" b="1">
                <a:latin typeface="宋体" panose="02010600030101010101" pitchFamily="2" charset="-122"/>
              </a:rPr>
              <a:t>。苯中毒需要治疗的时间很长，往往花费大笔医疗费还难以治愈。</a:t>
            </a:r>
            <a:r>
              <a:rPr kumimoji="1" lang="zh-CN" altLang="en-US" sz="2800" b="1">
                <a:latin typeface="Times New Roman" panose="02020603050405020304" pitchFamily="18" charset="0"/>
              </a:rPr>
              <a:t> </a:t>
            </a:r>
            <a:endParaRPr kumimoji="1"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79875" name="WordArt 3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4948555" y="911543"/>
            <a:ext cx="6019800" cy="1116012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zh-CN" altLang="en-US" sz="2000" b="1" kern="10" spc="-360">
                <a:ln w="12700">
                  <a:solidFill>
                    <a:srgbClr val="000099"/>
                  </a:solidFill>
                  <a:rou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可 怕 的 苯</a:t>
            </a:r>
            <a:endParaRPr lang="zh-CN" altLang="en-US" sz="2000" b="1" kern="10" spc="-360">
              <a:ln w="12700">
                <a:solidFill>
                  <a:srgbClr val="000099"/>
                </a:solidFill>
                <a:rou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32" name="图片 31"/>
          <p:cNvPicPr/>
          <p:nvPr>
            <p:custDataLst>
              <p:tags r:id="rId3"/>
            </p:custDataLst>
          </p:nvPr>
        </p:nvPicPr>
        <p:blipFill>
          <a:blip r:embed="rId4" r:link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317" y="811689"/>
            <a:ext cx="2688430" cy="221772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8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1545" y="761742"/>
            <a:ext cx="29033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 smtClean="0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2</a:t>
            </a:r>
            <a:r>
              <a:rPr lang="zh-CN" altLang="en-US" b="1" smtClean="0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、苯的分子结构</a:t>
            </a:r>
            <a:endParaRPr lang="zh-CN" altLang="en-US" b="1">
              <a:solidFill>
                <a:srgbClr val="0000FF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0" name="Text Box 17"/>
          <p:cNvSpPr txBox="1"/>
          <p:nvPr>
            <p:custDataLst>
              <p:tags r:id="rId2"/>
            </p:custDataLst>
          </p:nvPr>
        </p:nvSpPr>
        <p:spPr>
          <a:xfrm>
            <a:off x="333151" y="1207647"/>
            <a:ext cx="11281207" cy="276383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en-US" altLang="zh-CN" sz="2800" b="1">
                <a:solidFill>
                  <a:srgbClr val="000099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     </a:t>
            </a:r>
            <a:r>
              <a:rPr lang="en-US" altLang="zh-CN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1825</a:t>
            </a:r>
            <a:r>
              <a:rPr lang="zh-CN" altLang="en-US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年，英国科学家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法拉第</a:t>
            </a:r>
            <a:r>
              <a:rPr lang="zh-CN" altLang="en-US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在煤气灯中首先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发现苯</a:t>
            </a:r>
            <a:r>
              <a:rPr lang="zh-CN" altLang="en-US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，并测得其含碳量，确定其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最简式</a:t>
            </a:r>
            <a:r>
              <a:rPr lang="zh-CN" altLang="en-US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为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CH</a:t>
            </a:r>
            <a:r>
              <a:rPr lang="zh-CN" altLang="en-US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；</a:t>
            </a:r>
            <a:endParaRPr lang="zh-CN" altLang="en-US" sz="2800" b="1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en-US" altLang="zh-CN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     1834</a:t>
            </a:r>
            <a:r>
              <a:rPr lang="zh-CN" altLang="en-US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年，德国科学家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米希尔里希</a:t>
            </a:r>
            <a:r>
              <a:rPr lang="zh-CN" altLang="en-US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制得苯，并将其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命名</a:t>
            </a:r>
            <a:r>
              <a:rPr lang="zh-CN" altLang="en-US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为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苯</a:t>
            </a:r>
            <a:r>
              <a:rPr lang="zh-CN" altLang="en-US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；</a:t>
            </a:r>
            <a:endParaRPr lang="zh-CN" altLang="en-US" sz="2800" b="1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zh-CN" altLang="en-US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     之后，法国化学家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日拉尔</a:t>
            </a:r>
            <a:r>
              <a:rPr lang="zh-CN" altLang="en-US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等确定其分子量为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78</a:t>
            </a:r>
            <a:r>
              <a:rPr lang="zh-CN" altLang="en-US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苯</a:t>
            </a:r>
            <a:r>
              <a:rPr lang="zh-CN" altLang="en-US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分子式</a:t>
            </a:r>
            <a:r>
              <a:rPr lang="zh-CN" altLang="en-US" sz="28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为</a:t>
            </a:r>
            <a:r>
              <a:rPr lang="en-US" altLang="zh-CN" sz="28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2800" b="1" baseline="-250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6</a:t>
            </a:r>
            <a:r>
              <a:rPr lang="en-US" altLang="zh-CN" sz="28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</a:t>
            </a:r>
            <a:r>
              <a:rPr lang="en-US" altLang="zh-CN" sz="2800" b="1" baseline="-2500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6</a:t>
            </a:r>
            <a:r>
              <a:rPr lang="zh-CN" altLang="en-US" sz="28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。</a:t>
            </a:r>
            <a:endParaRPr lang="zh-CN" altLang="en-US" sz="2800" b="1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>
            <p:custDataLst>
              <p:tags r:id="rId3"/>
            </p:custDataLst>
          </p:nvPr>
        </p:nvGrpSpPr>
        <p:grpSpPr>
          <a:xfrm>
            <a:off x="808876" y="4122131"/>
            <a:ext cx="2975610" cy="751205"/>
            <a:chOff x="1435" y="2488"/>
            <a:chExt cx="4686" cy="1183"/>
          </a:xfrm>
        </p:grpSpPr>
        <p:sp>
          <p:nvSpPr>
            <p:cNvPr id="12" name="文本框 11"/>
            <p:cNvSpPr txBox="1"/>
            <p:nvPr>
              <p:custDataLst>
                <p:tags r:id="rId4"/>
              </p:custDataLst>
            </p:nvPr>
          </p:nvSpPr>
          <p:spPr>
            <a:xfrm>
              <a:off x="1435" y="2847"/>
              <a:ext cx="4686" cy="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</a:t>
              </a:r>
              <a:r>
                <a:rPr lang="en-US" altLang="zh-CN" sz="2800" baseline="-2500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6</a:t>
              </a:r>
              <a:r>
                <a:rPr lang="en-US" altLang="zh-CN" sz="280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H</a:t>
              </a:r>
              <a:r>
                <a:rPr lang="en-US" altLang="zh-CN" sz="2800" baseline="-2500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14       </a:t>
              </a:r>
              <a:r>
                <a:rPr lang="en-US" altLang="zh-CN" sz="280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       C</a:t>
              </a:r>
              <a:r>
                <a:rPr lang="en-US" altLang="zh-CN" sz="2800" baseline="-2500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6</a:t>
              </a:r>
              <a:r>
                <a:rPr lang="en-US" altLang="zh-CN" sz="280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H</a:t>
              </a:r>
              <a:r>
                <a:rPr lang="en-US" altLang="zh-CN" sz="2800" baseline="-2500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6</a:t>
              </a:r>
              <a:endParaRPr lang="en-US" altLang="zh-CN" sz="2800" baseline="-250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13" name="直接箭头连接符 12"/>
            <p:cNvCxnSpPr/>
            <p:nvPr>
              <p:custDataLst>
                <p:tags r:id="rId5"/>
              </p:custDataLst>
            </p:nvPr>
          </p:nvCxnSpPr>
          <p:spPr>
            <a:xfrm>
              <a:off x="3079" y="3230"/>
              <a:ext cx="1463" cy="0"/>
            </a:xfrm>
            <a:prstGeom prst="straightConnector1">
              <a:avLst/>
            </a:prstGeom>
            <a:ln>
              <a:tailEnd type="arrow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>
              <p:custDataLst>
                <p:tags r:id="rId6"/>
              </p:custDataLst>
            </p:nvPr>
          </p:nvSpPr>
          <p:spPr>
            <a:xfrm>
              <a:off x="2959" y="2488"/>
              <a:ext cx="1548" cy="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—8H</a:t>
              </a:r>
              <a:endParaRPr lang="en-US" altLang="zh-CN" sz="28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4907847" y="4248695"/>
            <a:ext cx="3544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高度不饱和的结构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>
            <p:custDataLst>
              <p:tags r:id="rId8"/>
            </p:custDataLst>
          </p:nvPr>
        </p:nvSpPr>
        <p:spPr>
          <a:xfrm>
            <a:off x="808876" y="5078656"/>
            <a:ext cx="72266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德国有机化学家凯库勒给出的苯的结构</a:t>
            </a:r>
            <a:endParaRPr lang="zh-CN" altLang="en-US" sz="2800">
              <a:solidFill>
                <a:srgbClr val="0000FF"/>
              </a:solidFill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689635" y="4350096"/>
            <a:ext cx="1772285" cy="1781786"/>
          </a:xfrm>
          <a:prstGeom prst="rect">
            <a:avLst/>
          </a:prstGeom>
        </p:spPr>
      </p:pic>
      <p:sp>
        <p:nvSpPr>
          <p:cNvPr id="20" name="矩形 19"/>
          <p:cNvSpPr/>
          <p:nvPr>
            <p:custDataLst>
              <p:tags r:id="rId11"/>
            </p:custDataLst>
          </p:nvPr>
        </p:nvSpPr>
        <p:spPr>
          <a:xfrm>
            <a:off x="808876" y="5909868"/>
            <a:ext cx="62889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苯分子中是否有不饱和键？如何验证？</a:t>
            </a:r>
            <a:endParaRPr lang="zh-CN" altLang="en-US" sz="2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8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3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3254" y="656093"/>
            <a:ext cx="2438399" cy="554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kumimoji="1" sz="4400">
                <a:solidFill>
                  <a:schemeClr val="tx2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>
              <a:defRPr kumimoji="1" sz="4400">
                <a:solidFill>
                  <a:schemeClr val="tx2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>
              <a:defRPr kumimoji="1" sz="4400">
                <a:solidFill>
                  <a:schemeClr val="tx2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>
              <a:defRPr kumimoji="1" sz="4400">
                <a:solidFill>
                  <a:schemeClr val="tx2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>
              <a:defRPr kumimoji="1" sz="4400">
                <a:solidFill>
                  <a:schemeClr val="tx2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kumimoji="1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【</a:t>
            </a:r>
            <a:r>
              <a:rPr kumimoji="1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实验</a:t>
            </a:r>
            <a:r>
              <a:rPr kumimoji="1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2-1</a:t>
            </a:r>
            <a:r>
              <a:rPr kumimoji="1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】</a:t>
            </a:r>
            <a:endParaRPr kumimoji="1" lang="en-US" altLang="zh-CN" sz="2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251178" y="1256659"/>
          <a:ext cx="7333382" cy="4915424"/>
        </p:xfrm>
        <a:graphic>
          <a:graphicData uri="http://schemas.openxmlformats.org/drawingml/2006/table">
            <a:tbl>
              <a:tblPr/>
              <a:tblGrid>
                <a:gridCol w="1006110"/>
                <a:gridCol w="2963730"/>
                <a:gridCol w="3363542"/>
              </a:tblGrid>
              <a:tr h="1930836">
                <a:tc>
                  <a:txBody>
                    <a:bodyPr wrap="square"/>
                    <a:lstStyle/>
                    <a:p>
                      <a:pPr marL="0" algn="l">
                        <a:lnSpc>
                          <a:spcPct val="11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Times New Roman" panose="02020603050405020304" pitchFamily="18" charset="0"/>
                        </a:rPr>
                        <a:t>实验操作</a:t>
                      </a:r>
                      <a:endParaRPr lang="zh-CN" sz="2800" b="1" kern="100">
                        <a:effectLst/>
                        <a:latin typeface="华文新魏" panose="02010800040101010101" pitchFamily="2" charset="-122"/>
                        <a:ea typeface="华文新魏" panose="020108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97" marR="68397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marL="0" algn="l">
                        <a:lnSpc>
                          <a:spcPct val="11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00"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Courier New" panose="02070309020205020404" pitchFamily="49" charset="0"/>
                        </a:rPr>
                        <a:t> </a:t>
                      </a:r>
                      <a:endParaRPr lang="en-US" sz="2800" b="1" kern="100" smtClean="0">
                        <a:effectLst/>
                        <a:latin typeface="华文新魏" panose="02010800040101010101" pitchFamily="2" charset="-122"/>
                        <a:ea typeface="华文新魏" panose="02010800040101010101" pitchFamily="2" charset="-122"/>
                        <a:cs typeface="Courier New" panose="02070309020205020404" pitchFamily="49" charset="0"/>
                      </a:endParaRPr>
                    </a:p>
                    <a:p>
                      <a:pPr marL="0" algn="l">
                        <a:lnSpc>
                          <a:spcPct val="110000"/>
                        </a:lnSpc>
                        <a:spcAft>
                          <a:spcPct val="0"/>
                        </a:spcAft>
                      </a:pPr>
                      <a:endParaRPr lang="en-US" altLang="zh-CN" sz="2800" b="1" kern="100" smtClean="0">
                        <a:effectLst/>
                        <a:latin typeface="华文新魏" panose="02010800040101010101" pitchFamily="2" charset="-122"/>
                        <a:ea typeface="华文新魏" panose="02010800040101010101" pitchFamily="2" charset="-122"/>
                        <a:cs typeface="Courier New" panose="02070309020205020404" pitchFamily="49" charset="0"/>
                      </a:endParaRPr>
                    </a:p>
                    <a:p>
                      <a:pPr marL="0" algn="l">
                        <a:lnSpc>
                          <a:spcPct val="110000"/>
                        </a:lnSpc>
                        <a:spcAft>
                          <a:spcPct val="0"/>
                        </a:spcAft>
                      </a:pPr>
                      <a:endParaRPr lang="en-US" sz="2800" b="1" kern="100">
                        <a:effectLst/>
                        <a:latin typeface="华文新魏" panose="02010800040101010101" pitchFamily="2" charset="-122"/>
                        <a:ea typeface="华文新魏" panose="0201080004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397" marR="68397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marL="0" algn="l">
                        <a:lnSpc>
                          <a:spcPct val="11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00"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 </a:t>
                      </a:r>
                      <a:endParaRPr lang="en-US" sz="2800" b="1" kern="100">
                        <a:effectLst/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397" marR="68397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0680">
                <a:tc>
                  <a:txBody>
                    <a:bodyPr wrap="square"/>
                    <a:lstStyle/>
                    <a:p>
                      <a:pPr marL="0" algn="l">
                        <a:lnSpc>
                          <a:spcPct val="11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Times New Roman" panose="02020603050405020304" pitchFamily="18" charset="0"/>
                        </a:rPr>
                        <a:t>实验现象</a:t>
                      </a:r>
                      <a:endParaRPr lang="zh-CN" sz="2800" b="1" kern="100">
                        <a:effectLst/>
                        <a:latin typeface="华文新魏" panose="02010800040101010101" pitchFamily="2" charset="-122"/>
                        <a:ea typeface="华文新魏" panose="020108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97" marR="68397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marL="0" algn="l">
                        <a:lnSpc>
                          <a:spcPct val="110000"/>
                        </a:lnSpc>
                        <a:spcAft>
                          <a:spcPct val="0"/>
                        </a:spcAft>
                      </a:pPr>
                      <a:endParaRPr lang="zh-CN" sz="2800" b="1" kern="100">
                        <a:effectLst/>
                        <a:latin typeface="华文新魏" panose="02010800040101010101" pitchFamily="2" charset="-122"/>
                        <a:ea typeface="华文新魏" panose="020108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97" marR="68397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marL="0" algn="l">
                        <a:lnSpc>
                          <a:spcPct val="110000"/>
                        </a:lnSpc>
                        <a:spcAft>
                          <a:spcPct val="0"/>
                        </a:spcAft>
                      </a:pPr>
                      <a:r>
                        <a:rPr lang="en-US" altLang="zh-CN" sz="2800" b="1" kern="100" smtClean="0"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Times New Roman" panose="02020603050405020304" pitchFamily="18" charset="0"/>
                        </a:rPr>
                        <a:t>     </a:t>
                      </a:r>
                      <a:endParaRPr lang="zh-CN" sz="2800" b="1" kern="100">
                        <a:effectLst/>
                        <a:latin typeface="华文新魏" panose="02010800040101010101" pitchFamily="2" charset="-122"/>
                        <a:ea typeface="华文新魏" panose="020108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97" marR="68397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3908">
                <a:tc>
                  <a:txBody>
                    <a:bodyPr wrap="square"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 smtClean="0"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Times New Roman" panose="02020603050405020304" pitchFamily="18" charset="0"/>
                        </a:rPr>
                        <a:t>结</a:t>
                      </a:r>
                      <a:r>
                        <a:rPr lang="en-US" altLang="zh-CN" sz="2800" b="1" kern="100" smtClean="0"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CN" sz="2800" b="1" kern="100" smtClean="0">
                          <a:effectLst/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Times New Roman" panose="02020603050405020304" pitchFamily="18" charset="0"/>
                        </a:rPr>
                        <a:t>论</a:t>
                      </a:r>
                      <a:endParaRPr lang="zh-CN" sz="2800" b="1" kern="100">
                        <a:effectLst/>
                        <a:latin typeface="华文新魏" panose="02010800040101010101" pitchFamily="2" charset="-122"/>
                        <a:ea typeface="华文新魏" panose="020108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97" marR="68397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 wrap="square"/>
                    <a:lstStyle/>
                    <a:p>
                      <a:pPr marL="0" algn="l" eaLnBrk="1" fontAlgn="auto" latinLnBrk="0" hangingPunct="1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endParaRPr lang="zh-CN" sz="2800" b="1" kern="100">
                        <a:effectLst/>
                        <a:latin typeface="华文新魏" panose="02010800040101010101" pitchFamily="2" charset="-122"/>
                        <a:ea typeface="华文新魏" panose="020108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97" marR="68397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1398941" y="3174095"/>
            <a:ext cx="2245424" cy="151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spcAft>
                <a:spcPct val="0"/>
              </a:spcAft>
            </a:pPr>
            <a:r>
              <a:rPr lang="zh-CN" altLang="en-US" sz="2800" b="1" kern="10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液体分层</a:t>
            </a:r>
            <a:r>
              <a:rPr lang="zh-CN" altLang="en-US" sz="2800" b="1" kern="100" smtClean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，上层</a:t>
            </a:r>
            <a:r>
              <a:rPr lang="en-US" altLang="zh-CN" sz="2800" b="1" u="sng" kern="100" smtClean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    </a:t>
            </a:r>
            <a:r>
              <a:rPr lang="zh-CN" altLang="en-US" sz="2800" b="1" kern="100" smtClean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色，</a:t>
            </a:r>
            <a:endParaRPr lang="en-US" altLang="zh-CN" sz="2800" b="1" kern="100" smtClean="0">
              <a:solidFill>
                <a:srgbClr val="00206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lvl="0">
              <a:lnSpc>
                <a:spcPct val="110000"/>
              </a:lnSpc>
              <a:spcAft>
                <a:spcPct val="0"/>
              </a:spcAft>
            </a:pPr>
            <a:r>
              <a:rPr lang="zh-CN" altLang="en-US" sz="2800" b="1" kern="100" smtClean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下层</a:t>
            </a:r>
            <a:r>
              <a:rPr lang="en-US" altLang="zh-CN" sz="2800" b="1" kern="100" smtClean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_____</a:t>
            </a:r>
            <a:r>
              <a:rPr lang="zh-CN" altLang="en-US" sz="2800" b="1" kern="100" smtClean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色</a:t>
            </a:r>
            <a:endParaRPr lang="zh-CN" altLang="en-US" sz="2800" b="1" kern="100">
              <a:solidFill>
                <a:srgbClr val="00206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4464788" y="3171935"/>
            <a:ext cx="2092205" cy="151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spcAft>
                <a:spcPct val="0"/>
              </a:spcAft>
            </a:pPr>
            <a:r>
              <a:rPr lang="zh-CN" altLang="en-US" sz="2800" b="1" kern="10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液体分层，上层</a:t>
            </a:r>
            <a:r>
              <a:rPr lang="en-US" altLang="zh-CN" sz="2800" b="1" u="sng" kern="10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 </a:t>
            </a:r>
            <a:r>
              <a:rPr lang="en-US" altLang="zh-CN" sz="2800" b="1" u="sng" kern="100" smtClean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      </a:t>
            </a:r>
            <a:r>
              <a:rPr lang="zh-CN" altLang="en-US" sz="2800" b="1" kern="10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色，</a:t>
            </a:r>
            <a:endParaRPr lang="en-US" altLang="zh-CN" sz="2800" b="1" kern="100">
              <a:solidFill>
                <a:srgbClr val="00206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lvl="0">
              <a:lnSpc>
                <a:spcPct val="110000"/>
              </a:lnSpc>
              <a:spcAft>
                <a:spcPct val="0"/>
              </a:spcAft>
            </a:pPr>
            <a:r>
              <a:rPr lang="zh-CN" altLang="en-US" sz="2800" b="1" kern="10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下层</a:t>
            </a:r>
            <a:r>
              <a:rPr lang="en-US" altLang="zh-CN" sz="2800" b="1" kern="100" smtClean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___</a:t>
            </a:r>
            <a:r>
              <a:rPr lang="zh-CN" altLang="en-US" sz="2800" b="1" kern="100" smtClean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色</a:t>
            </a:r>
            <a:endParaRPr lang="zh-CN" altLang="en-US" sz="2800" b="1" kern="100">
              <a:solidFill>
                <a:srgbClr val="00206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8815" y="1389386"/>
            <a:ext cx="1796895" cy="173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7953" y="1389386"/>
            <a:ext cx="1515858" cy="1700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>
            <p:custDataLst>
              <p:tags r:id="rId9"/>
            </p:custDataLst>
          </p:nvPr>
        </p:nvSpPr>
        <p:spPr>
          <a:xfrm>
            <a:off x="2095889" y="3645398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kern="10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无</a:t>
            </a:r>
            <a:endParaRPr lang="zh-CN" altLang="zh-CN" sz="2800" kern="100">
              <a:solidFill>
                <a:srgbClr val="FF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>
            <p:custDataLst>
              <p:tags r:id="rId10"/>
            </p:custDataLst>
          </p:nvPr>
        </p:nvSpPr>
        <p:spPr>
          <a:xfrm>
            <a:off x="2185468" y="4144042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kern="10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紫红</a:t>
            </a:r>
            <a:endParaRPr lang="zh-CN" altLang="zh-CN" sz="2800" kern="100">
              <a:solidFill>
                <a:srgbClr val="FF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>
            <p:custDataLst>
              <p:tags r:id="rId11"/>
            </p:custDataLst>
          </p:nvPr>
        </p:nvSpPr>
        <p:spPr>
          <a:xfrm>
            <a:off x="5148052" y="3584091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kern="100" smtClean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橙</a:t>
            </a:r>
            <a:r>
              <a:rPr lang="zh-CN" altLang="en-US" sz="2800" kern="100" smtClean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黄</a:t>
            </a:r>
            <a:endParaRPr lang="zh-CN" altLang="zh-CN" sz="2800" kern="100">
              <a:solidFill>
                <a:srgbClr val="FF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12"/>
            </p:custDataLst>
          </p:nvPr>
        </p:nvSpPr>
        <p:spPr>
          <a:xfrm>
            <a:off x="5239020" y="4107311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kern="10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无</a:t>
            </a:r>
            <a:endParaRPr lang="zh-CN" altLang="zh-CN" sz="2800" kern="100">
              <a:solidFill>
                <a:srgbClr val="FF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>
            <p:custDataLst>
              <p:tags r:id="rId13"/>
            </p:custDataLst>
          </p:nvPr>
        </p:nvSpPr>
        <p:spPr>
          <a:xfrm>
            <a:off x="1238815" y="4639921"/>
            <a:ext cx="6308674" cy="1492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 b="1" kern="100">
                <a:solidFill>
                  <a:prstClr val="black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苯</a:t>
            </a:r>
            <a:r>
              <a:rPr lang="zh-CN" altLang="en-US" sz="2800" b="1" kern="10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不能</a:t>
            </a:r>
            <a:r>
              <a:rPr lang="zh-CN" altLang="en-US" sz="2800" b="1" kern="100">
                <a:solidFill>
                  <a:prstClr val="black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被酸性</a:t>
            </a:r>
            <a:r>
              <a:rPr lang="en-US" altLang="zh-CN" sz="2800" b="1" kern="100">
                <a:solidFill>
                  <a:prstClr val="black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KMnO</a:t>
            </a:r>
            <a:r>
              <a:rPr lang="en-US" altLang="zh-CN" sz="2800" b="1" kern="100" baseline="-25000">
                <a:solidFill>
                  <a:prstClr val="black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en-US" sz="2800" b="1" kern="100">
                <a:solidFill>
                  <a:prstClr val="black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溶液氧化，也</a:t>
            </a:r>
            <a:r>
              <a:rPr lang="zh-CN" altLang="en-US" sz="2800" b="1" kern="10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不能</a:t>
            </a:r>
            <a:r>
              <a:rPr lang="zh-CN" altLang="en-US" sz="2800" b="1" kern="100">
                <a:solidFill>
                  <a:prstClr val="black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与溴水</a:t>
            </a:r>
            <a:r>
              <a:rPr lang="zh-CN" altLang="en-US" sz="2800" b="1" kern="100" smtClean="0">
                <a:solidFill>
                  <a:prstClr val="black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反应</a:t>
            </a:r>
            <a:r>
              <a:rPr lang="zh-CN" altLang="en-US" sz="2800" b="1" kern="100">
                <a:solidFill>
                  <a:prstClr val="black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。</a:t>
            </a:r>
            <a:r>
              <a:rPr lang="zh-CN" altLang="zh-CN" sz="2800" b="1" smtClean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苯</a:t>
            </a:r>
            <a:r>
              <a:rPr lang="zh-CN" altLang="zh-CN" sz="2800" b="1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不</a:t>
            </a:r>
            <a:r>
              <a:rPr lang="zh-CN" altLang="zh-CN" sz="2800" b="1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溶于</a:t>
            </a:r>
            <a:r>
              <a:rPr lang="zh-CN" altLang="zh-CN" sz="2800" b="1" smtClean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水</a:t>
            </a:r>
            <a:r>
              <a:rPr lang="zh-CN" altLang="en-US" sz="2800" b="1" smtClean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altLang="zh-CN" sz="2800" b="1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溴在苯中的溶解度比在水中的</a:t>
            </a:r>
            <a:r>
              <a:rPr lang="zh-CN" altLang="zh-CN" sz="2800" b="1" smtClean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大</a:t>
            </a:r>
            <a:endParaRPr lang="zh-CN" altLang="en-US" sz="2800" b="1" kern="100">
              <a:solidFill>
                <a:prstClr val="black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14"/>
            </p:custDataLst>
          </p:nvPr>
        </p:nvSpPr>
        <p:spPr>
          <a:xfrm>
            <a:off x="4858729" y="1952687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萃取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>
            <p:custDataLst>
              <p:tags r:id="rId15"/>
            </p:custDataLst>
          </p:nvPr>
        </p:nvSpPr>
        <p:spPr>
          <a:xfrm>
            <a:off x="402838" y="6154182"/>
            <a:ext cx="700472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zh-CN" altLang="zh-CN" sz="2800" b="1" smtClean="0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苯</a:t>
            </a:r>
            <a:r>
              <a:rPr lang="zh-CN" altLang="zh-CN" sz="2800" b="1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分子</a:t>
            </a:r>
            <a:r>
              <a:rPr lang="zh-CN" altLang="zh-CN" sz="2800" b="1" smtClean="0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中</a:t>
            </a:r>
            <a:r>
              <a:rPr lang="zh-CN" altLang="en-US" sz="2800" b="1" smtClean="0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具有</a:t>
            </a:r>
            <a:r>
              <a:rPr lang="zh-CN" altLang="zh-CN" sz="2800" b="1" smtClean="0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不</a:t>
            </a:r>
            <a:r>
              <a:rPr lang="zh-CN" altLang="en-US" sz="2800" b="1" smtClean="0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同于烯烃和炔烃的特殊结构</a:t>
            </a:r>
            <a:endParaRPr lang="zh-CN" altLang="en-US" sz="2800" b="1">
              <a:solidFill>
                <a:srgbClr val="0000FF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3099358" y="1351711"/>
            <a:ext cx="1054194" cy="176684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234662" y="1305753"/>
            <a:ext cx="1172902" cy="1822564"/>
          </a:xfrm>
          <a:prstGeom prst="rect">
            <a:avLst/>
          </a:prstGeom>
        </p:spPr>
      </p:pic>
      <p:pic>
        <p:nvPicPr>
          <p:cNvPr id="18" name="实验2-1苯的性质">
            <a:hlinkClick r:id="" action="ppaction://media"/>
          </p:cNvPr>
          <p:cNvPicPr>
            <a:picLocks noChangeAspect="1"/>
          </p:cNvPicPr>
          <p:nvPr>
            <a:vide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1741113" y="777736"/>
            <a:ext cx="10160000" cy="5715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6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4" grpId="0"/>
      <p:bldP spid="5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99241" y="3200534"/>
            <a:ext cx="80842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④分子中6个碳原子和6个氢原子</a:t>
            </a:r>
            <a:r>
              <a:rPr lang="zh-CN" altLang="en-US" sz="2800" b="1" kern="10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都在同一平面内</a:t>
            </a:r>
            <a:r>
              <a:rPr lang="zh-CN" altLang="en-US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。</a:t>
            </a:r>
            <a:endParaRPr lang="zh-CN" altLang="en-US" sz="2800" b="1" kern="1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151545" y="1316697"/>
            <a:ext cx="46730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①6个碳碳键</a:t>
            </a:r>
            <a:r>
              <a:rPr lang="zh-CN" altLang="en-US" sz="2800" b="1" kern="10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键长完全相同</a:t>
            </a:r>
            <a:r>
              <a:rPr lang="zh-CN" altLang="en-US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。</a:t>
            </a:r>
            <a:endParaRPr lang="zh-CN" altLang="en-US" sz="2800" b="1" kern="1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99241" y="1928146"/>
            <a:ext cx="860107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②是一种</a:t>
            </a:r>
            <a:r>
              <a:rPr lang="zh-CN" altLang="en-US" sz="2800" b="1" kern="10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介于碳碳单键和碳碳双键之间</a:t>
            </a:r>
            <a:r>
              <a:rPr lang="zh-CN" altLang="en-US" sz="2800" b="1" kern="1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的特殊化学键。</a:t>
            </a:r>
            <a:endParaRPr lang="zh-CN" altLang="en-US" sz="2800" b="1" kern="10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99241" y="3795128"/>
            <a:ext cx="7277101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⑤</a:t>
            </a:r>
            <a:r>
              <a:rPr lang="zh-CN" altLang="zh-CN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苯分子中处于</a:t>
            </a:r>
            <a:r>
              <a:rPr lang="zh-CN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对位的两个碳原子及与它们相连的两个氢原子</a:t>
            </a:r>
            <a:r>
              <a:rPr lang="zh-CN" altLang="zh-CN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，在同一条直线上</a:t>
            </a:r>
            <a:r>
              <a:rPr lang="zh-CN" altLang="en-US" sz="2800" b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2800" b="1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9241" y="2550692"/>
            <a:ext cx="69303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③苯的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6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个氢原子所处的化学环境完全相同。</a:t>
            </a: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8130" y="3989146"/>
            <a:ext cx="3888541" cy="1986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8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51545" y="761742"/>
            <a:ext cx="30572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smtClean="0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苯的分子结构特点</a:t>
            </a:r>
            <a:endParaRPr lang="zh-CN" altLang="en-US" b="1">
              <a:solidFill>
                <a:srgbClr val="0000FF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848436" y="1155974"/>
            <a:ext cx="2169795" cy="2138680"/>
          </a:xfrm>
          <a:prstGeom prst="rect">
            <a:avLst/>
          </a:prstGeom>
        </p:spPr>
      </p:pic>
      <p:grpSp>
        <p:nvGrpSpPr>
          <p:cNvPr id="16" name="组合 15"/>
          <p:cNvGrpSpPr/>
          <p:nvPr>
            <p:custDataLst>
              <p:tags r:id="rId11"/>
            </p:custDataLst>
          </p:nvPr>
        </p:nvGrpSpPr>
        <p:grpSpPr>
          <a:xfrm>
            <a:off x="10312746" y="1399179"/>
            <a:ext cx="1697990" cy="942975"/>
            <a:chOff x="3986" y="1679"/>
            <a:chExt cx="2674" cy="1485"/>
          </a:xfrm>
        </p:grpSpPr>
        <p:sp>
          <p:nvSpPr>
            <p:cNvPr id="17" name="Arc 7"/>
            <p:cNvSpPr/>
            <p:nvPr>
              <p:custDataLst>
                <p:tags r:id="rId12"/>
              </p:custDataLst>
            </p:nvPr>
          </p:nvSpPr>
          <p:spPr>
            <a:xfrm>
              <a:off x="3986" y="2635"/>
              <a:ext cx="549" cy="529"/>
            </a:xfrm>
            <a:custGeom>
              <a:avLst/>
              <a:gdLst/>
              <a:ahLst/>
              <a:cxnLst>
                <a:cxn ang="0">
                  <a:pos x="0" y="150937"/>
                </a:cxn>
                <a:cxn ang="0">
                  <a:pos x="15114863" y="24575574"/>
                </a:cxn>
                <a:cxn ang="0">
                  <a:pos x="1604926" y="21736711"/>
                </a:cxn>
              </a:cxnLst>
              <a:rect l="0" t="0" r="0" b="0"/>
              <a:pathLst>
                <a:path w="24144" h="24421" fill="none">
                  <a:moveTo>
                    <a:pt x="0" y="150"/>
                  </a:moveTo>
                  <a:cubicBezTo>
                    <a:pt x="844" y="50"/>
                    <a:pt x="1693" y="-1"/>
                    <a:pt x="2544" y="0"/>
                  </a:cubicBezTo>
                  <a:cubicBezTo>
                    <a:pt x="14473" y="0"/>
                    <a:pt x="24144" y="9670"/>
                    <a:pt x="24144" y="21600"/>
                  </a:cubicBezTo>
                  <a:cubicBezTo>
                    <a:pt x="24144" y="22543"/>
                    <a:pt x="24082" y="23485"/>
                    <a:pt x="23958" y="24420"/>
                  </a:cubicBezTo>
                </a:path>
                <a:path w="24144" h="24421" stroke="0">
                  <a:moveTo>
                    <a:pt x="0" y="150"/>
                  </a:moveTo>
                  <a:cubicBezTo>
                    <a:pt x="844" y="50"/>
                    <a:pt x="1693" y="-1"/>
                    <a:pt x="2544" y="0"/>
                  </a:cubicBezTo>
                  <a:cubicBezTo>
                    <a:pt x="14473" y="0"/>
                    <a:pt x="24144" y="9670"/>
                    <a:pt x="24144" y="21600"/>
                  </a:cubicBezTo>
                  <a:cubicBezTo>
                    <a:pt x="24144" y="22543"/>
                    <a:pt x="24082" y="23485"/>
                    <a:pt x="23958" y="24420"/>
                  </a:cubicBezTo>
                  <a:lnTo>
                    <a:pt x="2544" y="21600"/>
                  </a:lnTo>
                  <a:close/>
                </a:path>
              </a:pathLst>
            </a:custGeom>
            <a:noFill/>
            <a:ln w="349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3"/>
              </p:custDataLst>
            </p:nvPr>
          </p:nvSpPr>
          <p:spPr>
            <a:xfrm>
              <a:off x="4323" y="1679"/>
              <a:ext cx="2337" cy="1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键角</a:t>
              </a:r>
              <a:r>
                <a:rPr lang="en-US" altLang="zh-CN" sz="240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120°</a:t>
              </a:r>
              <a:endPara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4"/>
            </p:custDataLst>
          </p:nvPr>
        </p:nvGrpSpPr>
        <p:grpSpPr>
          <a:xfrm>
            <a:off x="8290271" y="772434"/>
            <a:ext cx="3691890" cy="1064260"/>
            <a:chOff x="7281" y="806"/>
            <a:chExt cx="5814" cy="1676"/>
          </a:xfrm>
        </p:grpSpPr>
        <p:sp>
          <p:nvSpPr>
            <p:cNvPr id="20" name="文本框 19"/>
            <p:cNvSpPr txBox="1"/>
            <p:nvPr>
              <p:custDataLst>
                <p:tags r:id="rId15"/>
              </p:custDataLst>
            </p:nvPr>
          </p:nvSpPr>
          <p:spPr>
            <a:xfrm>
              <a:off x="7281" y="806"/>
              <a:ext cx="581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碳碳键的键长均为</a:t>
              </a:r>
              <a:r>
                <a:rPr lang="en-US" altLang="zh-CN" sz="240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139pm</a:t>
              </a:r>
              <a:endPara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21" name="组合 20"/>
            <p:cNvGrpSpPr/>
            <p:nvPr>
              <p:custDataLst>
                <p:tags r:id="rId16"/>
              </p:custDataLst>
            </p:nvPr>
          </p:nvGrpSpPr>
          <p:grpSpPr>
            <a:xfrm>
              <a:off x="9480" y="1650"/>
              <a:ext cx="720" cy="832"/>
              <a:chOff x="9360" y="1170"/>
              <a:chExt cx="720" cy="832"/>
            </a:xfrm>
          </p:grpSpPr>
          <p:cxnSp>
            <p:nvCxnSpPr>
              <p:cNvPr id="22" name="直接连接符 21"/>
              <p:cNvCxnSpPr/>
              <p:nvPr>
                <p:custDataLst>
                  <p:tags r:id="rId17"/>
                </p:custDataLst>
              </p:nvPr>
            </p:nvCxnSpPr>
            <p:spPr>
              <a:xfrm flipV="1">
                <a:off x="9360" y="1198"/>
                <a:ext cx="27" cy="804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>
                <p:custDataLst>
                  <p:tags r:id="rId18"/>
                </p:custDataLst>
              </p:nvPr>
            </p:nvCxnSpPr>
            <p:spPr>
              <a:xfrm flipV="1">
                <a:off x="10058" y="1171"/>
                <a:ext cx="22" cy="831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箭头连接符 23"/>
              <p:cNvCxnSpPr/>
              <p:nvPr>
                <p:custDataLst>
                  <p:tags r:id="rId19"/>
                </p:custDataLst>
              </p:nvPr>
            </p:nvCxnSpPr>
            <p:spPr>
              <a:xfrm rot="14520000" flipV="1">
                <a:off x="9542" y="1045"/>
                <a:ext cx="344" cy="595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AS_UNIQUEID" val="2400"/>
</p:tagLst>
</file>

<file path=ppt/tags/tag101.xml><?xml version="1.0" encoding="utf-8"?>
<p:tagLst xmlns:p="http://schemas.openxmlformats.org/presentationml/2006/main">
  <p:tag name="AS_UNIQUEID" val="2401"/>
</p:tagLst>
</file>

<file path=ppt/tags/tag102.xml><?xml version="1.0" encoding="utf-8"?>
<p:tagLst xmlns:p="http://schemas.openxmlformats.org/presentationml/2006/main">
  <p:tag name="AS_UNIQUEID" val="2402"/>
</p:tagLst>
</file>

<file path=ppt/tags/tag103.xml><?xml version="1.0" encoding="utf-8"?>
<p:tagLst xmlns:p="http://schemas.openxmlformats.org/presentationml/2006/main">
  <p:tag name="AS_UNIQUEID" val="2403"/>
</p:tagLst>
</file>

<file path=ppt/tags/tag104.xml><?xml version="1.0" encoding="utf-8"?>
<p:tagLst xmlns:p="http://schemas.openxmlformats.org/presentationml/2006/main">
  <p:tag name="AS_UNIQUEID" val="2404"/>
</p:tagLst>
</file>

<file path=ppt/tags/tag105.xml><?xml version="1.0" encoding="utf-8"?>
<p:tagLst xmlns:p="http://schemas.openxmlformats.org/presentationml/2006/main">
  <p:tag name="AS_UNIQUEID" val="2405"/>
</p:tagLst>
</file>

<file path=ppt/tags/tag106.xml><?xml version="1.0" encoding="utf-8"?>
<p:tagLst xmlns:p="http://schemas.openxmlformats.org/presentationml/2006/main">
  <p:tag name="AS_UNIQUEID" val="2406"/>
</p:tagLst>
</file>

<file path=ppt/tags/tag107.xml><?xml version="1.0" encoding="utf-8"?>
<p:tagLst xmlns:p="http://schemas.openxmlformats.org/presentationml/2006/main">
  <p:tag name="AS_UNIQUEID" val="2407"/>
</p:tagLst>
</file>

<file path=ppt/tags/tag108.xml><?xml version="1.0" encoding="utf-8"?>
<p:tagLst xmlns:p="http://schemas.openxmlformats.org/presentationml/2006/main">
  <p:tag name="AS_UNIQUEID" val="2408"/>
</p:tagLst>
</file>

<file path=ppt/tags/tag109.xml><?xml version="1.0" encoding="utf-8"?>
<p:tagLst xmlns:p="http://schemas.openxmlformats.org/presentationml/2006/main">
  <p:tag name="AS_UNIQUEID" val="2409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AS_UNIQUEID" val="2410"/>
</p:tagLst>
</file>

<file path=ppt/tags/tag111.xml><?xml version="1.0" encoding="utf-8"?>
<p:tagLst xmlns:p="http://schemas.openxmlformats.org/presentationml/2006/main">
  <p:tag name="AS_UNIQUEID" val="2411"/>
</p:tagLst>
</file>

<file path=ppt/tags/tag112.xml><?xml version="1.0" encoding="utf-8"?>
<p:tagLst xmlns:p="http://schemas.openxmlformats.org/presentationml/2006/main">
  <p:tag name="AS_UNIQUEID" val="2412"/>
</p:tagLst>
</file>

<file path=ppt/tags/tag113.xml><?xml version="1.0" encoding="utf-8"?>
<p:tagLst xmlns:p="http://schemas.openxmlformats.org/presentationml/2006/main">
  <p:tag name="AS_UNIQUEID" val="2413"/>
</p:tagLst>
</file>

<file path=ppt/tags/tag114.xml><?xml version="1.0" encoding="utf-8"?>
<p:tagLst xmlns:p="http://schemas.openxmlformats.org/presentationml/2006/main">
  <p:tag name="AS_UNIQUEID" val="2414"/>
</p:tagLst>
</file>

<file path=ppt/tags/tag115.xml><?xml version="1.0" encoding="utf-8"?>
<p:tagLst xmlns:p="http://schemas.openxmlformats.org/presentationml/2006/main">
  <p:tag name="AS_UNIQUEID" val="2423"/>
</p:tagLst>
</file>

<file path=ppt/tags/tag116.xml><?xml version="1.0" encoding="utf-8"?>
<p:tagLst xmlns:p="http://schemas.openxmlformats.org/presentationml/2006/main">
  <p:tag name="AS_UNIQUEID" val="2424"/>
</p:tagLst>
</file>

<file path=ppt/tags/tag117.xml><?xml version="1.0" encoding="utf-8"?>
<p:tagLst xmlns:p="http://schemas.openxmlformats.org/presentationml/2006/main">
  <p:tag name="AS_UNIQUEID" val="2425"/>
</p:tagLst>
</file>

<file path=ppt/tags/tag118.xml><?xml version="1.0" encoding="utf-8"?>
<p:tagLst xmlns:p="http://schemas.openxmlformats.org/presentationml/2006/main">
  <p:tag name="AS_UNIQUEID" val="2426"/>
</p:tagLst>
</file>

<file path=ppt/tags/tag119.xml><?xml version="1.0" encoding="utf-8"?>
<p:tagLst xmlns:p="http://schemas.openxmlformats.org/presentationml/2006/main">
  <p:tag name="AS_UNIQUEID" val="2427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AS_UNIQUEID" val="627"/>
</p:tagLst>
</file>

<file path=ppt/tags/tag121.xml><?xml version="1.0" encoding="utf-8"?>
<p:tagLst xmlns:p="http://schemas.openxmlformats.org/presentationml/2006/main">
  <p:tag name="AS_UNIQUEID" val="628"/>
</p:tagLst>
</file>

<file path=ppt/tags/tag122.xml><?xml version="1.0" encoding="utf-8"?>
<p:tagLst xmlns:p="http://schemas.openxmlformats.org/presentationml/2006/main">
  <p:tag name="AS_UNIQUEID" val="629"/>
</p:tagLst>
</file>

<file path=ppt/tags/tag123.xml><?xml version="1.0" encoding="utf-8"?>
<p:tagLst xmlns:p="http://schemas.openxmlformats.org/presentationml/2006/main">
  <p:tag name="AS_UNIQUEID" val="630"/>
</p:tagLst>
</file>

<file path=ppt/tags/tag124.xml><?xml version="1.0" encoding="utf-8"?>
<p:tagLst xmlns:p="http://schemas.openxmlformats.org/presentationml/2006/main">
  <p:tag name="AS_UNIQUEID" val="631"/>
</p:tagLst>
</file>

<file path=ppt/tags/tag125.xml><?xml version="1.0" encoding="utf-8"?>
<p:tagLst xmlns:p="http://schemas.openxmlformats.org/presentationml/2006/main">
  <p:tag name="AS_UNIQUEID" val="632"/>
</p:tagLst>
</file>

<file path=ppt/tags/tag126.xml><?xml version="1.0" encoding="utf-8"?>
<p:tagLst xmlns:p="http://schemas.openxmlformats.org/presentationml/2006/main">
  <p:tag name="AS_UNIQUEID" val="633"/>
</p:tagLst>
</file>

<file path=ppt/tags/tag127.xml><?xml version="1.0" encoding="utf-8"?>
<p:tagLst xmlns:p="http://schemas.openxmlformats.org/presentationml/2006/main">
  <p:tag name="AS_UNIQUEID" val="641"/>
</p:tagLst>
</file>

<file path=ppt/tags/tag128.xml><?xml version="1.0" encoding="utf-8"?>
<p:tagLst xmlns:p="http://schemas.openxmlformats.org/presentationml/2006/main">
  <p:tag name="AS_UNIQUEID" val="642"/>
</p:tagLst>
</file>

<file path=ppt/tags/tag129.xml><?xml version="1.0" encoding="utf-8"?>
<p:tagLst xmlns:p="http://schemas.openxmlformats.org/presentationml/2006/main">
  <p:tag name="AS_UNIQUEID" val="643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AS_UNIQUEID" val="644"/>
</p:tagLst>
</file>

<file path=ppt/tags/tag131.xml><?xml version="1.0" encoding="utf-8"?>
<p:tagLst xmlns:p="http://schemas.openxmlformats.org/presentationml/2006/main">
  <p:tag name="AS_UNIQUEID" val="645"/>
</p:tagLst>
</file>

<file path=ppt/tags/tag132.xml><?xml version="1.0" encoding="utf-8"?>
<p:tagLst xmlns:p="http://schemas.openxmlformats.org/presentationml/2006/main">
  <p:tag name="AS_UNIQUEID" val="646"/>
</p:tagLst>
</file>

<file path=ppt/tags/tag133.xml><?xml version="1.0" encoding="utf-8"?>
<p:tagLst xmlns:p="http://schemas.openxmlformats.org/presentationml/2006/main">
  <p:tag name="AS_UNIQUEID" val="647"/>
</p:tagLst>
</file>

<file path=ppt/tags/tag134.xml><?xml version="1.0" encoding="utf-8"?>
<p:tagLst xmlns:p="http://schemas.openxmlformats.org/presentationml/2006/main">
  <p:tag name="AS_UNIQUEID" val="2423"/>
</p:tagLst>
</file>

<file path=ppt/tags/tag135.xml><?xml version="1.0" encoding="utf-8"?>
<p:tagLst xmlns:p="http://schemas.openxmlformats.org/presentationml/2006/main">
  <p:tag name="AS_UNIQUEID" val="2390"/>
</p:tagLst>
</file>

<file path=ppt/tags/tag136.xml><?xml version="1.0" encoding="utf-8"?>
<p:tagLst xmlns:p="http://schemas.openxmlformats.org/presentationml/2006/main">
  <p:tag name="AS_UNIQUEID" val="2423"/>
</p:tagLst>
</file>

<file path=ppt/tags/tag137.xml><?xml version="1.0" encoding="utf-8"?>
<p:tagLst xmlns:p="http://schemas.openxmlformats.org/presentationml/2006/main">
  <p:tag name="AS_UNIQUEID" val="988"/>
</p:tagLst>
</file>

<file path=ppt/tags/tag138.xml><?xml version="1.0" encoding="utf-8"?>
<p:tagLst xmlns:p="http://schemas.openxmlformats.org/presentationml/2006/main">
  <p:tag name="AS_UNIQUEID" val="989"/>
</p:tagLst>
</file>

<file path=ppt/tags/tag139.xml><?xml version="1.0" encoding="utf-8"?>
<p:tagLst xmlns:p="http://schemas.openxmlformats.org/presentationml/2006/main">
  <p:tag name="AS_UNIQUEID" val="990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AS_UNIQUEID" val="991"/>
</p:tagLst>
</file>

<file path=ppt/tags/tag141.xml><?xml version="1.0" encoding="utf-8"?>
<p:tagLst xmlns:p="http://schemas.openxmlformats.org/presentationml/2006/main">
  <p:tag name="AS_UNIQUEID" val="992"/>
</p:tagLst>
</file>

<file path=ppt/tags/tag142.xml><?xml version="1.0" encoding="utf-8"?>
<p:tagLst xmlns:p="http://schemas.openxmlformats.org/presentationml/2006/main">
  <p:tag name="AS_UNIQUEID" val="993"/>
</p:tagLst>
</file>

<file path=ppt/tags/tag143.xml><?xml version="1.0" encoding="utf-8"?>
<p:tagLst xmlns:p="http://schemas.openxmlformats.org/presentationml/2006/main">
  <p:tag name="AS_UNIQUEID" val="994"/>
</p:tagLst>
</file>

<file path=ppt/tags/tag144.xml><?xml version="1.0" encoding="utf-8"?>
<p:tagLst xmlns:p="http://schemas.openxmlformats.org/presentationml/2006/main">
  <p:tag name="AS_UNIQUEID" val="995"/>
</p:tagLst>
</file>

<file path=ppt/tags/tag145.xml><?xml version="1.0" encoding="utf-8"?>
<p:tagLst xmlns:p="http://schemas.openxmlformats.org/presentationml/2006/main">
  <p:tag name="AS_UNIQUEID" val="996"/>
</p:tagLst>
</file>

<file path=ppt/tags/tag146.xml><?xml version="1.0" encoding="utf-8"?>
<p:tagLst xmlns:p="http://schemas.openxmlformats.org/presentationml/2006/main">
  <p:tag name="AS_UNIQUEID" val="997"/>
</p:tagLst>
</file>

<file path=ppt/tags/tag147.xml><?xml version="1.0" encoding="utf-8"?>
<p:tagLst xmlns:p="http://schemas.openxmlformats.org/presentationml/2006/main">
  <p:tag name="AS_UNIQUEID" val="998"/>
</p:tagLst>
</file>

<file path=ppt/tags/tag148.xml><?xml version="1.0" encoding="utf-8"?>
<p:tagLst xmlns:p="http://schemas.openxmlformats.org/presentationml/2006/main">
  <p:tag name="AS_UNIQUEID" val="999"/>
</p:tagLst>
</file>

<file path=ppt/tags/tag149.xml><?xml version="1.0" encoding="utf-8"?>
<p:tagLst xmlns:p="http://schemas.openxmlformats.org/presentationml/2006/main">
  <p:tag name="AS_UNIQUEID" val="1000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AS_UNIQUEID" val="1001"/>
</p:tagLst>
</file>

<file path=ppt/tags/tag151.xml><?xml version="1.0" encoding="utf-8"?>
<p:tagLst xmlns:p="http://schemas.openxmlformats.org/presentationml/2006/main">
  <p:tag name="AS_UNIQUEID" val="1002"/>
</p:tagLst>
</file>

<file path=ppt/tags/tag152.xml><?xml version="1.0" encoding="utf-8"?>
<p:tagLst xmlns:p="http://schemas.openxmlformats.org/presentationml/2006/main">
  <p:tag name="AS_UNIQUEID" val="1003"/>
</p:tagLst>
</file>

<file path=ppt/tags/tag153.xml><?xml version="1.0" encoding="utf-8"?>
<p:tagLst xmlns:p="http://schemas.openxmlformats.org/presentationml/2006/main">
  <p:tag name="AS_UNIQUEID" val="1004"/>
</p:tagLst>
</file>

<file path=ppt/tags/tag154.xml><?xml version="1.0" encoding="utf-8"?>
<p:tagLst xmlns:p="http://schemas.openxmlformats.org/presentationml/2006/main">
  <p:tag name="AS_UNIQUEID" val="1005"/>
</p:tagLst>
</file>

<file path=ppt/tags/tag155.xml><?xml version="1.0" encoding="utf-8"?>
<p:tagLst xmlns:p="http://schemas.openxmlformats.org/presentationml/2006/main">
  <p:tag name="AS_UNIQUEID" val="122"/>
</p:tagLst>
</file>

<file path=ppt/tags/tag156.xml><?xml version="1.0" encoding="utf-8"?>
<p:tagLst xmlns:p="http://schemas.openxmlformats.org/presentationml/2006/main">
  <p:tag name="AS_UNIQUEID" val="123"/>
</p:tagLst>
</file>

<file path=ppt/tags/tag157.xml><?xml version="1.0" encoding="utf-8"?>
<p:tagLst xmlns:p="http://schemas.openxmlformats.org/presentationml/2006/main">
  <p:tag name="AS_UNIQUEID" val="124"/>
</p:tagLst>
</file>

<file path=ppt/tags/tag158.xml><?xml version="1.0" encoding="utf-8"?>
<p:tagLst xmlns:p="http://schemas.openxmlformats.org/presentationml/2006/main">
  <p:tag name="AS_UNIQUEID" val="125"/>
</p:tagLst>
</file>

<file path=ppt/tags/tag159.xml><?xml version="1.0" encoding="utf-8"?>
<p:tagLst xmlns:p="http://schemas.openxmlformats.org/presentationml/2006/main">
  <p:tag name="AS_UNIQUEID" val="12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AS_UNIQUEID" val="127"/>
</p:tagLst>
</file>

<file path=ppt/tags/tag161.xml><?xml version="1.0" encoding="utf-8"?>
<p:tagLst xmlns:p="http://schemas.openxmlformats.org/presentationml/2006/main">
  <p:tag name="AS_UNIQUEID" val="128"/>
</p:tagLst>
</file>

<file path=ppt/tags/tag162.xml><?xml version="1.0" encoding="utf-8"?>
<p:tagLst xmlns:p="http://schemas.openxmlformats.org/presentationml/2006/main">
  <p:tag name="AS_UNIQUEID" val="129"/>
</p:tagLst>
</file>

<file path=ppt/tags/tag163.xml><?xml version="1.0" encoding="utf-8"?>
<p:tagLst xmlns:p="http://schemas.openxmlformats.org/presentationml/2006/main">
  <p:tag name="AS_UNIQUEID" val="130"/>
</p:tagLst>
</file>

<file path=ppt/tags/tag164.xml><?xml version="1.0" encoding="utf-8"?>
<p:tagLst xmlns:p="http://schemas.openxmlformats.org/presentationml/2006/main">
  <p:tag name="AS_UNIQUEID" val="131"/>
</p:tagLst>
</file>

<file path=ppt/tags/tag165.xml><?xml version="1.0" encoding="utf-8"?>
<p:tagLst xmlns:p="http://schemas.openxmlformats.org/presentationml/2006/main">
  <p:tag name="AS_UNIQUEID" val="132"/>
</p:tagLst>
</file>

<file path=ppt/tags/tag166.xml><?xml version="1.0" encoding="utf-8"?>
<p:tagLst xmlns:p="http://schemas.openxmlformats.org/presentationml/2006/main">
  <p:tag name="AS_UNIQUEID" val="133"/>
</p:tagLst>
</file>

<file path=ppt/tags/tag167.xml><?xml version="1.0" encoding="utf-8"?>
<p:tagLst xmlns:p="http://schemas.openxmlformats.org/presentationml/2006/main">
  <p:tag name="AS_UNIQUEID" val="134"/>
</p:tagLst>
</file>

<file path=ppt/tags/tag168.xml><?xml version="1.0" encoding="utf-8"?>
<p:tagLst xmlns:p="http://schemas.openxmlformats.org/presentationml/2006/main">
  <p:tag name="AS_UNIQUEID" val="135"/>
</p:tagLst>
</file>

<file path=ppt/tags/tag169.xml><?xml version="1.0" encoding="utf-8"?>
<p:tagLst xmlns:p="http://schemas.openxmlformats.org/presentationml/2006/main">
  <p:tag name="AS_UNIQUEID" val="13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AS_UNIQUEID" val="137"/>
</p:tagLst>
</file>

<file path=ppt/tags/tag171.xml><?xml version="1.0" encoding="utf-8"?>
<p:tagLst xmlns:p="http://schemas.openxmlformats.org/presentationml/2006/main">
  <p:tag name="AS_UNIQUEID" val="138"/>
</p:tagLst>
</file>

<file path=ppt/tags/tag172.xml><?xml version="1.0" encoding="utf-8"?>
<p:tagLst xmlns:p="http://schemas.openxmlformats.org/presentationml/2006/main">
  <p:tag name="AS_UNIQUEID" val="139"/>
</p:tagLst>
</file>

<file path=ppt/tags/tag173.xml><?xml version="1.0" encoding="utf-8"?>
<p:tagLst xmlns:p="http://schemas.openxmlformats.org/presentationml/2006/main">
  <p:tag name="AS_UNIQUEID" val="140"/>
</p:tagLst>
</file>

<file path=ppt/tags/tag174.xml><?xml version="1.0" encoding="utf-8"?>
<p:tagLst xmlns:p="http://schemas.openxmlformats.org/presentationml/2006/main">
  <p:tag name="AS_UNIQUEID" val="141"/>
</p:tagLst>
</file>

<file path=ppt/tags/tag175.xml><?xml version="1.0" encoding="utf-8"?>
<p:tagLst xmlns:p="http://schemas.openxmlformats.org/presentationml/2006/main">
  <p:tag name="AS_UNIQUEID" val="142"/>
</p:tagLst>
</file>

<file path=ppt/tags/tag176.xml><?xml version="1.0" encoding="utf-8"?>
<p:tagLst xmlns:p="http://schemas.openxmlformats.org/presentationml/2006/main">
  <p:tag name="AS_UNIQUEID" val="143"/>
</p:tagLst>
</file>

<file path=ppt/tags/tag177.xml><?xml version="1.0" encoding="utf-8"?>
<p:tagLst xmlns:p="http://schemas.openxmlformats.org/presentationml/2006/main">
  <p:tag name="AS_UNIQUEID" val="144"/>
</p:tagLst>
</file>

<file path=ppt/tags/tag178.xml><?xml version="1.0" encoding="utf-8"?>
<p:tagLst xmlns:p="http://schemas.openxmlformats.org/presentationml/2006/main">
  <p:tag name="AS_UNIQUEID" val="145"/>
</p:tagLst>
</file>

<file path=ppt/tags/tag179.xml><?xml version="1.0" encoding="utf-8"?>
<p:tagLst xmlns:p="http://schemas.openxmlformats.org/presentationml/2006/main">
  <p:tag name="AS_UNIQUEID" val="146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AS_UNIQUEID" val="147"/>
</p:tagLst>
</file>

<file path=ppt/tags/tag181.xml><?xml version="1.0" encoding="utf-8"?>
<p:tagLst xmlns:p="http://schemas.openxmlformats.org/presentationml/2006/main">
  <p:tag name="AS_UNIQUEID" val="148"/>
</p:tagLst>
</file>

<file path=ppt/tags/tag182.xml><?xml version="1.0" encoding="utf-8"?>
<p:tagLst xmlns:p="http://schemas.openxmlformats.org/presentationml/2006/main">
  <p:tag name="AS_UNIQUEID" val="149"/>
</p:tagLst>
</file>

<file path=ppt/tags/tag183.xml><?xml version="1.0" encoding="utf-8"?>
<p:tagLst xmlns:p="http://schemas.openxmlformats.org/presentationml/2006/main">
  <p:tag name="AS_UNIQUEID" val="150"/>
</p:tagLst>
</file>

<file path=ppt/tags/tag184.xml><?xml version="1.0" encoding="utf-8"?>
<p:tagLst xmlns:p="http://schemas.openxmlformats.org/presentationml/2006/main">
  <p:tag name="AS_UNIQUEID" val="151"/>
</p:tagLst>
</file>

<file path=ppt/tags/tag185.xml><?xml version="1.0" encoding="utf-8"?>
<p:tagLst xmlns:p="http://schemas.openxmlformats.org/presentationml/2006/main">
  <p:tag name="AS_UNIQUEID" val="152"/>
</p:tagLst>
</file>

<file path=ppt/tags/tag186.xml><?xml version="1.0" encoding="utf-8"?>
<p:tagLst xmlns:p="http://schemas.openxmlformats.org/presentationml/2006/main">
  <p:tag name="AS_UNIQUEID" val="153"/>
</p:tagLst>
</file>

<file path=ppt/tags/tag187.xml><?xml version="1.0" encoding="utf-8"?>
<p:tagLst xmlns:p="http://schemas.openxmlformats.org/presentationml/2006/main">
  <p:tag name="AS_UNIQUEID" val="154"/>
</p:tagLst>
</file>

<file path=ppt/tags/tag188.xml><?xml version="1.0" encoding="utf-8"?>
<p:tagLst xmlns:p="http://schemas.openxmlformats.org/presentationml/2006/main">
  <p:tag name="AS_UNIQUEID" val="155"/>
</p:tagLst>
</file>

<file path=ppt/tags/tag189.xml><?xml version="1.0" encoding="utf-8"?>
<p:tagLst xmlns:p="http://schemas.openxmlformats.org/presentationml/2006/main">
  <p:tag name="AS_UNIQUEID" val="15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AS_UNIQUEID" val="157"/>
</p:tagLst>
</file>

<file path=ppt/tags/tag191.xml><?xml version="1.0" encoding="utf-8"?>
<p:tagLst xmlns:p="http://schemas.openxmlformats.org/presentationml/2006/main">
  <p:tag name="AS_UNIQUEID" val="160"/>
</p:tagLst>
</file>

<file path=ppt/tags/tag192.xml><?xml version="1.0" encoding="utf-8"?>
<p:tagLst xmlns:p="http://schemas.openxmlformats.org/presentationml/2006/main">
  <p:tag name="AS_UNIQUEID" val="2422"/>
</p:tagLst>
</file>

<file path=ppt/tags/tag193.xml><?xml version="1.0" encoding="utf-8"?>
<p:tagLst xmlns:p="http://schemas.openxmlformats.org/presentationml/2006/main">
  <p:tag name="AS_UNIQUEID" val="1257"/>
</p:tagLst>
</file>

<file path=ppt/tags/tag194.xml><?xml version="1.0" encoding="utf-8"?>
<p:tagLst xmlns:p="http://schemas.openxmlformats.org/presentationml/2006/main">
  <p:tag name="AS_UNIQUEID" val="1445"/>
</p:tagLst>
</file>

<file path=ppt/tags/tag195.xml><?xml version="1.0" encoding="utf-8"?>
<p:tagLst xmlns:p="http://schemas.openxmlformats.org/presentationml/2006/main">
  <p:tag name="AS_UNIQUEID" val="2550"/>
</p:tagLst>
</file>

<file path=ppt/tags/tag196.xml><?xml version="1.0" encoding="utf-8"?>
<p:tagLst xmlns:p="http://schemas.openxmlformats.org/presentationml/2006/main">
  <p:tag name="AS_UNIQUEID" val="2549"/>
</p:tagLst>
</file>

<file path=ppt/tags/tag197.xml><?xml version="1.0" encoding="utf-8"?>
<p:tagLst xmlns:p="http://schemas.openxmlformats.org/presentationml/2006/main">
  <p:tag name="AS_UNIQUEID" val="2158"/>
</p:tagLst>
</file>

<file path=ppt/tags/tag198.xml><?xml version="1.0" encoding="utf-8"?>
<p:tagLst xmlns:p="http://schemas.openxmlformats.org/presentationml/2006/main">
  <p:tag name="AS_UNIQUEID" val="2551"/>
</p:tagLst>
</file>

<file path=ppt/tags/tag199.xml><?xml version="1.0" encoding="utf-8"?>
<p:tagLst xmlns:p="http://schemas.openxmlformats.org/presentationml/2006/main">
  <p:tag name="AS_UNIQUEID" val="255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AS_UNIQUEID" val="2557"/>
</p:tagLst>
</file>

<file path=ppt/tags/tag201.xml><?xml version="1.0" encoding="utf-8"?>
<p:tagLst xmlns:p="http://schemas.openxmlformats.org/presentationml/2006/main">
  <p:tag name="AS_UNIQUEID" val="1115"/>
</p:tagLst>
</file>

<file path=ppt/tags/tag202.xml><?xml version="1.0" encoding="utf-8"?>
<p:tagLst xmlns:p="http://schemas.openxmlformats.org/presentationml/2006/main">
  <p:tag name="AS_UNIQUEID" val="1445"/>
</p:tagLst>
</file>

<file path=ppt/tags/tag203.xml><?xml version="1.0" encoding="utf-8"?>
<p:tagLst xmlns:p="http://schemas.openxmlformats.org/presentationml/2006/main">
  <p:tag name="AS_UNIQUEID" val="448"/>
</p:tagLst>
</file>

<file path=ppt/tags/tag204.xml><?xml version="1.0" encoding="utf-8"?>
<p:tagLst xmlns:p="http://schemas.openxmlformats.org/presentationml/2006/main">
  <p:tag name="AS_UNIQUEID" val="3271"/>
</p:tagLst>
</file>

<file path=ppt/tags/tag205.xml><?xml version="1.0" encoding="utf-8"?>
<p:tagLst xmlns:p="http://schemas.openxmlformats.org/presentationml/2006/main">
  <p:tag name="AS_UNIQUEID" val="3272"/>
</p:tagLst>
</file>

<file path=ppt/tags/tag206.xml><?xml version="1.0" encoding="utf-8"?>
<p:tagLst xmlns:p="http://schemas.openxmlformats.org/presentationml/2006/main">
  <p:tag name="AS_UNIQUEID" val="3273"/>
</p:tagLst>
</file>

<file path=ppt/tags/tag207.xml><?xml version="1.0" encoding="utf-8"?>
<p:tagLst xmlns:p="http://schemas.openxmlformats.org/presentationml/2006/main">
  <p:tag name="AS_UNIQUEID" val="3274"/>
</p:tagLst>
</file>

<file path=ppt/tags/tag208.xml><?xml version="1.0" encoding="utf-8"?>
<p:tagLst xmlns:p="http://schemas.openxmlformats.org/presentationml/2006/main">
  <p:tag name="AS_UNIQUEID" val="3276"/>
</p:tagLst>
</file>

<file path=ppt/tags/tag209.xml><?xml version="1.0" encoding="utf-8"?>
<p:tagLst xmlns:p="http://schemas.openxmlformats.org/presentationml/2006/main">
  <p:tag name="AS_UNIQUEID" val="3309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AS_UNIQUEID" val="1777"/>
</p:tagLst>
</file>

<file path=ppt/tags/tag211.xml><?xml version="1.0" encoding="utf-8"?>
<p:tagLst xmlns:p="http://schemas.openxmlformats.org/presentationml/2006/main">
  <p:tag name="AS_UNIQUEID" val="3310"/>
</p:tagLst>
</file>

<file path=ppt/tags/tag212.xml><?xml version="1.0" encoding="utf-8"?>
<p:tagLst xmlns:p="http://schemas.openxmlformats.org/presentationml/2006/main">
  <p:tag name="AS_UNIQUEID" val="1095"/>
</p:tagLst>
</file>

<file path=ppt/tags/tag213.xml><?xml version="1.0" encoding="utf-8"?>
<p:tagLst xmlns:p="http://schemas.openxmlformats.org/presentationml/2006/main">
  <p:tag name="AS_UNIQUEID" val="1787"/>
  <p:tag name="KSO_WM_UNIT_TABLE_BEAUTIFY" val="smartTable{964613c9-e915-44d6-81c3-3962d331fea9}"/>
</p:tagLst>
</file>

<file path=ppt/tags/tag214.xml><?xml version="1.0" encoding="utf-8"?>
<p:tagLst xmlns:p="http://schemas.openxmlformats.org/presentationml/2006/main">
  <p:tag name="AS_UNIQUEID" val="2564"/>
</p:tagLst>
</file>

<file path=ppt/tags/tag215.xml><?xml version="1.0" encoding="utf-8"?>
<p:tagLst xmlns:p="http://schemas.openxmlformats.org/presentationml/2006/main">
  <p:tag name="AS_UNIQUEID" val="2565"/>
</p:tagLst>
</file>

<file path=ppt/tags/tag216.xml><?xml version="1.0" encoding="utf-8"?>
<p:tagLst xmlns:p="http://schemas.openxmlformats.org/presentationml/2006/main">
  <p:tag name="AS_UNIQUEID" val="1789"/>
</p:tagLst>
</file>

<file path=ppt/tags/tag217.xml><?xml version="1.0" encoding="utf-8"?>
<p:tagLst xmlns:p="http://schemas.openxmlformats.org/presentationml/2006/main">
  <p:tag name="AS_UNIQUEID" val="1790"/>
</p:tagLst>
</file>

<file path=ppt/tags/tag218.xml><?xml version="1.0" encoding="utf-8"?>
<p:tagLst xmlns:p="http://schemas.openxmlformats.org/presentationml/2006/main">
  <p:tag name="AS_UNIQUEID" val="1791"/>
</p:tagLst>
</file>

<file path=ppt/tags/tag219.xml><?xml version="1.0" encoding="utf-8"?>
<p:tagLst xmlns:p="http://schemas.openxmlformats.org/presentationml/2006/main">
  <p:tag name="AS_UNIQUEID" val="1792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AS_UNIQUEID" val="1793"/>
</p:tagLst>
</file>

<file path=ppt/tags/tag221.xml><?xml version="1.0" encoding="utf-8"?>
<p:tagLst xmlns:p="http://schemas.openxmlformats.org/presentationml/2006/main">
  <p:tag name="AS_UNIQUEID" val="1794"/>
</p:tagLst>
</file>

<file path=ppt/tags/tag222.xml><?xml version="1.0" encoding="utf-8"?>
<p:tagLst xmlns:p="http://schemas.openxmlformats.org/presentationml/2006/main">
  <p:tag name="AS_UNIQUEID" val="2567"/>
</p:tagLst>
</file>

<file path=ppt/tags/tag223.xml><?xml version="1.0" encoding="utf-8"?>
<p:tagLst xmlns:p="http://schemas.openxmlformats.org/presentationml/2006/main">
  <p:tag name="AS_UNIQUEID" val="2570"/>
</p:tagLst>
</file>

<file path=ppt/tags/tag224.xml><?xml version="1.0" encoding="utf-8"?>
<p:tagLst xmlns:p="http://schemas.openxmlformats.org/presentationml/2006/main">
  <p:tag name="AS_UNIQUEID" val="3312"/>
</p:tagLst>
</file>

<file path=ppt/tags/tag225.xml><?xml version="1.0" encoding="utf-8"?>
<p:tagLst xmlns:p="http://schemas.openxmlformats.org/presentationml/2006/main">
  <p:tag name="AS_UNIQUEID" val="1996"/>
</p:tagLst>
</file>

<file path=ppt/tags/tag226.xml><?xml version="1.0" encoding="utf-8"?>
<p:tagLst xmlns:p="http://schemas.openxmlformats.org/presentationml/2006/main">
  <p:tag name="AS_UNIQUEID" val="1997"/>
</p:tagLst>
</file>

<file path=ppt/tags/tag227.xml><?xml version="1.0" encoding="utf-8"?>
<p:tagLst xmlns:p="http://schemas.openxmlformats.org/presentationml/2006/main">
  <p:tag name="AS_UNIQUEID" val="3313"/>
</p:tagLst>
</file>

<file path=ppt/tags/tag228.xml><?xml version="1.0" encoding="utf-8"?>
<p:tagLst xmlns:p="http://schemas.openxmlformats.org/presentationml/2006/main">
  <p:tag name="AS_UNIQUEID" val="2024"/>
</p:tagLst>
</file>

<file path=ppt/tags/tag229.xml><?xml version="1.0" encoding="utf-8"?>
<p:tagLst xmlns:p="http://schemas.openxmlformats.org/presentationml/2006/main">
  <p:tag name="AS_UNIQUEID" val="2025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AS_UNIQUEID" val="2026"/>
</p:tagLst>
</file>

<file path=ppt/tags/tag231.xml><?xml version="1.0" encoding="utf-8"?>
<p:tagLst xmlns:p="http://schemas.openxmlformats.org/presentationml/2006/main">
  <p:tag name="AS_UNIQUEID" val="2027"/>
</p:tagLst>
</file>

<file path=ppt/tags/tag232.xml><?xml version="1.0" encoding="utf-8"?>
<p:tagLst xmlns:p="http://schemas.openxmlformats.org/presentationml/2006/main">
  <p:tag name="AS_UNIQUEID" val="65"/>
</p:tagLst>
</file>

<file path=ppt/tags/tag233.xml><?xml version="1.0" encoding="utf-8"?>
<p:tagLst xmlns:p="http://schemas.openxmlformats.org/presentationml/2006/main">
  <p:tag name="AS_UNIQUEID" val="57"/>
  <p:tag name="KSO_WM_UNIT_PLACING_PICTURE_USER_VIEWPORT" val="{&quot;height&quot;:3584,&quot;width&quot;:7530}"/>
</p:tagLst>
</file>

<file path=ppt/tags/tag234.xml><?xml version="1.0" encoding="utf-8"?>
<p:tagLst xmlns:p="http://schemas.openxmlformats.org/presentationml/2006/main">
  <p:tag name="AS_UNIQUEID" val="1445"/>
</p:tagLst>
</file>

<file path=ppt/tags/tag235.xml><?xml version="1.0" encoding="utf-8"?>
<p:tagLst xmlns:p="http://schemas.openxmlformats.org/presentationml/2006/main">
  <p:tag name="AS_UNIQUEID" val="1817"/>
</p:tagLst>
</file>

<file path=ppt/tags/tag236.xml><?xml version="1.0" encoding="utf-8"?>
<p:tagLst xmlns:p="http://schemas.openxmlformats.org/presentationml/2006/main">
  <p:tag name="AS_UNIQUEID" val="1818"/>
</p:tagLst>
</file>

<file path=ppt/tags/tag237.xml><?xml version="1.0" encoding="utf-8"?>
<p:tagLst xmlns:p="http://schemas.openxmlformats.org/presentationml/2006/main">
  <p:tag name="AS_UNIQUEID" val="1819"/>
</p:tagLst>
</file>

<file path=ppt/tags/tag238.xml><?xml version="1.0" encoding="utf-8"?>
<p:tagLst xmlns:p="http://schemas.openxmlformats.org/presentationml/2006/main">
  <p:tag name="AS_UNIQUEID" val="1820"/>
</p:tagLst>
</file>

<file path=ppt/tags/tag239.xml><?xml version="1.0" encoding="utf-8"?>
<p:tagLst xmlns:p="http://schemas.openxmlformats.org/presentationml/2006/main">
  <p:tag name="AS_UNIQUEID" val="1821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AS_UNIQUEID" val="1822"/>
</p:tagLst>
</file>

<file path=ppt/tags/tag241.xml><?xml version="1.0" encoding="utf-8"?>
<p:tagLst xmlns:p="http://schemas.openxmlformats.org/presentationml/2006/main">
  <p:tag name="AS_UNIQUEID" val="1823"/>
</p:tagLst>
</file>

<file path=ppt/tags/tag242.xml><?xml version="1.0" encoding="utf-8"?>
<p:tagLst xmlns:p="http://schemas.openxmlformats.org/presentationml/2006/main">
  <p:tag name="AS_UNIQUEID" val="1824"/>
</p:tagLst>
</file>

<file path=ppt/tags/tag243.xml><?xml version="1.0" encoding="utf-8"?>
<p:tagLst xmlns:p="http://schemas.openxmlformats.org/presentationml/2006/main">
  <p:tag name="AS_UNIQUEID" val="1825"/>
</p:tagLst>
</file>

<file path=ppt/tags/tag244.xml><?xml version="1.0" encoding="utf-8"?>
<p:tagLst xmlns:p="http://schemas.openxmlformats.org/presentationml/2006/main">
  <p:tag name="AS_UNIQUEID" val="1826"/>
</p:tagLst>
</file>

<file path=ppt/tags/tag245.xml><?xml version="1.0" encoding="utf-8"?>
<p:tagLst xmlns:p="http://schemas.openxmlformats.org/presentationml/2006/main">
  <p:tag name="AS_UNIQUEID" val="1804"/>
</p:tagLst>
</file>

<file path=ppt/tags/tag246.xml><?xml version="1.0" encoding="utf-8"?>
<p:tagLst xmlns:p="http://schemas.openxmlformats.org/presentationml/2006/main">
  <p:tag name="AS_UNIQUEID" val="1805"/>
</p:tagLst>
</file>

<file path=ppt/tags/tag247.xml><?xml version="1.0" encoding="utf-8"?>
<p:tagLst xmlns:p="http://schemas.openxmlformats.org/presentationml/2006/main">
  <p:tag name="AS_UNIQUEID" val="1806"/>
</p:tagLst>
</file>

<file path=ppt/tags/tag248.xml><?xml version="1.0" encoding="utf-8"?>
<p:tagLst xmlns:p="http://schemas.openxmlformats.org/presentationml/2006/main">
  <p:tag name="AS_UNIQUEID" val="1807"/>
</p:tagLst>
</file>

<file path=ppt/tags/tag249.xml><?xml version="1.0" encoding="utf-8"?>
<p:tagLst xmlns:p="http://schemas.openxmlformats.org/presentationml/2006/main">
  <p:tag name="AS_UNIQUEID" val="1808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AS_UNIQUEID" val="1809"/>
</p:tagLst>
</file>

<file path=ppt/tags/tag251.xml><?xml version="1.0" encoding="utf-8"?>
<p:tagLst xmlns:p="http://schemas.openxmlformats.org/presentationml/2006/main">
  <p:tag name="AS_UNIQUEID" val="1810"/>
</p:tagLst>
</file>

<file path=ppt/tags/tag252.xml><?xml version="1.0" encoding="utf-8"?>
<p:tagLst xmlns:p="http://schemas.openxmlformats.org/presentationml/2006/main">
  <p:tag name="AS_UNIQUEID" val="1811"/>
</p:tagLst>
</file>

<file path=ppt/tags/tag253.xml><?xml version="1.0" encoding="utf-8"?>
<p:tagLst xmlns:p="http://schemas.openxmlformats.org/presentationml/2006/main">
  <p:tag name="AS_UNIQUEID" val="1812"/>
</p:tagLst>
</file>

<file path=ppt/tags/tag254.xml><?xml version="1.0" encoding="utf-8"?>
<p:tagLst xmlns:p="http://schemas.openxmlformats.org/presentationml/2006/main">
  <p:tag name="AS_UNIQUEID" val="1813"/>
</p:tagLst>
</file>

<file path=ppt/tags/tag255.xml><?xml version="1.0" encoding="utf-8"?>
<p:tagLst xmlns:p="http://schemas.openxmlformats.org/presentationml/2006/main">
  <p:tag name="AS_UNIQUEID" val="1814"/>
</p:tagLst>
</file>

<file path=ppt/tags/tag256.xml><?xml version="1.0" encoding="utf-8"?>
<p:tagLst xmlns:p="http://schemas.openxmlformats.org/presentationml/2006/main">
  <p:tag name="AS_UNIQUEID" val="1445"/>
</p:tagLst>
</file>

<file path=ppt/tags/tag257.xml><?xml version="1.0" encoding="utf-8"?>
<p:tagLst xmlns:p="http://schemas.openxmlformats.org/presentationml/2006/main">
  <p:tag name="AS_UNIQUEID" val="1775"/>
</p:tagLst>
</file>

<file path=ppt/tags/tag258.xml><?xml version="1.0" encoding="utf-8"?>
<p:tagLst xmlns:p="http://schemas.openxmlformats.org/presentationml/2006/main">
  <p:tag name="AS_UNIQUEID" val="1777"/>
</p:tagLst>
</file>

<file path=ppt/tags/tag259.xml><?xml version="1.0" encoding="utf-8"?>
<p:tagLst xmlns:p="http://schemas.openxmlformats.org/presentationml/2006/main">
  <p:tag name="AS_UNIQUEID" val="1779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AS_UNIQUEID" val="1781"/>
</p:tagLst>
</file>

<file path=ppt/tags/tag261.xml><?xml version="1.0" encoding="utf-8"?>
<p:tagLst xmlns:p="http://schemas.openxmlformats.org/presentationml/2006/main">
  <p:tag name="AS_UNIQUEID" val="1782"/>
</p:tagLst>
</file>

<file path=ppt/tags/tag262.xml><?xml version="1.0" encoding="utf-8"?>
<p:tagLst xmlns:p="http://schemas.openxmlformats.org/presentationml/2006/main">
  <p:tag name="AS_UNIQUEID" val="1783"/>
</p:tagLst>
</file>

<file path=ppt/tags/tag263.xml><?xml version="1.0" encoding="utf-8"?>
<p:tagLst xmlns:p="http://schemas.openxmlformats.org/presentationml/2006/main">
  <p:tag name="AS_UNIQUEID" val="1784"/>
</p:tagLst>
</file>

<file path=ppt/tags/tag264.xml><?xml version="1.0" encoding="utf-8"?>
<p:tagLst xmlns:p="http://schemas.openxmlformats.org/presentationml/2006/main">
  <p:tag name="AS_UNIQUEID" val="1785"/>
</p:tagLst>
</file>

<file path=ppt/tags/tag265.xml><?xml version="1.0" encoding="utf-8"?>
<p:tagLst xmlns:p="http://schemas.openxmlformats.org/presentationml/2006/main">
  <p:tag name="AS_UNIQUEID" val="1786"/>
</p:tagLst>
</file>

<file path=ppt/tags/tag266.xml><?xml version="1.0" encoding="utf-8"?>
<p:tagLst xmlns:p="http://schemas.openxmlformats.org/presentationml/2006/main">
  <p:tag name="AS_UNIQUEID" val="1787"/>
</p:tagLst>
</file>

<file path=ppt/tags/tag267.xml><?xml version="1.0" encoding="utf-8"?>
<p:tagLst xmlns:p="http://schemas.openxmlformats.org/presentationml/2006/main">
  <p:tag name="AS_UNIQUEID" val="1788"/>
</p:tagLst>
</file>

<file path=ppt/tags/tag268.xml><?xml version="1.0" encoding="utf-8"?>
<p:tagLst xmlns:p="http://schemas.openxmlformats.org/presentationml/2006/main">
  <p:tag name="AS_UNIQUEID" val="1789"/>
</p:tagLst>
</file>

<file path=ppt/tags/tag269.xml><?xml version="1.0" encoding="utf-8"?>
<p:tagLst xmlns:p="http://schemas.openxmlformats.org/presentationml/2006/main">
  <p:tag name="AS_UNIQUEID" val="1790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AS_UNIQUEID" val="1791"/>
</p:tagLst>
</file>

<file path=ppt/tags/tag271.xml><?xml version="1.0" encoding="utf-8"?>
<p:tagLst xmlns:p="http://schemas.openxmlformats.org/presentationml/2006/main">
  <p:tag name="AS_UNIQUEID" val="1792"/>
</p:tagLst>
</file>

<file path=ppt/tags/tag272.xml><?xml version="1.0" encoding="utf-8"?>
<p:tagLst xmlns:p="http://schemas.openxmlformats.org/presentationml/2006/main">
  <p:tag name="AS_UNIQUEID" val="1793"/>
</p:tagLst>
</file>

<file path=ppt/tags/tag273.xml><?xml version="1.0" encoding="utf-8"?>
<p:tagLst xmlns:p="http://schemas.openxmlformats.org/presentationml/2006/main">
  <p:tag name="AS_UNIQUEID" val="1794"/>
</p:tagLst>
</file>

<file path=ppt/tags/tag274.xml><?xml version="1.0" encoding="utf-8"?>
<p:tagLst xmlns:p="http://schemas.openxmlformats.org/presentationml/2006/main">
  <p:tag name="AS_UNIQUEID" val="1795"/>
</p:tagLst>
</file>

<file path=ppt/tags/tag275.xml><?xml version="1.0" encoding="utf-8"?>
<p:tagLst xmlns:p="http://schemas.openxmlformats.org/presentationml/2006/main">
  <p:tag name="AS_UNIQUEID" val="1796"/>
</p:tagLst>
</file>

<file path=ppt/tags/tag276.xml><?xml version="1.0" encoding="utf-8"?>
<p:tagLst xmlns:p="http://schemas.openxmlformats.org/presentationml/2006/main">
  <p:tag name="AS_UNIQUEID" val="1797"/>
</p:tagLst>
</file>

<file path=ppt/tags/tag277.xml><?xml version="1.0" encoding="utf-8"?>
<p:tagLst xmlns:p="http://schemas.openxmlformats.org/presentationml/2006/main">
  <p:tag name="AS_UNIQUEID" val="1798"/>
</p:tagLst>
</file>

<file path=ppt/tags/tag278.xml><?xml version="1.0" encoding="utf-8"?>
<p:tagLst xmlns:p="http://schemas.openxmlformats.org/presentationml/2006/main">
  <p:tag name="AS_UNIQUEID" val="1799"/>
</p:tagLst>
</file>

<file path=ppt/tags/tag279.xml><?xml version="1.0" encoding="utf-8"?>
<p:tagLst xmlns:p="http://schemas.openxmlformats.org/presentationml/2006/main">
  <p:tag name="AS_UNIQUEID" val="1800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AS_UNIQUEID" val="1801"/>
</p:tagLst>
</file>

<file path=ppt/tags/tag281.xml><?xml version="1.0" encoding="utf-8"?>
<p:tagLst xmlns:p="http://schemas.openxmlformats.org/presentationml/2006/main">
  <p:tag name="AS_UNIQUEID" val="1781"/>
</p:tagLst>
</file>

<file path=ppt/tags/tag282.xml><?xml version="1.0" encoding="utf-8"?>
<p:tagLst xmlns:p="http://schemas.openxmlformats.org/presentationml/2006/main">
  <p:tag name="AS_UNIQUEID" val="1781"/>
</p:tagLst>
</file>

<file path=ppt/tags/tag283.xml><?xml version="1.0" encoding="utf-8"?>
<p:tagLst xmlns:p="http://schemas.openxmlformats.org/presentationml/2006/main">
  <p:tag name="AS_UNIQUEID" val="2659"/>
</p:tagLst>
</file>

<file path=ppt/tags/tag284.xml><?xml version="1.0" encoding="utf-8"?>
<p:tagLst xmlns:p="http://schemas.openxmlformats.org/presentationml/2006/main">
  <p:tag name="AS_UNIQUEID" val="2594"/>
</p:tagLst>
</file>

<file path=ppt/tags/tag285.xml><?xml version="1.0" encoding="utf-8"?>
<p:tagLst xmlns:p="http://schemas.openxmlformats.org/presentationml/2006/main">
  <p:tag name="AS_UNIQUEID" val="2595"/>
</p:tagLst>
</file>

<file path=ppt/tags/tag286.xml><?xml version="1.0" encoding="utf-8"?>
<p:tagLst xmlns:p="http://schemas.openxmlformats.org/presentationml/2006/main">
  <p:tag name="AS_UNIQUEID" val="2596"/>
</p:tagLst>
</file>

<file path=ppt/tags/tag287.xml><?xml version="1.0" encoding="utf-8"?>
<p:tagLst xmlns:p="http://schemas.openxmlformats.org/presentationml/2006/main">
  <p:tag name="AS_UNIQUEID" val="2597"/>
</p:tagLst>
</file>

<file path=ppt/tags/tag288.xml><?xml version="1.0" encoding="utf-8"?>
<p:tagLst xmlns:p="http://schemas.openxmlformats.org/presentationml/2006/main">
  <p:tag name="AS_UNIQUEID" val="2598"/>
</p:tagLst>
</file>

<file path=ppt/tags/tag289.xml><?xml version="1.0" encoding="utf-8"?>
<p:tagLst xmlns:p="http://schemas.openxmlformats.org/presentationml/2006/main">
  <p:tag name="AS_UNIQUEID" val="2599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AS_UNIQUEID" val="2600"/>
</p:tagLst>
</file>

<file path=ppt/tags/tag291.xml><?xml version="1.0" encoding="utf-8"?>
<p:tagLst xmlns:p="http://schemas.openxmlformats.org/presentationml/2006/main">
  <p:tag name="AS_UNIQUEID" val="2601"/>
</p:tagLst>
</file>

<file path=ppt/tags/tag292.xml><?xml version="1.0" encoding="utf-8"?>
<p:tagLst xmlns:p="http://schemas.openxmlformats.org/presentationml/2006/main">
  <p:tag name="AS_UNIQUEID" val="2602"/>
</p:tagLst>
</file>

<file path=ppt/tags/tag293.xml><?xml version="1.0" encoding="utf-8"?>
<p:tagLst xmlns:p="http://schemas.openxmlformats.org/presentationml/2006/main">
  <p:tag name="AS_UNIQUEID" val="2603"/>
</p:tagLst>
</file>

<file path=ppt/tags/tag294.xml><?xml version="1.0" encoding="utf-8"?>
<p:tagLst xmlns:p="http://schemas.openxmlformats.org/presentationml/2006/main">
  <p:tag name="AS_UNIQUEID" val="2604"/>
</p:tagLst>
</file>

<file path=ppt/tags/tag295.xml><?xml version="1.0" encoding="utf-8"?>
<p:tagLst xmlns:p="http://schemas.openxmlformats.org/presentationml/2006/main">
  <p:tag name="AS_UNIQUEID" val="2605"/>
</p:tagLst>
</file>

<file path=ppt/tags/tag296.xml><?xml version="1.0" encoding="utf-8"?>
<p:tagLst xmlns:p="http://schemas.openxmlformats.org/presentationml/2006/main">
  <p:tag name="AS_UNIQUEID" val="2606"/>
</p:tagLst>
</file>

<file path=ppt/tags/tag297.xml><?xml version="1.0" encoding="utf-8"?>
<p:tagLst xmlns:p="http://schemas.openxmlformats.org/presentationml/2006/main">
  <p:tag name="AS_UNIQUEID" val="2607"/>
</p:tagLst>
</file>

<file path=ppt/tags/tag298.xml><?xml version="1.0" encoding="utf-8"?>
<p:tagLst xmlns:p="http://schemas.openxmlformats.org/presentationml/2006/main">
  <p:tag name="AS_UNIQUEID" val="2608"/>
</p:tagLst>
</file>

<file path=ppt/tags/tag299.xml><?xml version="1.0" encoding="utf-8"?>
<p:tagLst xmlns:p="http://schemas.openxmlformats.org/presentationml/2006/main">
  <p:tag name="AS_UNIQUEID" val="2609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AS_UNIQUEID" val="2610"/>
</p:tagLst>
</file>

<file path=ppt/tags/tag301.xml><?xml version="1.0" encoding="utf-8"?>
<p:tagLst xmlns:p="http://schemas.openxmlformats.org/presentationml/2006/main">
  <p:tag name="AS_UNIQUEID" val="2611"/>
</p:tagLst>
</file>

<file path=ppt/tags/tag302.xml><?xml version="1.0" encoding="utf-8"?>
<p:tagLst xmlns:p="http://schemas.openxmlformats.org/presentationml/2006/main">
  <p:tag name="AS_UNIQUEID" val="2612"/>
</p:tagLst>
</file>

<file path=ppt/tags/tag303.xml><?xml version="1.0" encoding="utf-8"?>
<p:tagLst xmlns:p="http://schemas.openxmlformats.org/presentationml/2006/main">
  <p:tag name="AS_UNIQUEID" val="2613"/>
</p:tagLst>
</file>

<file path=ppt/tags/tag304.xml><?xml version="1.0" encoding="utf-8"?>
<p:tagLst xmlns:p="http://schemas.openxmlformats.org/presentationml/2006/main">
  <p:tag name="AS_UNIQUEID" val="2614"/>
</p:tagLst>
</file>

<file path=ppt/tags/tag305.xml><?xml version="1.0" encoding="utf-8"?>
<p:tagLst xmlns:p="http://schemas.openxmlformats.org/presentationml/2006/main">
  <p:tag name="AS_UNIQUEID" val="2615"/>
</p:tagLst>
</file>

<file path=ppt/tags/tag306.xml><?xml version="1.0" encoding="utf-8"?>
<p:tagLst xmlns:p="http://schemas.openxmlformats.org/presentationml/2006/main">
  <p:tag name="AS_UNIQUEID" val="2616"/>
</p:tagLst>
</file>

<file path=ppt/tags/tag307.xml><?xml version="1.0" encoding="utf-8"?>
<p:tagLst xmlns:p="http://schemas.openxmlformats.org/presentationml/2006/main">
  <p:tag name="AS_UNIQUEID" val="2617"/>
</p:tagLst>
</file>

<file path=ppt/tags/tag308.xml><?xml version="1.0" encoding="utf-8"?>
<p:tagLst xmlns:p="http://schemas.openxmlformats.org/presentationml/2006/main">
  <p:tag name="AS_UNIQUEID" val="2618"/>
</p:tagLst>
</file>

<file path=ppt/tags/tag309.xml><?xml version="1.0" encoding="utf-8"?>
<p:tagLst xmlns:p="http://schemas.openxmlformats.org/presentationml/2006/main">
  <p:tag name="AS_UNIQUEID" val="2619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AS_UNIQUEID" val="2620"/>
</p:tagLst>
</file>

<file path=ppt/tags/tag311.xml><?xml version="1.0" encoding="utf-8"?>
<p:tagLst xmlns:p="http://schemas.openxmlformats.org/presentationml/2006/main">
  <p:tag name="AS_UNIQUEID" val="2621"/>
</p:tagLst>
</file>

<file path=ppt/tags/tag312.xml><?xml version="1.0" encoding="utf-8"?>
<p:tagLst xmlns:p="http://schemas.openxmlformats.org/presentationml/2006/main">
  <p:tag name="AS_UNIQUEID" val="2622"/>
</p:tagLst>
</file>

<file path=ppt/tags/tag313.xml><?xml version="1.0" encoding="utf-8"?>
<p:tagLst xmlns:p="http://schemas.openxmlformats.org/presentationml/2006/main">
  <p:tag name="AS_UNIQUEID" val="2623"/>
</p:tagLst>
</file>

<file path=ppt/tags/tag314.xml><?xml version="1.0" encoding="utf-8"?>
<p:tagLst xmlns:p="http://schemas.openxmlformats.org/presentationml/2006/main">
  <p:tag name="AS_UNIQUEID" val="2624"/>
</p:tagLst>
</file>

<file path=ppt/tags/tag315.xml><?xml version="1.0" encoding="utf-8"?>
<p:tagLst xmlns:p="http://schemas.openxmlformats.org/presentationml/2006/main">
  <p:tag name="AS_UNIQUEID" val="2625"/>
</p:tagLst>
</file>

<file path=ppt/tags/tag316.xml><?xml version="1.0" encoding="utf-8"?>
<p:tagLst xmlns:p="http://schemas.openxmlformats.org/presentationml/2006/main">
  <p:tag name="AS_UNIQUEID" val="2626"/>
</p:tagLst>
</file>

<file path=ppt/tags/tag317.xml><?xml version="1.0" encoding="utf-8"?>
<p:tagLst xmlns:p="http://schemas.openxmlformats.org/presentationml/2006/main">
  <p:tag name="AS_UNIQUEID" val="2627"/>
</p:tagLst>
</file>

<file path=ppt/tags/tag318.xml><?xml version="1.0" encoding="utf-8"?>
<p:tagLst xmlns:p="http://schemas.openxmlformats.org/presentationml/2006/main">
  <p:tag name="AS_UNIQUEID" val="1813"/>
</p:tagLst>
</file>

<file path=ppt/tags/tag319.xml><?xml version="1.0" encoding="utf-8"?>
<p:tagLst xmlns:p="http://schemas.openxmlformats.org/presentationml/2006/main">
  <p:tag name="AS_UNIQUEID" val="2628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AS_UNIQUEID" val="2629"/>
</p:tagLst>
</file>

<file path=ppt/tags/tag321.xml><?xml version="1.0" encoding="utf-8"?>
<p:tagLst xmlns:p="http://schemas.openxmlformats.org/presentationml/2006/main">
  <p:tag name="AS_UNIQUEID" val="2630"/>
</p:tagLst>
</file>

<file path=ppt/tags/tag322.xml><?xml version="1.0" encoding="utf-8"?>
<p:tagLst xmlns:p="http://schemas.openxmlformats.org/presentationml/2006/main">
  <p:tag name="AS_UNIQUEID" val="2631"/>
</p:tagLst>
</file>

<file path=ppt/tags/tag323.xml><?xml version="1.0" encoding="utf-8"?>
<p:tagLst xmlns:p="http://schemas.openxmlformats.org/presentationml/2006/main">
  <p:tag name="AS_UNIQUEID" val="2632"/>
</p:tagLst>
</file>

<file path=ppt/tags/tag324.xml><?xml version="1.0" encoding="utf-8"?>
<p:tagLst xmlns:p="http://schemas.openxmlformats.org/presentationml/2006/main">
  <p:tag name="AS_UNIQUEID" val="2633"/>
</p:tagLst>
</file>

<file path=ppt/tags/tag325.xml><?xml version="1.0" encoding="utf-8"?>
<p:tagLst xmlns:p="http://schemas.openxmlformats.org/presentationml/2006/main">
  <p:tag name="AS_UNIQUEID" val="583"/>
</p:tagLst>
</file>

<file path=ppt/tags/tag326.xml><?xml version="1.0" encoding="utf-8"?>
<p:tagLst xmlns:p="http://schemas.openxmlformats.org/presentationml/2006/main">
  <p:tag name="AS_UNIQUEID" val="584"/>
</p:tagLst>
</file>

<file path=ppt/tags/tag327.xml><?xml version="1.0" encoding="utf-8"?>
<p:tagLst xmlns:p="http://schemas.openxmlformats.org/presentationml/2006/main">
  <p:tag name="AS_UNIQUEID" val="1844"/>
</p:tagLst>
</file>

<file path=ppt/tags/tag328.xml><?xml version="1.0" encoding="utf-8"?>
<p:tagLst xmlns:p="http://schemas.openxmlformats.org/presentationml/2006/main">
  <p:tag name="AS_UNIQUEID" val="2692"/>
</p:tagLst>
</file>

<file path=ppt/tags/tag329.xml><?xml version="1.0" encoding="utf-8"?>
<p:tagLst xmlns:p="http://schemas.openxmlformats.org/presentationml/2006/main">
  <p:tag name="AS_UNIQUEID" val="2693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AS_UNIQUEID" val="2694"/>
</p:tagLst>
</file>

<file path=ppt/tags/tag331.xml><?xml version="1.0" encoding="utf-8"?>
<p:tagLst xmlns:p="http://schemas.openxmlformats.org/presentationml/2006/main">
  <p:tag name="AS_UNIQUEID" val="2695"/>
</p:tagLst>
</file>

<file path=ppt/tags/tag332.xml><?xml version="1.0" encoding="utf-8"?>
<p:tagLst xmlns:p="http://schemas.openxmlformats.org/presentationml/2006/main">
  <p:tag name="AS_UNIQUEID" val="2696"/>
</p:tagLst>
</file>

<file path=ppt/tags/tag333.xml><?xml version="1.0" encoding="utf-8"?>
<p:tagLst xmlns:p="http://schemas.openxmlformats.org/presentationml/2006/main">
  <p:tag name="AS_UNIQUEID" val="2697"/>
</p:tagLst>
</file>

<file path=ppt/tags/tag334.xml><?xml version="1.0" encoding="utf-8"?>
<p:tagLst xmlns:p="http://schemas.openxmlformats.org/presentationml/2006/main">
  <p:tag name="AS_UNIQUEID" val="2698"/>
</p:tagLst>
</file>

<file path=ppt/tags/tag335.xml><?xml version="1.0" encoding="utf-8"?>
<p:tagLst xmlns:p="http://schemas.openxmlformats.org/presentationml/2006/main">
  <p:tag name="AS_UNIQUEID" val="2699"/>
</p:tagLst>
</file>

<file path=ppt/tags/tag336.xml><?xml version="1.0" encoding="utf-8"?>
<p:tagLst xmlns:p="http://schemas.openxmlformats.org/presentationml/2006/main">
  <p:tag name="AS_UNIQUEID" val="2700"/>
</p:tagLst>
</file>

<file path=ppt/tags/tag337.xml><?xml version="1.0" encoding="utf-8"?>
<p:tagLst xmlns:p="http://schemas.openxmlformats.org/presentationml/2006/main">
  <p:tag name="AS_UNIQUEID" val="345"/>
</p:tagLst>
</file>

<file path=ppt/tags/tag338.xml><?xml version="1.0" encoding="utf-8"?>
<p:tagLst xmlns:p="http://schemas.openxmlformats.org/presentationml/2006/main">
  <p:tag name="AS_UNIQUEID" val="2701"/>
</p:tagLst>
</file>

<file path=ppt/tags/tag339.xml><?xml version="1.0" encoding="utf-8"?>
<p:tagLst xmlns:p="http://schemas.openxmlformats.org/presentationml/2006/main">
  <p:tag name="AS_UNIQUEID" val="1376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AS_UNIQUEID" val="77"/>
</p:tagLst>
</file>

<file path=ppt/tags/tag341.xml><?xml version="1.0" encoding="utf-8"?>
<p:tagLst xmlns:p="http://schemas.openxmlformats.org/presentationml/2006/main">
  <p:tag name="AS_UNIQUEID" val="92"/>
</p:tagLst>
</file>

<file path=ppt/tags/tag342.xml><?xml version="1.0" encoding="utf-8"?>
<p:tagLst xmlns:p="http://schemas.openxmlformats.org/presentationml/2006/main">
  <p:tag name="AS_UNIQUEID" val="93"/>
</p:tagLst>
</file>

<file path=ppt/tags/tag343.xml><?xml version="1.0" encoding="utf-8"?>
<p:tagLst xmlns:p="http://schemas.openxmlformats.org/presentationml/2006/main">
  <p:tag name="AS_UNIQUEID" val="95"/>
</p:tagLst>
</file>

<file path=ppt/tags/tag344.xml><?xml version="1.0" encoding="utf-8"?>
<p:tagLst xmlns:p="http://schemas.openxmlformats.org/presentationml/2006/main">
  <p:tag name="AS_UNIQUEID" val="3293"/>
</p:tagLst>
</file>

<file path=ppt/tags/tag345.xml><?xml version="1.0" encoding="utf-8"?>
<p:tagLst xmlns:p="http://schemas.openxmlformats.org/presentationml/2006/main">
  <p:tag name="AS_UNIQUEID" val="501"/>
</p:tagLst>
</file>

<file path=ppt/tags/tag346.xml><?xml version="1.0" encoding="utf-8"?>
<p:tagLst xmlns:p="http://schemas.openxmlformats.org/presentationml/2006/main">
  <p:tag name="AS_UNIQUEID" val="1567"/>
</p:tagLst>
</file>

<file path=ppt/tags/tag347.xml><?xml version="1.0" encoding="utf-8"?>
<p:tagLst xmlns:p="http://schemas.openxmlformats.org/presentationml/2006/main">
  <p:tag name="AS_UNIQUEID" val="1568"/>
</p:tagLst>
</file>

<file path=ppt/tags/tag348.xml><?xml version="1.0" encoding="utf-8"?>
<p:tagLst xmlns:p="http://schemas.openxmlformats.org/presentationml/2006/main">
  <p:tag name="AS_UNIQUEID" val="1569"/>
</p:tagLst>
</file>

<file path=ppt/tags/tag349.xml><?xml version="1.0" encoding="utf-8"?>
<p:tagLst xmlns:p="http://schemas.openxmlformats.org/presentationml/2006/main">
  <p:tag name="AS_UNIQUEID" val="1570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AS_UNIQUEID" val="1571"/>
</p:tagLst>
</file>

<file path=ppt/tags/tag351.xml><?xml version="1.0" encoding="utf-8"?>
<p:tagLst xmlns:p="http://schemas.openxmlformats.org/presentationml/2006/main">
  <p:tag name="AS_UNIQUEID" val="1538"/>
</p:tagLst>
</file>

<file path=ppt/tags/tag352.xml><?xml version="1.0" encoding="utf-8"?>
<p:tagLst xmlns:p="http://schemas.openxmlformats.org/presentationml/2006/main">
  <p:tag name="AS_UNIQUEID" val="1538"/>
</p:tagLst>
</file>

<file path=ppt/tags/tag353.xml><?xml version="1.0" encoding="utf-8"?>
<p:tagLst xmlns:p="http://schemas.openxmlformats.org/presentationml/2006/main">
  <p:tag name="AS_UNIQUEID" val="1607"/>
</p:tagLst>
</file>

<file path=ppt/tags/tag354.xml><?xml version="1.0" encoding="utf-8"?>
<p:tagLst xmlns:p="http://schemas.openxmlformats.org/presentationml/2006/main">
  <p:tag name="AS_UNIQUEID" val="1608"/>
</p:tagLst>
</file>

<file path=ppt/tags/tag355.xml><?xml version="1.0" encoding="utf-8"?>
<p:tagLst xmlns:p="http://schemas.openxmlformats.org/presentationml/2006/main">
  <p:tag name="AS_UNIQUEID" val="1609"/>
</p:tagLst>
</file>

<file path=ppt/tags/tag356.xml><?xml version="1.0" encoding="utf-8"?>
<p:tagLst xmlns:p="http://schemas.openxmlformats.org/presentationml/2006/main">
  <p:tag name="AS_UNIQUEID" val="1610"/>
</p:tagLst>
</file>

<file path=ppt/tags/tag357.xml><?xml version="1.0" encoding="utf-8"?>
<p:tagLst xmlns:p="http://schemas.openxmlformats.org/presentationml/2006/main">
  <p:tag name="AS_UNIQUEID" val="1618"/>
</p:tagLst>
</file>

<file path=ppt/tags/tag358.xml><?xml version="1.0" encoding="utf-8"?>
<p:tagLst xmlns:p="http://schemas.openxmlformats.org/presentationml/2006/main">
  <p:tag name="AS_UNIQUEID" val="1619"/>
</p:tagLst>
</file>

<file path=ppt/tags/tag359.xml><?xml version="1.0" encoding="utf-8"?>
<p:tagLst xmlns:p="http://schemas.openxmlformats.org/presentationml/2006/main">
  <p:tag name="AS_UNIQUEID" val="1620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AS_UNIQUEID" val="1621"/>
</p:tagLst>
</file>

<file path=ppt/tags/tag361.xml><?xml version="1.0" encoding="utf-8"?>
<p:tagLst xmlns:p="http://schemas.openxmlformats.org/presentationml/2006/main">
  <p:tag name="AS_UNIQUEID" val="1622"/>
</p:tagLst>
</file>

<file path=ppt/tags/tag362.xml><?xml version="1.0" encoding="utf-8"?>
<p:tagLst xmlns:p="http://schemas.openxmlformats.org/presentationml/2006/main">
  <p:tag name="AS_UNIQUEID" val="1623"/>
</p:tagLst>
</file>

<file path=ppt/tags/tag363.xml><?xml version="1.0" encoding="utf-8"?>
<p:tagLst xmlns:p="http://schemas.openxmlformats.org/presentationml/2006/main">
  <p:tag name="AS_UNIQUEID" val="1624"/>
</p:tagLst>
</file>

<file path=ppt/tags/tag364.xml><?xml version="1.0" encoding="utf-8"?>
<p:tagLst xmlns:p="http://schemas.openxmlformats.org/presentationml/2006/main">
  <p:tag name="AS_UNIQUEID" val="1625"/>
</p:tagLst>
</file>

<file path=ppt/tags/tag365.xml><?xml version="1.0" encoding="utf-8"?>
<p:tagLst xmlns:p="http://schemas.openxmlformats.org/presentationml/2006/main">
  <p:tag name="AS_UNIQUEID" val="1626"/>
</p:tagLst>
</file>

<file path=ppt/tags/tag366.xml><?xml version="1.0" encoding="utf-8"?>
<p:tagLst xmlns:p="http://schemas.openxmlformats.org/presentationml/2006/main">
  <p:tag name="AS_UNIQUEID" val="1627"/>
</p:tagLst>
</file>

<file path=ppt/tags/tag367.xml><?xml version="1.0" encoding="utf-8"?>
<p:tagLst xmlns:p="http://schemas.openxmlformats.org/presentationml/2006/main">
  <p:tag name="AS_UNIQUEID" val="1628"/>
</p:tagLst>
</file>

<file path=ppt/tags/tag368.xml><?xml version="1.0" encoding="utf-8"?>
<p:tagLst xmlns:p="http://schemas.openxmlformats.org/presentationml/2006/main">
  <p:tag name="AS_UNIQUEID" val="1629"/>
</p:tagLst>
</file>

<file path=ppt/tags/tag369.xml><?xml version="1.0" encoding="utf-8"?>
<p:tagLst xmlns:p="http://schemas.openxmlformats.org/presentationml/2006/main">
  <p:tag name="AS_UNIQUEID" val="1630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AS_UNIQUEID" val="1631"/>
</p:tagLst>
</file>

<file path=ppt/tags/tag371.xml><?xml version="1.0" encoding="utf-8"?>
<p:tagLst xmlns:p="http://schemas.openxmlformats.org/presentationml/2006/main">
  <p:tag name="AS_UNIQUEID" val="1632"/>
</p:tagLst>
</file>

<file path=ppt/tags/tag372.xml><?xml version="1.0" encoding="utf-8"?>
<p:tagLst xmlns:p="http://schemas.openxmlformats.org/presentationml/2006/main">
  <p:tag name="AS_UNIQUEID" val="1633"/>
</p:tagLst>
</file>

<file path=ppt/tags/tag373.xml><?xml version="1.0" encoding="utf-8"?>
<p:tagLst xmlns:p="http://schemas.openxmlformats.org/presentationml/2006/main">
  <p:tag name="AS_UNIQUEID" val="1634"/>
</p:tagLst>
</file>

<file path=ppt/tags/tag374.xml><?xml version="1.0" encoding="utf-8"?>
<p:tagLst xmlns:p="http://schemas.openxmlformats.org/presentationml/2006/main">
  <p:tag name="AS_UNIQUEID" val="1635"/>
</p:tagLst>
</file>

<file path=ppt/tags/tag375.xml><?xml version="1.0" encoding="utf-8"?>
<p:tagLst xmlns:p="http://schemas.openxmlformats.org/presentationml/2006/main">
  <p:tag name="AS_UNIQUEID" val="1636"/>
</p:tagLst>
</file>

<file path=ppt/tags/tag376.xml><?xml version="1.0" encoding="utf-8"?>
<p:tagLst xmlns:p="http://schemas.openxmlformats.org/presentationml/2006/main">
  <p:tag name="AS_UNIQUEID" val="1637"/>
</p:tagLst>
</file>

<file path=ppt/tags/tag377.xml><?xml version="1.0" encoding="utf-8"?>
<p:tagLst xmlns:p="http://schemas.openxmlformats.org/presentationml/2006/main">
  <p:tag name="AS_UNIQUEID" val="1638"/>
</p:tagLst>
</file>

<file path=ppt/tags/tag378.xml><?xml version="1.0" encoding="utf-8"?>
<p:tagLst xmlns:p="http://schemas.openxmlformats.org/presentationml/2006/main">
  <p:tag name="AS_UNIQUEID" val="1639"/>
</p:tagLst>
</file>

<file path=ppt/tags/tag379.xml><?xml version="1.0" encoding="utf-8"?>
<p:tagLst xmlns:p="http://schemas.openxmlformats.org/presentationml/2006/main">
  <p:tag name="AS_UNIQUEID" val="1645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AS_UNIQUEID" val="1646"/>
</p:tagLst>
</file>

<file path=ppt/tags/tag381.xml><?xml version="1.0" encoding="utf-8"?>
<p:tagLst xmlns:p="http://schemas.openxmlformats.org/presentationml/2006/main">
  <p:tag name="AS_UNIQUEID" val="1647"/>
</p:tagLst>
</file>

<file path=ppt/tags/tag382.xml><?xml version="1.0" encoding="utf-8"?>
<p:tagLst xmlns:p="http://schemas.openxmlformats.org/presentationml/2006/main">
  <p:tag name="AS_UNIQUEID" val="1648"/>
</p:tagLst>
</file>

<file path=ppt/tags/tag383.xml><?xml version="1.0" encoding="utf-8"?>
<p:tagLst xmlns:p="http://schemas.openxmlformats.org/presentationml/2006/main">
  <p:tag name="AS_UNIQUEID" val="1649"/>
</p:tagLst>
</file>

<file path=ppt/tags/tag384.xml><?xml version="1.0" encoding="utf-8"?>
<p:tagLst xmlns:p="http://schemas.openxmlformats.org/presentationml/2006/main">
  <p:tag name="AS_UNIQUEID" val="1650"/>
</p:tagLst>
</file>

<file path=ppt/tags/tag385.xml><?xml version="1.0" encoding="utf-8"?>
<p:tagLst xmlns:p="http://schemas.openxmlformats.org/presentationml/2006/main">
  <p:tag name="AS_UNIQUEID" val="1651"/>
</p:tagLst>
</file>

<file path=ppt/tags/tag386.xml><?xml version="1.0" encoding="utf-8"?>
<p:tagLst xmlns:p="http://schemas.openxmlformats.org/presentationml/2006/main">
  <p:tag name="AS_UNIQUEID" val="1630"/>
</p:tagLst>
</file>

<file path=ppt/tags/tag387.xml><?xml version="1.0" encoding="utf-8"?>
<p:tagLst xmlns:p="http://schemas.openxmlformats.org/presentationml/2006/main">
  <p:tag name="AS_UNIQUEID" val="1631"/>
</p:tagLst>
</file>

<file path=ppt/tags/tag388.xml><?xml version="1.0" encoding="utf-8"?>
<p:tagLst xmlns:p="http://schemas.openxmlformats.org/presentationml/2006/main">
  <p:tag name="AS_UNIQUEID" val="1632"/>
</p:tagLst>
</file>

<file path=ppt/tags/tag389.xml><?xml version="1.0" encoding="utf-8"?>
<p:tagLst xmlns:p="http://schemas.openxmlformats.org/presentationml/2006/main">
  <p:tag name="AS_UNIQUEID" val="2831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AS_UNIQUEID" val="2832"/>
</p:tagLst>
</file>

<file path=ppt/tags/tag391.xml><?xml version="1.0" encoding="utf-8"?>
<p:tagLst xmlns:p="http://schemas.openxmlformats.org/presentationml/2006/main">
  <p:tag name="AS_UNIQUEID" val="2833"/>
</p:tagLst>
</file>

<file path=ppt/tags/tag392.xml><?xml version="1.0" encoding="utf-8"?>
<p:tagLst xmlns:p="http://schemas.openxmlformats.org/presentationml/2006/main">
  <p:tag name="AS_UNIQUEID" val="2834"/>
</p:tagLst>
</file>

<file path=ppt/tags/tag393.xml><?xml version="1.0" encoding="utf-8"?>
<p:tagLst xmlns:p="http://schemas.openxmlformats.org/presentationml/2006/main">
  <p:tag name="AS_UNIQUEID" val="2835"/>
</p:tagLst>
</file>

<file path=ppt/tags/tag394.xml><?xml version="1.0" encoding="utf-8"?>
<p:tagLst xmlns:p="http://schemas.openxmlformats.org/presentationml/2006/main">
  <p:tag name="AS_UNIQUEID" val="2836"/>
</p:tagLst>
</file>

<file path=ppt/tags/tag395.xml><?xml version="1.0" encoding="utf-8"?>
<p:tagLst xmlns:p="http://schemas.openxmlformats.org/presentationml/2006/main">
  <p:tag name="AS_UNIQUEID" val="2837"/>
</p:tagLst>
</file>

<file path=ppt/tags/tag396.xml><?xml version="1.0" encoding="utf-8"?>
<p:tagLst xmlns:p="http://schemas.openxmlformats.org/presentationml/2006/main">
  <p:tag name="AS_UNIQUEID" val="2838"/>
</p:tagLst>
</file>

<file path=ppt/tags/tag397.xml><?xml version="1.0" encoding="utf-8"?>
<p:tagLst xmlns:p="http://schemas.openxmlformats.org/presentationml/2006/main">
  <p:tag name="AS_UNIQUEID" val="2839"/>
</p:tagLst>
</file>

<file path=ppt/tags/tag398.xml><?xml version="1.0" encoding="utf-8"?>
<p:tagLst xmlns:p="http://schemas.openxmlformats.org/presentationml/2006/main">
  <p:tag name="AS_UNIQUEID" val="2840"/>
</p:tagLst>
</file>

<file path=ppt/tags/tag399.xml><?xml version="1.0" encoding="utf-8"?>
<p:tagLst xmlns:p="http://schemas.openxmlformats.org/presentationml/2006/main">
  <p:tag name="AS_UNIQUEID" val="284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AS_UNIQUEID" val="2842"/>
</p:tagLst>
</file>

<file path=ppt/tags/tag401.xml><?xml version="1.0" encoding="utf-8"?>
<p:tagLst xmlns:p="http://schemas.openxmlformats.org/presentationml/2006/main">
  <p:tag name="AS_UNIQUEID" val="2843"/>
</p:tagLst>
</file>

<file path=ppt/tags/tag402.xml><?xml version="1.0" encoding="utf-8"?>
<p:tagLst xmlns:p="http://schemas.openxmlformats.org/presentationml/2006/main">
  <p:tag name="AS_UNIQUEID" val="2844"/>
</p:tagLst>
</file>

<file path=ppt/tags/tag403.xml><?xml version="1.0" encoding="utf-8"?>
<p:tagLst xmlns:p="http://schemas.openxmlformats.org/presentationml/2006/main">
  <p:tag name="AS_UNIQUEID" val="2845"/>
</p:tagLst>
</file>

<file path=ppt/tags/tag404.xml><?xml version="1.0" encoding="utf-8"?>
<p:tagLst xmlns:p="http://schemas.openxmlformats.org/presentationml/2006/main">
  <p:tag name="AS_UNIQUEID" val="2846"/>
</p:tagLst>
</file>

<file path=ppt/tags/tag405.xml><?xml version="1.0" encoding="utf-8"?>
<p:tagLst xmlns:p="http://schemas.openxmlformats.org/presentationml/2006/main">
  <p:tag name="AS_UNIQUEID" val="2847"/>
</p:tagLst>
</file>

<file path=ppt/tags/tag406.xml><?xml version="1.0" encoding="utf-8"?>
<p:tagLst xmlns:p="http://schemas.openxmlformats.org/presentationml/2006/main">
  <p:tag name="AS_UNIQUEID" val="2848"/>
</p:tagLst>
</file>

<file path=ppt/tags/tag407.xml><?xml version="1.0" encoding="utf-8"?>
<p:tagLst xmlns:p="http://schemas.openxmlformats.org/presentationml/2006/main">
  <p:tag name="AS_UNIQUEID" val="2849"/>
</p:tagLst>
</file>

<file path=ppt/tags/tag408.xml><?xml version="1.0" encoding="utf-8"?>
<p:tagLst xmlns:p="http://schemas.openxmlformats.org/presentationml/2006/main">
  <p:tag name="AS_UNIQUEID" val="2190"/>
</p:tagLst>
</file>

<file path=ppt/tags/tag409.xml><?xml version="1.0" encoding="utf-8"?>
<p:tagLst xmlns:p="http://schemas.openxmlformats.org/presentationml/2006/main">
  <p:tag name="AS_UNIQUEID" val="2191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AS_UNIQUEID" val="2192"/>
</p:tagLst>
</file>

<file path=ppt/tags/tag411.xml><?xml version="1.0" encoding="utf-8"?>
<p:tagLst xmlns:p="http://schemas.openxmlformats.org/presentationml/2006/main">
  <p:tag name="AS_UNIQUEID" val="2193"/>
</p:tagLst>
</file>

<file path=ppt/tags/tag412.xml><?xml version="1.0" encoding="utf-8"?>
<p:tagLst xmlns:p="http://schemas.openxmlformats.org/presentationml/2006/main">
  <p:tag name="AS_UNIQUEID" val="2194"/>
</p:tagLst>
</file>

<file path=ppt/tags/tag413.xml><?xml version="1.0" encoding="utf-8"?>
<p:tagLst xmlns:p="http://schemas.openxmlformats.org/presentationml/2006/main">
  <p:tag name="AS_UNIQUEID" val="2195"/>
</p:tagLst>
</file>

<file path=ppt/tags/tag414.xml><?xml version="1.0" encoding="utf-8"?>
<p:tagLst xmlns:p="http://schemas.openxmlformats.org/presentationml/2006/main">
  <p:tag name="AS_UNIQUEID" val="2196"/>
</p:tagLst>
</file>

<file path=ppt/tags/tag415.xml><?xml version="1.0" encoding="utf-8"?>
<p:tagLst xmlns:p="http://schemas.openxmlformats.org/presentationml/2006/main">
  <p:tag name="AS_UNIQUEID" val="2197"/>
</p:tagLst>
</file>

<file path=ppt/tags/tag416.xml><?xml version="1.0" encoding="utf-8"?>
<p:tagLst xmlns:p="http://schemas.openxmlformats.org/presentationml/2006/main">
  <p:tag name="AS_UNIQUEID" val="2198"/>
</p:tagLst>
</file>

<file path=ppt/tags/tag417.xml><?xml version="1.0" encoding="utf-8"?>
<p:tagLst xmlns:p="http://schemas.openxmlformats.org/presentationml/2006/main">
  <p:tag name="AS_UNIQUEID" val="2199"/>
</p:tagLst>
</file>

<file path=ppt/tags/tag418.xml><?xml version="1.0" encoding="utf-8"?>
<p:tagLst xmlns:p="http://schemas.openxmlformats.org/presentationml/2006/main">
  <p:tag name="AS_UNIQUEID" val="2200"/>
</p:tagLst>
</file>

<file path=ppt/tags/tag419.xml><?xml version="1.0" encoding="utf-8"?>
<p:tagLst xmlns:p="http://schemas.openxmlformats.org/presentationml/2006/main">
  <p:tag name="AS_UNIQUEID" val="2201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AS_UNIQUEID" val="2881"/>
</p:tagLst>
</file>

<file path=ppt/tags/tag421.xml><?xml version="1.0" encoding="utf-8"?>
<p:tagLst xmlns:p="http://schemas.openxmlformats.org/presentationml/2006/main">
  <p:tag name="AS_UNIQUEID" val="2889"/>
</p:tagLst>
</file>

<file path=ppt/tags/tag422.xml><?xml version="1.0" encoding="utf-8"?>
<p:tagLst xmlns:p="http://schemas.openxmlformats.org/presentationml/2006/main">
  <p:tag name="AS_UNIQUEID" val="2890"/>
</p:tagLst>
</file>

<file path=ppt/tags/tag423.xml><?xml version="1.0" encoding="utf-8"?>
<p:tagLst xmlns:p="http://schemas.openxmlformats.org/presentationml/2006/main">
  <p:tag name="AS_UNIQUEID" val="2891"/>
</p:tagLst>
</file>

<file path=ppt/tags/tag424.xml><?xml version="1.0" encoding="utf-8"?>
<p:tagLst xmlns:p="http://schemas.openxmlformats.org/presentationml/2006/main">
  <p:tag name="AS_UNIQUEID" val="2892"/>
</p:tagLst>
</file>

<file path=ppt/tags/tag425.xml><?xml version="1.0" encoding="utf-8"?>
<p:tagLst xmlns:p="http://schemas.openxmlformats.org/presentationml/2006/main">
  <p:tag name="AS_UNIQUEID" val="2893"/>
</p:tagLst>
</file>

<file path=ppt/tags/tag426.xml><?xml version="1.0" encoding="utf-8"?>
<p:tagLst xmlns:p="http://schemas.openxmlformats.org/presentationml/2006/main">
  <p:tag name="AS_UNIQUEID" val="2895"/>
</p:tagLst>
</file>

<file path=ppt/tags/tag427.xml><?xml version="1.0" encoding="utf-8"?>
<p:tagLst xmlns:p="http://schemas.openxmlformats.org/presentationml/2006/main">
  <p:tag name="AS_UNIQUEID" val="2896"/>
</p:tagLst>
</file>

<file path=ppt/tags/tag428.xml><?xml version="1.0" encoding="utf-8"?>
<p:tagLst xmlns:p="http://schemas.openxmlformats.org/presentationml/2006/main">
  <p:tag name="AS_UNIQUEID" val="2897"/>
</p:tagLst>
</file>

<file path=ppt/tags/tag429.xml><?xml version="1.0" encoding="utf-8"?>
<p:tagLst xmlns:p="http://schemas.openxmlformats.org/presentationml/2006/main">
  <p:tag name="AS_UNIQUEID" val="2898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AS_UNIQUEID" val="2899"/>
</p:tagLst>
</file>

<file path=ppt/tags/tag431.xml><?xml version="1.0" encoding="utf-8"?>
<p:tagLst xmlns:p="http://schemas.openxmlformats.org/presentationml/2006/main">
  <p:tag name="AS_UNIQUEID" val="94"/>
</p:tagLst>
</file>

<file path=ppt/tags/tag432.xml><?xml version="1.0" encoding="utf-8"?>
<p:tagLst xmlns:p="http://schemas.openxmlformats.org/presentationml/2006/main">
  <p:tag name="AS_UNIQUEID" val="110"/>
</p:tagLst>
</file>

<file path=ppt/tags/tag433.xml><?xml version="1.0" encoding="utf-8"?>
<p:tagLst xmlns:p="http://schemas.openxmlformats.org/presentationml/2006/main">
  <p:tag name="AS_UNIQUEID" val="3322"/>
</p:tagLst>
</file>

<file path=ppt/tags/tag434.xml><?xml version="1.0" encoding="utf-8"?>
<p:tagLst xmlns:p="http://schemas.openxmlformats.org/presentationml/2006/main">
  <p:tag name="AS_UNIQUEID" val="95"/>
</p:tagLst>
</file>

<file path=ppt/tags/tag435.xml><?xml version="1.0" encoding="utf-8"?>
<p:tagLst xmlns:p="http://schemas.openxmlformats.org/presentationml/2006/main">
  <p:tag name="AS_UNIQUEID" val="2011"/>
</p:tagLst>
</file>

<file path=ppt/tags/tag436.xml><?xml version="1.0" encoding="utf-8"?>
<p:tagLst xmlns:p="http://schemas.openxmlformats.org/presentationml/2006/main">
  <p:tag name="AS_UNIQUEID" val="1538"/>
</p:tagLst>
</file>

<file path=ppt/tags/tag437.xml><?xml version="1.0" encoding="utf-8"?>
<p:tagLst xmlns:p="http://schemas.openxmlformats.org/presentationml/2006/main">
  <p:tag name="AS_UNIQUEID" val="3323"/>
</p:tagLst>
</file>

<file path=ppt/tags/tag438.xml><?xml version="1.0" encoding="utf-8"?>
<p:tagLst xmlns:p="http://schemas.openxmlformats.org/presentationml/2006/main">
  <p:tag name="AS_UNIQUEID" val="3324"/>
</p:tagLst>
</file>

<file path=ppt/tags/tag439.xml><?xml version="1.0" encoding="utf-8"?>
<p:tagLst xmlns:p="http://schemas.openxmlformats.org/presentationml/2006/main">
  <p:tag name="AS_UNIQUEID" val="3325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AS_UNIQUEID" val="3326"/>
</p:tagLst>
</file>

<file path=ppt/tags/tag441.xml><?xml version="1.0" encoding="utf-8"?>
<p:tagLst xmlns:p="http://schemas.openxmlformats.org/presentationml/2006/main">
  <p:tag name="AS_UNIQUEID" val="1538"/>
</p:tagLst>
</file>

<file path=ppt/tags/tag442.xml><?xml version="1.0" encoding="utf-8"?>
<p:tagLst xmlns:p="http://schemas.openxmlformats.org/presentationml/2006/main">
  <p:tag name="AS_UNIQUEID" val="3577"/>
</p:tagLst>
</file>

<file path=ppt/tags/tag443.xml><?xml version="1.0" encoding="utf-8"?>
<p:tagLst xmlns:p="http://schemas.openxmlformats.org/presentationml/2006/main">
  <p:tag name="AS_UNIQUEID" val="1607"/>
</p:tagLst>
</file>

<file path=ppt/tags/tag444.xml><?xml version="1.0" encoding="utf-8"?>
<p:tagLst xmlns:p="http://schemas.openxmlformats.org/presentationml/2006/main">
  <p:tag name="AS_UNIQUEID" val="1723"/>
</p:tagLst>
</file>

<file path=ppt/tags/tag445.xml><?xml version="1.0" encoding="utf-8"?>
<p:tagLst xmlns:p="http://schemas.openxmlformats.org/presentationml/2006/main">
  <p:tag name="AS_UNIQUEID" val="1724"/>
</p:tagLst>
</file>

<file path=ppt/tags/tag446.xml><?xml version="1.0" encoding="utf-8"?>
<p:tagLst xmlns:p="http://schemas.openxmlformats.org/presentationml/2006/main">
  <p:tag name="AS_UNIQUEID" val="1725"/>
</p:tagLst>
</file>

<file path=ppt/tags/tag447.xml><?xml version="1.0" encoding="utf-8"?>
<p:tagLst xmlns:p="http://schemas.openxmlformats.org/presentationml/2006/main">
  <p:tag name="AS_UNIQUEID" val="1726"/>
</p:tagLst>
</file>

<file path=ppt/tags/tag448.xml><?xml version="1.0" encoding="utf-8"?>
<p:tagLst xmlns:p="http://schemas.openxmlformats.org/presentationml/2006/main">
  <p:tag name="AS_UNIQUEID" val="1727"/>
</p:tagLst>
</file>

<file path=ppt/tags/tag449.xml><?xml version="1.0" encoding="utf-8"?>
<p:tagLst xmlns:p="http://schemas.openxmlformats.org/presentationml/2006/main">
  <p:tag name="AS_UNIQUEID" val="1728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AS_UNIQUEID" val="1729"/>
</p:tagLst>
</file>

<file path=ppt/tags/tag451.xml><?xml version="1.0" encoding="utf-8"?>
<p:tagLst xmlns:p="http://schemas.openxmlformats.org/presentationml/2006/main">
  <p:tag name="AS_UNIQUEID" val="1730"/>
</p:tagLst>
</file>

<file path=ppt/tags/tag452.xml><?xml version="1.0" encoding="utf-8"?>
<p:tagLst xmlns:p="http://schemas.openxmlformats.org/presentationml/2006/main">
  <p:tag name="AS_UNIQUEID" val="1731"/>
</p:tagLst>
</file>

<file path=ppt/tags/tag453.xml><?xml version="1.0" encoding="utf-8"?>
<p:tagLst xmlns:p="http://schemas.openxmlformats.org/presentationml/2006/main">
  <p:tag name="AS_UNIQUEID" val="1732"/>
</p:tagLst>
</file>

<file path=ppt/tags/tag454.xml><?xml version="1.0" encoding="utf-8"?>
<p:tagLst xmlns:p="http://schemas.openxmlformats.org/presentationml/2006/main">
  <p:tag name="AS_UNIQUEID" val="1733"/>
</p:tagLst>
</file>

<file path=ppt/tags/tag455.xml><?xml version="1.0" encoding="utf-8"?>
<p:tagLst xmlns:p="http://schemas.openxmlformats.org/presentationml/2006/main">
  <p:tag name="AS_UNIQUEID" val="1734"/>
</p:tagLst>
</file>

<file path=ppt/tags/tag456.xml><?xml version="1.0" encoding="utf-8"?>
<p:tagLst xmlns:p="http://schemas.openxmlformats.org/presentationml/2006/main">
  <p:tag name="AS_UNIQUEID" val="1735"/>
</p:tagLst>
</file>

<file path=ppt/tags/tag457.xml><?xml version="1.0" encoding="utf-8"?>
<p:tagLst xmlns:p="http://schemas.openxmlformats.org/presentationml/2006/main">
  <p:tag name="AS_UNIQUEID" val="1736"/>
</p:tagLst>
</file>

<file path=ppt/tags/tag458.xml><?xml version="1.0" encoding="utf-8"?>
<p:tagLst xmlns:p="http://schemas.openxmlformats.org/presentationml/2006/main">
  <p:tag name="AS_UNIQUEID" val="1737"/>
</p:tagLst>
</file>

<file path=ppt/tags/tag459.xml><?xml version="1.0" encoding="utf-8"?>
<p:tagLst xmlns:p="http://schemas.openxmlformats.org/presentationml/2006/main">
  <p:tag name="AS_UNIQUEID" val="1738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0.xml><?xml version="1.0" encoding="utf-8"?>
<p:tagLst xmlns:p="http://schemas.openxmlformats.org/presentationml/2006/main">
  <p:tag name="AS_UNIQUEID" val="1739"/>
</p:tagLst>
</file>

<file path=ppt/tags/tag461.xml><?xml version="1.0" encoding="utf-8"?>
<p:tagLst xmlns:p="http://schemas.openxmlformats.org/presentationml/2006/main">
  <p:tag name="AS_UNIQUEID" val="1740"/>
</p:tagLst>
</file>

<file path=ppt/tags/tag462.xml><?xml version="1.0" encoding="utf-8"?>
<p:tagLst xmlns:p="http://schemas.openxmlformats.org/presentationml/2006/main">
  <p:tag name="AS_UNIQUEID" val="1741"/>
</p:tagLst>
</file>

<file path=ppt/tags/tag463.xml><?xml version="1.0" encoding="utf-8"?>
<p:tagLst xmlns:p="http://schemas.openxmlformats.org/presentationml/2006/main">
  <p:tag name="AS_UNIQUEID" val="1742"/>
</p:tagLst>
</file>

<file path=ppt/tags/tag464.xml><?xml version="1.0" encoding="utf-8"?>
<p:tagLst xmlns:p="http://schemas.openxmlformats.org/presentationml/2006/main">
  <p:tag name="AS_UNIQUEID" val="1743"/>
</p:tagLst>
</file>

<file path=ppt/tags/tag465.xml><?xml version="1.0" encoding="utf-8"?>
<p:tagLst xmlns:p="http://schemas.openxmlformats.org/presentationml/2006/main">
  <p:tag name="AS_UNIQUEID" val="1744"/>
</p:tagLst>
</file>

<file path=ppt/tags/tag466.xml><?xml version="1.0" encoding="utf-8"?>
<p:tagLst xmlns:p="http://schemas.openxmlformats.org/presentationml/2006/main">
  <p:tag name="AS_UNIQUEID" val="1645"/>
</p:tagLst>
</file>

<file path=ppt/tags/tag467.xml><?xml version="1.0" encoding="utf-8"?>
<p:tagLst xmlns:p="http://schemas.openxmlformats.org/presentationml/2006/main">
  <p:tag name="AS_UNIQUEID" val="1646"/>
</p:tagLst>
</file>

<file path=ppt/tags/tag468.xml><?xml version="1.0" encoding="utf-8"?>
<p:tagLst xmlns:p="http://schemas.openxmlformats.org/presentationml/2006/main">
  <p:tag name="AS_UNIQUEID" val="1647"/>
</p:tagLst>
</file>

<file path=ppt/tags/tag469.xml><?xml version="1.0" encoding="utf-8"?>
<p:tagLst xmlns:p="http://schemas.openxmlformats.org/presentationml/2006/main">
  <p:tag name="AS_UNIQUEID" val="1648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0.xml><?xml version="1.0" encoding="utf-8"?>
<p:tagLst xmlns:p="http://schemas.openxmlformats.org/presentationml/2006/main">
  <p:tag name="AS_UNIQUEID" val="1649"/>
</p:tagLst>
</file>

<file path=ppt/tags/tag471.xml><?xml version="1.0" encoding="utf-8"?>
<p:tagLst xmlns:p="http://schemas.openxmlformats.org/presentationml/2006/main">
  <p:tag name="AS_UNIQUEID" val="1650"/>
</p:tagLst>
</file>

<file path=ppt/tags/tag472.xml><?xml version="1.0" encoding="utf-8"?>
<p:tagLst xmlns:p="http://schemas.openxmlformats.org/presentationml/2006/main">
  <p:tag name="AS_UNIQUEID" val="1651"/>
</p:tagLst>
</file>

<file path=ppt/tags/tag473.xml><?xml version="1.0" encoding="utf-8"?>
<p:tagLst xmlns:p="http://schemas.openxmlformats.org/presentationml/2006/main">
  <p:tag name="AS_UNIQUEID" val="1630"/>
</p:tagLst>
</file>

<file path=ppt/tags/tag474.xml><?xml version="1.0" encoding="utf-8"?>
<p:tagLst xmlns:p="http://schemas.openxmlformats.org/presentationml/2006/main">
  <p:tag name="AS_UNIQUEID" val="1631"/>
</p:tagLst>
</file>

<file path=ppt/tags/tag475.xml><?xml version="1.0" encoding="utf-8"?>
<p:tagLst xmlns:p="http://schemas.openxmlformats.org/presentationml/2006/main">
  <p:tag name="AS_UNIQUEID" val="1632"/>
</p:tagLst>
</file>

<file path=ppt/tags/tag476.xml><?xml version="1.0" encoding="utf-8"?>
<p:tagLst xmlns:p="http://schemas.openxmlformats.org/presentationml/2006/main">
  <p:tag name="AS_UNIQUEID" val="2995"/>
</p:tagLst>
</file>

<file path=ppt/tags/tag477.xml><?xml version="1.0" encoding="utf-8"?>
<p:tagLst xmlns:p="http://schemas.openxmlformats.org/presentationml/2006/main">
  <p:tag name="AS_UNIQUEID" val="2996"/>
</p:tagLst>
</file>

<file path=ppt/tags/tag478.xml><?xml version="1.0" encoding="utf-8"?>
<p:tagLst xmlns:p="http://schemas.openxmlformats.org/presentationml/2006/main">
  <p:tag name="AS_UNIQUEID" val="2997"/>
</p:tagLst>
</file>

<file path=ppt/tags/tag479.xml><?xml version="1.0" encoding="utf-8"?>
<p:tagLst xmlns:p="http://schemas.openxmlformats.org/presentationml/2006/main">
  <p:tag name="AS_UNIQUEID" val="2998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80.xml><?xml version="1.0" encoding="utf-8"?>
<p:tagLst xmlns:p="http://schemas.openxmlformats.org/presentationml/2006/main">
  <p:tag name="AS_UNIQUEID" val="2999"/>
</p:tagLst>
</file>

<file path=ppt/tags/tag481.xml><?xml version="1.0" encoding="utf-8"?>
<p:tagLst xmlns:p="http://schemas.openxmlformats.org/presentationml/2006/main">
  <p:tag name="AS_UNIQUEID" val="3000"/>
</p:tagLst>
</file>

<file path=ppt/tags/tag482.xml><?xml version="1.0" encoding="utf-8"?>
<p:tagLst xmlns:p="http://schemas.openxmlformats.org/presentationml/2006/main">
  <p:tag name="AS_UNIQUEID" val="3001"/>
</p:tagLst>
</file>

<file path=ppt/tags/tag483.xml><?xml version="1.0" encoding="utf-8"?>
<p:tagLst xmlns:p="http://schemas.openxmlformats.org/presentationml/2006/main">
  <p:tag name="AS_UNIQUEID" val="3002"/>
</p:tagLst>
</file>

<file path=ppt/tags/tag484.xml><?xml version="1.0" encoding="utf-8"?>
<p:tagLst xmlns:p="http://schemas.openxmlformats.org/presentationml/2006/main">
  <p:tag name="AS_UNIQUEID" val="3003"/>
</p:tagLst>
</file>

<file path=ppt/tags/tag485.xml><?xml version="1.0" encoding="utf-8"?>
<p:tagLst xmlns:p="http://schemas.openxmlformats.org/presentationml/2006/main">
  <p:tag name="AS_UNIQUEID" val="3004"/>
</p:tagLst>
</file>

<file path=ppt/tags/tag486.xml><?xml version="1.0" encoding="utf-8"?>
<p:tagLst xmlns:p="http://schemas.openxmlformats.org/presentationml/2006/main">
  <p:tag name="AS_UNIQUEID" val="2991"/>
</p:tagLst>
</file>

<file path=ppt/tags/tag487.xml><?xml version="1.0" encoding="utf-8"?>
<p:tagLst xmlns:p="http://schemas.openxmlformats.org/presentationml/2006/main">
  <p:tag name="AS_UNIQUEID" val="2992"/>
</p:tagLst>
</file>

<file path=ppt/tags/tag488.xml><?xml version="1.0" encoding="utf-8"?>
<p:tagLst xmlns:p="http://schemas.openxmlformats.org/presentationml/2006/main">
  <p:tag name="AS_UNIQUEID" val="2993"/>
</p:tagLst>
</file>

<file path=ppt/tags/tag489.xml><?xml version="1.0" encoding="utf-8"?>
<p:tagLst xmlns:p="http://schemas.openxmlformats.org/presentationml/2006/main">
  <p:tag name="AS_UNIQUEID" val="3006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0.xml><?xml version="1.0" encoding="utf-8"?>
<p:tagLst xmlns:p="http://schemas.openxmlformats.org/presentationml/2006/main">
  <p:tag name="AS_UNIQUEID" val="3007"/>
</p:tagLst>
</file>

<file path=ppt/tags/tag491.xml><?xml version="1.0" encoding="utf-8"?>
<p:tagLst xmlns:p="http://schemas.openxmlformats.org/presentationml/2006/main">
  <p:tag name="AS_UNIQUEID" val="3008"/>
</p:tagLst>
</file>

<file path=ppt/tags/tag492.xml><?xml version="1.0" encoding="utf-8"?>
<p:tagLst xmlns:p="http://schemas.openxmlformats.org/presentationml/2006/main">
  <p:tag name="AS_UNIQUEID" val="3009"/>
</p:tagLst>
</file>

<file path=ppt/tags/tag493.xml><?xml version="1.0" encoding="utf-8"?>
<p:tagLst xmlns:p="http://schemas.openxmlformats.org/presentationml/2006/main">
  <p:tag name="AS_UNIQUEID" val="3010"/>
</p:tagLst>
</file>

<file path=ppt/tags/tag494.xml><?xml version="1.0" encoding="utf-8"?>
<p:tagLst xmlns:p="http://schemas.openxmlformats.org/presentationml/2006/main">
  <p:tag name="AS_UNIQUEID" val="3011"/>
</p:tagLst>
</file>

<file path=ppt/tags/tag495.xml><?xml version="1.0" encoding="utf-8"?>
<p:tagLst xmlns:p="http://schemas.openxmlformats.org/presentationml/2006/main">
  <p:tag name="AS_UNIQUEID" val="3012"/>
</p:tagLst>
</file>

<file path=ppt/tags/tag496.xml><?xml version="1.0" encoding="utf-8"?>
<p:tagLst xmlns:p="http://schemas.openxmlformats.org/presentationml/2006/main">
  <p:tag name="AS_UNIQUEID" val="3013"/>
</p:tagLst>
</file>

<file path=ppt/tags/tag497.xml><?xml version="1.0" encoding="utf-8"?>
<p:tagLst xmlns:p="http://schemas.openxmlformats.org/presentationml/2006/main">
  <p:tag name="AS_UNIQUEID" val="3014"/>
</p:tagLst>
</file>

<file path=ppt/tags/tag498.xml><?xml version="1.0" encoding="utf-8"?>
<p:tagLst xmlns:p="http://schemas.openxmlformats.org/presentationml/2006/main">
  <p:tag name="AS_UNIQUEID" val="3015"/>
</p:tagLst>
</file>

<file path=ppt/tags/tag499.xml><?xml version="1.0" encoding="utf-8"?>
<p:tagLst xmlns:p="http://schemas.openxmlformats.org/presentationml/2006/main">
  <p:tag name="AS_UNIQUEID" val="301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00.xml><?xml version="1.0" encoding="utf-8"?>
<p:tagLst xmlns:p="http://schemas.openxmlformats.org/presentationml/2006/main">
  <p:tag name="AS_UNIQUEID" val="3017"/>
</p:tagLst>
</file>

<file path=ppt/tags/tag501.xml><?xml version="1.0" encoding="utf-8"?>
<p:tagLst xmlns:p="http://schemas.openxmlformats.org/presentationml/2006/main">
  <p:tag name="AS_UNIQUEID" val="234"/>
</p:tagLst>
</file>

<file path=ppt/tags/tag502.xml><?xml version="1.0" encoding="utf-8"?>
<p:tagLst xmlns:p="http://schemas.openxmlformats.org/presentationml/2006/main">
  <p:tag name="AS_UNIQUEID" val="3323"/>
</p:tagLst>
</file>

<file path=ppt/tags/tag503.xml><?xml version="1.0" encoding="utf-8"?>
<p:tagLst xmlns:p="http://schemas.openxmlformats.org/presentationml/2006/main">
  <p:tag name="AS_UNIQUEID" val="3501"/>
</p:tagLst>
</file>

<file path=ppt/tags/tag504.xml><?xml version="1.0" encoding="utf-8"?>
<p:tagLst xmlns:p="http://schemas.openxmlformats.org/presentationml/2006/main">
  <p:tag name="AS_UNIQUEID" val="3502"/>
</p:tagLst>
</file>

<file path=ppt/tags/tag505.xml><?xml version="1.0" encoding="utf-8"?>
<p:tagLst xmlns:p="http://schemas.openxmlformats.org/presentationml/2006/main">
  <p:tag name="AS_UNIQUEID" val="118"/>
</p:tagLst>
</file>

<file path=ppt/tags/tag506.xml><?xml version="1.0" encoding="utf-8"?>
<p:tagLst xmlns:p="http://schemas.openxmlformats.org/presentationml/2006/main">
  <p:tag name="AS_UNIQUEID" val="3056"/>
</p:tagLst>
</file>

<file path=ppt/tags/tag507.xml><?xml version="1.0" encoding="utf-8"?>
<p:tagLst xmlns:p="http://schemas.openxmlformats.org/presentationml/2006/main">
  <p:tag name="AS_UNIQUEID" val="3057"/>
</p:tagLst>
</file>

<file path=ppt/tags/tag508.xml><?xml version="1.0" encoding="utf-8"?>
<p:tagLst xmlns:p="http://schemas.openxmlformats.org/presentationml/2006/main">
  <p:tag name="AS_UNIQUEID" val="3058"/>
</p:tagLst>
</file>

<file path=ppt/tags/tag509.xml><?xml version="1.0" encoding="utf-8"?>
<p:tagLst xmlns:p="http://schemas.openxmlformats.org/presentationml/2006/main">
  <p:tag name="AS_UNIQUEID" val="3059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0.xml><?xml version="1.0" encoding="utf-8"?>
<p:tagLst xmlns:p="http://schemas.openxmlformats.org/presentationml/2006/main">
  <p:tag name="AS_UNIQUEID" val="3060"/>
</p:tagLst>
</file>

<file path=ppt/tags/tag511.xml><?xml version="1.0" encoding="utf-8"?>
<p:tagLst xmlns:p="http://schemas.openxmlformats.org/presentationml/2006/main">
  <p:tag name="AS_UNIQUEID" val="3061"/>
</p:tagLst>
</file>

<file path=ppt/tags/tag512.xml><?xml version="1.0" encoding="utf-8"?>
<p:tagLst xmlns:p="http://schemas.openxmlformats.org/presentationml/2006/main">
  <p:tag name="AS_UNIQUEID" val="3062"/>
</p:tagLst>
</file>

<file path=ppt/tags/tag513.xml><?xml version="1.0" encoding="utf-8"?>
<p:tagLst xmlns:p="http://schemas.openxmlformats.org/presentationml/2006/main">
  <p:tag name="AS_UNIQUEID" val="3063"/>
</p:tagLst>
</file>

<file path=ppt/tags/tag514.xml><?xml version="1.0" encoding="utf-8"?>
<p:tagLst xmlns:p="http://schemas.openxmlformats.org/presentationml/2006/main">
  <p:tag name="AS_UNIQUEID" val="3064"/>
</p:tagLst>
</file>

<file path=ppt/tags/tag515.xml><?xml version="1.0" encoding="utf-8"?>
<p:tagLst xmlns:p="http://schemas.openxmlformats.org/presentationml/2006/main">
  <p:tag name="AS_UNIQUEID" val="3065"/>
</p:tagLst>
</file>

<file path=ppt/tags/tag516.xml><?xml version="1.0" encoding="utf-8"?>
<p:tagLst xmlns:p="http://schemas.openxmlformats.org/presentationml/2006/main">
  <p:tag name="AS_UNIQUEID" val="3066"/>
</p:tagLst>
</file>

<file path=ppt/tags/tag517.xml><?xml version="1.0" encoding="utf-8"?>
<p:tagLst xmlns:p="http://schemas.openxmlformats.org/presentationml/2006/main">
  <p:tag name="AS_UNIQUEID" val="3067"/>
</p:tagLst>
</file>

<file path=ppt/tags/tag518.xml><?xml version="1.0" encoding="utf-8"?>
<p:tagLst xmlns:p="http://schemas.openxmlformats.org/presentationml/2006/main">
  <p:tag name="AS_UNIQUEID" val="3068"/>
</p:tagLst>
</file>

<file path=ppt/tags/tag519.xml><?xml version="1.0" encoding="utf-8"?>
<p:tagLst xmlns:p="http://schemas.openxmlformats.org/presentationml/2006/main">
  <p:tag name="AS_UNIQUEID" val="3069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0.xml><?xml version="1.0" encoding="utf-8"?>
<p:tagLst xmlns:p="http://schemas.openxmlformats.org/presentationml/2006/main">
  <p:tag name="AS_UNIQUEID" val="3070"/>
</p:tagLst>
</file>

<file path=ppt/tags/tag521.xml><?xml version="1.0" encoding="utf-8"?>
<p:tagLst xmlns:p="http://schemas.openxmlformats.org/presentationml/2006/main">
  <p:tag name="AS_UNIQUEID" val="3071"/>
</p:tagLst>
</file>

<file path=ppt/tags/tag522.xml><?xml version="1.0" encoding="utf-8"?>
<p:tagLst xmlns:p="http://schemas.openxmlformats.org/presentationml/2006/main">
  <p:tag name="AS_UNIQUEID" val="3072"/>
</p:tagLst>
</file>

<file path=ppt/tags/tag523.xml><?xml version="1.0" encoding="utf-8"?>
<p:tagLst xmlns:p="http://schemas.openxmlformats.org/presentationml/2006/main">
  <p:tag name="AS_UNIQUEID" val="3073"/>
</p:tagLst>
</file>

<file path=ppt/tags/tag524.xml><?xml version="1.0" encoding="utf-8"?>
<p:tagLst xmlns:p="http://schemas.openxmlformats.org/presentationml/2006/main">
  <p:tag name="AS_UNIQUEID" val="3074"/>
</p:tagLst>
</file>

<file path=ppt/tags/tag525.xml><?xml version="1.0" encoding="utf-8"?>
<p:tagLst xmlns:p="http://schemas.openxmlformats.org/presentationml/2006/main">
  <p:tag name="AS_UNIQUEID" val="3075"/>
</p:tagLst>
</file>

<file path=ppt/tags/tag526.xml><?xml version="1.0" encoding="utf-8"?>
<p:tagLst xmlns:p="http://schemas.openxmlformats.org/presentationml/2006/main">
  <p:tag name="AS_UNIQUEID" val="3076"/>
</p:tagLst>
</file>

<file path=ppt/tags/tag527.xml><?xml version="1.0" encoding="utf-8"?>
<p:tagLst xmlns:p="http://schemas.openxmlformats.org/presentationml/2006/main">
  <p:tag name="AS_UNIQUEID" val="3077"/>
</p:tagLst>
</file>

<file path=ppt/tags/tag528.xml><?xml version="1.0" encoding="utf-8"?>
<p:tagLst xmlns:p="http://schemas.openxmlformats.org/presentationml/2006/main">
  <p:tag name="AS_UNIQUEID" val="3078"/>
</p:tagLst>
</file>

<file path=ppt/tags/tag529.xml><?xml version="1.0" encoding="utf-8"?>
<p:tagLst xmlns:p="http://schemas.openxmlformats.org/presentationml/2006/main">
  <p:tag name="AS_UNIQUEID" val="3079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0.xml><?xml version="1.0" encoding="utf-8"?>
<p:tagLst xmlns:p="http://schemas.openxmlformats.org/presentationml/2006/main">
  <p:tag name="AS_UNIQUEID" val="3080"/>
</p:tagLst>
</file>

<file path=ppt/tags/tag531.xml><?xml version="1.0" encoding="utf-8"?>
<p:tagLst xmlns:p="http://schemas.openxmlformats.org/presentationml/2006/main">
  <p:tag name="AS_UNIQUEID" val="3081"/>
</p:tagLst>
</file>

<file path=ppt/tags/tag532.xml><?xml version="1.0" encoding="utf-8"?>
<p:tagLst xmlns:p="http://schemas.openxmlformats.org/presentationml/2006/main">
  <p:tag name="AS_UNIQUEID" val="3082"/>
</p:tagLst>
</file>

<file path=ppt/tags/tag533.xml><?xml version="1.0" encoding="utf-8"?>
<p:tagLst xmlns:p="http://schemas.openxmlformats.org/presentationml/2006/main">
  <p:tag name="AS_UNIQUEID" val="3083"/>
</p:tagLst>
</file>

<file path=ppt/tags/tag534.xml><?xml version="1.0" encoding="utf-8"?>
<p:tagLst xmlns:p="http://schemas.openxmlformats.org/presentationml/2006/main">
  <p:tag name="AS_UNIQUEID" val="3084"/>
</p:tagLst>
</file>

<file path=ppt/tags/tag535.xml><?xml version="1.0" encoding="utf-8"?>
<p:tagLst xmlns:p="http://schemas.openxmlformats.org/presentationml/2006/main">
  <p:tag name="AS_UNIQUEID" val="3086"/>
</p:tagLst>
</file>

<file path=ppt/tags/tag536.xml><?xml version="1.0" encoding="utf-8"?>
<p:tagLst xmlns:p="http://schemas.openxmlformats.org/presentationml/2006/main">
  <p:tag name="AS_UNIQUEID" val="3087"/>
</p:tagLst>
</file>

<file path=ppt/tags/tag537.xml><?xml version="1.0" encoding="utf-8"?>
<p:tagLst xmlns:p="http://schemas.openxmlformats.org/presentationml/2006/main">
  <p:tag name="AS_UNIQUEID" val="3088"/>
</p:tagLst>
</file>

<file path=ppt/tags/tag538.xml><?xml version="1.0" encoding="utf-8"?>
<p:tagLst xmlns:p="http://schemas.openxmlformats.org/presentationml/2006/main">
  <p:tag name="AS_UNIQUEID" val="3089"/>
</p:tagLst>
</file>

<file path=ppt/tags/tag539.xml><?xml version="1.0" encoding="utf-8"?>
<p:tagLst xmlns:p="http://schemas.openxmlformats.org/presentationml/2006/main">
  <p:tag name="AS_UNIQUEID" val="3091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0.xml><?xml version="1.0" encoding="utf-8"?>
<p:tagLst xmlns:p="http://schemas.openxmlformats.org/presentationml/2006/main">
  <p:tag name="AS_UNIQUEID" val="191"/>
</p:tagLst>
</file>

<file path=ppt/tags/tag541.xml><?xml version="1.0" encoding="utf-8"?>
<p:tagLst xmlns:p="http://schemas.openxmlformats.org/presentationml/2006/main">
  <p:tag name="AS_UNIQUEID" val="3094"/>
</p:tagLst>
</file>

<file path=ppt/tags/tag542.xml><?xml version="1.0" encoding="utf-8"?>
<p:tagLst xmlns:p="http://schemas.openxmlformats.org/presentationml/2006/main">
  <p:tag name="AS_UNIQUEID" val="3331"/>
</p:tagLst>
</file>

<file path=ppt/tags/tag543.xml><?xml version="1.0" encoding="utf-8"?>
<p:tagLst xmlns:p="http://schemas.openxmlformats.org/presentationml/2006/main">
  <p:tag name="AS_UNIQUEID" val="2042"/>
</p:tagLst>
</file>

<file path=ppt/tags/tag544.xml><?xml version="1.0" encoding="utf-8"?>
<p:tagLst xmlns:p="http://schemas.openxmlformats.org/presentationml/2006/main">
  <p:tag name="AS_UNIQUEID" val="175"/>
</p:tagLst>
</file>

<file path=ppt/tags/tag545.xml><?xml version="1.0" encoding="utf-8"?>
<p:tagLst xmlns:p="http://schemas.openxmlformats.org/presentationml/2006/main">
  <p:tag name="AS_UNIQUEID" val="179"/>
</p:tagLst>
</file>

<file path=ppt/tags/tag546.xml><?xml version="1.0" encoding="utf-8"?>
<p:tagLst xmlns:p="http://schemas.openxmlformats.org/presentationml/2006/main">
  <p:tag name="AS_UNIQUEID" val="180"/>
</p:tagLst>
</file>

<file path=ppt/tags/tag547.xml><?xml version="1.0" encoding="utf-8"?>
<p:tagLst xmlns:p="http://schemas.openxmlformats.org/presentationml/2006/main">
  <p:tag name="AS_UNIQUEID" val="181"/>
</p:tagLst>
</file>

<file path=ppt/tags/tag548.xml><?xml version="1.0" encoding="utf-8"?>
<p:tagLst xmlns:p="http://schemas.openxmlformats.org/presentationml/2006/main">
  <p:tag name="AS_UNIQUEID" val="182"/>
</p:tagLst>
</file>

<file path=ppt/tags/tag549.xml><?xml version="1.0" encoding="utf-8"?>
<p:tagLst xmlns:p="http://schemas.openxmlformats.org/presentationml/2006/main">
  <p:tag name="AS_UNIQUEID" val="183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0.xml><?xml version="1.0" encoding="utf-8"?>
<p:tagLst xmlns:p="http://schemas.openxmlformats.org/presentationml/2006/main">
  <p:tag name="AS_UNIQUEID" val="2043"/>
</p:tagLst>
</file>

<file path=ppt/tags/tag551.xml><?xml version="1.0" encoding="utf-8"?>
<p:tagLst xmlns:p="http://schemas.openxmlformats.org/presentationml/2006/main">
  <p:tag name="AS_UNIQUEID" val="2044"/>
</p:tagLst>
</file>

<file path=ppt/tags/tag552.xml><?xml version="1.0" encoding="utf-8"?>
<p:tagLst xmlns:p="http://schemas.openxmlformats.org/presentationml/2006/main">
  <p:tag name="AS_UNIQUEID" val="2048"/>
</p:tagLst>
</file>

<file path=ppt/tags/tag553.xml><?xml version="1.0" encoding="utf-8"?>
<p:tagLst xmlns:p="http://schemas.openxmlformats.org/presentationml/2006/main">
  <p:tag name="AS_UNIQUEID" val="3096"/>
</p:tagLst>
</file>

<file path=ppt/tags/tag554.xml><?xml version="1.0" encoding="utf-8"?>
<p:tagLst xmlns:p="http://schemas.openxmlformats.org/presentationml/2006/main">
  <p:tag name="AS_UNIQUEID" val="3097"/>
</p:tagLst>
</file>

<file path=ppt/tags/tag555.xml><?xml version="1.0" encoding="utf-8"?>
<p:tagLst xmlns:p="http://schemas.openxmlformats.org/presentationml/2006/main">
  <p:tag name="AS_UNIQUEID" val="3098"/>
</p:tagLst>
</file>

<file path=ppt/tags/tag556.xml><?xml version="1.0" encoding="utf-8"?>
<p:tagLst xmlns:p="http://schemas.openxmlformats.org/presentationml/2006/main">
  <p:tag name="AS_UNIQUEID" val="3099"/>
</p:tagLst>
</file>

<file path=ppt/tags/tag557.xml><?xml version="1.0" encoding="utf-8"?>
<p:tagLst xmlns:p="http://schemas.openxmlformats.org/presentationml/2006/main">
  <p:tag name="AS_UNIQUEID" val="3100"/>
</p:tagLst>
</file>

<file path=ppt/tags/tag558.xml><?xml version="1.0" encoding="utf-8"?>
<p:tagLst xmlns:p="http://schemas.openxmlformats.org/presentationml/2006/main">
  <p:tag name="AS_UNIQUEID" val="3101"/>
</p:tagLst>
</file>

<file path=ppt/tags/tag559.xml><?xml version="1.0" encoding="utf-8"?>
<p:tagLst xmlns:p="http://schemas.openxmlformats.org/presentationml/2006/main">
  <p:tag name="AS_UNIQUEID" val="3102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0.xml><?xml version="1.0" encoding="utf-8"?>
<p:tagLst xmlns:p="http://schemas.openxmlformats.org/presentationml/2006/main">
  <p:tag name="AS_UNIQUEID" val="3103"/>
</p:tagLst>
</file>

<file path=ppt/tags/tag561.xml><?xml version="1.0" encoding="utf-8"?>
<p:tagLst xmlns:p="http://schemas.openxmlformats.org/presentationml/2006/main">
  <p:tag name="AS_UNIQUEID" val="3104"/>
</p:tagLst>
</file>

<file path=ppt/tags/tag562.xml><?xml version="1.0" encoding="utf-8"?>
<p:tagLst xmlns:p="http://schemas.openxmlformats.org/presentationml/2006/main">
  <p:tag name="AS_UNIQUEID" val="3105"/>
</p:tagLst>
</file>

<file path=ppt/tags/tag563.xml><?xml version="1.0" encoding="utf-8"?>
<p:tagLst xmlns:p="http://schemas.openxmlformats.org/presentationml/2006/main">
  <p:tag name="AS_UNIQUEID" val="3106"/>
</p:tagLst>
</file>

<file path=ppt/tags/tag564.xml><?xml version="1.0" encoding="utf-8"?>
<p:tagLst xmlns:p="http://schemas.openxmlformats.org/presentationml/2006/main">
  <p:tag name="AS_UNIQUEID" val="3107"/>
</p:tagLst>
</file>

<file path=ppt/tags/tag565.xml><?xml version="1.0" encoding="utf-8"?>
<p:tagLst xmlns:p="http://schemas.openxmlformats.org/presentationml/2006/main">
  <p:tag name="AS_UNIQUEID" val="3108"/>
</p:tagLst>
</file>

<file path=ppt/tags/tag566.xml><?xml version="1.0" encoding="utf-8"?>
<p:tagLst xmlns:p="http://schemas.openxmlformats.org/presentationml/2006/main">
  <p:tag name="AS_UNIQUEID" val="3109"/>
</p:tagLst>
</file>

<file path=ppt/tags/tag567.xml><?xml version="1.0" encoding="utf-8"?>
<p:tagLst xmlns:p="http://schemas.openxmlformats.org/presentationml/2006/main">
  <p:tag name="AS_UNIQUEID" val="3110"/>
</p:tagLst>
</file>

<file path=ppt/tags/tag568.xml><?xml version="1.0" encoding="utf-8"?>
<p:tagLst xmlns:p="http://schemas.openxmlformats.org/presentationml/2006/main">
  <p:tag name="AS_UNIQUEID" val="3111"/>
</p:tagLst>
</file>

<file path=ppt/tags/tag569.xml><?xml version="1.0" encoding="utf-8"?>
<p:tagLst xmlns:p="http://schemas.openxmlformats.org/presentationml/2006/main">
  <p:tag name="AS_UNIQUEID" val="3112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70.xml><?xml version="1.0" encoding="utf-8"?>
<p:tagLst xmlns:p="http://schemas.openxmlformats.org/presentationml/2006/main">
  <p:tag name="AS_UNIQUEID" val="3113"/>
</p:tagLst>
</file>

<file path=ppt/tags/tag571.xml><?xml version="1.0" encoding="utf-8"?>
<p:tagLst xmlns:p="http://schemas.openxmlformats.org/presentationml/2006/main">
  <p:tag name="AS_UNIQUEID" val="3114"/>
</p:tagLst>
</file>

<file path=ppt/tags/tag572.xml><?xml version="1.0" encoding="utf-8"?>
<p:tagLst xmlns:p="http://schemas.openxmlformats.org/presentationml/2006/main">
  <p:tag name="AS_UNIQUEID" val="3115"/>
</p:tagLst>
</file>

<file path=ppt/tags/tag573.xml><?xml version="1.0" encoding="utf-8"?>
<p:tagLst xmlns:p="http://schemas.openxmlformats.org/presentationml/2006/main">
  <p:tag name="AS_UNIQUEID" val="3116"/>
</p:tagLst>
</file>

<file path=ppt/tags/tag574.xml><?xml version="1.0" encoding="utf-8"?>
<p:tagLst xmlns:p="http://schemas.openxmlformats.org/presentationml/2006/main">
  <p:tag name="AS_UNIQUEID" val="3117"/>
</p:tagLst>
</file>

<file path=ppt/tags/tag575.xml><?xml version="1.0" encoding="utf-8"?>
<p:tagLst xmlns:p="http://schemas.openxmlformats.org/presentationml/2006/main">
  <p:tag name="AS_UNIQUEID" val="3118"/>
</p:tagLst>
</file>

<file path=ppt/tags/tag576.xml><?xml version="1.0" encoding="utf-8"?>
<p:tagLst xmlns:p="http://schemas.openxmlformats.org/presentationml/2006/main">
  <p:tag name="AS_UNIQUEID" val="3119"/>
</p:tagLst>
</file>

<file path=ppt/tags/tag577.xml><?xml version="1.0" encoding="utf-8"?>
<p:tagLst xmlns:p="http://schemas.openxmlformats.org/presentationml/2006/main">
  <p:tag name="AS_UNIQUEID" val="3120"/>
</p:tagLst>
</file>

<file path=ppt/tags/tag578.xml><?xml version="1.0" encoding="utf-8"?>
<p:tagLst xmlns:p="http://schemas.openxmlformats.org/presentationml/2006/main">
  <p:tag name="AS_UNIQUEID" val="3121"/>
</p:tagLst>
</file>

<file path=ppt/tags/tag579.xml><?xml version="1.0" encoding="utf-8"?>
<p:tagLst xmlns:p="http://schemas.openxmlformats.org/presentationml/2006/main">
  <p:tag name="AS_UNIQUEID" val="3122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0.xml><?xml version="1.0" encoding="utf-8"?>
<p:tagLst xmlns:p="http://schemas.openxmlformats.org/presentationml/2006/main">
  <p:tag name="AS_UNIQUEID" val="3123"/>
</p:tagLst>
</file>

<file path=ppt/tags/tag581.xml><?xml version="1.0" encoding="utf-8"?>
<p:tagLst xmlns:p="http://schemas.openxmlformats.org/presentationml/2006/main">
  <p:tag name="AS_UNIQUEID" val="3124"/>
</p:tagLst>
</file>

<file path=ppt/tags/tag582.xml><?xml version="1.0" encoding="utf-8"?>
<p:tagLst xmlns:p="http://schemas.openxmlformats.org/presentationml/2006/main">
  <p:tag name="AS_UNIQUEID" val="3125"/>
</p:tagLst>
</file>

<file path=ppt/tags/tag583.xml><?xml version="1.0" encoding="utf-8"?>
<p:tagLst xmlns:p="http://schemas.openxmlformats.org/presentationml/2006/main">
  <p:tag name="AS_UNIQUEID" val="3126"/>
</p:tagLst>
</file>

<file path=ppt/tags/tag584.xml><?xml version="1.0" encoding="utf-8"?>
<p:tagLst xmlns:p="http://schemas.openxmlformats.org/presentationml/2006/main">
  <p:tag name="AS_UNIQUEID" val="3127"/>
</p:tagLst>
</file>

<file path=ppt/tags/tag585.xml><?xml version="1.0" encoding="utf-8"?>
<p:tagLst xmlns:p="http://schemas.openxmlformats.org/presentationml/2006/main">
  <p:tag name="AS_UNIQUEID" val="3128"/>
</p:tagLst>
</file>

<file path=ppt/tags/tag586.xml><?xml version="1.0" encoding="utf-8"?>
<p:tagLst xmlns:p="http://schemas.openxmlformats.org/presentationml/2006/main">
  <p:tag name="AS_UNIQUEID" val="3129"/>
</p:tagLst>
</file>

<file path=ppt/tags/tag587.xml><?xml version="1.0" encoding="utf-8"?>
<p:tagLst xmlns:p="http://schemas.openxmlformats.org/presentationml/2006/main">
  <p:tag name="AS_UNIQUEID" val="3130"/>
</p:tagLst>
</file>

<file path=ppt/tags/tag588.xml><?xml version="1.0" encoding="utf-8"?>
<p:tagLst xmlns:p="http://schemas.openxmlformats.org/presentationml/2006/main">
  <p:tag name="AS_UNIQUEID" val="3131"/>
</p:tagLst>
</file>

<file path=ppt/tags/tag589.xml><?xml version="1.0" encoding="utf-8"?>
<p:tagLst xmlns:p="http://schemas.openxmlformats.org/presentationml/2006/main">
  <p:tag name="AS_UNIQUEID" val="3132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0.xml><?xml version="1.0" encoding="utf-8"?>
<p:tagLst xmlns:p="http://schemas.openxmlformats.org/presentationml/2006/main">
  <p:tag name="AS_UNIQUEID" val="3134"/>
</p:tagLst>
</file>

<file path=ppt/tags/tag591.xml><?xml version="1.0" encoding="utf-8"?>
<p:tagLst xmlns:p="http://schemas.openxmlformats.org/presentationml/2006/main">
  <p:tag name="AS_UNIQUEID" val="3135"/>
</p:tagLst>
</file>

<file path=ppt/tags/tag592.xml><?xml version="1.0" encoding="utf-8"?>
<p:tagLst xmlns:p="http://schemas.openxmlformats.org/presentationml/2006/main">
  <p:tag name="AS_UNIQUEID" val="3136"/>
</p:tagLst>
</file>

<file path=ppt/tags/tag593.xml><?xml version="1.0" encoding="utf-8"?>
<p:tagLst xmlns:p="http://schemas.openxmlformats.org/presentationml/2006/main">
  <p:tag name="AS_UNIQUEID" val="3137"/>
</p:tagLst>
</file>

<file path=ppt/tags/tag594.xml><?xml version="1.0" encoding="utf-8"?>
<p:tagLst xmlns:p="http://schemas.openxmlformats.org/presentationml/2006/main">
  <p:tag name="AS_UNIQUEID" val="3138"/>
</p:tagLst>
</file>

<file path=ppt/tags/tag595.xml><?xml version="1.0" encoding="utf-8"?>
<p:tagLst xmlns:p="http://schemas.openxmlformats.org/presentationml/2006/main">
  <p:tag name="AS_UNIQUEID" val="3139"/>
</p:tagLst>
</file>

<file path=ppt/tags/tag596.xml><?xml version="1.0" encoding="utf-8"?>
<p:tagLst xmlns:p="http://schemas.openxmlformats.org/presentationml/2006/main">
  <p:tag name="AS_UNIQUEID" val="3140"/>
</p:tagLst>
</file>

<file path=ppt/tags/tag597.xml><?xml version="1.0" encoding="utf-8"?>
<p:tagLst xmlns:p="http://schemas.openxmlformats.org/presentationml/2006/main">
  <p:tag name="AS_UNIQUEID" val="3141"/>
</p:tagLst>
</file>

<file path=ppt/tags/tag598.xml><?xml version="1.0" encoding="utf-8"?>
<p:tagLst xmlns:p="http://schemas.openxmlformats.org/presentationml/2006/main">
  <p:tag name="AS_UNIQUEID" val="3142"/>
</p:tagLst>
</file>

<file path=ppt/tags/tag599.xml><?xml version="1.0" encoding="utf-8"?>
<p:tagLst xmlns:p="http://schemas.openxmlformats.org/presentationml/2006/main">
  <p:tag name="AS_UNIQUEID" val="3143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0.xml><?xml version="1.0" encoding="utf-8"?>
<p:tagLst xmlns:p="http://schemas.openxmlformats.org/presentationml/2006/main">
  <p:tag name="AS_UNIQUEID" val="3144"/>
</p:tagLst>
</file>

<file path=ppt/tags/tag601.xml><?xml version="1.0" encoding="utf-8"?>
<p:tagLst xmlns:p="http://schemas.openxmlformats.org/presentationml/2006/main">
  <p:tag name="AS_UNIQUEID" val="3145"/>
</p:tagLst>
</file>

<file path=ppt/tags/tag602.xml><?xml version="1.0" encoding="utf-8"?>
<p:tagLst xmlns:p="http://schemas.openxmlformats.org/presentationml/2006/main">
  <p:tag name="AS_UNIQUEID" val="3146"/>
</p:tagLst>
</file>

<file path=ppt/tags/tag603.xml><?xml version="1.0" encoding="utf-8"?>
<p:tagLst xmlns:p="http://schemas.openxmlformats.org/presentationml/2006/main">
  <p:tag name="AS_UNIQUEID" val="3147"/>
</p:tagLst>
</file>

<file path=ppt/tags/tag604.xml><?xml version="1.0" encoding="utf-8"?>
<p:tagLst xmlns:p="http://schemas.openxmlformats.org/presentationml/2006/main">
  <p:tag name="AS_UNIQUEID" val="3148"/>
</p:tagLst>
</file>

<file path=ppt/tags/tag605.xml><?xml version="1.0" encoding="utf-8"?>
<p:tagLst xmlns:p="http://schemas.openxmlformats.org/presentationml/2006/main">
  <p:tag name="AS_UNIQUEID" val="3149"/>
</p:tagLst>
</file>

<file path=ppt/tags/tag606.xml><?xml version="1.0" encoding="utf-8"?>
<p:tagLst xmlns:p="http://schemas.openxmlformats.org/presentationml/2006/main">
  <p:tag name="AS_UNIQUEID" val="3150"/>
</p:tagLst>
</file>

<file path=ppt/tags/tag607.xml><?xml version="1.0" encoding="utf-8"?>
<p:tagLst xmlns:p="http://schemas.openxmlformats.org/presentationml/2006/main">
  <p:tag name="AS_UNIQUEID" val="3151"/>
</p:tagLst>
</file>

<file path=ppt/tags/tag608.xml><?xml version="1.0" encoding="utf-8"?>
<p:tagLst xmlns:p="http://schemas.openxmlformats.org/presentationml/2006/main">
  <p:tag name="AS_UNIQUEID" val="3152"/>
</p:tagLst>
</file>

<file path=ppt/tags/tag609.xml><?xml version="1.0" encoding="utf-8"?>
<p:tagLst xmlns:p="http://schemas.openxmlformats.org/presentationml/2006/main">
  <p:tag name="AS_UNIQUEID" val="3153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0.xml><?xml version="1.0" encoding="utf-8"?>
<p:tagLst xmlns:p="http://schemas.openxmlformats.org/presentationml/2006/main">
  <p:tag name="AS_UNIQUEID" val="3154"/>
</p:tagLst>
</file>

<file path=ppt/tags/tag611.xml><?xml version="1.0" encoding="utf-8"?>
<p:tagLst xmlns:p="http://schemas.openxmlformats.org/presentationml/2006/main">
  <p:tag name="AS_UNIQUEID" val="3155"/>
</p:tagLst>
</file>

<file path=ppt/tags/tag612.xml><?xml version="1.0" encoding="utf-8"?>
<p:tagLst xmlns:p="http://schemas.openxmlformats.org/presentationml/2006/main">
  <p:tag name="AS_UNIQUEID" val="3156"/>
</p:tagLst>
</file>

<file path=ppt/tags/tag613.xml><?xml version="1.0" encoding="utf-8"?>
<p:tagLst xmlns:p="http://schemas.openxmlformats.org/presentationml/2006/main">
  <p:tag name="AS_UNIQUEID" val="3157"/>
</p:tagLst>
</file>

<file path=ppt/tags/tag614.xml><?xml version="1.0" encoding="utf-8"?>
<p:tagLst xmlns:p="http://schemas.openxmlformats.org/presentationml/2006/main">
  <p:tag name="AS_UNIQUEID" val="3158"/>
</p:tagLst>
</file>

<file path=ppt/tags/tag615.xml><?xml version="1.0" encoding="utf-8"?>
<p:tagLst xmlns:p="http://schemas.openxmlformats.org/presentationml/2006/main">
  <p:tag name="AS_UNIQUEID" val="3159"/>
</p:tagLst>
</file>

<file path=ppt/tags/tag616.xml><?xml version="1.0" encoding="utf-8"?>
<p:tagLst xmlns:p="http://schemas.openxmlformats.org/presentationml/2006/main">
  <p:tag name="AS_UNIQUEID" val="3160"/>
</p:tagLst>
</file>

<file path=ppt/tags/tag617.xml><?xml version="1.0" encoding="utf-8"?>
<p:tagLst xmlns:p="http://schemas.openxmlformats.org/presentationml/2006/main">
  <p:tag name="AS_UNIQUEID" val="3161"/>
</p:tagLst>
</file>

<file path=ppt/tags/tag618.xml><?xml version="1.0" encoding="utf-8"?>
<p:tagLst xmlns:p="http://schemas.openxmlformats.org/presentationml/2006/main">
  <p:tag name="AS_UNIQUEID" val="3162"/>
</p:tagLst>
</file>

<file path=ppt/tags/tag619.xml><?xml version="1.0" encoding="utf-8"?>
<p:tagLst xmlns:p="http://schemas.openxmlformats.org/presentationml/2006/main">
  <p:tag name="AS_UNIQUEID" val="3163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20.xml><?xml version="1.0" encoding="utf-8"?>
<p:tagLst xmlns:p="http://schemas.openxmlformats.org/presentationml/2006/main">
  <p:tag name="AS_UNIQUEID" val="3164"/>
</p:tagLst>
</file>

<file path=ppt/tags/tag621.xml><?xml version="1.0" encoding="utf-8"?>
<p:tagLst xmlns:p="http://schemas.openxmlformats.org/presentationml/2006/main">
  <p:tag name="AS_UNIQUEID" val="3165"/>
</p:tagLst>
</file>

<file path=ppt/tags/tag622.xml><?xml version="1.0" encoding="utf-8"?>
<p:tagLst xmlns:p="http://schemas.openxmlformats.org/presentationml/2006/main">
  <p:tag name="AS_UNIQUEID" val="3166"/>
</p:tagLst>
</file>

<file path=ppt/tags/tag623.xml><?xml version="1.0" encoding="utf-8"?>
<p:tagLst xmlns:p="http://schemas.openxmlformats.org/presentationml/2006/main">
  <p:tag name="AS_UNIQUEID" val="3167"/>
</p:tagLst>
</file>

<file path=ppt/tags/tag624.xml><?xml version="1.0" encoding="utf-8"?>
<p:tagLst xmlns:p="http://schemas.openxmlformats.org/presentationml/2006/main">
  <p:tag name="AS_UNIQUEID" val="3168"/>
</p:tagLst>
</file>

<file path=ppt/tags/tag625.xml><?xml version="1.0" encoding="utf-8"?>
<p:tagLst xmlns:p="http://schemas.openxmlformats.org/presentationml/2006/main">
  <p:tag name="AS_UNIQUEID" val="3169"/>
</p:tagLst>
</file>

<file path=ppt/tags/tag626.xml><?xml version="1.0" encoding="utf-8"?>
<p:tagLst xmlns:p="http://schemas.openxmlformats.org/presentationml/2006/main">
  <p:tag name="AS_UNIQUEID" val="3170"/>
</p:tagLst>
</file>

<file path=ppt/tags/tag627.xml><?xml version="1.0" encoding="utf-8"?>
<p:tagLst xmlns:p="http://schemas.openxmlformats.org/presentationml/2006/main">
  <p:tag name="AS_UNIQUEID" val="3171"/>
</p:tagLst>
</file>

<file path=ppt/tags/tag628.xml><?xml version="1.0" encoding="utf-8"?>
<p:tagLst xmlns:p="http://schemas.openxmlformats.org/presentationml/2006/main">
  <p:tag name="AS_UNIQUEID" val="3172"/>
</p:tagLst>
</file>

<file path=ppt/tags/tag629.xml><?xml version="1.0" encoding="utf-8"?>
<p:tagLst xmlns:p="http://schemas.openxmlformats.org/presentationml/2006/main">
  <p:tag name="AS_UNIQUEID" val="3173"/>
</p:tagLst>
</file>

<file path=ppt/tags/tag63.xml><?xml version="1.0" encoding="utf-8"?>
<p:tagLst xmlns:p="http://schemas.openxmlformats.org/presentationml/2006/main">
  <p:tag name="KSO_WM_UNIT_PLACING_PICTURE_USER_VIEWPORT" val="{&quot;height&quot;:9600,&quot;width&quot;:9600}"/>
</p:tagLst>
</file>

<file path=ppt/tags/tag630.xml><?xml version="1.0" encoding="utf-8"?>
<p:tagLst xmlns:p="http://schemas.openxmlformats.org/presentationml/2006/main">
  <p:tag name="AS_UNIQUEID" val="3174"/>
</p:tagLst>
</file>

<file path=ppt/tags/tag631.xml><?xml version="1.0" encoding="utf-8"?>
<p:tagLst xmlns:p="http://schemas.openxmlformats.org/presentationml/2006/main">
  <p:tag name="AS_UNIQUEID" val="3175"/>
</p:tagLst>
</file>

<file path=ppt/tags/tag632.xml><?xml version="1.0" encoding="utf-8"?>
<p:tagLst xmlns:p="http://schemas.openxmlformats.org/presentationml/2006/main">
  <p:tag name="AS_UNIQUEID" val="3176"/>
</p:tagLst>
</file>

<file path=ppt/tags/tag633.xml><?xml version="1.0" encoding="utf-8"?>
<p:tagLst xmlns:p="http://schemas.openxmlformats.org/presentationml/2006/main">
  <p:tag name="AS_UNIQUEID" val="3177"/>
</p:tagLst>
</file>

<file path=ppt/tags/tag634.xml><?xml version="1.0" encoding="utf-8"?>
<p:tagLst xmlns:p="http://schemas.openxmlformats.org/presentationml/2006/main">
  <p:tag name="AS_UNIQUEID" val="3178"/>
</p:tagLst>
</file>

<file path=ppt/tags/tag635.xml><?xml version="1.0" encoding="utf-8"?>
<p:tagLst xmlns:p="http://schemas.openxmlformats.org/presentationml/2006/main">
  <p:tag name="AS_UNIQUEID" val="3179"/>
</p:tagLst>
</file>

<file path=ppt/tags/tag636.xml><?xml version="1.0" encoding="utf-8"?>
<p:tagLst xmlns:p="http://schemas.openxmlformats.org/presentationml/2006/main">
  <p:tag name="AS_UNIQUEID" val="3180"/>
</p:tagLst>
</file>

<file path=ppt/tags/tag637.xml><?xml version="1.0" encoding="utf-8"?>
<p:tagLst xmlns:p="http://schemas.openxmlformats.org/presentationml/2006/main">
  <p:tag name="AS_UNIQUEID" val="3181"/>
</p:tagLst>
</file>

<file path=ppt/tags/tag638.xml><?xml version="1.0" encoding="utf-8"?>
<p:tagLst xmlns:p="http://schemas.openxmlformats.org/presentationml/2006/main">
  <p:tag name="AS_UNIQUEID" val="3182"/>
</p:tagLst>
</file>

<file path=ppt/tags/tag639.xml><?xml version="1.0" encoding="utf-8"?>
<p:tagLst xmlns:p="http://schemas.openxmlformats.org/presentationml/2006/main">
  <p:tag name="AS_UNIQUEID" val="3183"/>
</p:tagLst>
</file>

<file path=ppt/tags/tag64.xml><?xml version="1.0" encoding="utf-8"?>
<p:tagLst xmlns:p="http://schemas.openxmlformats.org/presentationml/2006/main">
  <p:tag name="KSO_WM_BEAUTIFY_FLAG" val=""/>
</p:tagLst>
</file>

<file path=ppt/tags/tag640.xml><?xml version="1.0" encoding="utf-8"?>
<p:tagLst xmlns:p="http://schemas.openxmlformats.org/presentationml/2006/main">
  <p:tag name="AS_UNIQUEID" val="365"/>
</p:tagLst>
</file>

<file path=ppt/tags/tag641.xml><?xml version="1.0" encoding="utf-8"?>
<p:tagLst xmlns:p="http://schemas.openxmlformats.org/presentationml/2006/main">
  <p:tag name="AS_UNIQUEID" val="359"/>
  <p:tag name="KSO_WM_BEAUTIFY_FLAG" val=""/>
  <p:tag name="KSO_WM_UNIT_TABLE_BEAUTIFY" val="smartTable{08f73a6e-66bc-4eaa-a77c-946e5446453e}"/>
  <p:tag name="TABLE_ENDDRAG_ORIGIN_RECT" val="930*551"/>
  <p:tag name="TABLE_ENDDRAG_RECT" val="16*36*930*551"/>
</p:tagLst>
</file>

<file path=ppt/tags/tag642.xml><?xml version="1.0" encoding="utf-8"?>
<p:tagLst xmlns:p="http://schemas.openxmlformats.org/presentationml/2006/main">
  <p:tag name="AS_UNIQUEID" val="3522"/>
  <p:tag name="KSO_WM_BEAUTIFY_FLAG" val=""/>
</p:tagLst>
</file>

<file path=ppt/tags/tag643.xml><?xml version="1.0" encoding="utf-8"?>
<p:tagLst xmlns:p="http://schemas.openxmlformats.org/presentationml/2006/main">
  <p:tag name="AS_UNIQUEID" val="3523"/>
</p:tagLst>
</file>

<file path=ppt/tags/tag644.xml><?xml version="1.0" encoding="utf-8"?>
<p:tagLst xmlns:p="http://schemas.openxmlformats.org/presentationml/2006/main">
  <p:tag name="AS_UNIQUEID" val="2693"/>
</p:tagLst>
</file>

<file path=ppt/tags/tag645.xml><?xml version="1.0" encoding="utf-8"?>
<p:tagLst xmlns:p="http://schemas.openxmlformats.org/presentationml/2006/main">
  <p:tag name="AS_UNIQUEID" val="2694"/>
</p:tagLst>
</file>

<file path=ppt/tags/tag646.xml><?xml version="1.0" encoding="utf-8"?>
<p:tagLst xmlns:p="http://schemas.openxmlformats.org/presentationml/2006/main">
  <p:tag name="AS_UNIQUEID" val="2695"/>
</p:tagLst>
</file>

<file path=ppt/tags/tag647.xml><?xml version="1.0" encoding="utf-8"?>
<p:tagLst xmlns:p="http://schemas.openxmlformats.org/presentationml/2006/main">
  <p:tag name="AS_UNIQUEID" val="2696"/>
</p:tagLst>
</file>

<file path=ppt/tags/tag648.xml><?xml version="1.0" encoding="utf-8"?>
<p:tagLst xmlns:p="http://schemas.openxmlformats.org/presentationml/2006/main">
  <p:tag name="AS_UNIQUEID" val="2697"/>
</p:tagLst>
</file>

<file path=ppt/tags/tag649.xml><?xml version="1.0" encoding="utf-8"?>
<p:tagLst xmlns:p="http://schemas.openxmlformats.org/presentationml/2006/main">
  <p:tag name="AS_UNIQUEID" val="2698"/>
</p:tagLst>
</file>

<file path=ppt/tags/tag65.xml><?xml version="1.0" encoding="utf-8"?>
<p:tagLst xmlns:p="http://schemas.openxmlformats.org/presentationml/2006/main">
  <p:tag name="AS_UNIQUEID" val="2121"/>
</p:tagLst>
</file>

<file path=ppt/tags/tag650.xml><?xml version="1.0" encoding="utf-8"?>
<p:tagLst xmlns:p="http://schemas.openxmlformats.org/presentationml/2006/main">
  <p:tag name="AS_UNIQUEID" val="2699"/>
</p:tagLst>
</file>

<file path=ppt/tags/tag651.xml><?xml version="1.0" encoding="utf-8"?>
<p:tagLst xmlns:p="http://schemas.openxmlformats.org/presentationml/2006/main">
  <p:tag name="AS_UNIQUEID" val="2700"/>
</p:tagLst>
</file>

<file path=ppt/tags/tag652.xml><?xml version="1.0" encoding="utf-8"?>
<p:tagLst xmlns:p="http://schemas.openxmlformats.org/presentationml/2006/main">
  <p:tag name="AS_UNIQUEID" val="2701"/>
</p:tagLst>
</file>

<file path=ppt/tags/tag653.xml><?xml version="1.0" encoding="utf-8"?>
<p:tagLst xmlns:p="http://schemas.openxmlformats.org/presentationml/2006/main">
  <p:tag name="AS_UNIQUEID" val="2702"/>
</p:tagLst>
</file>

<file path=ppt/tags/tag654.xml><?xml version="1.0" encoding="utf-8"?>
<p:tagLst xmlns:p="http://schemas.openxmlformats.org/presentationml/2006/main">
  <p:tag name="AS_UNIQUEID" val="2703"/>
</p:tagLst>
</file>

<file path=ppt/tags/tag655.xml><?xml version="1.0" encoding="utf-8"?>
<p:tagLst xmlns:p="http://schemas.openxmlformats.org/presentationml/2006/main">
  <p:tag name="AS_UNIQUEID" val="2704"/>
</p:tagLst>
</file>

<file path=ppt/tags/tag656.xml><?xml version="1.0" encoding="utf-8"?>
<p:tagLst xmlns:p="http://schemas.openxmlformats.org/presentationml/2006/main">
  <p:tag name="AS_UNIQUEID" val="2705"/>
</p:tagLst>
</file>

<file path=ppt/tags/tag657.xml><?xml version="1.0" encoding="utf-8"?>
<p:tagLst xmlns:p="http://schemas.openxmlformats.org/presentationml/2006/main">
  <p:tag name="AS_UNIQUEID" val="2706"/>
</p:tagLst>
</file>

<file path=ppt/tags/tag658.xml><?xml version="1.0" encoding="utf-8"?>
<p:tagLst xmlns:p="http://schemas.openxmlformats.org/presentationml/2006/main">
  <p:tag name="AS_UNIQUEID" val="2707"/>
</p:tagLst>
</file>

<file path=ppt/tags/tag659.xml><?xml version="1.0" encoding="utf-8"?>
<p:tagLst xmlns:p="http://schemas.openxmlformats.org/presentationml/2006/main">
  <p:tag name="AS_UNIQUEID" val="2708"/>
</p:tagLst>
</file>

<file path=ppt/tags/tag66.xml><?xml version="1.0" encoding="utf-8"?>
<p:tagLst xmlns:p="http://schemas.openxmlformats.org/presentationml/2006/main">
  <p:tag name="AS_UNIQUEID" val="2122"/>
</p:tagLst>
</file>

<file path=ppt/tags/tag660.xml><?xml version="1.0" encoding="utf-8"?>
<p:tagLst xmlns:p="http://schemas.openxmlformats.org/presentationml/2006/main">
  <p:tag name="AS_UNIQUEID" val="2709"/>
</p:tagLst>
</file>

<file path=ppt/tags/tag661.xml><?xml version="1.0" encoding="utf-8"?>
<p:tagLst xmlns:p="http://schemas.openxmlformats.org/presentationml/2006/main">
  <p:tag name="AS_UNIQUEID" val="1844"/>
</p:tagLst>
</file>

<file path=ppt/tags/tag662.xml><?xml version="1.0" encoding="utf-8"?>
<p:tagLst xmlns:p="http://schemas.openxmlformats.org/presentationml/2006/main">
  <p:tag name="AS_UNIQUEID" val="509"/>
</p:tagLst>
</file>

<file path=ppt/tags/tag663.xml><?xml version="1.0" encoding="utf-8"?>
<p:tagLst xmlns:p="http://schemas.openxmlformats.org/presentationml/2006/main">
  <p:tag name="AS_UNIQUEID" val="3115"/>
</p:tagLst>
</file>

<file path=ppt/tags/tag664.xml><?xml version="1.0" encoding="utf-8"?>
<p:tagLst xmlns:p="http://schemas.openxmlformats.org/presentationml/2006/main">
  <p:tag name="AS_UNIQUEID" val="820"/>
</p:tagLst>
</file>

<file path=ppt/tags/tag665.xml><?xml version="1.0" encoding="utf-8"?>
<p:tagLst xmlns:p="http://schemas.openxmlformats.org/presentationml/2006/main">
  <p:tag name="AS_UNIQUEID" val="3185"/>
</p:tagLst>
</file>

<file path=ppt/tags/tag666.xml><?xml version="1.0" encoding="utf-8"?>
<p:tagLst xmlns:p="http://schemas.openxmlformats.org/presentationml/2006/main">
  <p:tag name="AS_UNIQUEID" val="2049"/>
</p:tagLst>
</file>

<file path=ppt/tags/tag667.xml><?xml version="1.0" encoding="utf-8"?>
<p:tagLst xmlns:p="http://schemas.openxmlformats.org/presentationml/2006/main">
  <p:tag name="AS_UNIQUEID" val="1672"/>
</p:tagLst>
</file>

<file path=ppt/tags/tag668.xml><?xml version="1.0" encoding="utf-8"?>
<p:tagLst xmlns:p="http://schemas.openxmlformats.org/presentationml/2006/main">
  <p:tag name="AS_UNIQUEID" val="1673"/>
</p:tagLst>
</file>

<file path=ppt/tags/tag669.xml><?xml version="1.0" encoding="utf-8"?>
<p:tagLst xmlns:p="http://schemas.openxmlformats.org/presentationml/2006/main">
  <p:tag name="AS_UNIQUEID" val="1674"/>
</p:tagLst>
</file>

<file path=ppt/tags/tag67.xml><?xml version="1.0" encoding="utf-8"?>
<p:tagLst xmlns:p="http://schemas.openxmlformats.org/presentationml/2006/main">
  <p:tag name="AS_UNIQUEID" val="2374"/>
</p:tagLst>
</file>

<file path=ppt/tags/tag670.xml><?xml version="1.0" encoding="utf-8"?>
<p:tagLst xmlns:p="http://schemas.openxmlformats.org/presentationml/2006/main">
  <p:tag name="AS_UNIQUEID" val="3021"/>
</p:tagLst>
</file>

<file path=ppt/tags/tag671.xml><?xml version="1.0" encoding="utf-8"?>
<p:tagLst xmlns:p="http://schemas.openxmlformats.org/presentationml/2006/main">
  <p:tag name="AS_UNIQUEID" val="2048"/>
</p:tagLst>
</file>

<file path=ppt/tags/tag672.xml><?xml version="1.0" encoding="utf-8"?>
<p:tagLst xmlns:p="http://schemas.openxmlformats.org/presentationml/2006/main">
  <p:tag name="AS_UNIQUEID" val="2049"/>
</p:tagLst>
</file>

<file path=ppt/tags/tag673.xml><?xml version="1.0" encoding="utf-8"?>
<p:tagLst xmlns:p="http://schemas.openxmlformats.org/presentationml/2006/main">
  <p:tag name="AS_UNIQUEID" val="3187"/>
</p:tagLst>
</file>

<file path=ppt/tags/tag674.xml><?xml version="1.0" encoding="utf-8"?>
<p:tagLst xmlns:p="http://schemas.openxmlformats.org/presentationml/2006/main">
  <p:tag name="AS_UNIQUEID" val="820"/>
</p:tagLst>
</file>

<file path=ppt/tags/tag675.xml><?xml version="1.0" encoding="utf-8"?>
<p:tagLst xmlns:p="http://schemas.openxmlformats.org/presentationml/2006/main">
  <p:tag name="AS_UNIQUEID" val="3189"/>
</p:tagLst>
</file>

<file path=ppt/tags/tag676.xml><?xml version="1.0" encoding="utf-8"?>
<p:tagLst xmlns:p="http://schemas.openxmlformats.org/presentationml/2006/main">
  <p:tag name="AS_UNIQUEID" val="3190"/>
</p:tagLst>
</file>

<file path=ppt/tags/tag677.xml><?xml version="1.0" encoding="utf-8"?>
<p:tagLst xmlns:p="http://schemas.openxmlformats.org/presentationml/2006/main">
  <p:tag name="AS_UNIQUEID" val="3191"/>
</p:tagLst>
</file>

<file path=ppt/tags/tag678.xml><?xml version="1.0" encoding="utf-8"?>
<p:tagLst xmlns:p="http://schemas.openxmlformats.org/presentationml/2006/main">
  <p:tag name="AS_UNIQUEID" val="3192"/>
</p:tagLst>
</file>

<file path=ppt/tags/tag679.xml><?xml version="1.0" encoding="utf-8"?>
<p:tagLst xmlns:p="http://schemas.openxmlformats.org/presentationml/2006/main">
  <p:tag name="AS_UNIQUEID" val="2049"/>
</p:tagLst>
</file>

<file path=ppt/tags/tag68.xml><?xml version="1.0" encoding="utf-8"?>
<p:tagLst xmlns:p="http://schemas.openxmlformats.org/presentationml/2006/main">
  <p:tag name="AS_UNIQUEID" val="2375"/>
</p:tagLst>
</file>

<file path=ppt/tags/tag680.xml><?xml version="1.0" encoding="utf-8"?>
<p:tagLst xmlns:p="http://schemas.openxmlformats.org/presentationml/2006/main">
  <p:tag name="AS_UNIQUEID" val="3204"/>
</p:tagLst>
</file>

<file path=ppt/tags/tag681.xml><?xml version="1.0" encoding="utf-8"?>
<p:tagLst xmlns:p="http://schemas.openxmlformats.org/presentationml/2006/main">
  <p:tag name="AS_UNIQUEID" val="2053"/>
</p:tagLst>
</file>

<file path=ppt/tags/tag682.xml><?xml version="1.0" encoding="utf-8"?>
<p:tagLst xmlns:p="http://schemas.openxmlformats.org/presentationml/2006/main">
  <p:tag name="AS_UNIQUEID" val="820"/>
</p:tagLst>
</file>

<file path=ppt/tags/tag683.xml><?xml version="1.0" encoding="utf-8"?>
<p:tagLst xmlns:p="http://schemas.openxmlformats.org/presentationml/2006/main">
  <p:tag name="AS_UNIQUEID" val="3205"/>
</p:tagLst>
</file>

<file path=ppt/tags/tag684.xml><?xml version="1.0" encoding="utf-8"?>
<p:tagLst xmlns:p="http://schemas.openxmlformats.org/presentationml/2006/main">
  <p:tag name="AS_UNIQUEID" val="3206"/>
</p:tagLst>
</file>

<file path=ppt/tags/tag685.xml><?xml version="1.0" encoding="utf-8"?>
<p:tagLst xmlns:p="http://schemas.openxmlformats.org/presentationml/2006/main">
  <p:tag name="AS_UNIQUEID" val="820"/>
</p:tagLst>
</file>

<file path=ppt/tags/tag686.xml><?xml version="1.0" encoding="utf-8"?>
<p:tagLst xmlns:p="http://schemas.openxmlformats.org/presentationml/2006/main">
  <p:tag name="AS_UNIQUEID" val="3208"/>
</p:tagLst>
</file>

<file path=ppt/tags/tag687.xml><?xml version="1.0" encoding="utf-8"?>
<p:tagLst xmlns:p="http://schemas.openxmlformats.org/presentationml/2006/main">
  <p:tag name="AS_UNIQUEID" val="3209"/>
</p:tagLst>
</file>

<file path=ppt/tags/tag688.xml><?xml version="1.0" encoding="utf-8"?>
<p:tagLst xmlns:p="http://schemas.openxmlformats.org/presentationml/2006/main">
  <p:tag name="AS_UNIQUEID" val="3210"/>
</p:tagLst>
</file>

<file path=ppt/tags/tag689.xml><?xml version="1.0" encoding="utf-8"?>
<p:tagLst xmlns:p="http://schemas.openxmlformats.org/presentationml/2006/main">
  <p:tag name="AS_UNIQUEID" val="2049"/>
</p:tagLst>
</file>

<file path=ppt/tags/tag69.xml><?xml version="1.0" encoding="utf-8"?>
<p:tagLst xmlns:p="http://schemas.openxmlformats.org/presentationml/2006/main">
  <p:tag name="AS_UNIQUEID" val="2376"/>
</p:tagLst>
</file>

<file path=ppt/tags/tag690.xml><?xml version="1.0" encoding="utf-8"?>
<p:tagLst xmlns:p="http://schemas.openxmlformats.org/presentationml/2006/main">
  <p:tag name="AS_UNIQUEID" val="3212"/>
</p:tagLst>
</file>

<file path=ppt/tags/tag691.xml><?xml version="1.0" encoding="utf-8"?>
<p:tagLst xmlns:p="http://schemas.openxmlformats.org/presentationml/2006/main">
  <p:tag name="AS_UNIQUEID" val="3213"/>
</p:tagLst>
</file>

<file path=ppt/tags/tag692.xml><?xml version="1.0" encoding="utf-8"?>
<p:tagLst xmlns:p="http://schemas.openxmlformats.org/presentationml/2006/main">
  <p:tag name="AS_UNIQUEID" val="3214"/>
</p:tagLst>
</file>

<file path=ppt/tags/tag693.xml><?xml version="1.0" encoding="utf-8"?>
<p:tagLst xmlns:p="http://schemas.openxmlformats.org/presentationml/2006/main">
  <p:tag name="AS_UNIQUEID" val="820"/>
</p:tagLst>
</file>

<file path=ppt/tags/tag694.xml><?xml version="1.0" encoding="utf-8"?>
<p:tagLst xmlns:p="http://schemas.openxmlformats.org/presentationml/2006/main">
  <p:tag name="AS_UNIQUEID" val="3215"/>
</p:tagLst>
</file>

<file path=ppt/tags/tag695.xml><?xml version="1.0" encoding="utf-8"?>
<p:tagLst xmlns:p="http://schemas.openxmlformats.org/presentationml/2006/main">
  <p:tag name="AS_UNIQUEID" val="3216"/>
</p:tagLst>
</file>

<file path=ppt/tags/tag696.xml><?xml version="1.0" encoding="utf-8"?>
<p:tagLst xmlns:p="http://schemas.openxmlformats.org/presentationml/2006/main">
  <p:tag name="AS_UNIQUEID" val="2049"/>
</p:tagLst>
</file>

<file path=ppt/tags/tag697.xml><?xml version="1.0" encoding="utf-8"?>
<p:tagLst xmlns:p="http://schemas.openxmlformats.org/presentationml/2006/main">
  <p:tag name="AS_UNIQUEID" val="3349"/>
</p:tagLst>
</file>

<file path=ppt/tags/tag698.xml><?xml version="1.0" encoding="utf-8"?>
<p:tagLst xmlns:p="http://schemas.openxmlformats.org/presentationml/2006/main">
  <p:tag name="AS_UNIQUEID" val="3350"/>
</p:tagLst>
</file>

<file path=ppt/tags/tag699.xml><?xml version="1.0" encoding="utf-8"?>
<p:tagLst xmlns:p="http://schemas.openxmlformats.org/presentationml/2006/main">
  <p:tag name="AS_UNIQUEID" val="335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AS_UNIQUEID" val="2114"/>
</p:tagLst>
</file>

<file path=ppt/tags/tag700.xml><?xml version="1.0" encoding="utf-8"?>
<p:tagLst xmlns:p="http://schemas.openxmlformats.org/presentationml/2006/main">
  <p:tag name="AS_UNIQUEID" val="3352"/>
</p:tagLst>
</file>

<file path=ppt/tags/tag701.xml><?xml version="1.0" encoding="utf-8"?>
<p:tagLst xmlns:p="http://schemas.openxmlformats.org/presentationml/2006/main">
  <p:tag name="AS_UNIQUEID" val="3353"/>
</p:tagLst>
</file>

<file path=ppt/tags/tag702.xml><?xml version="1.0" encoding="utf-8"?>
<p:tagLst xmlns:p="http://schemas.openxmlformats.org/presentationml/2006/main">
  <p:tag name="AS_UNIQUEID" val="231"/>
</p:tagLst>
</file>

<file path=ppt/tags/tag703.xml><?xml version="1.0" encoding="utf-8"?>
<p:tagLst xmlns:p="http://schemas.openxmlformats.org/presentationml/2006/main">
  <p:tag name="AS_UNIQUEID" val="3354"/>
</p:tagLst>
</file>

<file path=ppt/tags/tag704.xml><?xml version="1.0" encoding="utf-8"?>
<p:tagLst xmlns:p="http://schemas.openxmlformats.org/presentationml/2006/main">
  <p:tag name="AS_UNIQUEID" val="3355"/>
</p:tagLst>
</file>

<file path=ppt/tags/tag705.xml><?xml version="1.0" encoding="utf-8"?>
<p:tagLst xmlns:p="http://schemas.openxmlformats.org/presentationml/2006/main">
  <p:tag name="AS_UNIQUEID" val="3356"/>
</p:tagLst>
</file>

<file path=ppt/tags/tag706.xml><?xml version="1.0" encoding="utf-8"?>
<p:tagLst xmlns:p="http://schemas.openxmlformats.org/presentationml/2006/main">
  <p:tag name="COMMONDATA" val="eyJoZGlkIjoiNGJhY2RlODM3Y2EzNjE0OWYxNDBhOTdiNjAwMzBmMWYifQ=="/>
  <p:tag name="KSO_WPP_MARK_KEY" val="5e3fcefc-e65f-49be-a91c-d454cbc737b4"/>
  <p:tag name="commondata" val="eyJoZGlkIjoiZTIyMzk0NTAyNzdjMjk2NDU2MmNkNGYxNThhNTE2MTkifQ=="/>
</p:tagLst>
</file>

<file path=ppt/tags/tag71.xml><?xml version="1.0" encoding="utf-8"?>
<p:tagLst xmlns:p="http://schemas.openxmlformats.org/presentationml/2006/main">
  <p:tag name="AS_UNIQUEID" val="2115"/>
</p:tagLst>
</file>

<file path=ppt/tags/tag72.xml><?xml version="1.0" encoding="utf-8"?>
<p:tagLst xmlns:p="http://schemas.openxmlformats.org/presentationml/2006/main">
  <p:tag name="AS_UNIQUEID" val="2116"/>
</p:tagLst>
</file>

<file path=ppt/tags/tag73.xml><?xml version="1.0" encoding="utf-8"?>
<p:tagLst xmlns:p="http://schemas.openxmlformats.org/presentationml/2006/main">
  <p:tag name="AS_UNIQUEID" val="2422"/>
</p:tagLst>
</file>

<file path=ppt/tags/tag74.xml><?xml version="1.0" encoding="utf-8"?>
<p:tagLst xmlns:p="http://schemas.openxmlformats.org/presentationml/2006/main">
  <p:tag name="AS_UNIQUEID" val="2422"/>
</p:tagLst>
</file>

<file path=ppt/tags/tag75.xml><?xml version="1.0" encoding="utf-8"?>
<p:tagLst xmlns:p="http://schemas.openxmlformats.org/presentationml/2006/main">
  <p:tag name="AS_UNIQUEID" val="616"/>
</p:tagLst>
</file>

<file path=ppt/tags/tag76.xml><?xml version="1.0" encoding="utf-8"?>
<p:tagLst xmlns:p="http://schemas.openxmlformats.org/presentationml/2006/main">
  <p:tag name="AS_UNIQUEID" val="618"/>
</p:tagLst>
</file>

<file path=ppt/tags/tag77.xml><?xml version="1.0" encoding="utf-8"?>
<p:tagLst xmlns:p="http://schemas.openxmlformats.org/presentationml/2006/main">
  <p:tag name="AS_UNIQUEID" val="618"/>
</p:tagLst>
</file>

<file path=ppt/tags/tag78.xml><?xml version="1.0" encoding="utf-8"?>
<p:tagLst xmlns:p="http://schemas.openxmlformats.org/presentationml/2006/main">
  <p:tag name="AS_UNIQUEID" val="3304"/>
</p:tagLst>
</file>

<file path=ppt/tags/tag79.xml><?xml version="1.0" encoding="utf-8"?>
<p:tagLst xmlns:p="http://schemas.openxmlformats.org/presentationml/2006/main">
  <p:tag name="AS_UNIQUEID" val="3305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AS_UNIQUEID" val="3306"/>
</p:tagLst>
</file>

<file path=ppt/tags/tag81.xml><?xml version="1.0" encoding="utf-8"?>
<p:tagLst xmlns:p="http://schemas.openxmlformats.org/presentationml/2006/main">
  <p:tag name="AS_UNIQUEID" val="2378"/>
</p:tagLst>
</file>

<file path=ppt/tags/tag82.xml><?xml version="1.0" encoding="utf-8"?>
<p:tagLst xmlns:p="http://schemas.openxmlformats.org/presentationml/2006/main">
  <p:tag name="AS_UNIQUEID" val="2379"/>
</p:tagLst>
</file>

<file path=ppt/tags/tag83.xml><?xml version="1.0" encoding="utf-8"?>
<p:tagLst xmlns:p="http://schemas.openxmlformats.org/presentationml/2006/main">
  <p:tag name="AS_UNIQUEID" val="2380"/>
</p:tagLst>
</file>

<file path=ppt/tags/tag84.xml><?xml version="1.0" encoding="utf-8"?>
<p:tagLst xmlns:p="http://schemas.openxmlformats.org/presentationml/2006/main">
  <p:tag name="AS_UNIQUEID" val="2381"/>
</p:tagLst>
</file>

<file path=ppt/tags/tag85.xml><?xml version="1.0" encoding="utf-8"?>
<p:tagLst xmlns:p="http://schemas.openxmlformats.org/presentationml/2006/main">
  <p:tag name="AS_UNIQUEID" val="2382"/>
</p:tagLst>
</file>

<file path=ppt/tags/tag86.xml><?xml version="1.0" encoding="utf-8"?>
<p:tagLst xmlns:p="http://schemas.openxmlformats.org/presentationml/2006/main">
  <p:tag name="AS_UNIQUEID" val="2383"/>
</p:tagLst>
</file>

<file path=ppt/tags/tag87.xml><?xml version="1.0" encoding="utf-8"?>
<p:tagLst xmlns:p="http://schemas.openxmlformats.org/presentationml/2006/main">
  <p:tag name="AS_UNIQUEID" val="2384"/>
</p:tagLst>
</file>

<file path=ppt/tags/tag88.xml><?xml version="1.0" encoding="utf-8"?>
<p:tagLst xmlns:p="http://schemas.openxmlformats.org/presentationml/2006/main">
  <p:tag name="AS_UNIQUEID" val="2385"/>
</p:tagLst>
</file>

<file path=ppt/tags/tag89.xml><?xml version="1.0" encoding="utf-8"?>
<p:tagLst xmlns:p="http://schemas.openxmlformats.org/presentationml/2006/main">
  <p:tag name="AS_UNIQUEID" val="2386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AS_UNIQUEID" val="2387"/>
</p:tagLst>
</file>

<file path=ppt/tags/tag91.xml><?xml version="1.0" encoding="utf-8"?>
<p:tagLst xmlns:p="http://schemas.openxmlformats.org/presentationml/2006/main">
  <p:tag name="AS_UNIQUEID" val="2388"/>
</p:tagLst>
</file>

<file path=ppt/tags/tag92.xml><?xml version="1.0" encoding="utf-8"?>
<p:tagLst xmlns:p="http://schemas.openxmlformats.org/presentationml/2006/main">
  <p:tag name="AS_UNIQUEID" val="2389"/>
</p:tagLst>
</file>

<file path=ppt/tags/tag93.xml><?xml version="1.0" encoding="utf-8"?>
<p:tagLst xmlns:p="http://schemas.openxmlformats.org/presentationml/2006/main">
  <p:tag name="AS_UNIQUEID" val="2390"/>
</p:tagLst>
</file>

<file path=ppt/tags/tag94.xml><?xml version="1.0" encoding="utf-8"?>
<p:tagLst xmlns:p="http://schemas.openxmlformats.org/presentationml/2006/main">
  <p:tag name="AS_UNIQUEID" val="2394"/>
</p:tagLst>
</file>

<file path=ppt/tags/tag95.xml><?xml version="1.0" encoding="utf-8"?>
<p:tagLst xmlns:p="http://schemas.openxmlformats.org/presentationml/2006/main">
  <p:tag name="AS_UNIQUEID" val="2395"/>
</p:tagLst>
</file>

<file path=ppt/tags/tag96.xml><?xml version="1.0" encoding="utf-8"?>
<p:tagLst xmlns:p="http://schemas.openxmlformats.org/presentationml/2006/main">
  <p:tag name="AS_UNIQUEID" val="2396"/>
</p:tagLst>
</file>

<file path=ppt/tags/tag97.xml><?xml version="1.0" encoding="utf-8"?>
<p:tagLst xmlns:p="http://schemas.openxmlformats.org/presentationml/2006/main">
  <p:tag name="AS_UNIQUEID" val="2397"/>
</p:tagLst>
</file>

<file path=ppt/tags/tag98.xml><?xml version="1.0" encoding="utf-8"?>
<p:tagLst xmlns:p="http://schemas.openxmlformats.org/presentationml/2006/main">
  <p:tag name="AS_UNIQUEID" val="2398"/>
</p:tagLst>
</file>

<file path=ppt/tags/tag99.xml><?xml version="1.0" encoding="utf-8"?>
<p:tagLst xmlns:p="http://schemas.openxmlformats.org/presentationml/2006/main">
  <p:tag name="AS_UNIQUEID" val="2399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6148</Words>
  <Application>WPS 演示</Application>
  <PresentationFormat>宽屏</PresentationFormat>
  <Paragraphs>881</Paragraphs>
  <Slides>39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39</vt:i4>
      </vt:variant>
    </vt:vector>
  </HeadingPairs>
  <TitlesOfParts>
    <vt:vector size="70" baseType="lpstr">
      <vt:lpstr>Arial</vt:lpstr>
      <vt:lpstr>宋体</vt:lpstr>
      <vt:lpstr>Wingdings</vt:lpstr>
      <vt:lpstr>Wingdings</vt:lpstr>
      <vt:lpstr>微软雅黑</vt:lpstr>
      <vt:lpstr>Times New Roman</vt:lpstr>
      <vt:lpstr>华文新魏</vt:lpstr>
      <vt:lpstr>阿里巴巴普惠体 B</vt:lpstr>
      <vt:lpstr>Calibri</vt:lpstr>
      <vt:lpstr>方正粗黑宋简体</vt:lpstr>
      <vt:lpstr>华文行楷</vt:lpstr>
      <vt:lpstr>Tahoma</vt:lpstr>
      <vt:lpstr>Courier New</vt:lpstr>
      <vt:lpstr>Arial Unicode MS</vt:lpstr>
      <vt:lpstr>黑体</vt:lpstr>
      <vt:lpstr>华文细黑</vt:lpstr>
      <vt:lpstr>Arial Black</vt:lpstr>
      <vt:lpstr>方正姚体</vt:lpstr>
      <vt:lpstr>等线</vt:lpstr>
      <vt:lpstr>仿宋</vt:lpstr>
      <vt:lpstr>新宋体</vt:lpstr>
      <vt:lpstr>幼圆</vt:lpstr>
      <vt:lpstr>隶书</vt:lpstr>
      <vt:lpstr>华文楷体</vt:lpstr>
      <vt:lpstr>楷体_GB2312</vt:lpstr>
      <vt:lpstr>Calibri</vt:lpstr>
      <vt:lpstr>Arial Unicode MS</vt:lpstr>
      <vt:lpstr>Arial</vt:lpstr>
      <vt:lpstr>Office 主题​​</vt:lpstr>
      <vt:lpstr>Paint.Picture</vt:lpstr>
      <vt:lpstr>Word.Document.8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小新</cp:lastModifiedBy>
  <cp:revision>162</cp:revision>
  <dcterms:created xsi:type="dcterms:W3CDTF">2019-06-19T02:08:00Z</dcterms:created>
  <dcterms:modified xsi:type="dcterms:W3CDTF">2024-02-24T14:25:26Z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2052-12.1.0.16120</vt:lpwstr>
  </property>
  <property fmtid="{D5CDD505-2E9C-101B-9397-08002B2CF9AE}" pid="3" name="ICV">
    <vt:lpwstr>AFB9F878893B4E18BE7682531FC71883_13</vt:lpwstr>
  </property>
</Properties>
</file>