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wav" ContentType="audio/x-wav"/>
  <Default Extension="png" ContentType="image/png"/>
  <Default Extension="jpeg" ContentType="image/jpeg"/>
  <Default Extension="JPG" ContentType="image/.jp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7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48"/>
        <p:guide pos="37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377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9.xml"/><Relationship Id="rId18" Type="http://schemas.openxmlformats.org/officeDocument/2006/relationships/image" Target="../media/image1.png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1.xml"/><Relationship Id="rId5" Type="http://schemas.openxmlformats.org/officeDocument/2006/relationships/image" Target="../media/image5.png"/><Relationship Id="rId4" Type="http://schemas.openxmlformats.org/officeDocument/2006/relationships/tags" Target="../tags/tag7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image" Target="../media/image15.emf"/><Relationship Id="rId2" Type="http://schemas.openxmlformats.org/officeDocument/2006/relationships/package" Target="../embeddings/Document1.docx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2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image" Target="../media/image17.emf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image" Target="../media/image16.png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234.xml"/><Relationship Id="rId10" Type="http://schemas.openxmlformats.org/officeDocument/2006/relationships/image" Target="../media/image18.png"/><Relationship Id="rId1" Type="http://schemas.openxmlformats.org/officeDocument/2006/relationships/tags" Target="../tags/tag2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tags" Target="../tags/tag238.xml"/><Relationship Id="rId4" Type="http://schemas.openxmlformats.org/officeDocument/2006/relationships/image" Target="../media/image19.emf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image" Target="../media/image21.png"/><Relationship Id="rId4" Type="http://schemas.openxmlformats.org/officeDocument/2006/relationships/tags" Target="../tags/tag241.xml"/><Relationship Id="rId3" Type="http://schemas.openxmlformats.org/officeDocument/2006/relationships/image" Target="../media/image20.png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image" Target="../media/image22.png"/><Relationship Id="rId2" Type="http://schemas.openxmlformats.org/officeDocument/2006/relationships/tags" Target="../tags/tag25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tags" Target="../tags/tag25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image" Target="../media/image22.png"/><Relationship Id="rId2" Type="http://schemas.openxmlformats.org/officeDocument/2006/relationships/tags" Target="../tags/tag267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82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image" Target="../media/image22.png"/><Relationship Id="rId2" Type="http://schemas.openxmlformats.org/officeDocument/2006/relationships/tags" Target="../tags/tag28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image" Target="../media/image23.emf"/><Relationship Id="rId2" Type="http://schemas.openxmlformats.org/officeDocument/2006/relationships/package" Target="../embeddings/Document2.docx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1" Type="http://schemas.openxmlformats.org/officeDocument/2006/relationships/tags" Target="../tags/tag29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304.xml"/><Relationship Id="rId7" Type="http://schemas.openxmlformats.org/officeDocument/2006/relationships/image" Target="../media/image26.png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image" Target="../media/image25.emf"/><Relationship Id="rId2" Type="http://schemas.openxmlformats.org/officeDocument/2006/relationships/package" Target="../embeddings/Document3.docx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0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0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9" Type="http://schemas.openxmlformats.org/officeDocument/2006/relationships/tags" Target="../tags/tag99.xml"/><Relationship Id="rId28" Type="http://schemas.openxmlformats.org/officeDocument/2006/relationships/tags" Target="../tags/tag98.xml"/><Relationship Id="rId27" Type="http://schemas.openxmlformats.org/officeDocument/2006/relationships/tags" Target="../tags/tag97.xml"/><Relationship Id="rId26" Type="http://schemas.openxmlformats.org/officeDocument/2006/relationships/tags" Target="../tags/tag96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tags" Target="../tags/tag73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image" Target="../media/image22.png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image" Target="../media/image28.emf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18.xml"/><Relationship Id="rId10" Type="http://schemas.openxmlformats.org/officeDocument/2006/relationships/image" Target="../media/image29.emf"/><Relationship Id="rId1" Type="http://schemas.openxmlformats.org/officeDocument/2006/relationships/tags" Target="../tags/tag31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image" Target="../media/image32.png"/><Relationship Id="rId7" Type="http://schemas.openxmlformats.org/officeDocument/2006/relationships/tags" Target="../tags/tag323.xml"/><Relationship Id="rId6" Type="http://schemas.openxmlformats.org/officeDocument/2006/relationships/image" Target="../media/image31.png"/><Relationship Id="rId5" Type="http://schemas.openxmlformats.org/officeDocument/2006/relationships/tags" Target="../tags/tag322.xml"/><Relationship Id="rId4" Type="http://schemas.openxmlformats.org/officeDocument/2006/relationships/image" Target="../media/image30.png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image" Target="../media/image34.png"/><Relationship Id="rId14" Type="http://schemas.openxmlformats.org/officeDocument/2006/relationships/tags" Target="../tags/tag328.xml"/><Relationship Id="rId13" Type="http://schemas.openxmlformats.org/officeDocument/2006/relationships/image" Target="../media/image33.png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32.xml"/><Relationship Id="rId19" Type="http://schemas.openxmlformats.org/officeDocument/2006/relationships/tags" Target="../tags/tag349.xml"/><Relationship Id="rId18" Type="http://schemas.openxmlformats.org/officeDocument/2006/relationships/tags" Target="../tags/tag348.xml"/><Relationship Id="rId17" Type="http://schemas.openxmlformats.org/officeDocument/2006/relationships/tags" Target="../tags/tag347.xml"/><Relationship Id="rId16" Type="http://schemas.openxmlformats.org/officeDocument/2006/relationships/tags" Target="../tags/tag346.xml"/><Relationship Id="rId15" Type="http://schemas.openxmlformats.org/officeDocument/2006/relationships/tags" Target="../tags/tag345.xml"/><Relationship Id="rId14" Type="http://schemas.openxmlformats.org/officeDocument/2006/relationships/tags" Target="../tags/tag344.xml"/><Relationship Id="rId13" Type="http://schemas.openxmlformats.org/officeDocument/2006/relationships/tags" Target="../tags/tag343.xml"/><Relationship Id="rId12" Type="http://schemas.openxmlformats.org/officeDocument/2006/relationships/tags" Target="../tags/tag342.xml"/><Relationship Id="rId11" Type="http://schemas.openxmlformats.org/officeDocument/2006/relationships/tags" Target="../tags/tag341.xml"/><Relationship Id="rId10" Type="http://schemas.openxmlformats.org/officeDocument/2006/relationships/tags" Target="../tags/tag340.xml"/><Relationship Id="rId1" Type="http://schemas.openxmlformats.org/officeDocument/2006/relationships/tags" Target="../tags/tag33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376.xml"/><Relationship Id="rId27" Type="http://schemas.openxmlformats.org/officeDocument/2006/relationships/tags" Target="../tags/tag375.xml"/><Relationship Id="rId26" Type="http://schemas.openxmlformats.org/officeDocument/2006/relationships/tags" Target="../tags/tag374.xml"/><Relationship Id="rId25" Type="http://schemas.openxmlformats.org/officeDocument/2006/relationships/tags" Target="../tags/tag373.xml"/><Relationship Id="rId24" Type="http://schemas.openxmlformats.org/officeDocument/2006/relationships/tags" Target="../tags/tag372.xml"/><Relationship Id="rId23" Type="http://schemas.openxmlformats.org/officeDocument/2006/relationships/tags" Target="../tags/tag371.xml"/><Relationship Id="rId22" Type="http://schemas.openxmlformats.org/officeDocument/2006/relationships/tags" Target="../tags/tag370.xml"/><Relationship Id="rId21" Type="http://schemas.openxmlformats.org/officeDocument/2006/relationships/tags" Target="../tags/tag369.xml"/><Relationship Id="rId20" Type="http://schemas.openxmlformats.org/officeDocument/2006/relationships/tags" Target="../tags/tag368.xml"/><Relationship Id="rId2" Type="http://schemas.openxmlformats.org/officeDocument/2006/relationships/tags" Target="../tags/tag351.xml"/><Relationship Id="rId19" Type="http://schemas.openxmlformats.org/officeDocument/2006/relationships/tags" Target="../tags/tag367.xml"/><Relationship Id="rId18" Type="http://schemas.openxmlformats.org/officeDocument/2006/relationships/image" Target="../media/image35.png"/><Relationship Id="rId17" Type="http://schemas.openxmlformats.org/officeDocument/2006/relationships/tags" Target="../tags/tag366.xml"/><Relationship Id="rId16" Type="http://schemas.openxmlformats.org/officeDocument/2006/relationships/tags" Target="../tags/tag365.xml"/><Relationship Id="rId15" Type="http://schemas.openxmlformats.org/officeDocument/2006/relationships/tags" Target="../tags/tag364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tags" Target="../tags/tag35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131.xml"/><Relationship Id="rId34" Type="http://schemas.openxmlformats.org/officeDocument/2006/relationships/tags" Target="../tags/tag130.xml"/><Relationship Id="rId33" Type="http://schemas.openxmlformats.org/officeDocument/2006/relationships/tags" Target="../tags/tag129.xml"/><Relationship Id="rId32" Type="http://schemas.openxmlformats.org/officeDocument/2006/relationships/tags" Target="../tags/tag128.xml"/><Relationship Id="rId31" Type="http://schemas.openxmlformats.org/officeDocument/2006/relationships/tags" Target="../tags/tag127.xml"/><Relationship Id="rId30" Type="http://schemas.openxmlformats.org/officeDocument/2006/relationships/tags" Target="../tags/tag126.xml"/><Relationship Id="rId3" Type="http://schemas.openxmlformats.org/officeDocument/2006/relationships/tags" Target="../tags/tag102.xml"/><Relationship Id="rId29" Type="http://schemas.openxmlformats.org/officeDocument/2006/relationships/tags" Target="../tags/tag125.xml"/><Relationship Id="rId28" Type="http://schemas.openxmlformats.org/officeDocument/2006/relationships/tags" Target="../tags/tag124.xml"/><Relationship Id="rId27" Type="http://schemas.openxmlformats.org/officeDocument/2006/relationships/tags" Target="../tags/tag123.xml"/><Relationship Id="rId26" Type="http://schemas.openxmlformats.org/officeDocument/2006/relationships/tags" Target="../tags/tag122.xml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tags" Target="../tags/tag101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image" Target="../media/image9.jpeg"/><Relationship Id="rId13" Type="http://schemas.openxmlformats.org/officeDocument/2006/relationships/tags" Target="../tags/tag110.xml"/><Relationship Id="rId12" Type="http://schemas.openxmlformats.org/officeDocument/2006/relationships/image" Target="../media/image8.jpeg"/><Relationship Id="rId11" Type="http://schemas.openxmlformats.org/officeDocument/2006/relationships/tags" Target="../tags/tag109.xml"/><Relationship Id="rId10" Type="http://schemas.openxmlformats.org/officeDocument/2006/relationships/image" Target="../media/image7.jpeg"/><Relationship Id="rId1" Type="http://schemas.openxmlformats.org/officeDocument/2006/relationships/tags" Target="../tags/tag10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image" Target="../media/image11.png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image" Target="../media/image10.jpeg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67.xml"/><Relationship Id="rId2" Type="http://schemas.openxmlformats.org/officeDocument/2006/relationships/tags" Target="../tags/tag151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5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tags" Target="../tags/tag169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image" Target="../media/image12.wmf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image" Target="../media/image12.wmf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image" Target="../media/image14.png"/><Relationship Id="rId14" Type="http://schemas.openxmlformats.org/officeDocument/2006/relationships/tags" Target="../tags/tag216.xml"/><Relationship Id="rId13" Type="http://schemas.openxmlformats.org/officeDocument/2006/relationships/image" Target="../media/image13.png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：烃的衍生物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8150" y="3653155"/>
            <a:ext cx="820547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第四节：羧酸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羧酸的衍生物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---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酯</a:t>
            </a:r>
            <a:endParaRPr lang="zh-CN" altLang="en-US" sz="3600" b="1" kern="1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01365" y="1042035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3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006850" y="4434840"/>
            <a:ext cx="482155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课时：羧酸的衍生物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---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酯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46075" y="942975"/>
          <a:ext cx="11696065" cy="578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2" imgW="5892800" imgH="2563495" progId="Word.Document.12">
                  <p:embed/>
                </p:oleObj>
              </mc:Choice>
              <mc:Fallback>
                <p:oleObj name="文档" r:id="rId2" imgW="5892800" imgH="25634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075" y="942975"/>
                        <a:ext cx="11696065" cy="5787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5697947" y="1197820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√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363412" y="2393942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√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008496" y="287002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×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997078" y="328730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×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9031095" y="36495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×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4893798" y="4177755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</a:rPr>
              <a:t>B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820" y="161290"/>
            <a:ext cx="2345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课堂练习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文本占位符 33794"/>
          <p:cNvSpPr>
            <a:spLocks noGrp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655390" y="714872"/>
            <a:ext cx="10067585" cy="909629"/>
          </a:xfrm>
        </p:spPr>
        <p:txBody>
          <a:bodyPr>
            <a:normAutofit fontScale="70000"/>
          </a:bodyPr>
          <a:lstStyle/>
          <a:p>
            <a:pPr>
              <a:buNone/>
            </a:pPr>
            <a:r>
              <a:rPr lang="en-US" altLang="zh-CN" sz="2800" b="1" smtClean="0"/>
              <a:t>【</a:t>
            </a:r>
            <a:r>
              <a:rPr lang="zh-CN" altLang="en-US" sz="2800" b="1" smtClean="0"/>
              <a:t>例</a:t>
            </a:r>
            <a:r>
              <a:rPr lang="en-US" altLang="zh-CN" sz="2800" b="1" smtClean="0"/>
              <a:t>3】1mol</a:t>
            </a:r>
            <a:r>
              <a:rPr lang="zh-CN" altLang="en-US" sz="2800" b="1"/>
              <a:t>下列有机物在 </a:t>
            </a:r>
            <a:r>
              <a:rPr lang="en-US" altLang="zh-CN" sz="2800" b="1" err="1"/>
              <a:t>NaOH </a:t>
            </a:r>
            <a:r>
              <a:rPr lang="zh-CN" altLang="en-US" sz="2800" b="1"/>
              <a:t>溶液中完全水解，所需 </a:t>
            </a:r>
            <a:r>
              <a:rPr lang="en-US" altLang="zh-CN" sz="2800" b="1" err="1"/>
              <a:t>NaOH </a:t>
            </a:r>
            <a:r>
              <a:rPr lang="zh-CN" altLang="en-US" sz="2800" b="1"/>
              <a:t>的量是多少</a:t>
            </a:r>
            <a:r>
              <a:rPr lang="zh-CN" altLang="en-US" sz="2800" b="1" smtClean="0"/>
              <a:t>？</a:t>
            </a:r>
            <a:endParaRPr lang="en-US" altLang="zh-CN" sz="2800" b="1"/>
          </a:p>
        </p:txBody>
      </p:sp>
      <p:sp>
        <p:nvSpPr>
          <p:cNvPr id="33799" name="文本框 33798"/>
          <p:cNvSpPr txBox="1"/>
          <p:nvPr>
            <p:custDataLst>
              <p:tags r:id="rId2"/>
            </p:custDataLst>
          </p:nvPr>
        </p:nvSpPr>
        <p:spPr>
          <a:xfrm>
            <a:off x="3625753" y="1724706"/>
            <a:ext cx="8382519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chemeClr val="bg1"/>
              </a:buClr>
            </a:pP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水解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后生成乙酸和甲醇，只有乙酸和 </a:t>
            </a:r>
            <a:r>
              <a:rPr lang="en-US" altLang="zh-CN" sz="2400" b="1" err="1">
                <a:latin typeface="微软雅黑" panose="020B0503020204020204" charset="-122"/>
                <a:ea typeface="微软雅黑" panose="020B0503020204020204" charset="-122"/>
              </a:rPr>
              <a:t>NaOH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反应，所以需要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1mol NaOH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01" name="矩形 33800"/>
          <p:cNvSpPr/>
          <p:nvPr>
            <p:custDataLst>
              <p:tags r:id="rId3"/>
            </p:custDataLst>
          </p:nvPr>
        </p:nvSpPr>
        <p:spPr>
          <a:xfrm>
            <a:off x="3567567" y="3144338"/>
            <a:ext cx="826614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chemeClr val="folHlink"/>
              </a:buClr>
            </a:pPr>
            <a:r>
              <a:rPr lang="zh-CN" altLang="en-US" sz="2800" b="1" smtClean="0">
                <a:latin typeface="Arial" panose="020B0604020202020204" pitchFamily="34" charset="0"/>
              </a:rPr>
              <a:t>水解</a:t>
            </a:r>
            <a:r>
              <a:rPr lang="zh-CN" altLang="en-US" sz="2800" b="1">
                <a:latin typeface="Arial" panose="020B0604020202020204" pitchFamily="34" charset="0"/>
              </a:rPr>
              <a:t>后生成苯酚和丙酸，所以需要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2mol </a:t>
            </a:r>
            <a:r>
              <a:rPr lang="en-US" altLang="zh-CN" sz="2800" b="1" err="1" smtClean="0">
                <a:solidFill>
                  <a:srgbClr val="FF0000"/>
                </a:solidFill>
                <a:latin typeface="Arial" panose="020B0604020202020204" pitchFamily="34" charset="0"/>
              </a:rPr>
              <a:t>NaOH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80" name="Picture 3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481" y="1724706"/>
            <a:ext cx="14573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3567566" y="4840875"/>
            <a:ext cx="826614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chemeClr val="folHlink"/>
              </a:buClr>
            </a:pPr>
            <a:r>
              <a:rPr lang="zh-CN" altLang="en-US" sz="2800" b="1" smtClean="0">
                <a:latin typeface="Arial" panose="020B0604020202020204" pitchFamily="34" charset="0"/>
              </a:rPr>
              <a:t>水解得到</a:t>
            </a:r>
            <a:r>
              <a:rPr lang="en-US" altLang="zh-CN" sz="2800" b="1" smtClean="0">
                <a:latin typeface="Arial" panose="020B0604020202020204" pitchFamily="34" charset="0"/>
              </a:rPr>
              <a:t>2mol</a:t>
            </a:r>
            <a:r>
              <a:rPr lang="zh-CN" altLang="en-US" sz="2800" b="1" smtClean="0">
                <a:latin typeface="Arial" panose="020B0604020202020204" pitchFamily="34" charset="0"/>
              </a:rPr>
              <a:t>酚的羟基，</a:t>
            </a:r>
            <a:r>
              <a:rPr lang="en-US" altLang="zh-CN" sz="2800" b="1" smtClean="0">
                <a:latin typeface="Arial" panose="020B0604020202020204" pitchFamily="34" charset="0"/>
              </a:rPr>
              <a:t>1mol</a:t>
            </a:r>
            <a:r>
              <a:rPr lang="zh-CN" altLang="en-US" sz="2800" b="1" smtClean="0">
                <a:latin typeface="Arial" panose="020B0604020202020204" pitchFamily="34" charset="0"/>
              </a:rPr>
              <a:t>羧基，</a:t>
            </a:r>
            <a:r>
              <a:rPr lang="zh-CN" altLang="en-US" sz="2800" b="1">
                <a:latin typeface="Arial" panose="020B0604020202020204" pitchFamily="34" charset="0"/>
              </a:rPr>
              <a:t>所以需要 </a:t>
            </a:r>
            <a:r>
              <a:rPr lang="en-US" altLang="zh-CN" sz="2800" b="1" smtClean="0">
                <a:solidFill>
                  <a:srgbClr val="FF0000"/>
                </a:solidFill>
                <a:latin typeface="Arial" panose="020B0604020202020204" pitchFamily="34" charset="0"/>
              </a:rPr>
              <a:t>3mol NaOH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23" name="Picture 7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481" y="2949615"/>
            <a:ext cx="2210829" cy="9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5" name="Picture 7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481" y="4270849"/>
            <a:ext cx="2404421" cy="126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972820" y="161290"/>
            <a:ext cx="2345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课堂练习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/>
          <p:nvPr>
            <p:custDataLst>
              <p:tags r:id="rId1"/>
            </p:custDataLst>
          </p:nvPr>
        </p:nvSpPr>
        <p:spPr>
          <a:xfrm>
            <a:off x="436245" y="1929130"/>
            <a:ext cx="11242675" cy="2773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66700" algn="just" eaLnBrk="0" hangingPunct="0"/>
            <a:r>
              <a:rPr lang="en-US" altLang="zh-CN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练习</a:t>
            </a:r>
            <a:r>
              <a:rPr lang="en-US" altLang="zh-CN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1】1mol</a:t>
            </a:r>
            <a:r>
              <a:rPr lang="zh-CN" altLang="en-US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有机物</a:t>
            </a:r>
            <a:r>
              <a:rPr lang="en-US" altLang="zh-CN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           </a:t>
            </a:r>
            <a:r>
              <a:rPr lang="zh-CN" altLang="en-US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             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与足量</a:t>
            </a:r>
            <a:r>
              <a:rPr lang="en-US" altLang="zh-CN" sz="2800" b="1" err="1">
                <a:latin typeface="黑体" panose="02010609060101010101" pitchFamily="2" charset="-122"/>
                <a:ea typeface="黑体" panose="02010609060101010101" pitchFamily="2" charset="-122"/>
              </a:rPr>
              <a:t>NaOH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溶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266700" algn="just" eaLnBrk="0" hangingPunct="0"/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266700" algn="just" eaLnBrk="0" hangingPunct="0"/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266700" algn="just" eaLnBrk="0" hangingPunct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液充分反应，消耗</a:t>
            </a:r>
            <a:r>
              <a:rPr lang="en-US" altLang="zh-CN" sz="2800" b="1" err="1">
                <a:latin typeface="黑体" panose="02010609060101010101" pitchFamily="2" charset="-122"/>
                <a:ea typeface="黑体" panose="02010609060101010101" pitchFamily="2" charset="-122"/>
              </a:rPr>
              <a:t>NaOH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的物质的量为（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266700" algn="just" eaLnBrk="0" hangingPunct="0"/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266700" algn="just" eaLnBrk="0" hangingPunct="0"/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5mol   B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4mol   C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3mol   D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2mol</a:t>
            </a:r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5487" name="Text Box 15"/>
          <p:cNvSpPr txBox="1"/>
          <p:nvPr>
            <p:custDataLst>
              <p:tags r:id="rId2"/>
            </p:custDataLst>
          </p:nvPr>
        </p:nvSpPr>
        <p:spPr>
          <a:xfrm>
            <a:off x="7858483" y="2822008"/>
            <a:ext cx="719137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5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6105" y="1067435"/>
            <a:ext cx="4173220" cy="18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72820" y="161290"/>
            <a:ext cx="2345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课堂练习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255188" y="723444"/>
            <a:ext cx="831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5143500" algn="l"/>
              </a:tabLst>
            </a:pPr>
            <a:r>
              <a:rPr lang="en-US" altLang="zh-CN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练习</a:t>
            </a:r>
            <a:r>
              <a:rPr lang="en-US" altLang="zh-CN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2】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写出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下列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酯对应的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反应方程式</a:t>
            </a:r>
            <a:r>
              <a:rPr lang="zh-CN" altLang="zh-CN" sz="28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02802" y="1299472"/>
            <a:ext cx="3268576" cy="16491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9575" y="3597719"/>
            <a:ext cx="3904345" cy="1671113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671378" y="2124023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酸性条件下的水解反应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5783920" y="4202442"/>
            <a:ext cx="44697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与足量</a:t>
            </a:r>
            <a:r>
              <a:rPr lang="en-US" altLang="zh-CN" sz="2400" b="1" err="1" smtClean="0">
                <a:latin typeface="微软雅黑" panose="020B0503020204020204" charset="-122"/>
                <a:ea typeface="微软雅黑" panose="020B0503020204020204" charset="-122"/>
              </a:rPr>
              <a:t>NaOH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溶液反应的方程式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72820" y="161290"/>
            <a:ext cx="2345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课堂练习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/>
          <p:nvPr>
            <p:custDataLst>
              <p:tags r:id="rId1"/>
            </p:custDataLst>
          </p:nvPr>
        </p:nvSpPr>
        <p:spPr>
          <a:xfrm>
            <a:off x="488950" y="606425"/>
            <a:ext cx="10828020" cy="1135380"/>
          </a:xfrm>
          <a:prstGeom prst="rect">
            <a:avLst/>
          </a:prstGeom>
        </p:spPr>
        <p:txBody>
          <a:bodyPr vert="horz" wrap="square" lIns="91440" tIns="45720" rIns="91440" bIns="45720" anchor="t"/>
          <a:lstStyle>
            <a:lvl1pPr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265F"/>
              </a:buClr>
              <a:buSzPct val="70000"/>
              <a:buFont typeface="Arial" panose="020B0604020202020204" pitchFamily="34" charset="0"/>
              <a:defRPr sz="2400" kern="1200">
                <a:solidFill>
                  <a:srgbClr val="02265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69900" indent="-1270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265F"/>
              </a:buClr>
              <a:buSzPct val="70000"/>
              <a:buFont typeface="Arial" panose="020B0604020202020204" pitchFamily="34" charset="0"/>
              <a:buChar char="•"/>
              <a:defRPr sz="2100" kern="1200">
                <a:solidFill>
                  <a:srgbClr val="02265F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771525" indent="-8572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265F"/>
              </a:buClr>
              <a:buSzPct val="70000"/>
              <a:buFont typeface="Arial" panose="020B0604020202020204" pitchFamily="34" charset="0"/>
              <a:buChar char="•"/>
              <a:defRPr kern="1200">
                <a:solidFill>
                  <a:srgbClr val="02265F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111250" indent="-825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265F"/>
              </a:buClr>
              <a:buSzPct val="70000"/>
              <a:buFont typeface="Arial" panose="020B0604020202020204" pitchFamily="34" charset="0"/>
              <a:buChar char="•"/>
              <a:defRPr sz="1500" kern="1200">
                <a:solidFill>
                  <a:srgbClr val="02265F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457325" indent="-8572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265F"/>
              </a:buClr>
              <a:buSzPct val="70000"/>
              <a:buFont typeface="Arial" panose="020B0604020202020204" pitchFamily="34" charset="0"/>
              <a:buChar char="•"/>
              <a:defRPr sz="1500" kern="1200">
                <a:solidFill>
                  <a:srgbClr val="02265F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3】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现有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分子式为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的四种有机物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，且分子内均含有甲基，把它们分别进行下列实验以鉴别之，其实验记录如下：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Group 5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19225" y="1965960"/>
          <a:ext cx="9469120" cy="2438400"/>
        </p:xfrm>
        <a:graphic>
          <a:graphicData uri="http://schemas.openxmlformats.org/drawingml/2006/table">
            <a:tbl>
              <a:tblPr/>
              <a:tblGrid>
                <a:gridCol w="789305"/>
                <a:gridCol w="2065020"/>
                <a:gridCol w="1870710"/>
                <a:gridCol w="2755900"/>
                <a:gridCol w="1988185"/>
              </a:tblGrid>
              <a:tr h="41402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NaOH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溶液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银氨溶液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新制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Cu(OH)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金属钠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A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中和反应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溶解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产生氢气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B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有银镜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产生红色沉淀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产生氢气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C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水解反应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有银镜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产生红色沉淀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D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水解反应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41"/>
          <p:cNvSpPr txBox="1"/>
          <p:nvPr>
            <p:custDataLst>
              <p:tags r:id="rId3"/>
            </p:custDataLst>
          </p:nvPr>
        </p:nvSpPr>
        <p:spPr>
          <a:xfrm>
            <a:off x="1135380" y="4438015"/>
            <a:ext cx="9535160" cy="18865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的结构简式分别为：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_____________B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200" b="1" u="sng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3200" b="1" u="sng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_____</a:t>
            </a:r>
            <a:endParaRPr lang="en-US" altLang="zh-CN" sz="3200" b="1" u="sng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200" b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_____________D</a:t>
            </a:r>
            <a:r>
              <a:rPr lang="zh-CN" altLang="en-US" sz="3200" b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_____________</a:t>
            </a:r>
            <a:r>
              <a:rPr lang="zh-CN" altLang="en-US" sz="3200" u="sng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200" u="sng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43"/>
          <p:cNvSpPr txBox="1"/>
          <p:nvPr>
            <p:custDataLst>
              <p:tags r:id="rId4"/>
            </p:custDataLst>
          </p:nvPr>
        </p:nvSpPr>
        <p:spPr>
          <a:xfrm>
            <a:off x="1750526" y="5151308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COOH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44"/>
          <p:cNvSpPr txBox="1"/>
          <p:nvPr>
            <p:custDataLst>
              <p:tags r:id="rId5"/>
            </p:custDataLst>
          </p:nvPr>
        </p:nvSpPr>
        <p:spPr>
          <a:xfrm>
            <a:off x="5269107" y="5151308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CH(OH)CHO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45"/>
          <p:cNvSpPr txBox="1"/>
          <p:nvPr>
            <p:custDataLst>
              <p:tags r:id="rId6"/>
            </p:custDataLst>
          </p:nvPr>
        </p:nvSpPr>
        <p:spPr>
          <a:xfrm>
            <a:off x="1777514" y="5857867"/>
            <a:ext cx="2493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HCOOCH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sz="24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46"/>
          <p:cNvSpPr txBox="1"/>
          <p:nvPr>
            <p:custDataLst>
              <p:tags r:id="rId7"/>
            </p:custDataLst>
          </p:nvPr>
        </p:nvSpPr>
        <p:spPr>
          <a:xfrm>
            <a:off x="5275937" y="5857867"/>
            <a:ext cx="2190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COOCH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sz="24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72820" y="161290"/>
            <a:ext cx="2345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课堂练习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587829" y="77065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二、油脂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15" y="1792748"/>
            <a:ext cx="31146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102911" y="1676524"/>
            <a:ext cx="1444345" cy="285181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713997" y="1676523"/>
            <a:ext cx="1814460" cy="285181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箭头 4"/>
          <p:cNvSpPr/>
          <p:nvPr>
            <p:custDataLst>
              <p:tags r:id="rId6"/>
            </p:custDataLst>
          </p:nvPr>
        </p:nvSpPr>
        <p:spPr>
          <a:xfrm>
            <a:off x="3349085" y="4648203"/>
            <a:ext cx="272142" cy="41365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>
            <p:custDataLst>
              <p:tags r:id="rId7"/>
            </p:custDataLst>
          </p:nvPr>
        </p:nvSpPr>
        <p:spPr>
          <a:xfrm>
            <a:off x="1689012" y="4648203"/>
            <a:ext cx="272142" cy="41365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67119" y="5246524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来源：高级脂肪酸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3085046" y="524756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来源：甘油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>
            <p:custDataLst>
              <p:tags r:id="rId10"/>
            </p:custDataLst>
          </p:nvPr>
        </p:nvSpPr>
        <p:spPr>
          <a:xfrm>
            <a:off x="5377543" y="161634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油脂：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高级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脂肪酸与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甘油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形成的酯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5236029" y="2588960"/>
            <a:ext cx="628105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不饱和程度高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时，油脂常温下为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液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态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，称为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油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236029" y="3751776"/>
            <a:ext cx="628105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饱和程度高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时，油脂常温下为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固态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，称为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脂肪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>
            <p:custDataLst>
              <p:tags r:id="rId13"/>
            </p:custDataLst>
          </p:nvPr>
        </p:nvSpPr>
        <p:spPr>
          <a:xfrm>
            <a:off x="5377543" y="5061860"/>
            <a:ext cx="623751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天然油脂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是多种高级脂肪酸与甘油形成的酯，属于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混合物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>
            <a:off x="1004570" y="161290"/>
            <a:ext cx="3702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学习任务四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认识油酯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5" grpId="0" bldLvl="0" animBg="1"/>
      <p:bldP spid="8" grpId="0" bldLvl="0" animBg="1"/>
      <p:bldP spid="7" grpId="0"/>
      <p:bldP spid="10" grpId="0"/>
      <p:bldP spid="9" grpId="0"/>
      <p:bldP spid="11" grpId="0"/>
      <p:bldP spid="1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587829" y="770652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、油脂的化学性质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15" y="1792748"/>
            <a:ext cx="31146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2001837" y="1676648"/>
            <a:ext cx="1296533" cy="285181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615543" y="1676524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）油脂含有酯基，油脂能发生水解反应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4778829" y="263628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酸性条件产物：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6955972" y="2620920"/>
            <a:ext cx="4077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高级脂肪酸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难溶于水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甘油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>
            <p:custDataLst>
              <p:tags r:id="rId8"/>
            </p:custDataLst>
          </p:nvPr>
        </p:nvSpPr>
        <p:spPr>
          <a:xfrm>
            <a:off x="4778829" y="353980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碱性条件产物：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6955972" y="3539800"/>
            <a:ext cx="4992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高级脂肪酸盐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钠盐易溶于水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甘油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4778829" y="452846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碱性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条件下</a:t>
            </a:r>
            <a:r>
              <a:rPr lang="zh-CN" altLang="en-US" sz="24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油脂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水解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又称为</a:t>
            </a:r>
            <a:r>
              <a:rPr lang="zh-CN" altLang="en-US" sz="24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皂化反应</a:t>
            </a:r>
            <a:endParaRPr lang="zh-CN" altLang="en-US" sz="240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>
            <p:custDataLst>
              <p:tags r:id="rId11"/>
            </p:custDataLst>
          </p:nvPr>
        </p:nvSpPr>
        <p:spPr>
          <a:xfrm>
            <a:off x="1066800" y="5344885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思考</a:t>
            </a:r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如何判断皂化反应已经完全？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1"/>
          <p:cNvSpPr txBox="1"/>
          <p:nvPr>
            <p:custDataLst>
              <p:tags r:id="rId12"/>
            </p:custDataLst>
          </p:nvPr>
        </p:nvSpPr>
        <p:spPr>
          <a:xfrm>
            <a:off x="587829" y="754777"/>
            <a:ext cx="2809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、油脂的化学性质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"/>
          <p:cNvSpPr txBox="1"/>
          <p:nvPr>
            <p:custDataLst>
              <p:tags r:id="rId13"/>
            </p:custDataLst>
          </p:nvPr>
        </p:nvSpPr>
        <p:spPr>
          <a:xfrm>
            <a:off x="4615543" y="1660649"/>
            <a:ext cx="5857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）油脂含有酯基，油脂能发生水解反应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11"/>
          <p:cNvSpPr txBox="1"/>
          <p:nvPr>
            <p:custDataLst>
              <p:tags r:id="rId14"/>
            </p:custDataLst>
          </p:nvPr>
        </p:nvSpPr>
        <p:spPr>
          <a:xfrm>
            <a:off x="4778829" y="262041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酸性条件产物：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16"/>
          <p:cNvSpPr txBox="1"/>
          <p:nvPr>
            <p:custDataLst>
              <p:tags r:id="rId15"/>
            </p:custDataLst>
          </p:nvPr>
        </p:nvSpPr>
        <p:spPr>
          <a:xfrm>
            <a:off x="4778829" y="3523927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碱性条件产物：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5"/>
          <p:cNvSpPr txBox="1"/>
          <p:nvPr>
            <p:custDataLst>
              <p:tags r:id="rId16"/>
            </p:custDataLst>
          </p:nvPr>
        </p:nvSpPr>
        <p:spPr>
          <a:xfrm>
            <a:off x="4778829" y="4512592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碱性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条件下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油脂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水解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又称为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皂化反应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18"/>
          <p:cNvSpPr txBox="1"/>
          <p:nvPr>
            <p:custDataLst>
              <p:tags r:id="rId17"/>
            </p:custDataLst>
          </p:nvPr>
        </p:nvSpPr>
        <p:spPr>
          <a:xfrm>
            <a:off x="1066800" y="5329010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思考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如何判断皂化反应已经完全？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1004570" y="161290"/>
            <a:ext cx="3702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学习任务四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认识油酯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3" grpId="0"/>
      <p:bldP spid="12" grpId="0"/>
      <p:bldP spid="15" grpId="0"/>
      <p:bldP spid="17" grpId="0"/>
      <p:bldP spid="18" grpId="0"/>
      <p:bldP spid="16" grpId="0"/>
      <p:bldP spid="19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587829" y="770652"/>
            <a:ext cx="2809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、油脂的化学性质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15" y="1792748"/>
            <a:ext cx="31146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102912" y="1676524"/>
            <a:ext cx="722172" cy="285181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615543" y="1352978"/>
            <a:ext cx="67716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）当烃基含有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碳碳双键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时，油脂有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烯烃的性质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5475554" y="2122715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如：油能使溴水、酸性高锰酸钾褪色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5192485" y="3102433"/>
            <a:ext cx="6278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油，含有碳碳双键，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易氧化而变质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，不易保存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下箭头 6"/>
          <p:cNvSpPr/>
          <p:nvPr>
            <p:custDataLst>
              <p:tags r:id="rId8"/>
            </p:custDataLst>
          </p:nvPr>
        </p:nvSpPr>
        <p:spPr>
          <a:xfrm>
            <a:off x="5192525" y="3683841"/>
            <a:ext cx="566057" cy="96424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4920342" y="4800600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人造脂肪，便于储存和运输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>
            <p:custDataLst>
              <p:tags r:id="rId10"/>
            </p:custDataLst>
          </p:nvPr>
        </p:nvSpPr>
        <p:spPr>
          <a:xfrm>
            <a:off x="6096000" y="3935130"/>
            <a:ext cx="5126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加成→油脂氢化（油脂的硬化）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1004570" y="161290"/>
            <a:ext cx="3702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学习任务四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认识油酯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5" grpId="0"/>
      <p:bldP spid="6" grpId="0"/>
      <p:bldP spid="7" grpId="0" bldLvl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61282" y="765402"/>
          <a:ext cx="10326974" cy="334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2" imgW="3994150" imgH="1296035" progId="Word.Document.12">
                  <p:embed/>
                </p:oleObj>
              </mc:Choice>
              <mc:Fallback>
                <p:oleObj name="文档" r:id="rId2" imgW="3994150" imgH="12960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282" y="765402"/>
                        <a:ext cx="10326974" cy="3349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5121004" y="1034534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√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9540604" y="1644134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√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9049764" y="2231963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√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529650" y="29394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×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5462850" y="344725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×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1696700" y="11366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对象 16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29920" y="716915"/>
          <a:ext cx="12940030" cy="370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2" imgW="6633845" imgH="1901825" progId="Word.Document.12">
                  <p:embed/>
                </p:oleObj>
              </mc:Choice>
              <mc:Fallback>
                <p:oleObj name="文档" r:id="rId2" imgW="6633845" imgH="19018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9920" y="716915"/>
                        <a:ext cx="12940030" cy="3707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4551159" y="232881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608400" y="28520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肥皂</a:t>
            </a:r>
            <a:endParaRPr lang="zh-CN" altLang="en-US" sz="280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/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80" y="4205605"/>
            <a:ext cx="2921635" cy="206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165" y="4221480"/>
            <a:ext cx="2632710" cy="204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613186" y="796066"/>
            <a:ext cx="10100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回顾：乙酸与乙醇在浓硫酸加热条件下可以发生酯化反应，分析乙酸乙酯与乙酸结构上的变化。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13285" y="2043018"/>
            <a:ext cx="8096250" cy="100965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730591" y="2432161"/>
            <a:ext cx="914400" cy="620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7334864" y="2432160"/>
            <a:ext cx="1527586" cy="620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720762" y="3426767"/>
            <a:ext cx="88582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酯：羧酸中羧基的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-OH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被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-OR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取代后的产物，官能团为：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-COOR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47705" y="4674080"/>
            <a:ext cx="10639313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羧酸衍生物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：羧酸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分子中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羧基上的羟基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被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其他原子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或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原子团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取代得到的产物。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012258" y="6158985"/>
            <a:ext cx="961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酰基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3037838" y="6178988"/>
            <a:ext cx="764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酯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5421579" y="6124433"/>
            <a:ext cx="1039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酰卤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" name="组合 29"/>
          <p:cNvGrpSpPr/>
          <p:nvPr>
            <p:custDataLst>
              <p:tags r:id="rId11"/>
            </p:custDataLst>
          </p:nvPr>
        </p:nvGrpSpPr>
        <p:grpSpPr>
          <a:xfrm>
            <a:off x="1012258" y="5149335"/>
            <a:ext cx="8075445" cy="1090296"/>
            <a:chOff x="1012258" y="5074404"/>
            <a:chExt cx="8075445" cy="1090296"/>
          </a:xfrm>
        </p:grpSpPr>
        <p:grpSp>
          <p:nvGrpSpPr>
            <p:cNvPr id="8" name="组合 7"/>
            <p:cNvGrpSpPr/>
            <p:nvPr>
              <p:custDataLst>
                <p:tags r:id="rId12"/>
              </p:custDataLst>
            </p:nvPr>
          </p:nvGrpSpPr>
          <p:grpSpPr>
            <a:xfrm>
              <a:off x="1012258" y="5149335"/>
              <a:ext cx="932180" cy="1015365"/>
              <a:chOff x="1523" y="7490"/>
              <a:chExt cx="1468" cy="1599"/>
            </a:xfrm>
          </p:grpSpPr>
          <p:sp>
            <p:nvSpPr>
              <p:cNvPr id="9" name="文本框 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523" y="8267"/>
                <a:ext cx="146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R-C-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2021" y="7490"/>
                <a:ext cx="724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O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15"/>
                </p:custDataLst>
              </p:nvPr>
            </p:nvSpPr>
            <p:spPr>
              <a:xfrm rot="5400000">
                <a:off x="2060" y="7874"/>
                <a:ext cx="615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=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>
              <p:custDataLst>
                <p:tags r:id="rId16"/>
              </p:custDataLst>
            </p:nvPr>
          </p:nvGrpSpPr>
          <p:grpSpPr>
            <a:xfrm>
              <a:off x="2773361" y="5135047"/>
              <a:ext cx="1581150" cy="1015365"/>
              <a:chOff x="4317" y="7490"/>
              <a:chExt cx="2490" cy="1599"/>
            </a:xfrm>
          </p:grpSpPr>
          <p:sp>
            <p:nvSpPr>
              <p:cNvPr id="14" name="文本框 1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317" y="8267"/>
                <a:ext cx="2490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 smtClean="0">
                    <a:solidFill>
                      <a:schemeClr val="tx1"/>
                    </a:solidFill>
                  </a:rPr>
                  <a:t>R-C-</a:t>
                </a:r>
                <a:r>
                  <a:rPr lang="en-US" altLang="zh-CN" sz="2800" b="1" smtClean="0">
                    <a:solidFill>
                      <a:srgbClr val="1D41D5"/>
                    </a:solidFill>
                  </a:rPr>
                  <a:t>OR´</a:t>
                </a:r>
                <a:endParaRPr lang="en-US" altLang="zh-CN" sz="2800" b="1">
                  <a:solidFill>
                    <a:srgbClr val="1D41D5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800" y="7490"/>
                <a:ext cx="727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O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9"/>
                </p:custDataLst>
              </p:nvPr>
            </p:nvSpPr>
            <p:spPr>
              <a:xfrm rot="5400000">
                <a:off x="4840" y="7872"/>
                <a:ext cx="615" cy="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=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>
              <p:custDataLst>
                <p:tags r:id="rId20"/>
              </p:custDataLst>
            </p:nvPr>
          </p:nvGrpSpPr>
          <p:grpSpPr>
            <a:xfrm>
              <a:off x="5356492" y="5088692"/>
              <a:ext cx="1169670" cy="1015365"/>
              <a:chOff x="7789" y="7490"/>
              <a:chExt cx="1842" cy="1599"/>
            </a:xfrm>
          </p:grpSpPr>
          <p:sp>
            <p:nvSpPr>
              <p:cNvPr id="19" name="文本框 18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789" y="8267"/>
                <a:ext cx="1842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R-C-</a:t>
                </a:r>
                <a:r>
                  <a:rPr lang="en-US" altLang="zh-CN" sz="2800" b="1">
                    <a:solidFill>
                      <a:srgbClr val="1D41D5"/>
                    </a:solidFill>
                  </a:rPr>
                  <a:t>X</a:t>
                </a:r>
                <a:endParaRPr lang="en-US" altLang="zh-CN" sz="2800" b="1">
                  <a:solidFill>
                    <a:srgbClr val="1D41D5"/>
                  </a:solidFill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8270" y="7490"/>
                <a:ext cx="724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O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23"/>
                </p:custDataLst>
              </p:nvPr>
            </p:nvSpPr>
            <p:spPr>
              <a:xfrm rot="5400000">
                <a:off x="8309" y="7874"/>
                <a:ext cx="615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=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>
              <p:custDataLst>
                <p:tags r:id="rId24"/>
              </p:custDataLst>
            </p:nvPr>
          </p:nvGrpSpPr>
          <p:grpSpPr>
            <a:xfrm>
              <a:off x="7514173" y="5074404"/>
              <a:ext cx="1573530" cy="1015365"/>
              <a:chOff x="11533" y="7535"/>
              <a:chExt cx="2478" cy="1599"/>
            </a:xfrm>
          </p:grpSpPr>
          <p:sp>
            <p:nvSpPr>
              <p:cNvPr id="24" name="文本框 2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1533" y="8312"/>
                <a:ext cx="247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R-C-</a:t>
                </a:r>
                <a:r>
                  <a:rPr lang="en-US" altLang="zh-CN" sz="2800" b="1">
                    <a:solidFill>
                      <a:srgbClr val="1D41D5"/>
                    </a:solidFill>
                  </a:rPr>
                  <a:t>NH</a:t>
                </a:r>
                <a:r>
                  <a:rPr lang="en-US" altLang="zh-CN" sz="2800" b="1" baseline="-25000">
                    <a:solidFill>
                      <a:srgbClr val="1D41D5"/>
                    </a:solidFill>
                  </a:rPr>
                  <a:t>2</a:t>
                </a:r>
                <a:endParaRPr lang="en-US" altLang="zh-CN" sz="2800" b="1" baseline="-25000">
                  <a:solidFill>
                    <a:srgbClr val="1D41D5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2048" y="7535"/>
                <a:ext cx="724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O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27"/>
                </p:custDataLst>
              </p:nvPr>
            </p:nvSpPr>
            <p:spPr>
              <a:xfrm rot="5400000">
                <a:off x="12087" y="7919"/>
                <a:ext cx="615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/>
                    </a:solidFill>
                  </a:rPr>
                  <a:t>=</a:t>
                </a:r>
                <a:endParaRPr lang="en-US" altLang="zh-CN" sz="28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/>
          <p:cNvSpPr txBox="1"/>
          <p:nvPr>
            <p:custDataLst>
              <p:tags r:id="rId28"/>
            </p:custDataLst>
          </p:nvPr>
        </p:nvSpPr>
        <p:spPr>
          <a:xfrm>
            <a:off x="7727532" y="6088138"/>
            <a:ext cx="1039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酰胺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>
            <p:custDataLst>
              <p:tags r:id="rId29"/>
            </p:custDataLst>
          </p:nvPr>
        </p:nvSpPr>
        <p:spPr>
          <a:xfrm>
            <a:off x="1358562" y="3982151"/>
            <a:ext cx="5350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饱和一元酯的分子式的通式：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2n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4570" y="161290"/>
            <a:ext cx="3702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学习任务一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认识酯类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12" grpId="0"/>
      <p:bldP spid="17" grpId="0"/>
      <p:bldP spid="22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587829" y="770652"/>
            <a:ext cx="21996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、油脂的用途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15" y="1792748"/>
            <a:ext cx="31146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5246914" y="1872343"/>
            <a:ext cx="526732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）食用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提供能量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提供各种类型的高级脂肪酸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食用不饱和程度高的油脂更健康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5323114" y="3996624"/>
            <a:ext cx="59653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）化工原料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肥皂、甘油、人造脂肪、脂肪酸、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乳化剂、润滑剂、炸药等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1004570" y="161290"/>
            <a:ext cx="3702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学习任务四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认识油酯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70114" y="925286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三、胺、酰胺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107657" y="1793910"/>
            <a:ext cx="980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、胺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98337" y="2697424"/>
            <a:ext cx="1159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R-NH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936920" y="2695191"/>
            <a:ext cx="15240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CH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-NH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baseline="-250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349" y="2450112"/>
            <a:ext cx="1976859" cy="9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4138190" y="366848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甲胺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7643391" y="366848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苯胺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8295" y="4548505"/>
            <a:ext cx="9020810" cy="12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1004570" y="161290"/>
            <a:ext cx="4579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学习任务五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认识胺、酰胺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70114" y="925286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三、胺、酰胺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107657" y="1510874"/>
            <a:ext cx="1285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、酰胺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636" y="2179775"/>
            <a:ext cx="19383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792" y="2239007"/>
            <a:ext cx="193833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776" y="2243811"/>
            <a:ext cx="1584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3385457" y="338321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乙酰胺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>
            <p:custDataLst>
              <p:tags r:id="rId10"/>
            </p:custDataLst>
          </p:nvPr>
        </p:nvSpPr>
        <p:spPr>
          <a:xfrm>
            <a:off x="5584371" y="338321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苯甲酰胺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1433934" y="4047245"/>
            <a:ext cx="963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酰胺在酸或碱性存在并加热条件下可以发生水解反应（类似酯的水解）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776" y="4643129"/>
            <a:ext cx="76946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934" y="5445564"/>
            <a:ext cx="7383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1385776" y="6193972"/>
            <a:ext cx="82619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有机合成中的应用：形成酰胺，可保护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-NH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，防止其被氧化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1004570" y="161290"/>
            <a:ext cx="4579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学习任务五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认识胺、酰胺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2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/>
          <p:nvPr>
            <p:custDataLst>
              <p:tags r:id="rId1"/>
            </p:custDataLst>
          </p:nvPr>
        </p:nvSpPr>
        <p:spPr>
          <a:xfrm>
            <a:off x="2206625" y="486568"/>
            <a:ext cx="7696200" cy="8905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酯化反应与酯水解反应的比较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102408" name="Group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66470" y="1377315"/>
          <a:ext cx="10622280" cy="4794250"/>
        </p:xfrm>
        <a:graphic>
          <a:graphicData uri="http://schemas.openxmlformats.org/drawingml/2006/table">
            <a:tbl>
              <a:tblPr/>
              <a:tblGrid>
                <a:gridCol w="2339975"/>
                <a:gridCol w="3693795"/>
                <a:gridCol w="4588510"/>
              </a:tblGrid>
              <a:tr h="69723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酯    化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水    解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3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反应关系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66294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催 化 剂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99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催化剂的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其他作用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05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加热方式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反应类型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39" name="Rectangle 39"/>
          <p:cNvSpPr/>
          <p:nvPr>
            <p:custDataLst>
              <p:tags r:id="rId3"/>
            </p:custDataLst>
          </p:nvPr>
        </p:nvSpPr>
        <p:spPr>
          <a:xfrm>
            <a:off x="7123430" y="3573780"/>
            <a:ext cx="44138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400" b="1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NaOH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中和酯水解生成的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COOH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，提高酯的水解率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2440" name="Group 40"/>
          <p:cNvGrpSpPr/>
          <p:nvPr>
            <p:custDataLst>
              <p:tags r:id="rId4"/>
            </p:custDataLst>
          </p:nvPr>
        </p:nvGrpSpPr>
        <p:grpSpPr>
          <a:xfrm>
            <a:off x="3794126" y="2201863"/>
            <a:ext cx="7045325" cy="460375"/>
            <a:chOff x="1527" y="1614"/>
            <a:chExt cx="4438" cy="290"/>
          </a:xfrm>
        </p:grpSpPr>
        <p:grpSp>
          <p:nvGrpSpPr>
            <p:cNvPr id="30755" name="Group 41"/>
            <p:cNvGrpSpPr/>
            <p:nvPr>
              <p:custDataLst>
                <p:tags r:id="rId5"/>
              </p:custDataLst>
            </p:nvPr>
          </p:nvGrpSpPr>
          <p:grpSpPr>
            <a:xfrm>
              <a:off x="3417" y="1652"/>
              <a:ext cx="548" cy="179"/>
              <a:chOff x="3004" y="1377"/>
              <a:chExt cx="548" cy="179"/>
            </a:xfrm>
          </p:grpSpPr>
          <p:grpSp>
            <p:nvGrpSpPr>
              <p:cNvPr id="30756" name="Group 42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3024" y="1377"/>
                <a:ext cx="528" cy="63"/>
                <a:chOff x="3024" y="1377"/>
                <a:chExt cx="528" cy="63"/>
              </a:xfrm>
            </p:grpSpPr>
            <p:sp>
              <p:nvSpPr>
                <p:cNvPr id="30757" name="Line 43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024" y="1440"/>
                  <a:ext cx="52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58" name="Freeform 44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432" y="1377"/>
                  <a:ext cx="100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51"/>
                    </a:cxn>
                  </a:cxnLst>
                  <a:rect l="0" t="0" r="0" b="0"/>
                  <a:pathLst>
                    <a:path w="100" h="51">
                      <a:moveTo>
                        <a:pt x="0" y="0"/>
                      </a:moveTo>
                      <a:lnTo>
                        <a:pt x="100" y="5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759" name="Group 45"/>
              <p:cNvGrpSpPr/>
              <p:nvPr>
                <p:custDataLst>
                  <p:tags r:id="rId9"/>
                </p:custDataLst>
              </p:nvPr>
            </p:nvGrpSpPr>
            <p:grpSpPr>
              <a:xfrm rot="10800000">
                <a:off x="3004" y="1485"/>
                <a:ext cx="528" cy="71"/>
                <a:chOff x="2661" y="1369"/>
                <a:chExt cx="528" cy="71"/>
              </a:xfrm>
            </p:grpSpPr>
            <p:sp>
              <p:nvSpPr>
                <p:cNvPr id="30760" name="Line 4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661" y="1440"/>
                  <a:ext cx="52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61" name="Freeform 4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982" y="1369"/>
                  <a:ext cx="198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51"/>
                    </a:cxn>
                  </a:cxnLst>
                  <a:rect l="0" t="0" r="0" b="0"/>
                  <a:pathLst>
                    <a:path w="100" h="51">
                      <a:moveTo>
                        <a:pt x="0" y="0"/>
                      </a:moveTo>
                      <a:lnTo>
                        <a:pt x="100" y="5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0762" name="Text Box 48"/>
            <p:cNvSpPr txBox="1"/>
            <p:nvPr>
              <p:custDataLst>
                <p:tags r:id="rId12"/>
              </p:custDataLst>
            </p:nvPr>
          </p:nvSpPr>
          <p:spPr>
            <a:xfrm>
              <a:off x="1527" y="1614"/>
              <a:ext cx="443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COOH+C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OH              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COOC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2449" name="Rectangle 49"/>
          <p:cNvSpPr/>
          <p:nvPr>
            <p:custDataLst>
              <p:tags r:id="rId13"/>
            </p:custDataLst>
          </p:nvPr>
        </p:nvSpPr>
        <p:spPr>
          <a:xfrm>
            <a:off x="4429126" y="2952750"/>
            <a:ext cx="1882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浓 硫 酸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50" name="Rectangle 50"/>
          <p:cNvSpPr/>
          <p:nvPr>
            <p:custDataLst>
              <p:tags r:id="rId14"/>
            </p:custDataLst>
          </p:nvPr>
        </p:nvSpPr>
        <p:spPr>
          <a:xfrm>
            <a:off x="7206933" y="2952750"/>
            <a:ext cx="28813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稀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NaOH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51" name="Rectangle 51"/>
          <p:cNvSpPr/>
          <p:nvPr>
            <p:custDataLst>
              <p:tags r:id="rId15"/>
            </p:custDataLst>
          </p:nvPr>
        </p:nvSpPr>
        <p:spPr>
          <a:xfrm>
            <a:off x="3460115" y="3646170"/>
            <a:ext cx="33337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吸水，提高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COOH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的转化率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52" name="Rectangle 52"/>
          <p:cNvSpPr/>
          <p:nvPr>
            <p:custDataLst>
              <p:tags r:id="rId16"/>
            </p:custDataLst>
          </p:nvPr>
        </p:nvSpPr>
        <p:spPr>
          <a:xfrm>
            <a:off x="4203701" y="4712653"/>
            <a:ext cx="26019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Arial" panose="020B0604020202020204" pitchFamily="34" charset="0"/>
                <a:ea typeface="黑体" panose="02010609060101010101" pitchFamily="2" charset="-122"/>
              </a:rPr>
              <a:t>酒精灯火焰加热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453" name="Rectangle 53"/>
          <p:cNvSpPr/>
          <p:nvPr>
            <p:custDataLst>
              <p:tags r:id="rId17"/>
            </p:custDataLst>
          </p:nvPr>
        </p:nvSpPr>
        <p:spPr>
          <a:xfrm>
            <a:off x="7175500" y="4773613"/>
            <a:ext cx="1943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pitchFamily="2" charset="-122"/>
              </a:rPr>
              <a:t>热水浴加热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454" name="Rectangle 54"/>
          <p:cNvSpPr/>
          <p:nvPr>
            <p:custDataLst>
              <p:tags r:id="rId18"/>
            </p:custDataLst>
          </p:nvPr>
        </p:nvSpPr>
        <p:spPr>
          <a:xfrm>
            <a:off x="4357689" y="5231131"/>
            <a:ext cx="18827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酯化反应 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取代反应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55" name="Rectangle 55"/>
          <p:cNvSpPr/>
          <p:nvPr>
            <p:custDataLst>
              <p:tags r:id="rId19"/>
            </p:custDataLst>
          </p:nvPr>
        </p:nvSpPr>
        <p:spPr>
          <a:xfrm>
            <a:off x="7706361" y="5314634"/>
            <a:ext cx="18827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Arial" panose="020B0604020202020204" pitchFamily="34" charset="0"/>
                <a:ea typeface="黑体" panose="02010609060101010101" pitchFamily="2" charset="-122"/>
              </a:rPr>
              <a:t>水解反应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r>
              <a:rPr lang="zh-CN" altLang="en-US" sz="2400" b="1">
                <a:latin typeface="Arial" panose="020B0604020202020204" pitchFamily="34" charset="0"/>
                <a:ea typeface="黑体" panose="02010609060101010101" pitchFamily="2" charset="-122"/>
              </a:rPr>
              <a:t>取代反应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9" grpId="0"/>
      <p:bldP spid="102449" grpId="0"/>
      <p:bldP spid="102450" grpId="0"/>
      <p:bldP spid="102451" grpId="0"/>
      <p:bldP spid="102452" grpId="0"/>
      <p:bldP spid="102453" grpId="0"/>
      <p:bldP spid="102454" grpId="0"/>
      <p:bldP spid="1024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543367" y="708600"/>
            <a:ext cx="833863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5143500" algn="l"/>
              </a:tabLst>
            </a:pPr>
            <a:r>
              <a:rPr altLang="zh-CN" sz="2800" b="1" kern="100">
                <a:latin typeface="微软雅黑" panose="020B0503020204020204" charset="-122"/>
                <a:ea typeface="微软雅黑" panose="020B0503020204020204" charset="-122"/>
              </a:rPr>
              <a:t>氨、胺、酰胺和铵盐的比较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5841" name="表格 3795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0277" y="1298626"/>
          <a:ext cx="10774680" cy="5292725"/>
        </p:xfrm>
        <a:graphic>
          <a:graphicData uri="http://schemas.openxmlformats.org/drawingml/2006/table">
            <a:tbl>
              <a:tblPr/>
              <a:tblGrid>
                <a:gridCol w="1255395"/>
                <a:gridCol w="2432050"/>
                <a:gridCol w="1981835"/>
                <a:gridCol w="2652395"/>
                <a:gridCol w="2453005"/>
              </a:tblGrid>
              <a:tr h="6096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zh-CN" sz="280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氨</a:t>
                      </a:r>
                      <a:endParaRPr lang="zh-CN" altLang="zh-CN" sz="280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en-US" sz="280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胺</a:t>
                      </a:r>
                      <a:endParaRPr lang="zh-CN" altLang="en-US" sz="280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en-US" sz="280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酰胺</a:t>
                      </a:r>
                      <a:endParaRPr lang="zh-CN" altLang="en-US" sz="280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en-US" sz="280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铵盐</a:t>
                      </a:r>
                      <a:endParaRPr lang="zh-CN" altLang="en-US" sz="280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2588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组成元素</a:t>
                      </a:r>
                      <a:endParaRPr lang="zh-CN" altLang="en-US" sz="2800">
                        <a:solidFill>
                          <a:srgbClr val="0000FF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en-US" altLang="zh-CN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en-US" altLang="zh-CN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en-US" altLang="zh-CN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2588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结构特点</a:t>
                      </a:r>
                      <a:endParaRPr lang="zh-CN" altLang="en-US" sz="2800">
                        <a:solidFill>
                          <a:srgbClr val="0000FF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2588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化学性质</a:t>
                      </a:r>
                      <a:endParaRPr lang="zh-CN" altLang="en-US" sz="2800">
                        <a:solidFill>
                          <a:srgbClr val="0000FF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548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用途</a:t>
                      </a:r>
                      <a:endParaRPr lang="zh-CN" altLang="en-US" sz="2800">
                        <a:solidFill>
                          <a:srgbClr val="0000FF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890" marR="121890" marT="60947" marB="60947"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2319486" y="2107940"/>
            <a:ext cx="9065834" cy="551112"/>
            <a:chOff x="4127" y="2303"/>
            <a:chExt cx="10709" cy="651"/>
          </a:xfrm>
        </p:grpSpPr>
        <p:sp>
          <p:nvSpPr>
            <p:cNvPr id="35881" name="文本框 6"/>
            <p:cNvSpPr/>
            <p:nvPr>
              <p:custDataLst>
                <p:tags r:id="rId4"/>
              </p:custDataLst>
            </p:nvPr>
          </p:nvSpPr>
          <p:spPr>
            <a:xfrm>
              <a:off x="4127" y="2303"/>
              <a:ext cx="1408" cy="6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00000"/>
                </a:lnSpc>
              </a:pP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N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H</a:t>
              </a:r>
              <a:endParaRPr lang="en-US" altLang="zh-CN" sz="28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5882" name="文本框 7"/>
            <p:cNvSpPr/>
            <p:nvPr>
              <p:custDataLst>
                <p:tags r:id="rId5"/>
              </p:custDataLst>
            </p:nvPr>
          </p:nvSpPr>
          <p:spPr>
            <a:xfrm>
              <a:off x="6532" y="2303"/>
              <a:ext cx="2111" cy="6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00000"/>
                </a:lnSpc>
              </a:pP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N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H</a:t>
              </a:r>
              <a:endParaRPr lang="en-US" altLang="zh-CN" sz="28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5883" name="文本框 8"/>
            <p:cNvSpPr/>
            <p:nvPr>
              <p:custDataLst>
                <p:tags r:id="rId6"/>
              </p:custDataLst>
            </p:nvPr>
          </p:nvSpPr>
          <p:spPr>
            <a:xfrm>
              <a:off x="8977" y="2303"/>
              <a:ext cx="2874" cy="6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00000"/>
                </a:lnSpc>
              </a:pP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O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N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H</a:t>
              </a:r>
              <a:endParaRPr lang="en-US" altLang="zh-CN" sz="28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5884" name="文本框 9"/>
            <p:cNvSpPr/>
            <p:nvPr>
              <p:custDataLst>
                <p:tags r:id="rId7"/>
              </p:custDataLst>
            </p:nvPr>
          </p:nvSpPr>
          <p:spPr>
            <a:xfrm>
              <a:off x="12068" y="2303"/>
              <a:ext cx="2768" cy="6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00000"/>
                </a:lnSpc>
              </a:pP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N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H</a:t>
              </a:r>
              <a:r>
                <a:rPr lang="zh-CN" altLang="en-US" sz="280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等</a:t>
              </a:r>
              <a:endParaRPr lang="zh-CN" altLang="en-US" sz="28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2319896" y="3421436"/>
            <a:ext cx="1462013" cy="1047197"/>
            <a:chOff x="2894" y="3210"/>
            <a:chExt cx="1727" cy="1237"/>
          </a:xfrm>
        </p:grpSpPr>
        <p:sp>
          <p:nvSpPr>
            <p:cNvPr id="35879" name="文本框 4"/>
            <p:cNvSpPr/>
            <p:nvPr>
              <p:custDataLst>
                <p:tags r:id="rId9"/>
              </p:custDataLst>
            </p:nvPr>
          </p:nvSpPr>
          <p:spPr>
            <a:xfrm>
              <a:off x="3020" y="3210"/>
              <a:ext cx="1473" cy="5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100000"/>
                </a:lnSpc>
              </a:pPr>
              <a:r>
                <a:rPr lang="en-US" altLang="zh-CN" sz="24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NH</a:t>
              </a:r>
              <a:r>
                <a:rPr lang="en-US" altLang="zh-CN" sz="2400" baseline="-250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400" baseline="-250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880" name="文本框 5"/>
            <p:cNvSpPr/>
            <p:nvPr>
              <p:custDataLst>
                <p:tags r:id="rId10"/>
              </p:custDataLst>
            </p:nvPr>
          </p:nvSpPr>
          <p:spPr>
            <a:xfrm>
              <a:off x="2894" y="3869"/>
              <a:ext cx="1727" cy="5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00000"/>
                </a:lnSpc>
              </a:pPr>
              <a:r>
                <a:rPr lang="zh-CN" altLang="en-US" sz="24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三角锥形</a:t>
              </a:r>
              <a:endParaRPr lang="zh-CN" altLang="en-US" sz="24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4624684" y="3569400"/>
            <a:ext cx="1489103" cy="954922"/>
            <a:chOff x="6600" y="3210"/>
            <a:chExt cx="1759" cy="1128"/>
          </a:xfrm>
        </p:grpSpPr>
        <p:sp>
          <p:nvSpPr>
            <p:cNvPr id="35885" name="文本框 10"/>
            <p:cNvSpPr/>
            <p:nvPr>
              <p:custDataLst>
                <p:tags r:id="rId12"/>
              </p:custDataLst>
            </p:nvPr>
          </p:nvSpPr>
          <p:spPr>
            <a:xfrm>
              <a:off x="6632" y="3760"/>
              <a:ext cx="1727" cy="5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00000"/>
                </a:lnSpc>
              </a:pPr>
              <a:r>
                <a:rPr lang="zh-CN" altLang="en-US" sz="24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含有氨基</a:t>
              </a:r>
              <a:endParaRPr lang="zh-CN" altLang="en-US" sz="24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5886" name="文本框 11"/>
            <p:cNvSpPr/>
            <p:nvPr>
              <p:custDataLst>
                <p:tags r:id="rId13"/>
              </p:custDataLst>
            </p:nvPr>
          </p:nvSpPr>
          <p:spPr>
            <a:xfrm>
              <a:off x="6600" y="3210"/>
              <a:ext cx="1547" cy="5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100000"/>
                </a:lnSpc>
              </a:pPr>
              <a:r>
                <a:rPr lang="en-US" altLang="zh-CN" sz="24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R-NH</a:t>
              </a:r>
              <a:r>
                <a:rPr lang="en-US" altLang="zh-CN" sz="2400" baseline="-250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4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lang="en-US" altLang="zh-CN" sz="24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5898" name="文本框 23"/>
          <p:cNvSpPr/>
          <p:nvPr>
            <p:custDataLst>
              <p:tags r:id="rId14"/>
            </p:custDataLst>
          </p:nvPr>
        </p:nvSpPr>
        <p:spPr>
          <a:xfrm>
            <a:off x="9396753" y="3536129"/>
            <a:ext cx="1633855" cy="489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zh-CN" altLang="en-US" sz="24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含有</a:t>
            </a:r>
            <a:r>
              <a:rPr lang="en-US" altLang="zh-CN" sz="24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NH</a:t>
            </a:r>
            <a:r>
              <a:rPr lang="en-US" altLang="zh-CN" sz="2400" baseline="-250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400" baseline="300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endParaRPr lang="en-US" altLang="zh-CN" sz="2400" baseline="30000">
              <a:solidFill>
                <a:srgbClr val="060BD4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15"/>
            </p:custDataLst>
          </p:nvPr>
        </p:nvGrpSpPr>
        <p:grpSpPr>
          <a:xfrm>
            <a:off x="6670612" y="3031790"/>
            <a:ext cx="1937781" cy="1307939"/>
            <a:chOff x="7800" y="3210"/>
            <a:chExt cx="2289" cy="1545"/>
          </a:xfrm>
        </p:grpSpPr>
        <p:sp>
          <p:nvSpPr>
            <p:cNvPr id="35887" name="文本框 12"/>
            <p:cNvSpPr/>
            <p:nvPr>
              <p:custDataLst>
                <p:tags r:id="rId16"/>
              </p:custDataLst>
            </p:nvPr>
          </p:nvSpPr>
          <p:spPr>
            <a:xfrm>
              <a:off x="7848" y="4177"/>
              <a:ext cx="2087" cy="5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21890" tIns="60944" rIns="121890" bIns="60944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00000"/>
                </a:lnSpc>
              </a:pPr>
              <a:r>
                <a:rPr lang="zh-CN" altLang="en-US" sz="2400">
                  <a:solidFill>
                    <a:srgbClr val="060BD4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含有酰胺基</a:t>
              </a:r>
              <a:endParaRPr lang="zh-CN" altLang="en-US" sz="2400">
                <a:solidFill>
                  <a:srgbClr val="060BD4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7800" y="3210"/>
              <a:ext cx="2289" cy="1210"/>
            </a:xfrm>
            <a:prstGeom prst="rect">
              <a:avLst/>
            </a:prstGeom>
          </p:spPr>
        </p:pic>
      </p:grpSp>
      <p:sp>
        <p:nvSpPr>
          <p:cNvPr id="35899" name="文本框 24"/>
          <p:cNvSpPr/>
          <p:nvPr>
            <p:custDataLst>
              <p:tags r:id="rId19"/>
            </p:custDataLst>
          </p:nvPr>
        </p:nvSpPr>
        <p:spPr>
          <a:xfrm>
            <a:off x="1841380" y="4848984"/>
            <a:ext cx="2475348" cy="8591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具有碱性，与酸反应生成铵盐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900" name="文本框 25"/>
          <p:cNvSpPr/>
          <p:nvPr>
            <p:custDataLst>
              <p:tags r:id="rId20"/>
            </p:custDataLst>
          </p:nvPr>
        </p:nvSpPr>
        <p:spPr>
          <a:xfrm>
            <a:off x="4383631" y="4560701"/>
            <a:ext cx="1987728" cy="1228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具有碱性，与酸反应生成盐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901" name="文本框 26"/>
          <p:cNvSpPr/>
          <p:nvPr>
            <p:custDataLst>
              <p:tags r:id="rId21"/>
            </p:custDataLst>
          </p:nvPr>
        </p:nvSpPr>
        <p:spPr>
          <a:xfrm>
            <a:off x="6371560" y="4560694"/>
            <a:ext cx="2374607" cy="1228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在酸或碱存在并加热下可发生水解反应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902" name="文本框 27"/>
          <p:cNvSpPr/>
          <p:nvPr>
            <p:custDataLst>
              <p:tags r:id="rId22"/>
            </p:custDataLst>
          </p:nvPr>
        </p:nvSpPr>
        <p:spPr>
          <a:xfrm>
            <a:off x="9160371" y="4664206"/>
            <a:ext cx="2071370" cy="1228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受热易分解，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与碱共热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产生氨气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903" name="文本框 28"/>
          <p:cNvSpPr/>
          <p:nvPr>
            <p:custDataLst>
              <p:tags r:id="rId23"/>
            </p:custDataLst>
          </p:nvPr>
        </p:nvSpPr>
        <p:spPr>
          <a:xfrm>
            <a:off x="1890920" y="5762992"/>
            <a:ext cx="2376170" cy="8591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060BD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制冷剂，</a:t>
            </a:r>
            <a:endParaRPr lang="zh-CN" altLang="en-US" sz="2400">
              <a:solidFill>
                <a:srgbClr val="060BD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060BD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生产硝酸和尿素</a:t>
            </a:r>
            <a:endParaRPr lang="zh-CN" altLang="en-US" sz="2400">
              <a:solidFill>
                <a:srgbClr val="060BD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904" name="文本框 29"/>
          <p:cNvSpPr/>
          <p:nvPr>
            <p:custDataLst>
              <p:tags r:id="rId24"/>
            </p:custDataLst>
          </p:nvPr>
        </p:nvSpPr>
        <p:spPr>
          <a:xfrm>
            <a:off x="4270807" y="5824600"/>
            <a:ext cx="1766570" cy="8591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060BD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合成医药、</a:t>
            </a:r>
            <a:endParaRPr lang="zh-CN" altLang="en-US" sz="2400">
              <a:solidFill>
                <a:srgbClr val="060BD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060BD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农药和染料</a:t>
            </a:r>
            <a:endParaRPr lang="zh-CN" altLang="en-US" sz="2400">
              <a:solidFill>
                <a:srgbClr val="060BD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905" name="文本框 30"/>
          <p:cNvSpPr/>
          <p:nvPr>
            <p:custDataLst>
              <p:tags r:id="rId25"/>
            </p:custDataLst>
          </p:nvPr>
        </p:nvSpPr>
        <p:spPr>
          <a:xfrm>
            <a:off x="6395050" y="6009777"/>
            <a:ext cx="2659052" cy="489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060BD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溶剂和化工原料</a:t>
            </a:r>
            <a:endParaRPr lang="zh-CN" altLang="en-US" sz="2400">
              <a:solidFill>
                <a:srgbClr val="060BD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906" name="文本框 31"/>
          <p:cNvSpPr/>
          <p:nvPr>
            <p:custDataLst>
              <p:tags r:id="rId26"/>
            </p:custDataLst>
          </p:nvPr>
        </p:nvSpPr>
        <p:spPr>
          <a:xfrm>
            <a:off x="8940223" y="5824803"/>
            <a:ext cx="2284025" cy="8591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90" tIns="60944" rIns="121890" bIns="6094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400">
                <a:solidFill>
                  <a:srgbClr val="060BD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生产化肥、和炸药</a:t>
            </a:r>
            <a:endParaRPr lang="zh-CN" altLang="en-US" sz="2400">
              <a:solidFill>
                <a:srgbClr val="060BD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3"/>
          <p:cNvSpPr>
            <a:spLocks noGrp="1"/>
          </p:cNvSpPr>
          <p:nvPr>
            <p:custDataLst>
              <p:tags r:id="rId27"/>
            </p:custDataLst>
          </p:nvPr>
        </p:nvSpPr>
        <p:spPr>
          <a:xfrm>
            <a:off x="460288" y="625573"/>
            <a:ext cx="10763960" cy="55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归纳小结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1004570" y="161290"/>
            <a:ext cx="4579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学习任务五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认识胺、酰胺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8" grpId="0"/>
      <p:bldP spid="35899" grpId="0"/>
      <p:bldP spid="35900" grpId="0"/>
      <p:bldP spid="35901" grpId="0"/>
      <p:bldP spid="35902" grpId="0"/>
      <p:bldP spid="35903" grpId="0"/>
      <p:bldP spid="35904" grpId="0"/>
      <p:bldP spid="35905" grpId="0"/>
      <p:bldP spid="359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484094" y="812659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一、酯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bject 3"/>
          <p:cNvSpPr txBox="1"/>
          <p:nvPr>
            <p:custDataLst>
              <p:tags r:id="rId2"/>
            </p:custDataLst>
          </p:nvPr>
        </p:nvSpPr>
        <p:spPr>
          <a:xfrm>
            <a:off x="9000961" y="1833256"/>
            <a:ext cx="3333750" cy="167322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495"/>
              </a:spcBef>
              <a:buClr>
                <a:srgbClr val="C10075"/>
              </a:buClr>
              <a:buFont typeface="Arial" panose="020B0604020202020204"/>
              <a:buChar char="➢"/>
              <a:tabLst>
                <a:tab pos="389255" algn="l"/>
                <a:tab pos="389890" algn="l"/>
              </a:tab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作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溶剂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  <a:p>
            <a:pPr marL="389255" marR="5080" indent="-376555">
              <a:lnSpc>
                <a:spcPct val="151000"/>
              </a:lnSpc>
              <a:buClr>
                <a:srgbClr val="C10075"/>
              </a:buClr>
              <a:buFont typeface="Arial" panose="020B0604020202020204"/>
              <a:buChar char="➢"/>
              <a:tabLst>
                <a:tab pos="389255" algn="l"/>
                <a:tab pos="389890" algn="l"/>
              </a:tabLst>
            </a:pPr>
            <a:r>
              <a:rPr sz="2400" b="1" err="1" smtClean="0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作制备饮料和糖果和糕点的酯类</a:t>
            </a:r>
            <a:r>
              <a:rPr sz="2400" b="1" err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香料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18" name="object 16"/>
          <p:cNvSpPr txBox="1"/>
          <p:nvPr>
            <p:custDataLst>
              <p:tags r:id="rId3"/>
            </p:custDataLst>
          </p:nvPr>
        </p:nvSpPr>
        <p:spPr>
          <a:xfrm>
            <a:off x="908830" y="1414498"/>
            <a:ext cx="1366520" cy="380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5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物理性</a:t>
            </a:r>
            <a:r>
              <a:rPr sz="2400" b="1" spc="-1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质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19" name="object 17"/>
          <p:cNvSpPr txBox="1"/>
          <p:nvPr>
            <p:custDataLst>
              <p:tags r:id="rId4"/>
            </p:custDataLst>
          </p:nvPr>
        </p:nvSpPr>
        <p:spPr>
          <a:xfrm>
            <a:off x="5458011" y="1347787"/>
            <a:ext cx="696595" cy="380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5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存</a:t>
            </a:r>
            <a:r>
              <a:rPr sz="2400" b="1" spc="-1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在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20" name="object 18"/>
          <p:cNvSpPr txBox="1"/>
          <p:nvPr>
            <p:custDataLst>
              <p:tags r:id="rId5"/>
            </p:custDataLst>
          </p:nvPr>
        </p:nvSpPr>
        <p:spPr>
          <a:xfrm>
            <a:off x="9067075" y="1364381"/>
            <a:ext cx="696595" cy="380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5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用</a:t>
            </a:r>
            <a:r>
              <a:rPr sz="2400" b="1" spc="-1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途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21" name="object 19"/>
          <p:cNvSpPr txBox="1"/>
          <p:nvPr>
            <p:custDataLst>
              <p:tags r:id="rId6"/>
            </p:custDataLst>
          </p:nvPr>
        </p:nvSpPr>
        <p:spPr>
          <a:xfrm>
            <a:off x="694807" y="2074230"/>
            <a:ext cx="4146133" cy="167322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495"/>
              </a:spcBef>
              <a:buClr>
                <a:srgbClr val="C10075"/>
              </a:buClr>
              <a:buFont typeface="Arial" panose="020B0604020202020204"/>
              <a:buChar char="➢"/>
              <a:tabLst>
                <a:tab pos="389255" algn="l"/>
                <a:tab pos="389890" algn="l"/>
              </a:tabLs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密度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一般比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水小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  <a:p>
            <a:pPr marL="389255" marR="5080" indent="-376555">
              <a:lnSpc>
                <a:spcPct val="151000"/>
              </a:lnSpc>
              <a:buClr>
                <a:srgbClr val="C10075"/>
              </a:buClr>
              <a:buFont typeface="Arial" panose="020B0604020202020204"/>
              <a:buChar char="➢"/>
              <a:tabLst>
                <a:tab pos="389255" algn="l"/>
                <a:tab pos="389890" algn="l"/>
              </a:tabLs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难溶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于水，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易溶于有机溶剂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  <a:p>
            <a:pPr marL="389255" marR="5080" indent="-376555">
              <a:lnSpc>
                <a:spcPct val="151000"/>
              </a:lnSpc>
              <a:buClr>
                <a:srgbClr val="C10075"/>
              </a:buClr>
              <a:buFont typeface="Arial" panose="020B0604020202020204"/>
              <a:buChar char="➢"/>
              <a:tabLst>
                <a:tab pos="389255" algn="l"/>
                <a:tab pos="389890" algn="l"/>
              </a:tabLs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许多酯也是常用的 有机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溶剂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22" name="object 20"/>
          <p:cNvSpPr txBox="1"/>
          <p:nvPr>
            <p:custDataLst>
              <p:tags r:id="rId7"/>
            </p:custDataLst>
          </p:nvPr>
        </p:nvSpPr>
        <p:spPr>
          <a:xfrm>
            <a:off x="5103687" y="1795371"/>
            <a:ext cx="3627120" cy="203644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89255" indent="-376555">
              <a:lnSpc>
                <a:spcPct val="125000"/>
              </a:lnSpc>
              <a:buClr>
                <a:srgbClr val="C10075"/>
              </a:buClr>
              <a:buFont typeface="Arial" panose="020B0604020202020204"/>
              <a:buChar char="➢"/>
              <a:tabLst>
                <a:tab pos="389255" algn="l"/>
                <a:tab pos="389890" algn="l"/>
              </a:tabLs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酯类广泛存在于自然界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  <a:p>
            <a:pPr marL="389255" marR="5080" indent="-376555" algn="just">
              <a:lnSpc>
                <a:spcPct val="125000"/>
              </a:lnSpc>
              <a:buClr>
                <a:srgbClr val="C10075"/>
              </a:buClr>
              <a:buFont typeface="Arial" panose="020B0604020202020204"/>
              <a:buChar char="➢"/>
              <a:tabLst>
                <a:tab pos="389890" algn="l"/>
              </a:tabLs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低级酯是有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芳香气味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的</a:t>
            </a:r>
            <a:r>
              <a:rPr lang="zh-CN" altLang="en-US" sz="2400" b="1" spc="-600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液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体，存在于各种水果和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花草中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8"/>
            </p:custDataLst>
          </p:nvPr>
        </p:nvGrpSpPr>
        <p:grpSpPr>
          <a:xfrm>
            <a:off x="484094" y="3815220"/>
            <a:ext cx="11594945" cy="2142313"/>
            <a:chOff x="484094" y="3815220"/>
            <a:chExt cx="11594945" cy="214231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9885" t="7213" r="6567" b="8669"/>
            <a:stretch>
              <a:fillRect/>
            </a:stretch>
          </p:blipFill>
          <p:spPr>
            <a:xfrm>
              <a:off x="1398083" y="4029572"/>
              <a:ext cx="1369790" cy="9959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l="4607" t="10490" b="7324"/>
            <a:stretch>
              <a:fillRect/>
            </a:stretch>
          </p:blipFill>
          <p:spPr>
            <a:xfrm>
              <a:off x="5103687" y="3815220"/>
              <a:ext cx="1436962" cy="12385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11926" t="13626" r="13251" b="8717"/>
            <a:stretch>
              <a:fillRect/>
            </a:stretch>
          </p:blipFill>
          <p:spPr>
            <a:xfrm>
              <a:off x="8827626" y="3931000"/>
              <a:ext cx="1378542" cy="10945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6" name="组合 45"/>
            <p:cNvGrpSpPr/>
            <p:nvPr>
              <p:custDataLst>
                <p:tags r:id="rId15"/>
              </p:custDataLst>
            </p:nvPr>
          </p:nvGrpSpPr>
          <p:grpSpPr>
            <a:xfrm>
              <a:off x="4475181" y="5036290"/>
              <a:ext cx="3572510" cy="921242"/>
              <a:chOff x="4475181" y="5036290"/>
              <a:chExt cx="3572510" cy="921242"/>
            </a:xfrm>
          </p:grpSpPr>
          <p:sp>
            <p:nvSpPr>
              <p:cNvPr id="27" name="TextBox 2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475181" y="5497157"/>
                <a:ext cx="357251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(CH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)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C-O-CH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400" b="1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1" name="组合 30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5868981" y="5036290"/>
                <a:ext cx="463206" cy="655252"/>
                <a:chOff x="3527164" y="4807795"/>
                <a:chExt cx="463206" cy="655252"/>
              </a:xfrm>
            </p:grpSpPr>
            <p:sp>
              <p:nvSpPr>
                <p:cNvPr id="29" name="TextBox 28"/>
                <p:cNvSpPr txBox="1"/>
                <p:nvPr>
                  <p:custDataLst>
                    <p:tags r:id="rId18"/>
                  </p:custDataLst>
                </p:nvPr>
              </p:nvSpPr>
              <p:spPr>
                <a:xfrm rot="16200000">
                  <a:off x="3550024" y="5025532"/>
                  <a:ext cx="414655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mtClean="0">
                      <a:latin typeface="微软雅黑" panose="020B0503020204020204" charset="-122"/>
                      <a:ea typeface="微软雅黑" panose="020B0503020204020204" charset="-122"/>
                    </a:rPr>
                    <a:t>=</a:t>
                  </a:r>
                  <a:endPara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0" name="TextBox 29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3559626" y="4807795"/>
                  <a:ext cx="430744" cy="4607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mtClean="0">
                      <a:latin typeface="微软雅黑" panose="020B0503020204020204" charset="-122"/>
                      <a:ea typeface="微软雅黑" panose="020B0503020204020204" charset="-122"/>
                    </a:rPr>
                    <a:t>O</a:t>
                  </a:r>
                  <a:endPara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>
              <p:custDataLst>
                <p:tags r:id="rId20"/>
              </p:custDataLst>
            </p:nvPr>
          </p:nvGrpSpPr>
          <p:grpSpPr>
            <a:xfrm>
              <a:off x="484094" y="5050218"/>
              <a:ext cx="3931920" cy="907315"/>
              <a:chOff x="484094" y="5050218"/>
              <a:chExt cx="3931920" cy="907315"/>
            </a:xfrm>
          </p:grpSpPr>
          <p:sp>
            <p:nvSpPr>
              <p:cNvPr id="26" name="TextBox 25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84094" y="5497158"/>
                <a:ext cx="393192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(CH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)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C-O-(CH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)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400" b="1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2" name="组合 31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1882498" y="5050218"/>
                <a:ext cx="463206" cy="655252"/>
                <a:chOff x="3527164" y="4807795"/>
                <a:chExt cx="463206" cy="655252"/>
              </a:xfrm>
            </p:grpSpPr>
            <p:sp>
              <p:nvSpPr>
                <p:cNvPr id="33" name="TextBox 32"/>
                <p:cNvSpPr txBox="1"/>
                <p:nvPr>
                  <p:custDataLst>
                    <p:tags r:id="rId23"/>
                  </p:custDataLst>
                </p:nvPr>
              </p:nvSpPr>
              <p:spPr>
                <a:xfrm rot="16200000">
                  <a:off x="3550024" y="5025532"/>
                  <a:ext cx="414655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mtClean="0">
                      <a:latin typeface="微软雅黑" panose="020B0503020204020204" charset="-122"/>
                      <a:ea typeface="微软雅黑" panose="020B0503020204020204" charset="-122"/>
                    </a:rPr>
                    <a:t>=</a:t>
                  </a:r>
                  <a:endPara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4" name="TextBox 33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3559626" y="4807795"/>
                  <a:ext cx="430744" cy="4607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mtClean="0">
                      <a:latin typeface="微软雅黑" panose="020B0503020204020204" charset="-122"/>
                      <a:ea typeface="微软雅黑" panose="020B0503020204020204" charset="-122"/>
                    </a:rPr>
                    <a:t>O</a:t>
                  </a:r>
                  <a:endPara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47" name="组合 46"/>
            <p:cNvGrpSpPr/>
            <p:nvPr>
              <p:custDataLst>
                <p:tags r:id="rId25"/>
              </p:custDataLst>
            </p:nvPr>
          </p:nvGrpSpPr>
          <p:grpSpPr>
            <a:xfrm>
              <a:off x="8410644" y="5024733"/>
              <a:ext cx="3668395" cy="932798"/>
              <a:chOff x="8410644" y="5024733"/>
              <a:chExt cx="3668395" cy="932798"/>
            </a:xfrm>
          </p:grpSpPr>
          <p:sp>
            <p:nvSpPr>
              <p:cNvPr id="28" name="TextBox 27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8410644" y="5497156"/>
                <a:ext cx="3668395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C-O-CH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400" b="1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5" name="组合 34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8928360" y="5053757"/>
                <a:ext cx="463206" cy="655252"/>
                <a:chOff x="3527164" y="4807795"/>
                <a:chExt cx="463206" cy="655252"/>
              </a:xfrm>
            </p:grpSpPr>
            <p:sp>
              <p:nvSpPr>
                <p:cNvPr id="36" name="TextBox 35"/>
                <p:cNvSpPr txBox="1"/>
                <p:nvPr>
                  <p:custDataLst>
                    <p:tags r:id="rId28"/>
                  </p:custDataLst>
                </p:nvPr>
              </p:nvSpPr>
              <p:spPr>
                <a:xfrm rot="16200000">
                  <a:off x="3550024" y="5025532"/>
                  <a:ext cx="414655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mtClean="0">
                      <a:latin typeface="微软雅黑" panose="020B0503020204020204" charset="-122"/>
                      <a:ea typeface="微软雅黑" panose="020B0503020204020204" charset="-122"/>
                    </a:rPr>
                    <a:t>=</a:t>
                  </a:r>
                  <a:endPara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TextBox 36"/>
                <p:cNvSpPr txBox="1"/>
                <p:nvPr>
                  <p:custDataLst>
                    <p:tags r:id="rId29"/>
                  </p:custDataLst>
                </p:nvPr>
              </p:nvSpPr>
              <p:spPr>
                <a:xfrm>
                  <a:off x="3559626" y="4807795"/>
                  <a:ext cx="430744" cy="4607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mtClean="0">
                      <a:latin typeface="微软雅黑" panose="020B0503020204020204" charset="-122"/>
                      <a:ea typeface="微软雅黑" panose="020B0503020204020204" charset="-122"/>
                    </a:rPr>
                    <a:t>O</a:t>
                  </a:r>
                  <a:endPara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cxnSp>
            <p:nvCxnSpPr>
              <p:cNvPr id="43" name="直接连接符 42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10994316" y="5378451"/>
                <a:ext cx="0" cy="212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0757646" y="5024733"/>
                <a:ext cx="77455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mtClean="0"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400" b="1" baseline="-2500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400" b="1" baseline="-25000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8" name="TextBox 47"/>
          <p:cNvSpPr txBox="1"/>
          <p:nvPr>
            <p:custDataLst>
              <p:tags r:id="rId32"/>
            </p:custDataLst>
          </p:nvPr>
        </p:nvSpPr>
        <p:spPr>
          <a:xfrm>
            <a:off x="1469365" y="600185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戊酸戊酯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48"/>
          <p:cNvSpPr txBox="1"/>
          <p:nvPr>
            <p:custDataLst>
              <p:tags r:id="rId33"/>
            </p:custDataLst>
          </p:nvPr>
        </p:nvSpPr>
        <p:spPr>
          <a:xfrm>
            <a:off x="5159268" y="594715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丁酸乙酯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49"/>
          <p:cNvSpPr txBox="1"/>
          <p:nvPr>
            <p:custDataLst>
              <p:tags r:id="rId34"/>
            </p:custDataLst>
          </p:nvPr>
        </p:nvSpPr>
        <p:spPr>
          <a:xfrm>
            <a:off x="9157366" y="5944407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乙酸异戊酯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5"/>
            </p:custDataLst>
          </p:nvPr>
        </p:nvSpPr>
        <p:spPr>
          <a:xfrm>
            <a:off x="1004570" y="161290"/>
            <a:ext cx="5556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学习任务二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认识酯的物理性质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430306" y="763793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酯的化学性质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903642" y="1409252"/>
            <a:ext cx="1085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根据乙酸乙酯生成的反应，从速率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及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平衡的角度分析如何使乙酸乙酯逆向进行？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Group 22"/>
          <p:cNvGrpSpPr/>
          <p:nvPr>
            <p:custDataLst>
              <p:tags r:id="rId3"/>
            </p:custDataLst>
          </p:nvPr>
        </p:nvGrpSpPr>
        <p:grpSpPr>
          <a:xfrm>
            <a:off x="4399865" y="1892249"/>
            <a:ext cx="2093345" cy="819150"/>
            <a:chOff x="2204" y="3276"/>
            <a:chExt cx="1256" cy="516"/>
          </a:xfrm>
        </p:grpSpPr>
        <p:sp>
          <p:nvSpPr>
            <p:cNvPr id="8" name="Rectangle 23"/>
            <p:cNvSpPr/>
            <p:nvPr>
              <p:custDataLst>
                <p:tags r:id="rId4"/>
              </p:custDataLst>
            </p:nvPr>
          </p:nvSpPr>
          <p:spPr>
            <a:xfrm>
              <a:off x="2204" y="3276"/>
              <a:ext cx="125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</a:pP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en-US" sz="2400" b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浓硫酸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Rectangle 24"/>
            <p:cNvSpPr/>
            <p:nvPr>
              <p:custDataLst>
                <p:tags r:id="rId5"/>
              </p:custDataLst>
            </p:nvPr>
          </p:nvSpPr>
          <p:spPr>
            <a:xfrm>
              <a:off x="2496" y="3600"/>
              <a:ext cx="62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</a:pP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△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0" name="Group 25"/>
            <p:cNvGrpSpPr/>
            <p:nvPr>
              <p:custDataLst>
                <p:tags r:id="rId6"/>
              </p:custDataLst>
            </p:nvPr>
          </p:nvGrpSpPr>
          <p:grpSpPr>
            <a:xfrm>
              <a:off x="2400" y="3504"/>
              <a:ext cx="864" cy="144"/>
              <a:chOff x="2400" y="3504"/>
              <a:chExt cx="864" cy="144"/>
            </a:xfrm>
          </p:grpSpPr>
          <p:sp>
            <p:nvSpPr>
              <p:cNvPr id="11" name="Line 26"/>
              <p:cNvSpPr/>
              <p:nvPr>
                <p:custDataLst>
                  <p:tags r:id="rId7"/>
                </p:custDataLst>
              </p:nvPr>
            </p:nvSpPr>
            <p:spPr>
              <a:xfrm>
                <a:off x="2400" y="3552"/>
                <a:ext cx="864" cy="0"/>
              </a:xfrm>
              <a:prstGeom prst="line">
                <a:avLst/>
              </a:prstGeom>
              <a:ln w="44450" cap="sq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sz="2400" b="1">
                  <a:latin typeface="Arial" panose="020B060402020202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2" name="Line 27"/>
              <p:cNvSpPr/>
              <p:nvPr>
                <p:custDataLst>
                  <p:tags r:id="rId8"/>
                </p:custDataLst>
              </p:nvPr>
            </p:nvSpPr>
            <p:spPr>
              <a:xfrm>
                <a:off x="2400" y="3600"/>
                <a:ext cx="864" cy="0"/>
              </a:xfrm>
              <a:prstGeom prst="line">
                <a:avLst/>
              </a:prstGeom>
              <a:ln w="44450" cap="sq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sz="2400" b="1">
                  <a:latin typeface="Arial" panose="020B060402020202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3" name="Line 28"/>
              <p:cNvSpPr/>
              <p:nvPr>
                <p:custDataLst>
                  <p:tags r:id="rId9"/>
                </p:custDataLst>
              </p:nvPr>
            </p:nvSpPr>
            <p:spPr>
              <a:xfrm flipH="1" flipV="1">
                <a:off x="3168" y="3504"/>
                <a:ext cx="96" cy="48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400" b="1">
                  <a:latin typeface="Arial" panose="020B060402020202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4" name="Line 29"/>
              <p:cNvSpPr/>
              <p:nvPr>
                <p:custDataLst>
                  <p:tags r:id="rId10"/>
                </p:custDataLst>
              </p:nvPr>
            </p:nvSpPr>
            <p:spPr>
              <a:xfrm flipH="1" flipV="1">
                <a:off x="2400" y="3600"/>
                <a:ext cx="96" cy="48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400" b="1">
                  <a:latin typeface="Arial" panose="020B0604020202020204" pitchFamily="34" charset="0"/>
                  <a:ea typeface="华文楷体" panose="02010600040101010101" pitchFamily="2" charset="-122"/>
                </a:endParaRPr>
              </a:p>
            </p:txBody>
          </p:sp>
        </p:grpSp>
      </p:grpSp>
      <p:sp>
        <p:nvSpPr>
          <p:cNvPr id="7" name="Text Box 31"/>
          <p:cNvSpPr txBox="1"/>
          <p:nvPr>
            <p:custDataLst>
              <p:tags r:id="rId11"/>
            </p:custDataLst>
          </p:nvPr>
        </p:nvSpPr>
        <p:spPr>
          <a:xfrm>
            <a:off x="1026513" y="2164682"/>
            <a:ext cx="1006915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CH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COOH +  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OH                        CH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COOC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</a:rPr>
              <a:t>5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O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1026513" y="3399158"/>
            <a:ext cx="359346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浓硫酸换为稀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SO</a:t>
            </a:r>
            <a:r>
              <a:rPr lang="en-US" altLang="zh-CN" sz="2400" b="1" baseline="-2500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 baseline="-250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浓硫酸换为</a:t>
            </a:r>
            <a:r>
              <a:rPr lang="en-US" altLang="zh-CN" sz="2400" b="1" err="1" smtClean="0">
                <a:latin typeface="微软雅黑" panose="020B0503020204020204" charset="-122"/>
                <a:ea typeface="微软雅黑" panose="020B0503020204020204" charset="-122"/>
              </a:rPr>
              <a:t>NaOH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溶液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加热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1004570" y="1612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认识酯的化学性质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9075" y="1348105"/>
          <a:ext cx="11606530" cy="2539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420"/>
                <a:gridCol w="3582670"/>
                <a:gridCol w="1149350"/>
                <a:gridCol w="1074420"/>
                <a:gridCol w="3582035"/>
                <a:gridCol w="1143635"/>
              </a:tblGrid>
              <a:tr h="846455"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试管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 mL </a:t>
                      </a: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蒸馏水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  <a:p>
                      <a:r>
                        <a:rPr lang="en-US" altLang="zh-CN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 ml  </a:t>
                      </a:r>
                      <a:r>
                        <a:rPr lang="zh-CN" altLang="en-US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乙酸乙酯</a:t>
                      </a:r>
                      <a:endParaRPr lang="zh-CN" altLang="en-US" sz="2400" b="1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Hoefler Text"/>
                        </a:rPr>
                        <a:t>70</a:t>
                      </a:r>
                      <a:r>
                        <a:rPr kumimoji="0" lang="zh-CN" alt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Hoefler Text"/>
                        </a:rPr>
                        <a:t>℃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试管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</a:txBody>
                  <a:tcPr vert="horz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 mL </a:t>
                      </a: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蒸馏水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  <a:p>
                      <a:r>
                        <a:rPr lang="en-US" altLang="zh-CN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 ml  </a:t>
                      </a:r>
                      <a:r>
                        <a:rPr lang="zh-CN" altLang="en-US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乙酸乙酯</a:t>
                      </a:r>
                      <a:endParaRPr lang="zh-CN" altLang="en-US" sz="2400" b="1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400" b="1" smtClean="0"/>
                        <a:t>常温</a:t>
                      </a:r>
                      <a:endParaRPr lang="zh-CN" altLang="en-US" sz="2400" b="1" smtClean="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455"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试管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 mL 1.5 mol/L H</a:t>
                      </a:r>
                      <a:r>
                        <a:rPr lang="en-US" altLang="zh-CN" sz="2400" b="1" i="0" baseline="-2500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2400" b="1" i="0" baseline="-2500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en-US" sz="2400" b="1" i="0" u="none" strike="noStrike" cap="none" spc="0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 ml  </a:t>
                      </a:r>
                      <a:r>
                        <a:rPr lang="zh-CN" altLang="en-US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乙酸乙酯</a:t>
                      </a:r>
                      <a:endParaRPr lang="zh-CN" altLang="en-US" sz="2400" b="1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Hoefler Text"/>
                        </a:rPr>
                        <a:t>70</a:t>
                      </a:r>
                      <a:r>
                        <a:rPr kumimoji="0" lang="zh-CN" alt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Hoefler Text"/>
                        </a:rPr>
                        <a:t>℃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试管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</a:txBody>
                  <a:tcPr vert="horz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 mL 1.5 mol/L H</a:t>
                      </a:r>
                      <a:r>
                        <a:rPr lang="en-US" altLang="zh-CN" sz="2400" b="1" i="0" baseline="-2500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2400" b="1" i="0" baseline="-2500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en-US" sz="2400" b="1" i="0" u="none" strike="noStrike" cap="none" spc="0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 ml  </a:t>
                      </a:r>
                      <a:r>
                        <a:rPr lang="zh-CN" altLang="en-US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乙酸乙酯</a:t>
                      </a:r>
                      <a:endParaRPr lang="zh-CN" altLang="en-US" sz="2400" b="1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smtClean="0"/>
                        <a:t>常温</a:t>
                      </a:r>
                      <a:endParaRPr lang="zh-CN" altLang="en-US" sz="2400" b="1" smtClean="0"/>
                    </a:p>
                    <a:p>
                      <a:endParaRPr lang="zh-CN" altLang="en-US" sz="2400" b="1" smtClean="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455"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试管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b="1" i="0" smtClean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 mL 3 mol/L NaOH</a:t>
                      </a:r>
                      <a:endParaRPr kumimoji="0" lang="zh-CN" altLang="en-US" sz="2400" b="1" i="0" u="none" strike="noStrike" cap="none" spc="0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 ml  </a:t>
                      </a:r>
                      <a:r>
                        <a:rPr lang="zh-CN" altLang="en-US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乙酸乙酯</a:t>
                      </a:r>
                      <a:endParaRPr lang="zh-CN" altLang="en-US" sz="2400" b="1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Hoefler Text"/>
                        </a:rPr>
                        <a:t>70</a:t>
                      </a:r>
                      <a:r>
                        <a:rPr kumimoji="0" lang="zh-CN" alt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Hoefler Text"/>
                        </a:rPr>
                        <a:t>℃</a:t>
                      </a:r>
                      <a:endParaRPr kumimoji="0" lang="zh-CN" altLang="en-US" sz="2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试管</a:t>
                      </a: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400" b="1" i="0" smtClean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 mL 3 mol/L NaOH</a:t>
                      </a:r>
                      <a:endParaRPr kumimoji="0" lang="zh-CN" altLang="en-US" sz="2400" b="1" i="0" u="none" strike="noStrike" cap="none" spc="0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oefler Text"/>
                      </a:endParaRPr>
                    </a:p>
                    <a:p>
                      <a:pPr marL="0" marR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 ml  </a:t>
                      </a:r>
                      <a:r>
                        <a:rPr lang="zh-CN" altLang="en-US" sz="2400" b="1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乙酸乙酯</a:t>
                      </a:r>
                      <a:endParaRPr lang="zh-CN" altLang="en-US" sz="2400" b="1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400" b="1" smtClean="0"/>
                        <a:t>常温</a:t>
                      </a:r>
                      <a:endParaRPr lang="zh-CN" altLang="en-US" sz="2400" b="1" smtClean="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27125" y="678644"/>
            <a:ext cx="66319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方案设计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探究酸碱性、温度对酯水解的影响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27124" y="4088343"/>
            <a:ext cx="11048103" cy="98742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方法：</a:t>
            </a:r>
            <a:r>
              <a:rPr kumimoji="0" lang="zh-CN" altLang="en-US" sz="2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可以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通过</a:t>
            </a:r>
            <a:r>
              <a:rPr lang="zh-CN" altLang="en-US" sz="2400" b="1" i="0" smtClean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lang="zh-CN" altLang="en-US" sz="2400" b="1" i="0" smtClea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酯层消失的时间</a:t>
            </a:r>
            <a:r>
              <a:rPr kumimoji="0" lang="zh-CN" altLang="en-US" sz="2400" b="1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差异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，来判断乙酸乙酯在不同条件下的水解速率的差别。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527124" y="5277082"/>
            <a:ext cx="932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为便于观察，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乙酸乙酯经染色处理，染料不影响乙酸乙酯的水解反应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004570" y="1612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认识酯的化学性质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1005840" y="1019175"/>
            <a:ext cx="2870835" cy="2940050"/>
            <a:chOff x="844352" y="2369713"/>
            <a:chExt cx="3222016" cy="2536584"/>
          </a:xfrm>
        </p:grpSpPr>
        <p:pic>
          <p:nvPicPr>
            <p:cNvPr id="4" name="图片 3" descr="360截图2022031409395718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7090" r="27635"/>
            <a:stretch>
              <a:fillRect/>
            </a:stretch>
          </p:blipFill>
          <p:spPr>
            <a:xfrm>
              <a:off x="844352" y="2369713"/>
              <a:ext cx="1925929" cy="2536584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2770281" y="3417174"/>
              <a:ext cx="1296087" cy="43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r>
                <a:rPr lang="en-US" altLang="zh-CN" sz="2665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℃</a:t>
              </a:r>
              <a:endParaRPr lang="en-US" altLang="zh-CN" sz="2665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4609125" y="723491"/>
            <a:ext cx="4793059" cy="3234273"/>
            <a:chOff x="4609125" y="723491"/>
            <a:chExt cx="4793059" cy="3234273"/>
          </a:xfrm>
        </p:grpSpPr>
        <p:pic>
          <p:nvPicPr>
            <p:cNvPr id="7" name="Picture 18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52" b="3993"/>
            <a:stretch>
              <a:fillRect/>
            </a:stretch>
          </p:blipFill>
          <p:spPr bwMode="auto">
            <a:xfrm>
              <a:off x="5464713" y="723491"/>
              <a:ext cx="3055343" cy="226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4609125" y="3413569"/>
              <a:ext cx="1436673" cy="544195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latinLnBrk="1" hangingPunct="1">
                <a:lnSpc>
                  <a:spcPct val="120000"/>
                </a:lnSpc>
                <a:defRPr/>
              </a:pPr>
              <a:r>
                <a:rPr lang="zh-CN" altLang="en-US" sz="2400" b="1" i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中性溶液</a:t>
              </a:r>
              <a:endParaRPr lang="zh-CN" altLang="en-US" sz="2400" b="1" i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5"/>
            <p:cNvSpPr txBox="1"/>
            <p:nvPr>
              <p:custDataLst>
                <p:tags r:id="rId9"/>
              </p:custDataLst>
            </p:nvPr>
          </p:nvSpPr>
          <p:spPr>
            <a:xfrm>
              <a:off x="8046160" y="3413569"/>
              <a:ext cx="1356024" cy="544195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latinLnBrk="1" hangingPunct="1">
                <a:lnSpc>
                  <a:spcPct val="120000"/>
                </a:lnSpc>
                <a:defRPr/>
              </a:pPr>
              <a:r>
                <a:rPr lang="zh-CN" altLang="en-US" sz="2400" b="1" i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碱性溶液</a:t>
              </a:r>
              <a:endParaRPr lang="zh-CN" altLang="en-US" sz="2400" b="1" i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6476923" y="3404132"/>
              <a:ext cx="1467423" cy="544195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latinLnBrk="1" hangingPunct="1">
                <a:lnSpc>
                  <a:spcPct val="120000"/>
                </a:lnSpc>
                <a:defRPr/>
              </a:pPr>
              <a:r>
                <a:rPr lang="zh-CN" altLang="en-US" sz="2400" b="1" i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酸性溶液</a:t>
              </a:r>
              <a:endParaRPr lang="zh-CN" altLang="en-US" sz="2400" b="1" i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箭头连接符 11"/>
            <p:cNvCxnSpPr/>
            <p:nvPr>
              <p:custDataLst>
                <p:tags r:id="rId11"/>
              </p:custDataLst>
            </p:nvPr>
          </p:nvCxnSpPr>
          <p:spPr>
            <a:xfrm flipV="1">
              <a:off x="5294761" y="2651802"/>
              <a:ext cx="904831" cy="845754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直接箭头连接符 12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7944346" y="2489042"/>
              <a:ext cx="574399" cy="845754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直接箭头连接符 13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7088036" y="2526885"/>
              <a:ext cx="0" cy="885886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994180" y="4279641"/>
          <a:ext cx="9731194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03"/>
                <a:gridCol w="2149722"/>
                <a:gridCol w="6357769"/>
              </a:tblGrid>
              <a:tr h="573231">
                <a:tc>
                  <a:txBody>
                    <a:bodyPr wrap="square"/>
                    <a:lstStyle/>
                    <a:p>
                      <a:pPr algn="ctr"/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现象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结论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79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 wrap="square"/>
                    <a:lstStyle/>
                    <a:p>
                      <a:pPr algn="ctr"/>
                      <a:endParaRPr lang="zh-C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063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089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19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25088" y="4910990"/>
            <a:ext cx="2124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几乎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19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74873" y="5437203"/>
            <a:ext cx="1723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酯层变薄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 Box 19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67634" y="5952230"/>
            <a:ext cx="1723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酯层消失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6"/>
          <p:cNvSpPr txBox="1"/>
          <p:nvPr>
            <p:custDataLst>
              <p:tags r:id="rId18"/>
            </p:custDataLst>
          </p:nvPr>
        </p:nvSpPr>
        <p:spPr>
          <a:xfrm>
            <a:off x="5164800" y="4951691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水解速率</a:t>
            </a:r>
            <a:r>
              <a:rPr lang="en-US" altLang="zh-CN" sz="2800" b="1" smtClean="0">
                <a:solidFill>
                  <a:srgbClr val="FF0000"/>
                </a:solidFill>
              </a:rPr>
              <a:t>(</a:t>
            </a:r>
            <a:r>
              <a:rPr lang="zh-CN" altLang="en-US" sz="2800" b="1" smtClean="0">
                <a:solidFill>
                  <a:srgbClr val="FF0000"/>
                </a:solidFill>
              </a:rPr>
              <a:t>由快到慢</a:t>
            </a:r>
            <a:r>
              <a:rPr lang="en-US" altLang="zh-CN" sz="2800" b="1" smtClean="0">
                <a:solidFill>
                  <a:srgbClr val="FF0000"/>
                </a:solidFill>
              </a:rPr>
              <a:t>)</a:t>
            </a:r>
            <a:r>
              <a:rPr lang="zh-CN" altLang="en-US" sz="2800" b="1" smtClean="0">
                <a:solidFill>
                  <a:srgbClr val="FF0000"/>
                </a:solidFill>
              </a:rPr>
              <a:t>：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>
            <p:custDataLst>
              <p:tags r:id="rId19"/>
            </p:custDataLst>
          </p:nvPr>
        </p:nvSpPr>
        <p:spPr>
          <a:xfrm>
            <a:off x="5031175" y="5659842"/>
            <a:ext cx="5255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碱性溶液</a:t>
            </a:r>
            <a:r>
              <a:rPr lang="en-US" altLang="zh-CN" sz="2800" b="1">
                <a:solidFill>
                  <a:srgbClr val="FF0000"/>
                </a:solidFill>
              </a:rPr>
              <a:t>&gt;</a:t>
            </a:r>
            <a:r>
              <a:rPr lang="zh-CN" altLang="en-US" sz="2800" b="1">
                <a:solidFill>
                  <a:srgbClr val="FF0000"/>
                </a:solidFill>
              </a:rPr>
              <a:t>酸性</a:t>
            </a:r>
            <a:r>
              <a:rPr lang="zh-CN" altLang="en-US" sz="2800" b="1" smtClean="0">
                <a:solidFill>
                  <a:srgbClr val="FF0000"/>
                </a:solidFill>
              </a:rPr>
              <a:t>溶液</a:t>
            </a:r>
            <a:r>
              <a:rPr lang="en-US" altLang="zh-CN" sz="2800" b="1" smtClean="0">
                <a:solidFill>
                  <a:srgbClr val="FF0000"/>
                </a:solidFill>
              </a:rPr>
              <a:t>&gt;</a:t>
            </a:r>
            <a:r>
              <a:rPr lang="zh-CN" altLang="en-US" sz="2800" b="1">
                <a:solidFill>
                  <a:srgbClr val="FF0000"/>
                </a:solidFill>
              </a:rPr>
              <a:t>中性溶液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20"/>
            </p:custDataLst>
          </p:nvPr>
        </p:nvSpPr>
        <p:spPr>
          <a:xfrm>
            <a:off x="1004570" y="1612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认识酯的化学性质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4929"/>
          <p:cNvSpPr txBox="1"/>
          <p:nvPr>
            <p:custDataLst>
              <p:tags r:id="rId1"/>
            </p:custDataLst>
          </p:nvPr>
        </p:nvSpPr>
        <p:spPr>
          <a:xfrm>
            <a:off x="106093" y="569665"/>
            <a:ext cx="244017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r>
              <a:rPr lang="en-US" altLang="zh-CN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zh-CN" altLang="en-US" sz="2800" b="1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1"/>
          <p:cNvSpPr txBox="1"/>
          <p:nvPr>
            <p:custDataLst>
              <p:tags r:id="rId2"/>
            </p:custDataLst>
          </p:nvPr>
        </p:nvSpPr>
        <p:spPr>
          <a:xfrm>
            <a:off x="233908" y="1122060"/>
            <a:ext cx="10726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、为什么乙酸乙酯在酸性溶液中的水解速率大于中性溶液的水解速率？</a:t>
            </a:r>
            <a:endParaRPr lang="zh-CN" altLang="en-US" sz="2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Group 58"/>
          <p:cNvGrpSpPr/>
          <p:nvPr>
            <p:custDataLst>
              <p:tags r:id="rId3"/>
            </p:custDataLst>
          </p:nvPr>
        </p:nvGrpSpPr>
        <p:grpSpPr>
          <a:xfrm>
            <a:off x="1242226" y="1628490"/>
            <a:ext cx="8915400" cy="809625"/>
            <a:chOff x="144" y="978"/>
            <a:chExt cx="5616" cy="510"/>
          </a:xfrm>
        </p:grpSpPr>
        <p:sp>
          <p:nvSpPr>
            <p:cNvPr id="5" name="Text Box 20"/>
            <p:cNvSpPr txBox="1"/>
            <p:nvPr>
              <p:custDataLst>
                <p:tags r:id="rId4"/>
              </p:custDataLst>
            </p:nvPr>
          </p:nvSpPr>
          <p:spPr>
            <a:xfrm>
              <a:off x="144" y="1065"/>
              <a:ext cx="249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COOC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5  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+H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O</a:t>
              </a:r>
              <a:endParaRPr lang="en-US" altLang="zh-CN" sz="26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" name="Group 22"/>
            <p:cNvGrpSpPr/>
            <p:nvPr>
              <p:custDataLst>
                <p:tags r:id="rId5"/>
              </p:custDataLst>
            </p:nvPr>
          </p:nvGrpSpPr>
          <p:grpSpPr>
            <a:xfrm>
              <a:off x="2141" y="978"/>
              <a:ext cx="1256" cy="510"/>
              <a:chOff x="2189" y="3282"/>
              <a:chExt cx="1256" cy="510"/>
            </a:xfrm>
          </p:grpSpPr>
          <p:sp>
            <p:nvSpPr>
              <p:cNvPr id="8" name="Rectangle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2189" y="3282"/>
                <a:ext cx="125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</a:pPr>
                <a:r>
                  <a:rPr lang="en-US" altLang="zh-CN" sz="2600" b="1">
                    <a:solidFill>
                      <a:srgbClr val="00009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</a:t>
                </a:r>
                <a:r>
                  <a:rPr lang="zh-CN" altLang="en-US" sz="2600" b="1" smtClean="0">
                    <a:solidFill>
                      <a:srgbClr val="00009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稀硫酸</a:t>
                </a:r>
                <a:endPara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" name="Rectangle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2496" y="3600"/>
                <a:ext cx="624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</a:pPr>
                <a:r>
                  <a:rPr lang="en-US" altLang="zh-CN" sz="2600" b="1">
                    <a:solidFill>
                      <a:srgbClr val="00009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△</a:t>
                </a:r>
                <a:endPara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0" name="Group 25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2400" y="3504"/>
                <a:ext cx="864" cy="144"/>
                <a:chOff x="2400" y="3504"/>
                <a:chExt cx="864" cy="144"/>
              </a:xfrm>
            </p:grpSpPr>
            <p:sp>
              <p:nvSpPr>
                <p:cNvPr id="11" name="Line 2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400" y="3552"/>
                  <a:ext cx="864" cy="0"/>
                </a:xfrm>
                <a:prstGeom prst="line">
                  <a:avLst/>
                </a:prstGeom>
                <a:ln w="44450" cap="sq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sz="2800" b="1">
                    <a:latin typeface="Arial" panose="020B0604020202020204" pitchFamily="34" charset="0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" name="Line 2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400" y="3600"/>
                  <a:ext cx="864" cy="0"/>
                </a:xfrm>
                <a:prstGeom prst="line">
                  <a:avLst/>
                </a:prstGeom>
                <a:ln w="44450" cap="sq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sz="2800" b="1">
                    <a:latin typeface="Arial" panose="020B0604020202020204" pitchFamily="34" charset="0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3" name="Line 28"/>
                <p:cNvSpPr/>
                <p:nvPr>
                  <p:custDataLst>
                    <p:tags r:id="rId11"/>
                  </p:custDataLst>
                </p:nvPr>
              </p:nvSpPr>
              <p:spPr>
                <a:xfrm flipH="1" flipV="1">
                  <a:off x="3168" y="3504"/>
                  <a:ext cx="96" cy="48"/>
                </a:xfrm>
                <a:prstGeom prst="line">
                  <a:avLst/>
                </a:prstGeom>
                <a:ln w="381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 sz="2800" b="1">
                    <a:latin typeface="Arial" panose="020B0604020202020204" pitchFamily="34" charset="0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4" name="Line 29"/>
                <p:cNvSpPr/>
                <p:nvPr>
                  <p:custDataLst>
                    <p:tags r:id="rId12"/>
                  </p:custDataLst>
                </p:nvPr>
              </p:nvSpPr>
              <p:spPr>
                <a:xfrm flipH="1" flipV="1">
                  <a:off x="2400" y="3600"/>
                  <a:ext cx="96" cy="48"/>
                </a:xfrm>
                <a:prstGeom prst="line">
                  <a:avLst/>
                </a:prstGeom>
                <a:ln w="381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 sz="2800" b="1">
                    <a:latin typeface="Arial" panose="020B0604020202020204" pitchFamily="34" charset="0"/>
                    <a:ea typeface="华文楷体" panose="02010600040101010101" pitchFamily="2" charset="-122"/>
                  </a:endParaRPr>
                </a:p>
              </p:txBody>
            </p:sp>
          </p:grpSp>
        </p:grpSp>
        <p:sp>
          <p:nvSpPr>
            <p:cNvPr id="7" name="Text Box 31"/>
            <p:cNvSpPr txBox="1"/>
            <p:nvPr>
              <p:custDataLst>
                <p:tags r:id="rId13"/>
              </p:custDataLst>
            </p:nvPr>
          </p:nvSpPr>
          <p:spPr>
            <a:xfrm>
              <a:off x="3264" y="1065"/>
              <a:ext cx="249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COOH +  C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OH</a:t>
              </a:r>
              <a:endParaRPr lang="en-US" altLang="zh-CN" sz="26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Text Box 18"/>
          <p:cNvSpPr txBox="1"/>
          <p:nvPr>
            <p:custDataLst>
              <p:tags r:id="rId14"/>
            </p:custDataLst>
          </p:nvPr>
        </p:nvSpPr>
        <p:spPr>
          <a:xfrm>
            <a:off x="1242226" y="2408643"/>
            <a:ext cx="8788757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无机酸作催化剂，加快反应速率</a:t>
            </a:r>
            <a:endParaRPr lang="zh-CN" altLang="en-US" sz="26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25"/>
          <p:cNvSpPr txBox="1"/>
          <p:nvPr>
            <p:custDataLst>
              <p:tags r:id="rId15"/>
            </p:custDataLst>
          </p:nvPr>
        </p:nvSpPr>
        <p:spPr>
          <a:xfrm>
            <a:off x="274260" y="2881504"/>
            <a:ext cx="7946406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、为什么乙酸乙酯在碱性溶液中能够水解完全？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Group 70"/>
          <p:cNvGrpSpPr/>
          <p:nvPr>
            <p:custDataLst>
              <p:tags r:id="rId16"/>
            </p:custDataLst>
          </p:nvPr>
        </p:nvGrpSpPr>
        <p:grpSpPr>
          <a:xfrm>
            <a:off x="1010862" y="3712077"/>
            <a:ext cx="9275764" cy="669926"/>
            <a:chOff x="-83" y="1385"/>
            <a:chExt cx="5843" cy="422"/>
          </a:xfrm>
        </p:grpSpPr>
        <p:grpSp>
          <p:nvGrpSpPr>
            <p:cNvPr id="18" name="Group 37"/>
            <p:cNvGrpSpPr/>
            <p:nvPr>
              <p:custDataLst>
                <p:tags r:id="rId17"/>
              </p:custDataLst>
            </p:nvPr>
          </p:nvGrpSpPr>
          <p:grpSpPr>
            <a:xfrm>
              <a:off x="2253" y="1385"/>
              <a:ext cx="1032" cy="279"/>
              <a:chOff x="1455" y="2777"/>
              <a:chExt cx="1032" cy="279"/>
            </a:xfrm>
          </p:grpSpPr>
          <p:sp>
            <p:nvSpPr>
              <p:cNvPr id="21" name="Rectangle 40"/>
              <p:cNvSpPr/>
              <p:nvPr>
                <p:custDataLst>
                  <p:tags r:id="rId18"/>
                </p:custDataLst>
              </p:nvPr>
            </p:nvSpPr>
            <p:spPr>
              <a:xfrm>
                <a:off x="1455" y="2777"/>
                <a:ext cx="1032" cy="2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/>
              <a:p>
                <a:pPr algn="ctr"/>
                <a:r>
                  <a:rPr lang="en-US" altLang="zh-CN" sz="2600" b="1">
                    <a:solidFill>
                      <a:srgbClr val="00009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△</a:t>
                </a:r>
                <a:endPara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Line 4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584" y="3056"/>
                <a:ext cx="829" cy="0"/>
              </a:xfrm>
              <a:prstGeom prst="line">
                <a:avLst/>
              </a:prstGeom>
              <a:ln w="57150" cap="sq" cmpd="sng">
                <a:solidFill>
                  <a:srgbClr val="000099"/>
                </a:solidFill>
                <a:prstDash val="solid"/>
                <a:round/>
                <a:headEnd type="none" w="sm" len="sm"/>
                <a:tailEnd type="triangle" w="sm" len="sm"/>
              </a:ln>
            </p:spPr>
            <p:txBody>
              <a:bodyPr wrap="none" anchor="t" anchorCtr="0"/>
              <a:lstStyle/>
              <a:p>
                <a:endParaRPr lang="zh-CN" altLang="en-US" sz="2800" b="1">
                  <a:latin typeface="Arial" panose="020B0604020202020204" pitchFamily="34" charset="0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9" name="Text Box 60"/>
            <p:cNvSpPr txBox="1"/>
            <p:nvPr>
              <p:custDataLst>
                <p:tags r:id="rId20"/>
              </p:custDataLst>
            </p:nvPr>
          </p:nvSpPr>
          <p:spPr>
            <a:xfrm>
              <a:off x="-83" y="1497"/>
              <a:ext cx="249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COOC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5  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+NaOH</a:t>
              </a:r>
              <a:endParaRPr lang="en-US" altLang="zh-CN" sz="2600" b="1" baseline="-2500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 Box 69"/>
            <p:cNvSpPr txBox="1"/>
            <p:nvPr>
              <p:custDataLst>
                <p:tags r:id="rId21"/>
              </p:custDataLst>
            </p:nvPr>
          </p:nvSpPr>
          <p:spPr>
            <a:xfrm>
              <a:off x="3264" y="1497"/>
              <a:ext cx="249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 smtClean="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600" b="1" baseline="-25000" smtClean="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COONa +  C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H</a:t>
              </a:r>
              <a:r>
                <a:rPr lang="en-US" altLang="zh-CN" sz="2600" b="1" baseline="-25000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en-US" altLang="zh-CN" sz="2600" b="1">
                  <a:solidFill>
                    <a:srgbClr val="000099"/>
                  </a:solidFill>
                  <a:latin typeface="微软雅黑" panose="020B0503020204020204" charset="-122"/>
                  <a:ea typeface="微软雅黑" panose="020B0503020204020204" charset="-122"/>
                </a:rPr>
                <a:t>OH</a:t>
              </a:r>
              <a:endParaRPr lang="en-US" altLang="zh-CN" sz="26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Text Box 19"/>
          <p:cNvSpPr txBox="1"/>
          <p:nvPr>
            <p:custDataLst>
              <p:tags r:id="rId22"/>
            </p:custDataLst>
          </p:nvPr>
        </p:nvSpPr>
        <p:spPr>
          <a:xfrm>
            <a:off x="529861" y="4496303"/>
            <a:ext cx="10873531" cy="1292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无机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碱不仅起催化作用，而且能与水解生成的羧酸发生中和反应，</a:t>
            </a: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使平衡右移，水解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程度增大，直至</a:t>
            </a: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完全。酯在碱性条件下的水解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</a:t>
            </a: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可逆。</a:t>
            </a:r>
            <a:endParaRPr lang="zh-CN" altLang="en-US" sz="2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>
            <p:custDataLst>
              <p:tags r:id="rId23"/>
            </p:custDataLst>
          </p:nvPr>
        </p:nvSpPr>
        <p:spPr>
          <a:xfrm>
            <a:off x="355404" y="6028451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</a:rPr>
              <a:t>上述反应的实质是什么？</a:t>
            </a:r>
            <a:endParaRPr lang="zh-CN" altLang="en-US" sz="28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4"/>
            </p:custDataLst>
          </p:nvPr>
        </p:nvSpPr>
        <p:spPr>
          <a:xfrm>
            <a:off x="1004570" y="1612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认识酯的化学性质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859589" y="1842009"/>
            <a:ext cx="9871761" cy="1373124"/>
            <a:chOff x="840" y="3571"/>
            <a:chExt cx="11661" cy="1622"/>
          </a:xfrm>
        </p:grpSpPr>
        <p:sp>
          <p:nvSpPr>
            <p:cNvPr id="99334" name="Text Box 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40" y="4088"/>
              <a:ext cx="11661" cy="68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COOC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              CH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COOH</a:t>
              </a:r>
              <a:r>
                <a:rPr kumimoji="1"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</a:t>
              </a:r>
              <a:endParaRPr kumimoji="1"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27669"/>
            <p:cNvSpPr txBox="1"/>
            <p:nvPr>
              <p:custDataLst>
                <p:tags r:id="rId3"/>
              </p:custDataLst>
            </p:nvPr>
          </p:nvSpPr>
          <p:spPr>
            <a:xfrm>
              <a:off x="5040" y="3571"/>
              <a:ext cx="2390" cy="16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665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稀硫酸</a:t>
              </a:r>
              <a:endParaRPr lang="en-US" alt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3735" b="1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endPara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图片 28980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0" y="4190"/>
              <a:ext cx="1414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10172" y="3790433"/>
            <a:ext cx="10143730" cy="814010"/>
            <a:chOff x="839" y="5251"/>
            <a:chExt cx="11982" cy="962"/>
          </a:xfrm>
        </p:grpSpPr>
        <p:grpSp>
          <p:nvGrpSpPr>
            <p:cNvPr id="99341" name="Group 13"/>
            <p:cNvGrpSpPr/>
            <p:nvPr>
              <p:custDataLst>
                <p:tags r:id="rId7"/>
              </p:custDataLst>
            </p:nvPr>
          </p:nvGrpSpPr>
          <p:grpSpPr>
            <a:xfrm>
              <a:off x="839" y="5522"/>
              <a:ext cx="11982" cy="691"/>
              <a:chOff x="845" y="2557"/>
              <a:chExt cx="2403" cy="134"/>
            </a:xfrm>
          </p:grpSpPr>
          <p:sp>
            <p:nvSpPr>
              <p:cNvPr id="99342" name="Text Box 14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45" y="2557"/>
                <a:ext cx="2403" cy="1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anose="02020603050405020304" pitchFamily="18" charset="0"/>
                  </a:rPr>
                  <a:t>CH</a:t>
                </a:r>
                <a:r>
                  <a:rPr kumimoji="1" lang="en-US" altLang="zh-CN" sz="3200" b="1" baseline="-25000">
                    <a:latin typeface="Times New Roman" panose="02020603050405020304" pitchFamily="18" charset="0"/>
                  </a:rPr>
                  <a:t>3</a:t>
                </a:r>
                <a:r>
                  <a:rPr kumimoji="1" lang="en-US" altLang="zh-CN" sz="3200" b="1">
                    <a:latin typeface="Times New Roman" panose="02020603050405020304" pitchFamily="18" charset="0"/>
                  </a:rPr>
                  <a:t>COOC</a:t>
                </a:r>
                <a:r>
                  <a:rPr kumimoji="1" lang="en-US" altLang="zh-CN" sz="3200" b="1" baseline="-25000"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3200" b="1"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zh-CN" sz="3200" b="1" baseline="-25000">
                    <a:latin typeface="Times New Roman" panose="02020603050405020304" pitchFamily="18" charset="0"/>
                  </a:rPr>
                  <a:t>5</a:t>
                </a:r>
                <a:r>
                  <a:rPr kumimoji="1" lang="zh-CN" altLang="en-US" sz="3200" b="1">
                    <a:latin typeface="Times New Roman" panose="02020603050405020304" pitchFamily="18" charset="0"/>
                  </a:rPr>
                  <a:t>＋</a:t>
                </a:r>
                <a:r>
                  <a:rPr kumimoji="1" lang="en-US" altLang="zh-CN" sz="3200" b="1" err="1">
                    <a:latin typeface="Times New Roman" panose="02020603050405020304" pitchFamily="18" charset="0"/>
                  </a:rPr>
                  <a:t>NaOH             CH</a:t>
                </a:r>
                <a:r>
                  <a:rPr kumimoji="1" lang="en-US" altLang="zh-CN" sz="3200" b="1" baseline="-25000">
                    <a:latin typeface="Times New Roman" panose="02020603050405020304" pitchFamily="18" charset="0"/>
                  </a:rPr>
                  <a:t>3</a:t>
                </a:r>
                <a:r>
                  <a:rPr kumimoji="1" lang="en-US" altLang="zh-CN" sz="3200" b="1">
                    <a:latin typeface="Times New Roman" panose="02020603050405020304" pitchFamily="18" charset="0"/>
                  </a:rPr>
                  <a:t>COONa</a:t>
                </a:r>
                <a:r>
                  <a:rPr kumimoji="1" lang="zh-CN" altLang="en-US" sz="3200" b="1">
                    <a:latin typeface="Times New Roman" panose="02020603050405020304" pitchFamily="18" charset="0"/>
                  </a:rPr>
                  <a:t>＋</a:t>
                </a:r>
                <a:r>
                  <a:rPr kumimoji="1" lang="en-US" altLang="zh-CN" sz="3200" b="1">
                    <a:latin typeface="Times New Roman" panose="02020603050405020304" pitchFamily="18" charset="0"/>
                  </a:rPr>
                  <a:t>C</a:t>
                </a:r>
                <a:r>
                  <a:rPr kumimoji="1" lang="en-US" altLang="zh-CN" sz="3200" b="1" baseline="-25000"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3200" b="1"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zh-CN" sz="3200" b="1" baseline="-25000">
                    <a:latin typeface="Times New Roman" panose="02020603050405020304" pitchFamily="18" charset="0"/>
                  </a:rPr>
                  <a:t>5</a:t>
                </a:r>
                <a:r>
                  <a:rPr kumimoji="1" lang="en-US" altLang="zh-CN" sz="3200" b="1">
                    <a:latin typeface="Times New Roman" panose="02020603050405020304" pitchFamily="18" charset="0"/>
                  </a:rPr>
                  <a:t>OH</a:t>
                </a:r>
                <a:endParaRPr kumimoji="1" lang="en-US" altLang="zh-CN" sz="3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343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56" y="2642"/>
                <a:ext cx="2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stealth" w="lg" len="lg"/>
              </a:ln>
              <a:effectLst/>
            </p:spPr>
            <p:txBody>
              <a:bodyPr/>
              <a:lstStyle/>
              <a:p>
                <a:pPr algn="ctr"/>
                <a:endParaRPr lang="zh-CN" altLang="en-US" sz="135"/>
              </a:p>
            </p:txBody>
          </p:sp>
        </p:grpSp>
        <p:sp>
          <p:nvSpPr>
            <p:cNvPr id="7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5930" y="5251"/>
              <a:ext cx="779" cy="78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735" b="1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△</a:t>
              </a:r>
              <a:endParaRPr lang="zh-CN" altLang="en-US" sz="2400"/>
            </a:p>
          </p:txBody>
        </p:sp>
      </p:grp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650074" y="2858730"/>
            <a:ext cx="2891010" cy="501650"/>
          </a:xfrm>
          <a:prstGeom prst="rect">
            <a:avLst/>
          </a:prstGeom>
          <a:noFill/>
          <a:ln>
            <a:solidFill>
              <a:srgbClr val="060BD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酸性水解可逆</a:t>
            </a:r>
            <a:endParaRPr lang="zh-CN" altLang="en-US" sz="2665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5795470" y="4635302"/>
            <a:ext cx="5863289" cy="911860"/>
          </a:xfrm>
          <a:prstGeom prst="rect">
            <a:avLst/>
          </a:prstGeom>
          <a:noFill/>
          <a:ln>
            <a:solidFill>
              <a:srgbClr val="060BD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生成了羧酸盐，使水解反应不可逆，用</a:t>
            </a:r>
            <a:r>
              <a:rPr lang="en-US" alt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66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en-US" altLang="zh-CN" sz="266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66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，也属于取代反应</a:t>
            </a:r>
            <a:endParaRPr lang="zh-CN" altLang="en-US" sz="2665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373637" y="913889"/>
            <a:ext cx="44017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酯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的水解：（取代反应）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>
            <a:off x="1004570" y="1612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认识酯的化学性质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10277" y="2206988"/>
            <a:ext cx="9871761" cy="1664341"/>
            <a:chOff x="720" y="2533"/>
            <a:chExt cx="11661" cy="1966"/>
          </a:xfrm>
        </p:grpSpPr>
        <p:sp>
          <p:nvSpPr>
            <p:cNvPr id="15" name="文本框 27669"/>
            <p:cNvSpPr txBox="1"/>
            <p:nvPr>
              <p:custDataLst>
                <p:tags r:id="rId2"/>
              </p:custDataLst>
            </p:nvPr>
          </p:nvSpPr>
          <p:spPr>
            <a:xfrm>
              <a:off x="5412" y="2533"/>
              <a:ext cx="2390" cy="16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665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稀硫酸</a:t>
              </a:r>
              <a:endParaRPr lang="en-US" altLang="zh-CN" sz="266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3735" b="1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endPara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33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20" y="3007"/>
              <a:ext cx="11661" cy="68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C—O—C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              CH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COOH</a:t>
              </a:r>
              <a:r>
                <a:rPr kumimoji="1"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</a:t>
              </a:r>
              <a:endParaRPr kumimoji="1"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图片 28980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5" y="3109"/>
              <a:ext cx="1414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>
              <p:custDataLst>
                <p:tags r:id="rId6"/>
              </p:custDataLst>
            </p:nvPr>
          </p:nvSpPr>
          <p:spPr>
            <a:xfrm rot="10800000">
              <a:off x="1511" y="3570"/>
              <a:ext cx="895" cy="4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zh-CN" sz="3735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1560" y="3810"/>
              <a:ext cx="906" cy="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610277" y="1462473"/>
            <a:ext cx="48000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酯水解时怎样断键？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H="1">
            <a:off x="1930914" y="2304342"/>
            <a:ext cx="0" cy="1401907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472924" y="3936514"/>
            <a:ext cx="48000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60BD4"/>
                </a:solidFill>
                <a:latin typeface="微软雅黑" panose="020B0503020204020204" charset="-122"/>
                <a:ea typeface="微软雅黑" panose="020B0503020204020204" charset="-122"/>
              </a:rPr>
              <a:t>酯水解时断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酰氧键！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 Box 5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85277" y="3901598"/>
            <a:ext cx="427288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黑体" panose="02010609060101010101" pitchFamily="2" charset="-122"/>
              </a:rPr>
              <a:t>酸上</a:t>
            </a:r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2" charset="-122"/>
              </a:rPr>
              <a:t>羟基，</a:t>
            </a:r>
            <a:r>
              <a:rPr lang="zh-CN" altLang="en-US" sz="3200" b="1" smtClean="0">
                <a:ea typeface="黑体" panose="02010609060101010101" pitchFamily="2" charset="-122"/>
              </a:rPr>
              <a:t>醇</a:t>
            </a:r>
            <a:r>
              <a:rPr lang="zh-CN" altLang="en-US" sz="3200" b="1">
                <a:ea typeface="黑体" panose="02010609060101010101" pitchFamily="2" charset="-122"/>
              </a:rPr>
              <a:t>上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2" charset="-122"/>
              </a:rPr>
              <a:t>氢</a:t>
            </a:r>
            <a:endParaRPr lang="zh-CN" altLang="en-US" sz="32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53563" y="4749214"/>
            <a:ext cx="5867522" cy="85841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747637" y="5561913"/>
            <a:ext cx="6374613" cy="989631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1829327" y="5257151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总结：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标题 3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542401" y="670738"/>
            <a:ext cx="1990823" cy="55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深度思考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1004570" y="1612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</a:t>
            </a:r>
            <a:r>
              <a:rPr lang="zh-CN" altLang="en-US" sz="2400" b="1">
                <a:solidFill>
                  <a:srgbClr val="FF0000"/>
                </a:solidFill>
              </a:rPr>
              <a:t>认识酯的化学性质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bldLvl="0" animBg="1"/>
      <p:bldP spid="1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3797"/>
</p:tagLst>
</file>

<file path=ppt/tags/tag101.xml><?xml version="1.0" encoding="utf-8"?>
<p:tagLst xmlns:p="http://schemas.openxmlformats.org/presentationml/2006/main">
  <p:tag name="AS_UNIQUEID" val="3798"/>
</p:tagLst>
</file>

<file path=ppt/tags/tag102.xml><?xml version="1.0" encoding="utf-8"?>
<p:tagLst xmlns:p="http://schemas.openxmlformats.org/presentationml/2006/main">
  <p:tag name="AS_UNIQUEID" val="3799"/>
</p:tagLst>
</file>

<file path=ppt/tags/tag103.xml><?xml version="1.0" encoding="utf-8"?>
<p:tagLst xmlns:p="http://schemas.openxmlformats.org/presentationml/2006/main">
  <p:tag name="AS_UNIQUEID" val="3800"/>
</p:tagLst>
</file>

<file path=ppt/tags/tag104.xml><?xml version="1.0" encoding="utf-8"?>
<p:tagLst xmlns:p="http://schemas.openxmlformats.org/presentationml/2006/main">
  <p:tag name="AS_UNIQUEID" val="3801"/>
</p:tagLst>
</file>

<file path=ppt/tags/tag105.xml><?xml version="1.0" encoding="utf-8"?>
<p:tagLst xmlns:p="http://schemas.openxmlformats.org/presentationml/2006/main">
  <p:tag name="AS_UNIQUEID" val="3802"/>
</p:tagLst>
</file>

<file path=ppt/tags/tag106.xml><?xml version="1.0" encoding="utf-8"?>
<p:tagLst xmlns:p="http://schemas.openxmlformats.org/presentationml/2006/main">
  <p:tag name="AS_UNIQUEID" val="3803"/>
</p:tagLst>
</file>

<file path=ppt/tags/tag107.xml><?xml version="1.0" encoding="utf-8"?>
<p:tagLst xmlns:p="http://schemas.openxmlformats.org/presentationml/2006/main">
  <p:tag name="AS_UNIQUEID" val="3804"/>
</p:tagLst>
</file>

<file path=ppt/tags/tag108.xml><?xml version="1.0" encoding="utf-8"?>
<p:tagLst xmlns:p="http://schemas.openxmlformats.org/presentationml/2006/main">
  <p:tag name="AS_UNIQUEID" val="1668"/>
</p:tagLst>
</file>

<file path=ppt/tags/tag109.xml><?xml version="1.0" encoding="utf-8"?>
<p:tagLst xmlns:p="http://schemas.openxmlformats.org/presentationml/2006/main">
  <p:tag name="AS_UNIQUEID" val="166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670"/>
</p:tagLst>
</file>

<file path=ppt/tags/tag111.xml><?xml version="1.0" encoding="utf-8"?>
<p:tagLst xmlns:p="http://schemas.openxmlformats.org/presentationml/2006/main">
  <p:tag name="AS_UNIQUEID" val="3805"/>
</p:tagLst>
</file>

<file path=ppt/tags/tag112.xml><?xml version="1.0" encoding="utf-8"?>
<p:tagLst xmlns:p="http://schemas.openxmlformats.org/presentationml/2006/main">
  <p:tag name="AS_UNIQUEID" val="3806"/>
</p:tagLst>
</file>

<file path=ppt/tags/tag113.xml><?xml version="1.0" encoding="utf-8"?>
<p:tagLst xmlns:p="http://schemas.openxmlformats.org/presentationml/2006/main">
  <p:tag name="AS_UNIQUEID" val="3807"/>
</p:tagLst>
</file>

<file path=ppt/tags/tag114.xml><?xml version="1.0" encoding="utf-8"?>
<p:tagLst xmlns:p="http://schemas.openxmlformats.org/presentationml/2006/main">
  <p:tag name="AS_UNIQUEID" val="3808"/>
</p:tagLst>
</file>

<file path=ppt/tags/tag115.xml><?xml version="1.0" encoding="utf-8"?>
<p:tagLst xmlns:p="http://schemas.openxmlformats.org/presentationml/2006/main">
  <p:tag name="AS_UNIQUEID" val="3809"/>
</p:tagLst>
</file>

<file path=ppt/tags/tag116.xml><?xml version="1.0" encoding="utf-8"?>
<p:tagLst xmlns:p="http://schemas.openxmlformats.org/presentationml/2006/main">
  <p:tag name="AS_UNIQUEID" val="3810"/>
</p:tagLst>
</file>

<file path=ppt/tags/tag117.xml><?xml version="1.0" encoding="utf-8"?>
<p:tagLst xmlns:p="http://schemas.openxmlformats.org/presentationml/2006/main">
  <p:tag name="AS_UNIQUEID" val="3811"/>
</p:tagLst>
</file>

<file path=ppt/tags/tag118.xml><?xml version="1.0" encoding="utf-8"?>
<p:tagLst xmlns:p="http://schemas.openxmlformats.org/presentationml/2006/main">
  <p:tag name="AS_UNIQUEID" val="3812"/>
</p:tagLst>
</file>

<file path=ppt/tags/tag119.xml><?xml version="1.0" encoding="utf-8"?>
<p:tagLst xmlns:p="http://schemas.openxmlformats.org/presentationml/2006/main">
  <p:tag name="AS_UNIQUEID" val="381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3814"/>
</p:tagLst>
</file>

<file path=ppt/tags/tag121.xml><?xml version="1.0" encoding="utf-8"?>
<p:tagLst xmlns:p="http://schemas.openxmlformats.org/presentationml/2006/main">
  <p:tag name="AS_UNIQUEID" val="3815"/>
</p:tagLst>
</file>

<file path=ppt/tags/tag122.xml><?xml version="1.0" encoding="utf-8"?>
<p:tagLst xmlns:p="http://schemas.openxmlformats.org/presentationml/2006/main">
  <p:tag name="AS_UNIQUEID" val="3816"/>
</p:tagLst>
</file>

<file path=ppt/tags/tag123.xml><?xml version="1.0" encoding="utf-8"?>
<p:tagLst xmlns:p="http://schemas.openxmlformats.org/presentationml/2006/main">
  <p:tag name="AS_UNIQUEID" val="3817"/>
</p:tagLst>
</file>

<file path=ppt/tags/tag124.xml><?xml version="1.0" encoding="utf-8"?>
<p:tagLst xmlns:p="http://schemas.openxmlformats.org/presentationml/2006/main">
  <p:tag name="AS_UNIQUEID" val="3818"/>
</p:tagLst>
</file>

<file path=ppt/tags/tag125.xml><?xml version="1.0" encoding="utf-8"?>
<p:tagLst xmlns:p="http://schemas.openxmlformats.org/presentationml/2006/main">
  <p:tag name="AS_UNIQUEID" val="3819"/>
</p:tagLst>
</file>

<file path=ppt/tags/tag126.xml><?xml version="1.0" encoding="utf-8"?>
<p:tagLst xmlns:p="http://schemas.openxmlformats.org/presentationml/2006/main">
  <p:tag name="AS_UNIQUEID" val="3820"/>
</p:tagLst>
</file>

<file path=ppt/tags/tag127.xml><?xml version="1.0" encoding="utf-8"?>
<p:tagLst xmlns:p="http://schemas.openxmlformats.org/presentationml/2006/main">
  <p:tag name="AS_UNIQUEID" val="3821"/>
</p:tagLst>
</file>

<file path=ppt/tags/tag128.xml><?xml version="1.0" encoding="utf-8"?>
<p:tagLst xmlns:p="http://schemas.openxmlformats.org/presentationml/2006/main">
  <p:tag name="AS_UNIQUEID" val="3822"/>
</p:tagLst>
</file>

<file path=ppt/tags/tag129.xml><?xml version="1.0" encoding="utf-8"?>
<p:tagLst xmlns:p="http://schemas.openxmlformats.org/presentationml/2006/main">
  <p:tag name="AS_UNIQUEID" val="382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3824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AS_UNIQUEID" val="3826"/>
</p:tagLst>
</file>

<file path=ppt/tags/tag133.xml><?xml version="1.0" encoding="utf-8"?>
<p:tagLst xmlns:p="http://schemas.openxmlformats.org/presentationml/2006/main">
  <p:tag name="AS_UNIQUEID" val="3827"/>
</p:tagLst>
</file>

<file path=ppt/tags/tag134.xml><?xml version="1.0" encoding="utf-8"?>
<p:tagLst xmlns:p="http://schemas.openxmlformats.org/presentationml/2006/main">
  <p:tag name="AS_UNIQUEID" val="1798"/>
</p:tagLst>
</file>

<file path=ppt/tags/tag135.xml><?xml version="1.0" encoding="utf-8"?>
<p:tagLst xmlns:p="http://schemas.openxmlformats.org/presentationml/2006/main">
  <p:tag name="AS_UNIQUEID" val="30"/>
</p:tagLst>
</file>

<file path=ppt/tags/tag136.xml><?xml version="1.0" encoding="utf-8"?>
<p:tagLst xmlns:p="http://schemas.openxmlformats.org/presentationml/2006/main">
  <p:tag name="AS_UNIQUEID" val="31"/>
</p:tagLst>
</file>

<file path=ppt/tags/tag137.xml><?xml version="1.0" encoding="utf-8"?>
<p:tagLst xmlns:p="http://schemas.openxmlformats.org/presentationml/2006/main">
  <p:tag name="AS_UNIQUEID" val="1799"/>
</p:tagLst>
</file>

<file path=ppt/tags/tag138.xml><?xml version="1.0" encoding="utf-8"?>
<p:tagLst xmlns:p="http://schemas.openxmlformats.org/presentationml/2006/main">
  <p:tag name="AS_UNIQUEID" val="33"/>
</p:tagLst>
</file>

<file path=ppt/tags/tag139.xml><?xml version="1.0" encoding="utf-8"?>
<p:tagLst xmlns:p="http://schemas.openxmlformats.org/presentationml/2006/main">
  <p:tag name="AS_UNIQUEID" val="3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35"/>
</p:tagLst>
</file>

<file path=ppt/tags/tag141.xml><?xml version="1.0" encoding="utf-8"?>
<p:tagLst xmlns:p="http://schemas.openxmlformats.org/presentationml/2006/main">
  <p:tag name="AS_UNIQUEID" val="36"/>
</p:tagLst>
</file>

<file path=ppt/tags/tag142.xml><?xml version="1.0" encoding="utf-8"?>
<p:tagLst xmlns:p="http://schemas.openxmlformats.org/presentationml/2006/main">
  <p:tag name="AS_UNIQUEID" val="37"/>
</p:tagLst>
</file>

<file path=ppt/tags/tag143.xml><?xml version="1.0" encoding="utf-8"?>
<p:tagLst xmlns:p="http://schemas.openxmlformats.org/presentationml/2006/main">
  <p:tag name="AS_UNIQUEID" val="3828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AS_UNIQUEID" val="3830"/>
  <p:tag name="TABLE_ENDDRAG_ORIGIN_RECT" val="891*199"/>
  <p:tag name="TABLE_ENDDRAG_RECT" val="39*106*891*199"/>
</p:tagLst>
</file>

<file path=ppt/tags/tag146.xml><?xml version="1.0" encoding="utf-8"?>
<p:tagLst xmlns:p="http://schemas.openxmlformats.org/presentationml/2006/main">
  <p:tag name="AS_UNIQUEID" val="3831"/>
</p:tagLst>
</file>

<file path=ppt/tags/tag147.xml><?xml version="1.0" encoding="utf-8"?>
<p:tagLst xmlns:p="http://schemas.openxmlformats.org/presentationml/2006/main">
  <p:tag name="AS_UNIQUEID" val="3832"/>
</p:tagLst>
</file>

<file path=ppt/tags/tag148.xml><?xml version="1.0" encoding="utf-8"?>
<p:tagLst xmlns:p="http://schemas.openxmlformats.org/presentationml/2006/main">
  <p:tag name="AS_UNIQUEID" val="3833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3835"/>
</p:tagLst>
</file>

<file path=ppt/tags/tag151.xml><?xml version="1.0" encoding="utf-8"?>
<p:tagLst xmlns:p="http://schemas.openxmlformats.org/presentationml/2006/main">
  <p:tag name="AS_UNIQUEID" val="1950"/>
</p:tagLst>
</file>

<file path=ppt/tags/tag152.xml><?xml version="1.0" encoding="utf-8"?>
<p:tagLst xmlns:p="http://schemas.openxmlformats.org/presentationml/2006/main">
  <p:tag name="AS_UNIQUEID" val="1952"/>
</p:tagLst>
</file>

<file path=ppt/tags/tag153.xml><?xml version="1.0" encoding="utf-8"?>
<p:tagLst xmlns:p="http://schemas.openxmlformats.org/presentationml/2006/main">
  <p:tag name="AS_UNIQUEID" val="3836"/>
</p:tagLst>
</file>

<file path=ppt/tags/tag154.xml><?xml version="1.0" encoding="utf-8"?>
<p:tagLst xmlns:p="http://schemas.openxmlformats.org/presentationml/2006/main">
  <p:tag name="AS_UNIQUEID" val="3837"/>
</p:tagLst>
</file>

<file path=ppt/tags/tag155.xml><?xml version="1.0" encoding="utf-8"?>
<p:tagLst xmlns:p="http://schemas.openxmlformats.org/presentationml/2006/main">
  <p:tag name="AS_UNIQUEID" val="3838"/>
</p:tagLst>
</file>

<file path=ppt/tags/tag156.xml><?xml version="1.0" encoding="utf-8"?>
<p:tagLst xmlns:p="http://schemas.openxmlformats.org/presentationml/2006/main">
  <p:tag name="AS_UNIQUEID" val="3839"/>
</p:tagLst>
</file>

<file path=ppt/tags/tag157.xml><?xml version="1.0" encoding="utf-8"?>
<p:tagLst xmlns:p="http://schemas.openxmlformats.org/presentationml/2006/main">
  <p:tag name="AS_UNIQUEID" val="3840"/>
</p:tagLst>
</file>

<file path=ppt/tags/tag158.xml><?xml version="1.0" encoding="utf-8"?>
<p:tagLst xmlns:p="http://schemas.openxmlformats.org/presentationml/2006/main">
  <p:tag name="AS_UNIQUEID" val="3841"/>
</p:tagLst>
</file>

<file path=ppt/tags/tag159.xml><?xml version="1.0" encoding="utf-8"?>
<p:tagLst xmlns:p="http://schemas.openxmlformats.org/presentationml/2006/main">
  <p:tag name="AS_UNIQUEID" val="384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3843"/>
</p:tagLst>
</file>

<file path=ppt/tags/tag161.xml><?xml version="1.0" encoding="utf-8"?>
<p:tagLst xmlns:p="http://schemas.openxmlformats.org/presentationml/2006/main">
  <p:tag name="AS_UNIQUEID" val="3442"/>
  <p:tag name="KSO_WM_UNIT_TABLE_BEAUTIFY" val="smartTable{97d88c34-56da-40e4-b87c-4a8cdb680bf6}"/>
</p:tagLst>
</file>

<file path=ppt/tags/tag162.xml><?xml version="1.0" encoding="utf-8"?>
<p:tagLst xmlns:p="http://schemas.openxmlformats.org/presentationml/2006/main">
  <p:tag name="AS_UNIQUEID" val="6"/>
</p:tagLst>
</file>

<file path=ppt/tags/tag163.xml><?xml version="1.0" encoding="utf-8"?>
<p:tagLst xmlns:p="http://schemas.openxmlformats.org/presentationml/2006/main">
  <p:tag name="AS_UNIQUEID" val="8"/>
</p:tagLst>
</file>

<file path=ppt/tags/tag164.xml><?xml version="1.0" encoding="utf-8"?>
<p:tagLst xmlns:p="http://schemas.openxmlformats.org/presentationml/2006/main">
  <p:tag name="AS_UNIQUEID" val="8"/>
</p:tagLst>
</file>

<file path=ppt/tags/tag165.xml><?xml version="1.0" encoding="utf-8"?>
<p:tagLst xmlns:p="http://schemas.openxmlformats.org/presentationml/2006/main">
  <p:tag name="AS_UNIQUEID" val="3443"/>
</p:tagLst>
</file>

<file path=ppt/tags/tag166.xml><?xml version="1.0" encoding="utf-8"?>
<p:tagLst xmlns:p="http://schemas.openxmlformats.org/presentationml/2006/main">
  <p:tag name="AS_UNIQUEID" val="3446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AS_UNIQUEID" val="1814"/>
</p:tagLst>
</file>

<file path=ppt/tags/tag169.xml><?xml version="1.0" encoding="utf-8"?>
<p:tagLst xmlns:p="http://schemas.openxmlformats.org/presentationml/2006/main">
  <p:tag name="AS_UNIQUEID" val="345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797"/>
</p:tagLst>
</file>

<file path=ppt/tags/tag171.xml><?xml version="1.0" encoding="utf-8"?>
<p:tagLst xmlns:p="http://schemas.openxmlformats.org/presentationml/2006/main">
  <p:tag name="AS_UNIQUEID" val="28"/>
</p:tagLst>
</file>

<file path=ppt/tags/tag172.xml><?xml version="1.0" encoding="utf-8"?>
<p:tagLst xmlns:p="http://schemas.openxmlformats.org/presentationml/2006/main">
  <p:tag name="AS_UNIQUEID" val="1798"/>
</p:tagLst>
</file>

<file path=ppt/tags/tag173.xml><?xml version="1.0" encoding="utf-8"?>
<p:tagLst xmlns:p="http://schemas.openxmlformats.org/presentationml/2006/main">
  <p:tag name="AS_UNIQUEID" val="30"/>
</p:tagLst>
</file>

<file path=ppt/tags/tag174.xml><?xml version="1.0" encoding="utf-8"?>
<p:tagLst xmlns:p="http://schemas.openxmlformats.org/presentationml/2006/main">
  <p:tag name="AS_UNIQUEID" val="31"/>
</p:tagLst>
</file>

<file path=ppt/tags/tag175.xml><?xml version="1.0" encoding="utf-8"?>
<p:tagLst xmlns:p="http://schemas.openxmlformats.org/presentationml/2006/main">
  <p:tag name="AS_UNIQUEID" val="1799"/>
</p:tagLst>
</file>

<file path=ppt/tags/tag176.xml><?xml version="1.0" encoding="utf-8"?>
<p:tagLst xmlns:p="http://schemas.openxmlformats.org/presentationml/2006/main">
  <p:tag name="AS_UNIQUEID" val="33"/>
</p:tagLst>
</file>

<file path=ppt/tags/tag177.xml><?xml version="1.0" encoding="utf-8"?>
<p:tagLst xmlns:p="http://schemas.openxmlformats.org/presentationml/2006/main">
  <p:tag name="AS_UNIQUEID" val="34"/>
</p:tagLst>
</file>

<file path=ppt/tags/tag178.xml><?xml version="1.0" encoding="utf-8"?>
<p:tagLst xmlns:p="http://schemas.openxmlformats.org/presentationml/2006/main">
  <p:tag name="AS_UNIQUEID" val="35"/>
</p:tagLst>
</file>

<file path=ppt/tags/tag179.xml><?xml version="1.0" encoding="utf-8"?>
<p:tagLst xmlns:p="http://schemas.openxmlformats.org/presentationml/2006/main">
  <p:tag name="AS_UNIQUEID" val="3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37"/>
</p:tagLst>
</file>

<file path=ppt/tags/tag181.xml><?xml version="1.0" encoding="utf-8"?>
<p:tagLst xmlns:p="http://schemas.openxmlformats.org/presentationml/2006/main">
  <p:tag name="AS_UNIQUEID" val="57"/>
</p:tagLst>
</file>

<file path=ppt/tags/tag182.xml><?xml version="1.0" encoding="utf-8"?>
<p:tagLst xmlns:p="http://schemas.openxmlformats.org/presentationml/2006/main">
  <p:tag name="AS_UNIQUEID" val="3451"/>
</p:tagLst>
</file>

<file path=ppt/tags/tag183.xml><?xml version="1.0" encoding="utf-8"?>
<p:tagLst xmlns:p="http://schemas.openxmlformats.org/presentationml/2006/main">
  <p:tag name="AS_UNIQUEID" val="1800"/>
</p:tagLst>
</file>

<file path=ppt/tags/tag184.xml><?xml version="1.0" encoding="utf-8"?>
<p:tagLst xmlns:p="http://schemas.openxmlformats.org/presentationml/2006/main">
  <p:tag name="AS_UNIQUEID" val="1801"/>
</p:tagLst>
</file>

<file path=ppt/tags/tag185.xml><?xml version="1.0" encoding="utf-8"?>
<p:tagLst xmlns:p="http://schemas.openxmlformats.org/presentationml/2006/main">
  <p:tag name="AS_UNIQUEID" val="42"/>
</p:tagLst>
</file>

<file path=ppt/tags/tag186.xml><?xml version="1.0" encoding="utf-8"?>
<p:tagLst xmlns:p="http://schemas.openxmlformats.org/presentationml/2006/main">
  <p:tag name="AS_UNIQUEID" val="43"/>
</p:tagLst>
</file>

<file path=ppt/tags/tag187.xml><?xml version="1.0" encoding="utf-8"?>
<p:tagLst xmlns:p="http://schemas.openxmlformats.org/presentationml/2006/main">
  <p:tag name="AS_UNIQUEID" val="44"/>
</p:tagLst>
</file>

<file path=ppt/tags/tag188.xml><?xml version="1.0" encoding="utf-8"?>
<p:tagLst xmlns:p="http://schemas.openxmlformats.org/presentationml/2006/main">
  <p:tag name="AS_UNIQUEID" val="45"/>
</p:tagLst>
</file>

<file path=ppt/tags/tag189.xml><?xml version="1.0" encoding="utf-8"?>
<p:tagLst xmlns:p="http://schemas.openxmlformats.org/presentationml/2006/main">
  <p:tag name="AS_UNIQUEID" val="5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452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AS_UNIQUEID" val="1972"/>
</p:tagLst>
</file>

<file path=ppt/tags/tag193.xml><?xml version="1.0" encoding="utf-8"?>
<p:tagLst xmlns:p="http://schemas.openxmlformats.org/presentationml/2006/main">
  <p:tag name="AS_UNIQUEID" val="478"/>
</p:tagLst>
</file>

<file path=ppt/tags/tag194.xml><?xml version="1.0" encoding="utf-8"?>
<p:tagLst xmlns:p="http://schemas.openxmlformats.org/presentationml/2006/main">
  <p:tag name="AS_UNIQUEID" val="480"/>
</p:tagLst>
</file>

<file path=ppt/tags/tag195.xml><?xml version="1.0" encoding="utf-8"?>
<p:tagLst xmlns:p="http://schemas.openxmlformats.org/presentationml/2006/main">
  <p:tag name="AS_UNIQUEID" val="481"/>
</p:tagLst>
</file>

<file path=ppt/tags/tag196.xml><?xml version="1.0" encoding="utf-8"?>
<p:tagLst xmlns:p="http://schemas.openxmlformats.org/presentationml/2006/main">
  <p:tag name="AS_UNIQUEID" val="1973"/>
</p:tagLst>
</file>

<file path=ppt/tags/tag197.xml><?xml version="1.0" encoding="utf-8"?>
<p:tagLst xmlns:p="http://schemas.openxmlformats.org/presentationml/2006/main">
  <p:tag name="AS_UNIQUEID" val="473"/>
</p:tagLst>
</file>

<file path=ppt/tags/tag198.xml><?xml version="1.0" encoding="utf-8"?>
<p:tagLst xmlns:p="http://schemas.openxmlformats.org/presentationml/2006/main">
  <p:tag name="AS_UNIQUEID" val="474"/>
</p:tagLst>
</file>

<file path=ppt/tags/tag199.xml><?xml version="1.0" encoding="utf-8"?>
<p:tagLst xmlns:p="http://schemas.openxmlformats.org/presentationml/2006/main">
  <p:tag name="AS_UNIQUEID" val="47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974"/>
</p:tagLst>
</file>

<file path=ppt/tags/tag201.xml><?xml version="1.0" encoding="utf-8"?>
<p:tagLst xmlns:p="http://schemas.openxmlformats.org/presentationml/2006/main">
  <p:tag name="AS_UNIQUEID" val="1975"/>
</p:tagLst>
</file>

<file path=ppt/tags/tag202.xml><?xml version="1.0" encoding="utf-8"?>
<p:tagLst xmlns:p="http://schemas.openxmlformats.org/presentationml/2006/main">
  <p:tag name="AS_UNIQUEID" val="1976"/>
</p:tagLst>
</file>

<file path=ppt/tags/tag203.xml><?xml version="1.0" encoding="utf-8"?>
<p:tagLst xmlns:p="http://schemas.openxmlformats.org/presentationml/2006/main">
  <p:tag name="AS_UNIQUEID" val="1947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AS_UNIQUEID" val="1979"/>
</p:tagLst>
</file>

<file path=ppt/tags/tag206.xml><?xml version="1.0" encoding="utf-8"?>
<p:tagLst xmlns:p="http://schemas.openxmlformats.org/presentationml/2006/main">
  <p:tag name="AS_UNIQUEID" val="480"/>
</p:tagLst>
</file>

<file path=ppt/tags/tag207.xml><?xml version="1.0" encoding="utf-8"?>
<p:tagLst xmlns:p="http://schemas.openxmlformats.org/presentationml/2006/main">
  <p:tag name="AS_UNIQUEID" val="478"/>
</p:tagLst>
</file>

<file path=ppt/tags/tag208.xml><?xml version="1.0" encoding="utf-8"?>
<p:tagLst xmlns:p="http://schemas.openxmlformats.org/presentationml/2006/main">
  <p:tag name="AS_UNIQUEID" val="481"/>
</p:tagLst>
</file>

<file path=ppt/tags/tag209.xml><?xml version="1.0" encoding="utf-8"?>
<p:tagLst xmlns:p="http://schemas.openxmlformats.org/presentationml/2006/main">
  <p:tag name="AS_UNIQUEID" val="198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1981"/>
</p:tagLst>
</file>

<file path=ppt/tags/tag211.xml><?xml version="1.0" encoding="utf-8"?>
<p:tagLst xmlns:p="http://schemas.openxmlformats.org/presentationml/2006/main">
  <p:tag name="AS_UNIQUEID" val="1982"/>
</p:tagLst>
</file>

<file path=ppt/tags/tag212.xml><?xml version="1.0" encoding="utf-8"?>
<p:tagLst xmlns:p="http://schemas.openxmlformats.org/presentationml/2006/main">
  <p:tag name="AS_UNIQUEID" val="1984"/>
</p:tagLst>
</file>

<file path=ppt/tags/tag213.xml><?xml version="1.0" encoding="utf-8"?>
<p:tagLst xmlns:p="http://schemas.openxmlformats.org/presentationml/2006/main">
  <p:tag name="AS_UNIQUEID" val="1985"/>
</p:tagLst>
</file>

<file path=ppt/tags/tag214.xml><?xml version="1.0" encoding="utf-8"?>
<p:tagLst xmlns:p="http://schemas.openxmlformats.org/presentationml/2006/main">
  <p:tag name="AS_UNIQUEID" val="964"/>
</p:tagLst>
</file>

<file path=ppt/tags/tag215.xml><?xml version="1.0" encoding="utf-8"?>
<p:tagLst xmlns:p="http://schemas.openxmlformats.org/presentationml/2006/main">
  <p:tag name="AS_UNIQUEID" val="1986"/>
</p:tagLst>
</file>

<file path=ppt/tags/tag216.xml><?xml version="1.0" encoding="utf-8"?>
<p:tagLst xmlns:p="http://schemas.openxmlformats.org/presentationml/2006/main">
  <p:tag name="AS_UNIQUEID" val="1987"/>
</p:tagLst>
</file>

<file path=ppt/tags/tag217.xml><?xml version="1.0" encoding="utf-8"?>
<p:tagLst xmlns:p="http://schemas.openxmlformats.org/presentationml/2006/main">
  <p:tag name="AS_UNIQUEID" val="1988"/>
</p:tagLst>
</file>

<file path=ppt/tags/tag218.xml><?xml version="1.0" encoding="utf-8"?>
<p:tagLst xmlns:p="http://schemas.openxmlformats.org/presentationml/2006/main">
  <p:tag name="AS_UNIQUEID" val="2877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3848"/>
</p:tagLst>
</file>

<file path=ppt/tags/tag221.xml><?xml version="1.0" encoding="utf-8"?>
<p:tagLst xmlns:p="http://schemas.openxmlformats.org/presentationml/2006/main">
  <p:tag name="AS_UNIQUEID" val="3849"/>
</p:tagLst>
</file>

<file path=ppt/tags/tag222.xml><?xml version="1.0" encoding="utf-8"?>
<p:tagLst xmlns:p="http://schemas.openxmlformats.org/presentationml/2006/main">
  <p:tag name="AS_UNIQUEID" val="3850"/>
</p:tagLst>
</file>

<file path=ppt/tags/tag223.xml><?xml version="1.0" encoding="utf-8"?>
<p:tagLst xmlns:p="http://schemas.openxmlformats.org/presentationml/2006/main">
  <p:tag name="AS_UNIQUEID" val="3851"/>
</p:tagLst>
</file>

<file path=ppt/tags/tag224.xml><?xml version="1.0" encoding="utf-8"?>
<p:tagLst xmlns:p="http://schemas.openxmlformats.org/presentationml/2006/main">
  <p:tag name="AS_UNIQUEID" val="3852"/>
</p:tagLst>
</file>

<file path=ppt/tags/tag225.xml><?xml version="1.0" encoding="utf-8"?>
<p:tagLst xmlns:p="http://schemas.openxmlformats.org/presentationml/2006/main">
  <p:tag name="AS_UNIQUEID" val="3853"/>
</p:tagLst>
</file>

<file path=ppt/tags/tag226.xml><?xml version="1.0" encoding="utf-8"?>
<p:tagLst xmlns:p="http://schemas.openxmlformats.org/presentationml/2006/main">
  <p:tag name="AS_UNIQUEID" val="3854"/>
</p:tagLst>
</file>

<file path=ppt/tags/tag227.xml><?xml version="1.0" encoding="utf-8"?>
<p:tagLst xmlns:p="http://schemas.openxmlformats.org/presentationml/2006/main">
  <p:tag name="AS_UNIQUEID" val="3652"/>
</p:tagLst>
</file>

<file path=ppt/tags/tag228.xml><?xml version="1.0" encoding="utf-8"?>
<p:tagLst xmlns:p="http://schemas.openxmlformats.org/presentationml/2006/main">
  <p:tag name="AS_UNIQUEID" val="3656"/>
</p:tagLst>
</file>

<file path=ppt/tags/tag229.xml><?xml version="1.0" encoding="utf-8"?>
<p:tagLst xmlns:p="http://schemas.openxmlformats.org/presentationml/2006/main">
  <p:tag name="AS_UNIQUEID" val="3658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3856"/>
</p:tagLst>
</file>

<file path=ppt/tags/tag231.xml><?xml version="1.0" encoding="utf-8"?>
<p:tagLst xmlns:p="http://schemas.openxmlformats.org/presentationml/2006/main">
  <p:tag name="AS_UNIQUEID" val="3658"/>
</p:tagLst>
</file>

<file path=ppt/tags/tag232.xml><?xml version="1.0" encoding="utf-8"?>
<p:tagLst xmlns:p="http://schemas.openxmlformats.org/presentationml/2006/main">
  <p:tag name="AS_UNIQUEID" val="3857"/>
</p:tagLst>
</file>

<file path=ppt/tags/tag233.xml><?xml version="1.0" encoding="utf-8"?>
<p:tagLst xmlns:p="http://schemas.openxmlformats.org/presentationml/2006/main">
  <p:tag name="AS_UNIQUEID" val="3858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AS_UNIQUEID" val="3665"/>
</p:tagLst>
</file>

<file path=ppt/tags/tag236.xml><?xml version="1.0" encoding="utf-8"?>
<p:tagLst xmlns:p="http://schemas.openxmlformats.org/presentationml/2006/main">
  <p:tag name="AS_UNIQUEID" val="3677"/>
</p:tagLst>
</file>

<file path=ppt/tags/tag237.xml><?xml version="1.0" encoding="utf-8"?>
<p:tagLst xmlns:p="http://schemas.openxmlformats.org/presentationml/2006/main">
  <p:tag name="AS_UNIQUEID" val="3860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AS_UNIQUEID" val="179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002"/>
</p:tagLst>
</file>

<file path=ppt/tags/tag241.xml><?xml version="1.0" encoding="utf-8"?>
<p:tagLst xmlns:p="http://schemas.openxmlformats.org/presentationml/2006/main">
  <p:tag name="AS_UNIQUEID" val="2005"/>
</p:tagLst>
</file>

<file path=ppt/tags/tag242.xml><?xml version="1.0" encoding="utf-8"?>
<p:tagLst xmlns:p="http://schemas.openxmlformats.org/presentationml/2006/main">
  <p:tag name="AS_UNIQUEID" val="3862"/>
</p:tagLst>
</file>

<file path=ppt/tags/tag243.xml><?xml version="1.0" encoding="utf-8"?>
<p:tagLst xmlns:p="http://schemas.openxmlformats.org/presentationml/2006/main">
  <p:tag name="AS_UNIQUEID" val="3863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AS_UNIQUEID" val="3679"/>
</p:tagLst>
</file>

<file path=ppt/tags/tag246.xml><?xml version="1.0" encoding="utf-8"?>
<p:tagLst xmlns:p="http://schemas.openxmlformats.org/presentationml/2006/main">
  <p:tag name="AS_UNIQUEID" val="3680"/>
</p:tagLst>
</file>

<file path=ppt/tags/tag247.xml><?xml version="1.0" encoding="utf-8"?>
<p:tagLst xmlns:p="http://schemas.openxmlformats.org/presentationml/2006/main">
  <p:tag name="AS_UNIQUEID" val="3681"/>
</p:tagLst>
</file>

<file path=ppt/tags/tag248.xml><?xml version="1.0" encoding="utf-8"?>
<p:tagLst xmlns:p="http://schemas.openxmlformats.org/presentationml/2006/main">
  <p:tag name="AS_UNIQUEID" val="3682"/>
</p:tagLst>
</file>

<file path=ppt/tags/tag249.xml><?xml version="1.0" encoding="utf-8"?>
<p:tagLst xmlns:p="http://schemas.openxmlformats.org/presentationml/2006/main">
  <p:tag name="AS_UNIQUEID" val="368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3684"/>
</p:tagLst>
</file>

<file path=ppt/tags/tag251.xml><?xml version="1.0" encoding="utf-8"?>
<p:tagLst xmlns:p="http://schemas.openxmlformats.org/presentationml/2006/main">
  <p:tag name="AS_UNIQUEID" val="3685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AS_UNIQUEID" val="3866"/>
</p:tagLst>
</file>

<file path=ppt/tags/tag254.xml><?xml version="1.0" encoding="utf-8"?>
<p:tagLst xmlns:p="http://schemas.openxmlformats.org/presentationml/2006/main">
  <p:tag name="AS_UNIQUEID" val="3867"/>
</p:tagLst>
</file>

<file path=ppt/tags/tag255.xml><?xml version="1.0" encoding="utf-8"?>
<p:tagLst xmlns:p="http://schemas.openxmlformats.org/presentationml/2006/main">
  <p:tag name="AS_UNIQUEID" val="3478"/>
</p:tagLst>
</file>

<file path=ppt/tags/tag256.xml><?xml version="1.0" encoding="utf-8"?>
<p:tagLst xmlns:p="http://schemas.openxmlformats.org/presentationml/2006/main">
  <p:tag name="AS_UNIQUEID" val="3478"/>
</p:tagLst>
</file>

<file path=ppt/tags/tag257.xml><?xml version="1.0" encoding="utf-8"?>
<p:tagLst xmlns:p="http://schemas.openxmlformats.org/presentationml/2006/main">
  <p:tag name="AS_UNIQUEID" val="3868"/>
</p:tagLst>
</file>

<file path=ppt/tags/tag258.xml><?xml version="1.0" encoding="utf-8"?>
<p:tagLst xmlns:p="http://schemas.openxmlformats.org/presentationml/2006/main">
  <p:tag name="AS_UNIQUEID" val="3869"/>
</p:tagLst>
</file>

<file path=ppt/tags/tag259.xml><?xml version="1.0" encoding="utf-8"?>
<p:tagLst xmlns:p="http://schemas.openxmlformats.org/presentationml/2006/main">
  <p:tag name="AS_UNIQUEID" val="387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3871"/>
</p:tagLst>
</file>

<file path=ppt/tags/tag261.xml><?xml version="1.0" encoding="utf-8"?>
<p:tagLst xmlns:p="http://schemas.openxmlformats.org/presentationml/2006/main">
  <p:tag name="AS_UNIQUEID" val="3872"/>
</p:tagLst>
</file>

<file path=ppt/tags/tag262.xml><?xml version="1.0" encoding="utf-8"?>
<p:tagLst xmlns:p="http://schemas.openxmlformats.org/presentationml/2006/main">
  <p:tag name="AS_UNIQUEID" val="3873"/>
</p:tagLst>
</file>

<file path=ppt/tags/tag263.xml><?xml version="1.0" encoding="utf-8"?>
<p:tagLst xmlns:p="http://schemas.openxmlformats.org/presentationml/2006/main">
  <p:tag name="AS_UNIQUEID" val="3874"/>
</p:tagLst>
</file>

<file path=ppt/tags/tag264.xml><?xml version="1.0" encoding="utf-8"?>
<p:tagLst xmlns:p="http://schemas.openxmlformats.org/presentationml/2006/main">
  <p:tag name="AS_UNIQUEID" val="3875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AS_UNIQUEID" val="3877"/>
</p:tagLst>
</file>

<file path=ppt/tags/tag267.xml><?xml version="1.0" encoding="utf-8"?>
<p:tagLst xmlns:p="http://schemas.openxmlformats.org/presentationml/2006/main">
  <p:tag name="AS_UNIQUEID" val="3878"/>
</p:tagLst>
</file>

<file path=ppt/tags/tag268.xml><?xml version="1.0" encoding="utf-8"?>
<p:tagLst xmlns:p="http://schemas.openxmlformats.org/presentationml/2006/main">
  <p:tag name="AS_UNIQUEID" val="3478"/>
</p:tagLst>
</file>

<file path=ppt/tags/tag269.xml><?xml version="1.0" encoding="utf-8"?>
<p:tagLst xmlns:p="http://schemas.openxmlformats.org/presentationml/2006/main">
  <p:tag name="AS_UNIQUEID" val="387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3880"/>
</p:tagLst>
</file>

<file path=ppt/tags/tag271.xml><?xml version="1.0" encoding="utf-8"?>
<p:tagLst xmlns:p="http://schemas.openxmlformats.org/presentationml/2006/main">
  <p:tag name="AS_UNIQUEID" val="3881"/>
</p:tagLst>
</file>

<file path=ppt/tags/tag272.xml><?xml version="1.0" encoding="utf-8"?>
<p:tagLst xmlns:p="http://schemas.openxmlformats.org/presentationml/2006/main">
  <p:tag name="AS_UNIQUEID" val="3882"/>
</p:tagLst>
</file>

<file path=ppt/tags/tag273.xml><?xml version="1.0" encoding="utf-8"?>
<p:tagLst xmlns:p="http://schemas.openxmlformats.org/presentationml/2006/main">
  <p:tag name="AS_UNIQUEID" val="3883"/>
</p:tagLst>
</file>

<file path=ppt/tags/tag274.xml><?xml version="1.0" encoding="utf-8"?>
<p:tagLst xmlns:p="http://schemas.openxmlformats.org/presentationml/2006/main">
  <p:tag name="AS_UNIQUEID" val="3884"/>
</p:tagLst>
</file>

<file path=ppt/tags/tag275.xml><?xml version="1.0" encoding="utf-8"?>
<p:tagLst xmlns:p="http://schemas.openxmlformats.org/presentationml/2006/main">
  <p:tag name="AS_UNIQUEID" val="3885"/>
</p:tagLst>
</file>

<file path=ppt/tags/tag276.xml><?xml version="1.0" encoding="utf-8"?>
<p:tagLst xmlns:p="http://schemas.openxmlformats.org/presentationml/2006/main">
  <p:tag name="AS_UNIQUEID" val="3877"/>
</p:tagLst>
</file>

<file path=ppt/tags/tag277.xml><?xml version="1.0" encoding="utf-8"?>
<p:tagLst xmlns:p="http://schemas.openxmlformats.org/presentationml/2006/main">
  <p:tag name="AS_UNIQUEID" val="3879"/>
</p:tagLst>
</file>

<file path=ppt/tags/tag278.xml><?xml version="1.0" encoding="utf-8"?>
<p:tagLst xmlns:p="http://schemas.openxmlformats.org/presentationml/2006/main">
  <p:tag name="AS_UNIQUEID" val="3880"/>
</p:tagLst>
</file>

<file path=ppt/tags/tag279.xml><?xml version="1.0" encoding="utf-8"?>
<p:tagLst xmlns:p="http://schemas.openxmlformats.org/presentationml/2006/main">
  <p:tag name="AS_UNIQUEID" val="388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3884"/>
</p:tagLst>
</file>

<file path=ppt/tags/tag281.xml><?xml version="1.0" encoding="utf-8"?>
<p:tagLst xmlns:p="http://schemas.openxmlformats.org/presentationml/2006/main">
  <p:tag name="AS_UNIQUEID" val="3885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AS_UNIQUEID" val="3887"/>
</p:tagLst>
</file>

<file path=ppt/tags/tag284.xml><?xml version="1.0" encoding="utf-8"?>
<p:tagLst xmlns:p="http://schemas.openxmlformats.org/presentationml/2006/main">
  <p:tag name="AS_UNIQUEID" val="3888"/>
</p:tagLst>
</file>

<file path=ppt/tags/tag285.xml><?xml version="1.0" encoding="utf-8"?>
<p:tagLst xmlns:p="http://schemas.openxmlformats.org/presentationml/2006/main">
  <p:tag name="AS_UNIQUEID" val="3478"/>
</p:tagLst>
</file>

<file path=ppt/tags/tag286.xml><?xml version="1.0" encoding="utf-8"?>
<p:tagLst xmlns:p="http://schemas.openxmlformats.org/presentationml/2006/main">
  <p:tag name="AS_UNIQUEID" val="3889"/>
</p:tagLst>
</file>

<file path=ppt/tags/tag287.xml><?xml version="1.0" encoding="utf-8"?>
<p:tagLst xmlns:p="http://schemas.openxmlformats.org/presentationml/2006/main">
  <p:tag name="AS_UNIQUEID" val="3890"/>
</p:tagLst>
</file>

<file path=ppt/tags/tag288.xml><?xml version="1.0" encoding="utf-8"?>
<p:tagLst xmlns:p="http://schemas.openxmlformats.org/presentationml/2006/main">
  <p:tag name="AS_UNIQUEID" val="3891"/>
</p:tagLst>
</file>

<file path=ppt/tags/tag289.xml><?xml version="1.0" encoding="utf-8"?>
<p:tagLst xmlns:p="http://schemas.openxmlformats.org/presentationml/2006/main">
  <p:tag name="AS_UNIQUEID" val="389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3893"/>
</p:tagLst>
</file>

<file path=ppt/tags/tag291.xml><?xml version="1.0" encoding="utf-8"?>
<p:tagLst xmlns:p="http://schemas.openxmlformats.org/presentationml/2006/main">
  <p:tag name="AS_UNIQUEID" val="3894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AS_UNIQUEID" val="3896"/>
</p:tagLst>
</file>

<file path=ppt/tags/tag294.xml><?xml version="1.0" encoding="utf-8"?>
<p:tagLst xmlns:p="http://schemas.openxmlformats.org/presentationml/2006/main">
  <p:tag name="AS_UNIQUEID" val="3897"/>
</p:tagLst>
</file>

<file path=ppt/tags/tag295.xml><?xml version="1.0" encoding="utf-8"?>
<p:tagLst xmlns:p="http://schemas.openxmlformats.org/presentationml/2006/main">
  <p:tag name="AS_UNIQUEID" val="3898"/>
</p:tagLst>
</file>

<file path=ppt/tags/tag296.xml><?xml version="1.0" encoding="utf-8"?>
<p:tagLst xmlns:p="http://schemas.openxmlformats.org/presentationml/2006/main">
  <p:tag name="AS_UNIQUEID" val="3899"/>
</p:tagLst>
</file>

<file path=ppt/tags/tag297.xml><?xml version="1.0" encoding="utf-8"?>
<p:tagLst xmlns:p="http://schemas.openxmlformats.org/presentationml/2006/main">
  <p:tag name="AS_UNIQUEID" val="3900"/>
</p:tagLst>
</file>

<file path=ppt/tags/tag298.xml><?xml version="1.0" encoding="utf-8"?>
<p:tagLst xmlns:p="http://schemas.openxmlformats.org/presentationml/2006/main">
  <p:tag name="AS_UNIQUEID" val="3901"/>
</p:tagLst>
</file>

<file path=ppt/tags/tag299.xml><?xml version="1.0" encoding="utf-8"?>
<p:tagLst xmlns:p="http://schemas.openxmlformats.org/presentationml/2006/main">
  <p:tag name="AS_UNIQUEID" val="393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3903"/>
</p:tagLst>
</file>

<file path=ppt/tags/tag301.xml><?xml version="1.0" encoding="utf-8"?>
<p:tagLst xmlns:p="http://schemas.openxmlformats.org/presentationml/2006/main">
  <p:tag name="AS_UNIQUEID" val="3904"/>
</p:tagLst>
</file>

<file path=ppt/tags/tag302.xml><?xml version="1.0" encoding="utf-8"?>
<p:tagLst xmlns:p="http://schemas.openxmlformats.org/presentationml/2006/main">
  <p:tag name="AS_UNIQUEID" val="3905"/>
</p:tagLst>
</file>

<file path=ppt/tags/tag303.xml><?xml version="1.0" encoding="utf-8"?>
<p:tagLst xmlns:p="http://schemas.openxmlformats.org/presentationml/2006/main">
  <p:tag name="AS_UNIQUEID" val="3906"/>
</p:tagLst>
</file>

<file path=ppt/tags/tag304.xml><?xml version="1.0" encoding="utf-8"?>
<p:tagLst xmlns:p="http://schemas.openxmlformats.org/presentationml/2006/main">
  <p:tag name="AS_UNIQUEID" val="3907"/>
</p:tagLst>
</file>

<file path=ppt/tags/tag305.xml><?xml version="1.0" encoding="utf-8"?>
<p:tagLst xmlns:p="http://schemas.openxmlformats.org/presentationml/2006/main">
  <p:tag name="AS_UNIQUEID" val="3909"/>
</p:tagLst>
</file>

<file path=ppt/tags/tag306.xml><?xml version="1.0" encoding="utf-8"?>
<p:tagLst xmlns:p="http://schemas.openxmlformats.org/presentationml/2006/main">
  <p:tag name="AS_UNIQUEID" val="3910"/>
</p:tagLst>
</file>

<file path=ppt/tags/tag307.xml><?xml version="1.0" encoding="utf-8"?>
<p:tagLst xmlns:p="http://schemas.openxmlformats.org/presentationml/2006/main">
  <p:tag name="AS_UNIQUEID" val="3911"/>
</p:tagLst>
</file>

<file path=ppt/tags/tag308.xml><?xml version="1.0" encoding="utf-8"?>
<p:tagLst xmlns:p="http://schemas.openxmlformats.org/presentationml/2006/main">
  <p:tag name="AS_UNIQUEID" val="3912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3914"/>
</p:tagLst>
</file>

<file path=ppt/tags/tag311.xml><?xml version="1.0" encoding="utf-8"?>
<p:tagLst xmlns:p="http://schemas.openxmlformats.org/presentationml/2006/main">
  <p:tag name="AS_UNIQUEID" val="3915"/>
</p:tagLst>
</file>

<file path=ppt/tags/tag312.xml><?xml version="1.0" encoding="utf-8"?>
<p:tagLst xmlns:p="http://schemas.openxmlformats.org/presentationml/2006/main">
  <p:tag name="AS_UNIQUEID" val="3916"/>
</p:tagLst>
</file>

<file path=ppt/tags/tag313.xml><?xml version="1.0" encoding="utf-8"?>
<p:tagLst xmlns:p="http://schemas.openxmlformats.org/presentationml/2006/main">
  <p:tag name="AS_UNIQUEID" val="3917"/>
</p:tagLst>
</file>

<file path=ppt/tags/tag314.xml><?xml version="1.0" encoding="utf-8"?>
<p:tagLst xmlns:p="http://schemas.openxmlformats.org/presentationml/2006/main">
  <p:tag name="AS_UNIQUEID" val="3918"/>
</p:tagLst>
</file>

<file path=ppt/tags/tag315.xml><?xml version="1.0" encoding="utf-8"?>
<p:tagLst xmlns:p="http://schemas.openxmlformats.org/presentationml/2006/main">
  <p:tag name="AS_UNIQUEID" val="3919"/>
</p:tagLst>
</file>

<file path=ppt/tags/tag316.xml><?xml version="1.0" encoding="utf-8"?>
<p:tagLst xmlns:p="http://schemas.openxmlformats.org/presentationml/2006/main">
  <p:tag name="AS_UNIQUEID" val="3920"/>
</p:tagLst>
</file>

<file path=ppt/tags/tag317.xml><?xml version="1.0" encoding="utf-8"?>
<p:tagLst xmlns:p="http://schemas.openxmlformats.org/presentationml/2006/main">
  <p:tag name="AS_UNIQUEID" val="3921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AS_UNIQUEID" val="392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3924"/>
</p:tagLst>
</file>

<file path=ppt/tags/tag321.xml><?xml version="1.0" encoding="utf-8"?>
<p:tagLst xmlns:p="http://schemas.openxmlformats.org/presentationml/2006/main">
  <p:tag name="AS_UNIQUEID" val="3925"/>
</p:tagLst>
</file>

<file path=ppt/tags/tag322.xml><?xml version="1.0" encoding="utf-8"?>
<p:tagLst xmlns:p="http://schemas.openxmlformats.org/presentationml/2006/main">
  <p:tag name="AS_UNIQUEID" val="3926"/>
</p:tagLst>
</file>

<file path=ppt/tags/tag323.xml><?xml version="1.0" encoding="utf-8"?>
<p:tagLst xmlns:p="http://schemas.openxmlformats.org/presentationml/2006/main">
  <p:tag name="AS_UNIQUEID" val="3927"/>
</p:tagLst>
</file>

<file path=ppt/tags/tag324.xml><?xml version="1.0" encoding="utf-8"?>
<p:tagLst xmlns:p="http://schemas.openxmlformats.org/presentationml/2006/main">
  <p:tag name="AS_UNIQUEID" val="3928"/>
</p:tagLst>
</file>

<file path=ppt/tags/tag325.xml><?xml version="1.0" encoding="utf-8"?>
<p:tagLst xmlns:p="http://schemas.openxmlformats.org/presentationml/2006/main">
  <p:tag name="AS_UNIQUEID" val="3929"/>
</p:tagLst>
</file>

<file path=ppt/tags/tag326.xml><?xml version="1.0" encoding="utf-8"?>
<p:tagLst xmlns:p="http://schemas.openxmlformats.org/presentationml/2006/main">
  <p:tag name="AS_UNIQUEID" val="3930"/>
</p:tagLst>
</file>

<file path=ppt/tags/tag327.xml><?xml version="1.0" encoding="utf-8"?>
<p:tagLst xmlns:p="http://schemas.openxmlformats.org/presentationml/2006/main">
  <p:tag name="AS_UNIQUEID" val="3931"/>
</p:tagLst>
</file>

<file path=ppt/tags/tag328.xml><?xml version="1.0" encoding="utf-8"?>
<p:tagLst xmlns:p="http://schemas.openxmlformats.org/presentationml/2006/main">
  <p:tag name="AS_UNIQUEID" val="3932"/>
</p:tagLst>
</file>

<file path=ppt/tags/tag329.xml><?xml version="1.0" encoding="utf-8"?>
<p:tagLst xmlns:p="http://schemas.openxmlformats.org/presentationml/2006/main">
  <p:tag name="AS_UNIQUEID" val="393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AS_UNIQUEID" val="3719"/>
</p:tagLst>
</file>

<file path=ppt/tags/tag332.xml><?xml version="1.0" encoding="utf-8"?>
<p:tagLst xmlns:p="http://schemas.openxmlformats.org/presentationml/2006/main">
  <p:tag name="AS_UNIQUEID" val="3720"/>
  <p:tag name="TABLE_ENDDRAG_ORIGIN_RECT" val="836*357"/>
  <p:tag name="TABLE_ENDDRAG_RECT" val="77*106*836*357"/>
</p:tagLst>
</file>

<file path=ppt/tags/tag333.xml><?xml version="1.0" encoding="utf-8"?>
<p:tagLst xmlns:p="http://schemas.openxmlformats.org/presentationml/2006/main">
  <p:tag name="AS_UNIQUEID" val="3721"/>
</p:tagLst>
</file>

<file path=ppt/tags/tag334.xml><?xml version="1.0" encoding="utf-8"?>
<p:tagLst xmlns:p="http://schemas.openxmlformats.org/presentationml/2006/main">
  <p:tag name="AS_UNIQUEID" val="3722"/>
</p:tagLst>
</file>

<file path=ppt/tags/tag335.xml><?xml version="1.0" encoding="utf-8"?>
<p:tagLst xmlns:p="http://schemas.openxmlformats.org/presentationml/2006/main">
  <p:tag name="AS_UNIQUEID" val="3723"/>
</p:tagLst>
</file>

<file path=ppt/tags/tag336.xml><?xml version="1.0" encoding="utf-8"?>
<p:tagLst xmlns:p="http://schemas.openxmlformats.org/presentationml/2006/main">
  <p:tag name="AS_UNIQUEID" val="3724"/>
</p:tagLst>
</file>

<file path=ppt/tags/tag337.xml><?xml version="1.0" encoding="utf-8"?>
<p:tagLst xmlns:p="http://schemas.openxmlformats.org/presentationml/2006/main">
  <p:tag name="AS_UNIQUEID" val="3725"/>
</p:tagLst>
</file>

<file path=ppt/tags/tag338.xml><?xml version="1.0" encoding="utf-8"?>
<p:tagLst xmlns:p="http://schemas.openxmlformats.org/presentationml/2006/main">
  <p:tag name="AS_UNIQUEID" val="3726"/>
</p:tagLst>
</file>

<file path=ppt/tags/tag339.xml><?xml version="1.0" encoding="utf-8"?>
<p:tagLst xmlns:p="http://schemas.openxmlformats.org/presentationml/2006/main">
  <p:tag name="AS_UNIQUEID" val="3727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3728"/>
</p:tagLst>
</file>

<file path=ppt/tags/tag341.xml><?xml version="1.0" encoding="utf-8"?>
<p:tagLst xmlns:p="http://schemas.openxmlformats.org/presentationml/2006/main">
  <p:tag name="AS_UNIQUEID" val="3729"/>
</p:tagLst>
</file>

<file path=ppt/tags/tag342.xml><?xml version="1.0" encoding="utf-8"?>
<p:tagLst xmlns:p="http://schemas.openxmlformats.org/presentationml/2006/main">
  <p:tag name="AS_UNIQUEID" val="3730"/>
</p:tagLst>
</file>

<file path=ppt/tags/tag343.xml><?xml version="1.0" encoding="utf-8"?>
<p:tagLst xmlns:p="http://schemas.openxmlformats.org/presentationml/2006/main">
  <p:tag name="AS_UNIQUEID" val="3731"/>
</p:tagLst>
</file>

<file path=ppt/tags/tag344.xml><?xml version="1.0" encoding="utf-8"?>
<p:tagLst xmlns:p="http://schemas.openxmlformats.org/presentationml/2006/main">
  <p:tag name="AS_UNIQUEID" val="3732"/>
</p:tagLst>
</file>

<file path=ppt/tags/tag345.xml><?xml version="1.0" encoding="utf-8"?>
<p:tagLst xmlns:p="http://schemas.openxmlformats.org/presentationml/2006/main">
  <p:tag name="AS_UNIQUEID" val="3733"/>
</p:tagLst>
</file>

<file path=ppt/tags/tag346.xml><?xml version="1.0" encoding="utf-8"?>
<p:tagLst xmlns:p="http://schemas.openxmlformats.org/presentationml/2006/main">
  <p:tag name="AS_UNIQUEID" val="3734"/>
</p:tagLst>
</file>

<file path=ppt/tags/tag347.xml><?xml version="1.0" encoding="utf-8"?>
<p:tagLst xmlns:p="http://schemas.openxmlformats.org/presentationml/2006/main">
  <p:tag name="AS_UNIQUEID" val="3735"/>
</p:tagLst>
</file>

<file path=ppt/tags/tag348.xml><?xml version="1.0" encoding="utf-8"?>
<p:tagLst xmlns:p="http://schemas.openxmlformats.org/presentationml/2006/main">
  <p:tag name="AS_UNIQUEID" val="3736"/>
</p:tagLst>
</file>

<file path=ppt/tags/tag349.xml><?xml version="1.0" encoding="utf-8"?>
<p:tagLst xmlns:p="http://schemas.openxmlformats.org/presentationml/2006/main">
  <p:tag name="AS_UNIQUEID" val="3737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1793"/>
</p:tagLst>
</file>

<file path=ppt/tags/tag351.xml><?xml version="1.0" encoding="utf-8"?>
<p:tagLst xmlns:p="http://schemas.openxmlformats.org/presentationml/2006/main">
  <p:tag name="AS_UNIQUEID" val="1876"/>
  <p:tag name="KSO_WM_UNIT_TABLE_BEAUTIFY" val="smartTable{b0013da9-f97a-4086-a2dd-1b0214bffeea}"/>
  <p:tag name="TABLE_ENDDRAG_ORIGIN_RECT" val="636*330"/>
  <p:tag name="TABLE_ENDDRAG_RECT" val="289*186*636*330"/>
</p:tagLst>
</file>

<file path=ppt/tags/tag352.xml><?xml version="1.0" encoding="utf-8"?>
<p:tagLst xmlns:p="http://schemas.openxmlformats.org/presentationml/2006/main">
  <p:tag name="AS_UNIQUEID" val="2655"/>
</p:tagLst>
</file>

<file path=ppt/tags/tag353.xml><?xml version="1.0" encoding="utf-8"?>
<p:tagLst xmlns:p="http://schemas.openxmlformats.org/presentationml/2006/main">
  <p:tag name="AS_UNIQUEID" val="1288"/>
</p:tagLst>
</file>

<file path=ppt/tags/tag354.xml><?xml version="1.0" encoding="utf-8"?>
<p:tagLst xmlns:p="http://schemas.openxmlformats.org/presentationml/2006/main">
  <p:tag name="AS_UNIQUEID" val="1289"/>
</p:tagLst>
</file>

<file path=ppt/tags/tag355.xml><?xml version="1.0" encoding="utf-8"?>
<p:tagLst xmlns:p="http://schemas.openxmlformats.org/presentationml/2006/main">
  <p:tag name="AS_UNIQUEID" val="1290"/>
</p:tagLst>
</file>

<file path=ppt/tags/tag356.xml><?xml version="1.0" encoding="utf-8"?>
<p:tagLst xmlns:p="http://schemas.openxmlformats.org/presentationml/2006/main">
  <p:tag name="AS_UNIQUEID" val="1291"/>
</p:tagLst>
</file>

<file path=ppt/tags/tag357.xml><?xml version="1.0" encoding="utf-8"?>
<p:tagLst xmlns:p="http://schemas.openxmlformats.org/presentationml/2006/main">
  <p:tag name="AS_UNIQUEID" val="2656"/>
</p:tagLst>
</file>

<file path=ppt/tags/tag358.xml><?xml version="1.0" encoding="utf-8"?>
<p:tagLst xmlns:p="http://schemas.openxmlformats.org/presentationml/2006/main">
  <p:tag name="AS_UNIQUEID" val="1286"/>
</p:tagLst>
</file>

<file path=ppt/tags/tag359.xml><?xml version="1.0" encoding="utf-8"?>
<p:tagLst xmlns:p="http://schemas.openxmlformats.org/presentationml/2006/main">
  <p:tag name="AS_UNIQUEID" val="1287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2657"/>
</p:tagLst>
</file>

<file path=ppt/tags/tag361.xml><?xml version="1.0" encoding="utf-8"?>
<p:tagLst xmlns:p="http://schemas.openxmlformats.org/presentationml/2006/main">
  <p:tag name="AS_UNIQUEID" val="1292"/>
</p:tagLst>
</file>

<file path=ppt/tags/tag362.xml><?xml version="1.0" encoding="utf-8"?>
<p:tagLst xmlns:p="http://schemas.openxmlformats.org/presentationml/2006/main">
  <p:tag name="AS_UNIQUEID" val="1293"/>
</p:tagLst>
</file>

<file path=ppt/tags/tag363.xml><?xml version="1.0" encoding="utf-8"?>
<p:tagLst xmlns:p="http://schemas.openxmlformats.org/presentationml/2006/main">
  <p:tag name="AS_UNIQUEID" val="1305"/>
</p:tagLst>
</file>

<file path=ppt/tags/tag364.xml><?xml version="1.0" encoding="utf-8"?>
<p:tagLst xmlns:p="http://schemas.openxmlformats.org/presentationml/2006/main">
  <p:tag name="AS_UNIQUEID" val="2658"/>
</p:tagLst>
</file>

<file path=ppt/tags/tag365.xml><?xml version="1.0" encoding="utf-8"?>
<p:tagLst xmlns:p="http://schemas.openxmlformats.org/presentationml/2006/main">
  <p:tag name="AS_UNIQUEID" val="1294"/>
</p:tagLst>
</file>

<file path=ppt/tags/tag366.xml><?xml version="1.0" encoding="utf-8"?>
<p:tagLst xmlns:p="http://schemas.openxmlformats.org/presentationml/2006/main">
  <p:tag name="AS_UNIQUEID" val="2659"/>
</p:tagLst>
</file>

<file path=ppt/tags/tag367.xml><?xml version="1.0" encoding="utf-8"?>
<p:tagLst xmlns:p="http://schemas.openxmlformats.org/presentationml/2006/main">
  <p:tag name="AS_UNIQUEID" val="1306"/>
</p:tagLst>
</file>

<file path=ppt/tags/tag368.xml><?xml version="1.0" encoding="utf-8"?>
<p:tagLst xmlns:p="http://schemas.openxmlformats.org/presentationml/2006/main">
  <p:tag name="AS_UNIQUEID" val="1307"/>
</p:tagLst>
</file>

<file path=ppt/tags/tag369.xml><?xml version="1.0" encoding="utf-8"?>
<p:tagLst xmlns:p="http://schemas.openxmlformats.org/presentationml/2006/main">
  <p:tag name="AS_UNIQUEID" val="1308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1309"/>
</p:tagLst>
</file>

<file path=ppt/tags/tag371.xml><?xml version="1.0" encoding="utf-8"?>
<p:tagLst xmlns:p="http://schemas.openxmlformats.org/presentationml/2006/main">
  <p:tag name="AS_UNIQUEID" val="1310"/>
</p:tagLst>
</file>

<file path=ppt/tags/tag372.xml><?xml version="1.0" encoding="utf-8"?>
<p:tagLst xmlns:p="http://schemas.openxmlformats.org/presentationml/2006/main">
  <p:tag name="AS_UNIQUEID" val="1311"/>
</p:tagLst>
</file>

<file path=ppt/tags/tag373.xml><?xml version="1.0" encoding="utf-8"?>
<p:tagLst xmlns:p="http://schemas.openxmlformats.org/presentationml/2006/main">
  <p:tag name="AS_UNIQUEID" val="1312"/>
</p:tagLst>
</file>

<file path=ppt/tags/tag374.xml><?xml version="1.0" encoding="utf-8"?>
<p:tagLst xmlns:p="http://schemas.openxmlformats.org/presentationml/2006/main">
  <p:tag name="AS_UNIQUEID" val="1313"/>
</p:tagLst>
</file>

<file path=ppt/tags/tag375.xml><?xml version="1.0" encoding="utf-8"?>
<p:tagLst xmlns:p="http://schemas.openxmlformats.org/presentationml/2006/main">
  <p:tag name="AS_UNIQUEID" val="3348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MDAxYTQ0MDMxZTlhZDQzNTBlZGIxNTYzZGIxNzc2MzEifQ=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AS_UNIQUEID" val="3555"/>
</p:tagLst>
</file>

<file path=ppt/tags/tag58.xml><?xml version="1.0" encoding="utf-8"?>
<p:tagLst xmlns:p="http://schemas.openxmlformats.org/presentationml/2006/main">
  <p:tag name="AS_UNIQUEID" val="3556"/>
</p:tagLst>
</file>

<file path=ppt/tags/tag59.xml><?xml version="1.0" encoding="utf-8"?>
<p:tagLst xmlns:p="http://schemas.openxmlformats.org/presentationml/2006/main">
  <p:tag name="AS_UNIQUEID" val="3557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AS_UNIQUEID" val="3558"/>
</p:tagLst>
</file>

<file path=ppt/tags/tag61.xml><?xml version="1.0" encoding="utf-8"?>
<p:tagLst xmlns:p="http://schemas.openxmlformats.org/presentationml/2006/main">
  <p:tag name="AS_UNIQUEID" val="3559"/>
</p:tagLst>
</file>

<file path=ppt/tags/tag62.xml><?xml version="1.0" encoding="utf-8"?>
<p:tagLst xmlns:p="http://schemas.openxmlformats.org/presentationml/2006/main">
  <p:tag name="AS_UNIQUEID" val="3560"/>
</p:tagLst>
</file>

<file path=ppt/tags/tag63.xml><?xml version="1.0" encoding="utf-8"?>
<p:tagLst xmlns:p="http://schemas.openxmlformats.org/presentationml/2006/main">
  <p:tag name="AS_UNIQUEID" val="356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AS_UNIQUEID" val="3789"/>
</p:tagLst>
</file>

<file path=ppt/tags/tag73.xml><?xml version="1.0" encoding="utf-8"?>
<p:tagLst xmlns:p="http://schemas.openxmlformats.org/presentationml/2006/main">
  <p:tag name="AS_UNIQUEID" val="3370"/>
</p:tagLst>
</file>

<file path=ppt/tags/tag74.xml><?xml version="1.0" encoding="utf-8"?>
<p:tagLst xmlns:p="http://schemas.openxmlformats.org/presentationml/2006/main">
  <p:tag name="AS_UNIQUEID" val="3790"/>
</p:tagLst>
</file>

<file path=ppt/tags/tag75.xml><?xml version="1.0" encoding="utf-8"?>
<p:tagLst xmlns:p="http://schemas.openxmlformats.org/presentationml/2006/main">
  <p:tag name="AS_UNIQUEID" val="3791"/>
</p:tagLst>
</file>

<file path=ppt/tags/tag76.xml><?xml version="1.0" encoding="utf-8"?>
<p:tagLst xmlns:p="http://schemas.openxmlformats.org/presentationml/2006/main">
  <p:tag name="AS_UNIQUEID" val="3792"/>
</p:tagLst>
</file>

<file path=ppt/tags/tag77.xml><?xml version="1.0" encoding="utf-8"?>
<p:tagLst xmlns:p="http://schemas.openxmlformats.org/presentationml/2006/main">
  <p:tag name="AS_UNIQUEID" val="3793"/>
</p:tagLst>
</file>

<file path=ppt/tags/tag78.xml><?xml version="1.0" encoding="utf-8"?>
<p:tagLst xmlns:p="http://schemas.openxmlformats.org/presentationml/2006/main">
  <p:tag name="AS_UNIQUEID" val="1914"/>
</p:tagLst>
</file>

<file path=ppt/tags/tag79.xml><?xml version="1.0" encoding="utf-8"?>
<p:tagLst xmlns:p="http://schemas.openxmlformats.org/presentationml/2006/main">
  <p:tag name="AS_UNIQUEID" val="190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906"/>
</p:tagLst>
</file>

<file path=ppt/tags/tag81.xml><?xml version="1.0" encoding="utf-8"?>
<p:tagLst xmlns:p="http://schemas.openxmlformats.org/presentationml/2006/main">
  <p:tag name="AS_UNIQUEID" val="3794"/>
</p:tagLst>
</file>

<file path=ppt/tags/tag82.xml><?xml version="1.0" encoding="utf-8"?>
<p:tagLst xmlns:p="http://schemas.openxmlformats.org/presentationml/2006/main">
  <p:tag name="AS_UNIQUEID" val="3375"/>
</p:tagLst>
</file>

<file path=ppt/tags/tag83.xml><?xml version="1.0" encoding="utf-8"?>
<p:tagLst xmlns:p="http://schemas.openxmlformats.org/presentationml/2006/main">
  <p:tag name="AS_UNIQUEID" val="3376"/>
</p:tagLst>
</file>

<file path=ppt/tags/tag84.xml><?xml version="1.0" encoding="utf-8"?>
<p:tagLst xmlns:p="http://schemas.openxmlformats.org/presentationml/2006/main">
  <p:tag name="AS_UNIQUEID" val="3377"/>
</p:tagLst>
</file>

<file path=ppt/tags/tag85.xml><?xml version="1.0" encoding="utf-8"?>
<p:tagLst xmlns:p="http://schemas.openxmlformats.org/presentationml/2006/main">
  <p:tag name="AS_UNIQUEID" val="3378"/>
</p:tagLst>
</file>

<file path=ppt/tags/tag86.xml><?xml version="1.0" encoding="utf-8"?>
<p:tagLst xmlns:p="http://schemas.openxmlformats.org/presentationml/2006/main">
  <p:tag name="AS_UNIQUEID" val="3379"/>
</p:tagLst>
</file>

<file path=ppt/tags/tag87.xml><?xml version="1.0" encoding="utf-8"?>
<p:tagLst xmlns:p="http://schemas.openxmlformats.org/presentationml/2006/main">
  <p:tag name="AS_UNIQUEID" val="3380"/>
</p:tagLst>
</file>

<file path=ppt/tags/tag88.xml><?xml version="1.0" encoding="utf-8"?>
<p:tagLst xmlns:p="http://schemas.openxmlformats.org/presentationml/2006/main">
  <p:tag name="AS_UNIQUEID" val="3381"/>
</p:tagLst>
</file>

<file path=ppt/tags/tag89.xml><?xml version="1.0" encoding="utf-8"?>
<p:tagLst xmlns:p="http://schemas.openxmlformats.org/presentationml/2006/main">
  <p:tag name="AS_UNIQUEID" val="338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3383"/>
</p:tagLst>
</file>

<file path=ppt/tags/tag91.xml><?xml version="1.0" encoding="utf-8"?>
<p:tagLst xmlns:p="http://schemas.openxmlformats.org/presentationml/2006/main">
  <p:tag name="AS_UNIQUEID" val="3384"/>
</p:tagLst>
</file>

<file path=ppt/tags/tag92.xml><?xml version="1.0" encoding="utf-8"?>
<p:tagLst xmlns:p="http://schemas.openxmlformats.org/presentationml/2006/main">
  <p:tag name="AS_UNIQUEID" val="3385"/>
</p:tagLst>
</file>

<file path=ppt/tags/tag93.xml><?xml version="1.0" encoding="utf-8"?>
<p:tagLst xmlns:p="http://schemas.openxmlformats.org/presentationml/2006/main">
  <p:tag name="AS_UNIQUEID" val="3386"/>
</p:tagLst>
</file>

<file path=ppt/tags/tag94.xml><?xml version="1.0" encoding="utf-8"?>
<p:tagLst xmlns:p="http://schemas.openxmlformats.org/presentationml/2006/main">
  <p:tag name="AS_UNIQUEID" val="3387"/>
</p:tagLst>
</file>

<file path=ppt/tags/tag95.xml><?xml version="1.0" encoding="utf-8"?>
<p:tagLst xmlns:p="http://schemas.openxmlformats.org/presentationml/2006/main">
  <p:tag name="AS_UNIQUEID" val="3388"/>
</p:tagLst>
</file>

<file path=ppt/tags/tag96.xml><?xml version="1.0" encoding="utf-8"?>
<p:tagLst xmlns:p="http://schemas.openxmlformats.org/presentationml/2006/main">
  <p:tag name="AS_UNIQUEID" val="3389"/>
</p:tagLst>
</file>

<file path=ppt/tags/tag97.xml><?xml version="1.0" encoding="utf-8"?>
<p:tagLst xmlns:p="http://schemas.openxmlformats.org/presentationml/2006/main">
  <p:tag name="AS_UNIQUEID" val="3390"/>
</p:tagLst>
</file>

<file path=ppt/tags/tag98.xml><?xml version="1.0" encoding="utf-8"?>
<p:tagLst xmlns:p="http://schemas.openxmlformats.org/presentationml/2006/main">
  <p:tag name="AS_UNIQUEID" val="1909"/>
</p:tagLst>
</file>

<file path=ppt/tags/tag99.xml><?xml version="1.0" encoding="utf-8"?>
<p:tagLst xmlns:p="http://schemas.openxmlformats.org/presentationml/2006/main">
  <p:tag name="AS_UNIQUEID" val="3795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3154</Words>
  <Application>WPS 演示</Application>
  <PresentationFormat>宽屏</PresentationFormat>
  <Paragraphs>585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微软雅黑</vt:lpstr>
      <vt:lpstr>Times New Roman</vt:lpstr>
      <vt:lpstr>Arial</vt:lpstr>
      <vt:lpstr>黑体</vt:lpstr>
      <vt:lpstr>Symbol</vt:lpstr>
      <vt:lpstr>华文楷体</vt:lpstr>
      <vt:lpstr>Hoefler Text</vt:lpstr>
      <vt:lpstr>Segoe Print</vt:lpstr>
      <vt:lpstr>华文新魏</vt:lpstr>
      <vt:lpstr>Arial Unicode MS</vt:lpstr>
      <vt:lpstr>Calibri</vt:lpstr>
      <vt:lpstr>Segoe UI</vt:lpstr>
      <vt:lpstr>Office 主题​​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170</cp:revision>
  <dcterms:created xsi:type="dcterms:W3CDTF">2019-06-19T02:08:00Z</dcterms:created>
  <dcterms:modified xsi:type="dcterms:W3CDTF">2024-02-20T01:50:41Z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AFB9F878893B4E18BE7682531FC71883_13</vt:lpwstr>
  </property>
</Properties>
</file>