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7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4" userDrawn="1">
          <p15:clr>
            <a:srgbClr val="A4A3A4"/>
          </p15:clr>
        </p15:guide>
        <p15:guide id="2" pos="37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0" clrIdx="0"/>
  <p:cmAuthor id="2" name="作者" initials="A" lastIdx="0" clrIdx="1"/>
  <p:cmAuthor id="0" name="幸全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30" y="78"/>
      </p:cViewPr>
      <p:guideLst>
        <p:guide orient="horz" pos="2204"/>
        <p:guide pos="37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588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587.xml"/><Relationship Id="rId3" Type="http://schemas.openxmlformats.org/officeDocument/2006/relationships/tags" Target="../tags/tag58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4.xml"/><Relationship Id="rId5" Type="http://schemas.openxmlformats.org/officeDocument/2006/relationships/image" Target="../media/image5.png"/><Relationship Id="rId4" Type="http://schemas.openxmlformats.org/officeDocument/2006/relationships/tags" Target="../tags/tag6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214.xml"/><Relationship Id="rId14" Type="http://schemas.openxmlformats.org/officeDocument/2006/relationships/tags" Target="../tags/tag213.xml"/><Relationship Id="rId13" Type="http://schemas.openxmlformats.org/officeDocument/2006/relationships/tags" Target="../tags/tag212.xml"/><Relationship Id="rId12" Type="http://schemas.openxmlformats.org/officeDocument/2006/relationships/tags" Target="../tags/tag211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tags" Target="../tags/tag20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25.xml"/><Relationship Id="rId11" Type="http://schemas.openxmlformats.org/officeDocument/2006/relationships/tags" Target="../tags/tag224.xml"/><Relationship Id="rId10" Type="http://schemas.openxmlformats.org/officeDocument/2006/relationships/image" Target="../media/image12.png"/><Relationship Id="rId1" Type="http://schemas.openxmlformats.org/officeDocument/2006/relationships/tags" Target="../tags/tag21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image" Target="../media/image14.jpeg"/><Relationship Id="rId7" Type="http://schemas.openxmlformats.org/officeDocument/2006/relationships/tags" Target="../tags/tag231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image" Target="../media/image13.png"/><Relationship Id="rId2" Type="http://schemas.openxmlformats.org/officeDocument/2006/relationships/tags" Target="../tags/tag227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237.xml"/><Relationship Id="rId13" Type="http://schemas.openxmlformats.org/officeDocument/2006/relationships/tags" Target="../tags/tag236.xml"/><Relationship Id="rId12" Type="http://schemas.openxmlformats.org/officeDocument/2006/relationships/tags" Target="../tags/tag235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tags" Target="../tags/tag22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45.xml"/><Relationship Id="rId8" Type="http://schemas.openxmlformats.org/officeDocument/2006/relationships/tags" Target="../tags/tag244.xml"/><Relationship Id="rId7" Type="http://schemas.openxmlformats.org/officeDocument/2006/relationships/image" Target="../media/image14.jpeg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46.xml"/><Relationship Id="rId1" Type="http://schemas.openxmlformats.org/officeDocument/2006/relationships/tags" Target="../tags/tag23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image" Target="../media/image15.emf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60.xml"/><Relationship Id="rId8" Type="http://schemas.openxmlformats.org/officeDocument/2006/relationships/tags" Target="../tags/tag259.xml"/><Relationship Id="rId7" Type="http://schemas.openxmlformats.org/officeDocument/2006/relationships/tags" Target="../tags/tag258.xml"/><Relationship Id="rId6" Type="http://schemas.openxmlformats.org/officeDocument/2006/relationships/tags" Target="../tags/tag257.xml"/><Relationship Id="rId5" Type="http://schemas.microsoft.com/office/2007/relationships/hdphoto" Target="../media/image17.wdp"/><Relationship Id="rId4" Type="http://schemas.openxmlformats.org/officeDocument/2006/relationships/image" Target="../media/image16.png"/><Relationship Id="rId30" Type="http://schemas.openxmlformats.org/officeDocument/2006/relationships/slideLayout" Target="../slideLayouts/slideLayout2.xml"/><Relationship Id="rId3" Type="http://schemas.openxmlformats.org/officeDocument/2006/relationships/tags" Target="../tags/tag256.xml"/><Relationship Id="rId29" Type="http://schemas.openxmlformats.org/officeDocument/2006/relationships/tags" Target="../tags/tag278.xml"/><Relationship Id="rId28" Type="http://schemas.openxmlformats.org/officeDocument/2006/relationships/tags" Target="../tags/tag277.xml"/><Relationship Id="rId27" Type="http://schemas.openxmlformats.org/officeDocument/2006/relationships/tags" Target="../tags/tag276.xml"/><Relationship Id="rId26" Type="http://schemas.openxmlformats.org/officeDocument/2006/relationships/tags" Target="../tags/tag275.xml"/><Relationship Id="rId25" Type="http://schemas.openxmlformats.org/officeDocument/2006/relationships/tags" Target="../tags/tag274.xml"/><Relationship Id="rId24" Type="http://schemas.openxmlformats.org/officeDocument/2006/relationships/tags" Target="../tags/tag273.xml"/><Relationship Id="rId23" Type="http://schemas.openxmlformats.org/officeDocument/2006/relationships/tags" Target="../tags/tag272.xml"/><Relationship Id="rId22" Type="http://schemas.openxmlformats.org/officeDocument/2006/relationships/tags" Target="../tags/tag271.xml"/><Relationship Id="rId21" Type="http://schemas.openxmlformats.org/officeDocument/2006/relationships/tags" Target="../tags/tag270.xml"/><Relationship Id="rId20" Type="http://schemas.openxmlformats.org/officeDocument/2006/relationships/tags" Target="../tags/tag269.xml"/><Relationship Id="rId2" Type="http://schemas.openxmlformats.org/officeDocument/2006/relationships/tags" Target="../tags/tag255.xml"/><Relationship Id="rId19" Type="http://schemas.openxmlformats.org/officeDocument/2006/relationships/tags" Target="../tags/tag268.xml"/><Relationship Id="rId18" Type="http://schemas.openxmlformats.org/officeDocument/2006/relationships/tags" Target="../tags/tag267.xml"/><Relationship Id="rId17" Type="http://schemas.openxmlformats.org/officeDocument/2006/relationships/tags" Target="../tags/tag266.xml"/><Relationship Id="rId16" Type="http://schemas.openxmlformats.org/officeDocument/2006/relationships/tags" Target="../tags/tag265.xml"/><Relationship Id="rId15" Type="http://schemas.openxmlformats.org/officeDocument/2006/relationships/tags" Target="../tags/tag264.xml"/><Relationship Id="rId14" Type="http://schemas.openxmlformats.org/officeDocument/2006/relationships/tags" Target="../tags/tag263.xml"/><Relationship Id="rId13" Type="http://schemas.openxmlformats.org/officeDocument/2006/relationships/tags" Target="../tags/tag262.xml"/><Relationship Id="rId12" Type="http://schemas.openxmlformats.org/officeDocument/2006/relationships/image" Target="../media/image19.jpeg"/><Relationship Id="rId11" Type="http://schemas.openxmlformats.org/officeDocument/2006/relationships/tags" Target="../tags/tag261.xml"/><Relationship Id="rId10" Type="http://schemas.openxmlformats.org/officeDocument/2006/relationships/image" Target="../media/image18.jpeg"/><Relationship Id="rId1" Type="http://schemas.openxmlformats.org/officeDocument/2006/relationships/tags" Target="../tags/tag25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87.xml"/><Relationship Id="rId8" Type="http://schemas.openxmlformats.org/officeDocument/2006/relationships/tags" Target="../tags/tag286.xml"/><Relationship Id="rId7" Type="http://schemas.openxmlformats.org/officeDocument/2006/relationships/tags" Target="../tags/tag285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8" Type="http://schemas.openxmlformats.org/officeDocument/2006/relationships/slideLayout" Target="../slideLayouts/slideLayout2.xml"/><Relationship Id="rId47" Type="http://schemas.openxmlformats.org/officeDocument/2006/relationships/tags" Target="../tags/tag324.xml"/><Relationship Id="rId46" Type="http://schemas.openxmlformats.org/officeDocument/2006/relationships/tags" Target="../tags/tag323.xml"/><Relationship Id="rId45" Type="http://schemas.openxmlformats.org/officeDocument/2006/relationships/tags" Target="../tags/tag322.xml"/><Relationship Id="rId44" Type="http://schemas.openxmlformats.org/officeDocument/2006/relationships/tags" Target="../tags/tag321.xml"/><Relationship Id="rId43" Type="http://schemas.openxmlformats.org/officeDocument/2006/relationships/tags" Target="../tags/tag320.xml"/><Relationship Id="rId42" Type="http://schemas.openxmlformats.org/officeDocument/2006/relationships/tags" Target="../tags/tag319.xml"/><Relationship Id="rId41" Type="http://schemas.openxmlformats.org/officeDocument/2006/relationships/tags" Target="../tags/tag318.xml"/><Relationship Id="rId40" Type="http://schemas.openxmlformats.org/officeDocument/2006/relationships/tags" Target="../tags/tag317.xml"/><Relationship Id="rId4" Type="http://schemas.openxmlformats.org/officeDocument/2006/relationships/tags" Target="../tags/tag282.xml"/><Relationship Id="rId39" Type="http://schemas.openxmlformats.org/officeDocument/2006/relationships/tags" Target="../tags/tag316.xml"/><Relationship Id="rId38" Type="http://schemas.openxmlformats.org/officeDocument/2006/relationships/tags" Target="../tags/tag315.xml"/><Relationship Id="rId37" Type="http://schemas.openxmlformats.org/officeDocument/2006/relationships/tags" Target="../tags/tag314.xml"/><Relationship Id="rId36" Type="http://schemas.openxmlformats.org/officeDocument/2006/relationships/tags" Target="../tags/tag313.xml"/><Relationship Id="rId35" Type="http://schemas.openxmlformats.org/officeDocument/2006/relationships/tags" Target="../tags/tag312.xml"/><Relationship Id="rId34" Type="http://schemas.openxmlformats.org/officeDocument/2006/relationships/tags" Target="../tags/tag311.xml"/><Relationship Id="rId33" Type="http://schemas.openxmlformats.org/officeDocument/2006/relationships/tags" Target="../tags/tag310.xml"/><Relationship Id="rId32" Type="http://schemas.openxmlformats.org/officeDocument/2006/relationships/tags" Target="../tags/tag309.xml"/><Relationship Id="rId31" Type="http://schemas.openxmlformats.org/officeDocument/2006/relationships/tags" Target="../tags/tag308.xml"/><Relationship Id="rId30" Type="http://schemas.openxmlformats.org/officeDocument/2006/relationships/tags" Target="../tags/tag307.xml"/><Relationship Id="rId3" Type="http://schemas.openxmlformats.org/officeDocument/2006/relationships/tags" Target="../tags/tag281.xml"/><Relationship Id="rId29" Type="http://schemas.openxmlformats.org/officeDocument/2006/relationships/tags" Target="../tags/tag306.xml"/><Relationship Id="rId28" Type="http://schemas.openxmlformats.org/officeDocument/2006/relationships/tags" Target="../tags/tag305.xml"/><Relationship Id="rId27" Type="http://schemas.openxmlformats.org/officeDocument/2006/relationships/tags" Target="../tags/tag304.xml"/><Relationship Id="rId26" Type="http://schemas.openxmlformats.org/officeDocument/2006/relationships/image" Target="../media/image15.emf"/><Relationship Id="rId25" Type="http://schemas.openxmlformats.org/officeDocument/2006/relationships/tags" Target="../tags/tag303.xml"/><Relationship Id="rId24" Type="http://schemas.openxmlformats.org/officeDocument/2006/relationships/tags" Target="../tags/tag302.xml"/><Relationship Id="rId23" Type="http://schemas.openxmlformats.org/officeDocument/2006/relationships/tags" Target="../tags/tag301.xml"/><Relationship Id="rId22" Type="http://schemas.openxmlformats.org/officeDocument/2006/relationships/tags" Target="../tags/tag300.xml"/><Relationship Id="rId21" Type="http://schemas.openxmlformats.org/officeDocument/2006/relationships/tags" Target="../tags/tag299.xml"/><Relationship Id="rId20" Type="http://schemas.openxmlformats.org/officeDocument/2006/relationships/tags" Target="../tags/tag298.xml"/><Relationship Id="rId2" Type="http://schemas.openxmlformats.org/officeDocument/2006/relationships/tags" Target="../tags/tag280.xml"/><Relationship Id="rId19" Type="http://schemas.openxmlformats.org/officeDocument/2006/relationships/tags" Target="../tags/tag297.xml"/><Relationship Id="rId18" Type="http://schemas.openxmlformats.org/officeDocument/2006/relationships/tags" Target="../tags/tag296.xml"/><Relationship Id="rId17" Type="http://schemas.openxmlformats.org/officeDocument/2006/relationships/tags" Target="../tags/tag295.xml"/><Relationship Id="rId16" Type="http://schemas.openxmlformats.org/officeDocument/2006/relationships/tags" Target="../tags/tag294.xml"/><Relationship Id="rId15" Type="http://schemas.openxmlformats.org/officeDocument/2006/relationships/tags" Target="../tags/tag293.xml"/><Relationship Id="rId14" Type="http://schemas.openxmlformats.org/officeDocument/2006/relationships/tags" Target="../tags/tag292.xml"/><Relationship Id="rId13" Type="http://schemas.openxmlformats.org/officeDocument/2006/relationships/tags" Target="../tags/tag291.xml"/><Relationship Id="rId12" Type="http://schemas.openxmlformats.org/officeDocument/2006/relationships/tags" Target="../tags/tag290.xml"/><Relationship Id="rId11" Type="http://schemas.openxmlformats.org/officeDocument/2006/relationships/tags" Target="../tags/tag289.xml"/><Relationship Id="rId10" Type="http://schemas.openxmlformats.org/officeDocument/2006/relationships/tags" Target="../tags/tag288.xml"/><Relationship Id="rId1" Type="http://schemas.openxmlformats.org/officeDocument/2006/relationships/tags" Target="../tags/tag27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33.xml"/><Relationship Id="rId8" Type="http://schemas.openxmlformats.org/officeDocument/2006/relationships/tags" Target="../tags/tag332.xml"/><Relationship Id="rId7" Type="http://schemas.openxmlformats.org/officeDocument/2006/relationships/tags" Target="../tags/tag331.xml"/><Relationship Id="rId6" Type="http://schemas.openxmlformats.org/officeDocument/2006/relationships/tags" Target="../tags/tag330.xml"/><Relationship Id="rId5" Type="http://schemas.openxmlformats.org/officeDocument/2006/relationships/tags" Target="../tags/tag329.xml"/><Relationship Id="rId4" Type="http://schemas.openxmlformats.org/officeDocument/2006/relationships/tags" Target="../tags/tag328.xml"/><Relationship Id="rId3" Type="http://schemas.openxmlformats.org/officeDocument/2006/relationships/tags" Target="../tags/tag327.xml"/><Relationship Id="rId27" Type="http://schemas.openxmlformats.org/officeDocument/2006/relationships/slideLayout" Target="../slideLayouts/slideLayout2.xml"/><Relationship Id="rId26" Type="http://schemas.openxmlformats.org/officeDocument/2006/relationships/tags" Target="../tags/tag350.xml"/><Relationship Id="rId25" Type="http://schemas.openxmlformats.org/officeDocument/2006/relationships/tags" Target="../tags/tag349.xml"/><Relationship Id="rId24" Type="http://schemas.openxmlformats.org/officeDocument/2006/relationships/tags" Target="../tags/tag348.xml"/><Relationship Id="rId23" Type="http://schemas.openxmlformats.org/officeDocument/2006/relationships/tags" Target="../tags/tag347.xml"/><Relationship Id="rId22" Type="http://schemas.openxmlformats.org/officeDocument/2006/relationships/tags" Target="../tags/tag346.xml"/><Relationship Id="rId21" Type="http://schemas.openxmlformats.org/officeDocument/2006/relationships/tags" Target="../tags/tag345.xml"/><Relationship Id="rId20" Type="http://schemas.openxmlformats.org/officeDocument/2006/relationships/tags" Target="../tags/tag344.xml"/><Relationship Id="rId2" Type="http://schemas.openxmlformats.org/officeDocument/2006/relationships/tags" Target="../tags/tag326.xml"/><Relationship Id="rId19" Type="http://schemas.openxmlformats.org/officeDocument/2006/relationships/tags" Target="../tags/tag343.xml"/><Relationship Id="rId18" Type="http://schemas.openxmlformats.org/officeDocument/2006/relationships/tags" Target="../tags/tag342.xml"/><Relationship Id="rId17" Type="http://schemas.openxmlformats.org/officeDocument/2006/relationships/tags" Target="../tags/tag341.xml"/><Relationship Id="rId16" Type="http://schemas.openxmlformats.org/officeDocument/2006/relationships/tags" Target="../tags/tag340.xml"/><Relationship Id="rId15" Type="http://schemas.openxmlformats.org/officeDocument/2006/relationships/tags" Target="../tags/tag339.xml"/><Relationship Id="rId14" Type="http://schemas.openxmlformats.org/officeDocument/2006/relationships/tags" Target="../tags/tag338.xml"/><Relationship Id="rId13" Type="http://schemas.openxmlformats.org/officeDocument/2006/relationships/tags" Target="../tags/tag337.xml"/><Relationship Id="rId12" Type="http://schemas.openxmlformats.org/officeDocument/2006/relationships/tags" Target="../tags/tag336.xml"/><Relationship Id="rId11" Type="http://schemas.openxmlformats.org/officeDocument/2006/relationships/tags" Target="../tags/tag335.xml"/><Relationship Id="rId10" Type="http://schemas.openxmlformats.org/officeDocument/2006/relationships/tags" Target="../tags/tag334.xml"/><Relationship Id="rId1" Type="http://schemas.openxmlformats.org/officeDocument/2006/relationships/tags" Target="../tags/tag32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58.xml"/><Relationship Id="rId8" Type="http://schemas.openxmlformats.org/officeDocument/2006/relationships/tags" Target="../tags/tag357.xml"/><Relationship Id="rId7" Type="http://schemas.openxmlformats.org/officeDocument/2006/relationships/tags" Target="../tags/tag356.xml"/><Relationship Id="rId6" Type="http://schemas.openxmlformats.org/officeDocument/2006/relationships/image" Target="../media/image15.emf"/><Relationship Id="rId5" Type="http://schemas.openxmlformats.org/officeDocument/2006/relationships/tags" Target="../tags/tag355.xml"/><Relationship Id="rId4" Type="http://schemas.openxmlformats.org/officeDocument/2006/relationships/tags" Target="../tags/tag354.xml"/><Relationship Id="rId3" Type="http://schemas.openxmlformats.org/officeDocument/2006/relationships/tags" Target="../tags/tag353.xml"/><Relationship Id="rId2" Type="http://schemas.openxmlformats.org/officeDocument/2006/relationships/tags" Target="../tags/tag352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367.xml"/><Relationship Id="rId17" Type="http://schemas.openxmlformats.org/officeDocument/2006/relationships/tags" Target="../tags/tag366.xml"/><Relationship Id="rId16" Type="http://schemas.openxmlformats.org/officeDocument/2006/relationships/tags" Target="../tags/tag365.xml"/><Relationship Id="rId15" Type="http://schemas.openxmlformats.org/officeDocument/2006/relationships/tags" Target="../tags/tag364.xml"/><Relationship Id="rId14" Type="http://schemas.openxmlformats.org/officeDocument/2006/relationships/tags" Target="../tags/tag363.xml"/><Relationship Id="rId13" Type="http://schemas.openxmlformats.org/officeDocument/2006/relationships/tags" Target="../tags/tag362.xml"/><Relationship Id="rId12" Type="http://schemas.openxmlformats.org/officeDocument/2006/relationships/tags" Target="../tags/tag361.xml"/><Relationship Id="rId11" Type="http://schemas.openxmlformats.org/officeDocument/2006/relationships/tags" Target="../tags/tag360.xml"/><Relationship Id="rId10" Type="http://schemas.openxmlformats.org/officeDocument/2006/relationships/tags" Target="../tags/tag359.xml"/><Relationship Id="rId1" Type="http://schemas.openxmlformats.org/officeDocument/2006/relationships/tags" Target="../tags/tag35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375.xml"/><Relationship Id="rId8" Type="http://schemas.openxmlformats.org/officeDocument/2006/relationships/tags" Target="../tags/tag374.xml"/><Relationship Id="rId7" Type="http://schemas.openxmlformats.org/officeDocument/2006/relationships/tags" Target="../tags/tag373.xml"/><Relationship Id="rId6" Type="http://schemas.openxmlformats.org/officeDocument/2006/relationships/tags" Target="../tags/tag372.xml"/><Relationship Id="rId5" Type="http://schemas.openxmlformats.org/officeDocument/2006/relationships/tags" Target="../tags/tag371.xml"/><Relationship Id="rId4" Type="http://schemas.openxmlformats.org/officeDocument/2006/relationships/tags" Target="../tags/tag370.xml"/><Relationship Id="rId3" Type="http://schemas.openxmlformats.org/officeDocument/2006/relationships/image" Target="../media/image20.jpeg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388.xml"/><Relationship Id="rId21" Type="http://schemas.openxmlformats.org/officeDocument/2006/relationships/tags" Target="../tags/tag387.xml"/><Relationship Id="rId20" Type="http://schemas.openxmlformats.org/officeDocument/2006/relationships/tags" Target="../tags/tag386.xml"/><Relationship Id="rId2" Type="http://schemas.openxmlformats.org/officeDocument/2006/relationships/tags" Target="../tags/tag369.xml"/><Relationship Id="rId19" Type="http://schemas.openxmlformats.org/officeDocument/2006/relationships/tags" Target="../tags/tag385.xml"/><Relationship Id="rId18" Type="http://schemas.openxmlformats.org/officeDocument/2006/relationships/tags" Target="../tags/tag384.xml"/><Relationship Id="rId17" Type="http://schemas.openxmlformats.org/officeDocument/2006/relationships/tags" Target="../tags/tag383.xml"/><Relationship Id="rId16" Type="http://schemas.openxmlformats.org/officeDocument/2006/relationships/tags" Target="../tags/tag382.xml"/><Relationship Id="rId15" Type="http://schemas.openxmlformats.org/officeDocument/2006/relationships/tags" Target="../tags/tag381.xml"/><Relationship Id="rId14" Type="http://schemas.openxmlformats.org/officeDocument/2006/relationships/tags" Target="../tags/tag380.xml"/><Relationship Id="rId13" Type="http://schemas.openxmlformats.org/officeDocument/2006/relationships/tags" Target="../tags/tag379.xml"/><Relationship Id="rId12" Type="http://schemas.openxmlformats.org/officeDocument/2006/relationships/tags" Target="../tags/tag378.xml"/><Relationship Id="rId11" Type="http://schemas.openxmlformats.org/officeDocument/2006/relationships/tags" Target="../tags/tag377.xml"/><Relationship Id="rId10" Type="http://schemas.openxmlformats.org/officeDocument/2006/relationships/tags" Target="../tags/tag376.xml"/><Relationship Id="rId1" Type="http://schemas.openxmlformats.org/officeDocument/2006/relationships/tags" Target="../tags/tag36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image" Target="../media/image6.jpeg"/><Relationship Id="rId3" Type="http://schemas.openxmlformats.org/officeDocument/2006/relationships/tags" Target="../tags/tag67.xml"/><Relationship Id="rId25" Type="http://schemas.openxmlformats.org/officeDocument/2006/relationships/slideLayout" Target="../slideLayouts/slideLayout4.xml"/><Relationship Id="rId24" Type="http://schemas.openxmlformats.org/officeDocument/2006/relationships/tags" Target="../tags/tag85.xml"/><Relationship Id="rId23" Type="http://schemas.openxmlformats.org/officeDocument/2006/relationships/tags" Target="../tags/tag84.xml"/><Relationship Id="rId22" Type="http://schemas.openxmlformats.org/officeDocument/2006/relationships/tags" Target="../tags/tag83.xml"/><Relationship Id="rId21" Type="http://schemas.openxmlformats.org/officeDocument/2006/relationships/tags" Target="../tags/tag82.xml"/><Relationship Id="rId20" Type="http://schemas.openxmlformats.org/officeDocument/2006/relationships/image" Target="../media/image8.jpeg"/><Relationship Id="rId2" Type="http://schemas.openxmlformats.org/officeDocument/2006/relationships/tags" Target="../tags/tag66.xml"/><Relationship Id="rId19" Type="http://schemas.openxmlformats.org/officeDocument/2006/relationships/tags" Target="../tags/tag81.xml"/><Relationship Id="rId18" Type="http://schemas.openxmlformats.org/officeDocument/2006/relationships/tags" Target="../tags/tag80.xml"/><Relationship Id="rId17" Type="http://schemas.openxmlformats.org/officeDocument/2006/relationships/tags" Target="../tags/tag79.xml"/><Relationship Id="rId16" Type="http://schemas.openxmlformats.org/officeDocument/2006/relationships/tags" Target="../tags/tag78.xml"/><Relationship Id="rId15" Type="http://schemas.openxmlformats.org/officeDocument/2006/relationships/tags" Target="../tags/tag77.xml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image" Target="../media/image7.jpeg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97.xml"/><Relationship Id="rId8" Type="http://schemas.openxmlformats.org/officeDocument/2006/relationships/tags" Target="../tags/tag396.xml"/><Relationship Id="rId7" Type="http://schemas.openxmlformats.org/officeDocument/2006/relationships/tags" Target="../tags/tag395.xml"/><Relationship Id="rId6" Type="http://schemas.openxmlformats.org/officeDocument/2006/relationships/tags" Target="../tags/tag394.xml"/><Relationship Id="rId5" Type="http://schemas.openxmlformats.org/officeDocument/2006/relationships/tags" Target="../tags/tag393.xml"/><Relationship Id="rId4" Type="http://schemas.openxmlformats.org/officeDocument/2006/relationships/tags" Target="../tags/tag392.xml"/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404.xml"/><Relationship Id="rId15" Type="http://schemas.openxmlformats.org/officeDocument/2006/relationships/tags" Target="../tags/tag403.xml"/><Relationship Id="rId14" Type="http://schemas.openxmlformats.org/officeDocument/2006/relationships/tags" Target="../tags/tag402.xml"/><Relationship Id="rId13" Type="http://schemas.openxmlformats.org/officeDocument/2006/relationships/tags" Target="../tags/tag401.xml"/><Relationship Id="rId12" Type="http://schemas.openxmlformats.org/officeDocument/2006/relationships/tags" Target="../tags/tag400.xml"/><Relationship Id="rId11" Type="http://schemas.openxmlformats.org/officeDocument/2006/relationships/tags" Target="../tags/tag399.xml"/><Relationship Id="rId10" Type="http://schemas.openxmlformats.org/officeDocument/2006/relationships/tags" Target="../tags/tag398.xml"/><Relationship Id="rId1" Type="http://schemas.openxmlformats.org/officeDocument/2006/relationships/tags" Target="../tags/tag389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411.xml"/><Relationship Id="rId8" Type="http://schemas.openxmlformats.org/officeDocument/2006/relationships/tags" Target="../tags/tag410.xml"/><Relationship Id="rId7" Type="http://schemas.openxmlformats.org/officeDocument/2006/relationships/image" Target="../media/image22.png"/><Relationship Id="rId6" Type="http://schemas.openxmlformats.org/officeDocument/2006/relationships/tags" Target="../tags/tag409.xml"/><Relationship Id="rId5" Type="http://schemas.openxmlformats.org/officeDocument/2006/relationships/image" Target="../media/image21.png"/><Relationship Id="rId4" Type="http://schemas.openxmlformats.org/officeDocument/2006/relationships/tags" Target="../tags/tag408.xml"/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420.xml"/><Relationship Id="rId17" Type="http://schemas.openxmlformats.org/officeDocument/2006/relationships/tags" Target="../tags/tag419.xml"/><Relationship Id="rId16" Type="http://schemas.openxmlformats.org/officeDocument/2006/relationships/tags" Target="../tags/tag418.xml"/><Relationship Id="rId15" Type="http://schemas.openxmlformats.org/officeDocument/2006/relationships/tags" Target="../tags/tag417.xml"/><Relationship Id="rId14" Type="http://schemas.openxmlformats.org/officeDocument/2006/relationships/tags" Target="../tags/tag416.xml"/><Relationship Id="rId13" Type="http://schemas.openxmlformats.org/officeDocument/2006/relationships/tags" Target="../tags/tag415.xml"/><Relationship Id="rId12" Type="http://schemas.openxmlformats.org/officeDocument/2006/relationships/tags" Target="../tags/tag414.xml"/><Relationship Id="rId11" Type="http://schemas.openxmlformats.org/officeDocument/2006/relationships/tags" Target="../tags/tag413.xml"/><Relationship Id="rId10" Type="http://schemas.openxmlformats.org/officeDocument/2006/relationships/tags" Target="../tags/tag412.xml"/><Relationship Id="rId1" Type="http://schemas.openxmlformats.org/officeDocument/2006/relationships/tags" Target="../tags/tag405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25.xml"/><Relationship Id="rId4" Type="http://schemas.openxmlformats.org/officeDocument/2006/relationships/tags" Target="../tags/tag424.xml"/><Relationship Id="rId3" Type="http://schemas.openxmlformats.org/officeDocument/2006/relationships/tags" Target="../tags/tag423.xml"/><Relationship Id="rId2" Type="http://schemas.openxmlformats.org/officeDocument/2006/relationships/tags" Target="../tags/tag422.xml"/><Relationship Id="rId1" Type="http://schemas.openxmlformats.org/officeDocument/2006/relationships/tags" Target="../tags/tag421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434.xml"/><Relationship Id="rId8" Type="http://schemas.openxmlformats.org/officeDocument/2006/relationships/tags" Target="../tags/tag433.xml"/><Relationship Id="rId7" Type="http://schemas.openxmlformats.org/officeDocument/2006/relationships/tags" Target="../tags/tag432.xml"/><Relationship Id="rId6" Type="http://schemas.openxmlformats.org/officeDocument/2006/relationships/tags" Target="../tags/tag431.xml"/><Relationship Id="rId5" Type="http://schemas.openxmlformats.org/officeDocument/2006/relationships/tags" Target="../tags/tag430.xml"/><Relationship Id="rId4" Type="http://schemas.openxmlformats.org/officeDocument/2006/relationships/tags" Target="../tags/tag429.xml"/><Relationship Id="rId3" Type="http://schemas.openxmlformats.org/officeDocument/2006/relationships/tags" Target="../tags/tag428.xml"/><Relationship Id="rId2" Type="http://schemas.openxmlformats.org/officeDocument/2006/relationships/tags" Target="../tags/tag427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435.xml"/><Relationship Id="rId1" Type="http://schemas.openxmlformats.org/officeDocument/2006/relationships/tags" Target="../tags/tag426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39.xml"/><Relationship Id="rId4" Type="http://schemas.openxmlformats.org/officeDocument/2006/relationships/tags" Target="../tags/tag438.xml"/><Relationship Id="rId3" Type="http://schemas.openxmlformats.org/officeDocument/2006/relationships/image" Target="../media/image23.jpeg"/><Relationship Id="rId2" Type="http://schemas.openxmlformats.org/officeDocument/2006/relationships/tags" Target="../tags/tag437.xml"/><Relationship Id="rId1" Type="http://schemas.openxmlformats.org/officeDocument/2006/relationships/tags" Target="../tags/tag43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44.xml"/><Relationship Id="rId6" Type="http://schemas.openxmlformats.org/officeDocument/2006/relationships/tags" Target="../tags/tag443.xml"/><Relationship Id="rId5" Type="http://schemas.openxmlformats.org/officeDocument/2006/relationships/tags" Target="../tags/tag442.xml"/><Relationship Id="rId4" Type="http://schemas.openxmlformats.org/officeDocument/2006/relationships/image" Target="NULL" TargetMode="External"/><Relationship Id="rId3" Type="http://schemas.openxmlformats.org/officeDocument/2006/relationships/image" Target="../media/image24.png"/><Relationship Id="rId2" Type="http://schemas.openxmlformats.org/officeDocument/2006/relationships/tags" Target="../tags/tag441.xml"/><Relationship Id="rId1" Type="http://schemas.openxmlformats.org/officeDocument/2006/relationships/tags" Target="../tags/tag440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9.xml"/><Relationship Id="rId4" Type="http://schemas.openxmlformats.org/officeDocument/2006/relationships/tags" Target="../tags/tag448.xml"/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tags" Target="../tags/tag445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454.xml"/><Relationship Id="rId7" Type="http://schemas.openxmlformats.org/officeDocument/2006/relationships/tags" Target="../tags/tag453.xml"/><Relationship Id="rId6" Type="http://schemas.openxmlformats.org/officeDocument/2006/relationships/image" Target="../media/image26.png"/><Relationship Id="rId5" Type="http://schemas.openxmlformats.org/officeDocument/2006/relationships/tags" Target="../tags/tag452.xml"/><Relationship Id="rId4" Type="http://schemas.openxmlformats.org/officeDocument/2006/relationships/tags" Target="../tags/tag451.xml"/><Relationship Id="rId3" Type="http://schemas.openxmlformats.org/officeDocument/2006/relationships/image" Target="../media/image25.emf"/><Relationship Id="rId2" Type="http://schemas.openxmlformats.org/officeDocument/2006/relationships/oleObject" Target="../embeddings/oleObject1.bin"/><Relationship Id="rId10" Type="http://schemas.openxmlformats.org/officeDocument/2006/relationships/vmlDrawing" Target="../drawings/vmlDrawing1.vml"/><Relationship Id="rId1" Type="http://schemas.openxmlformats.org/officeDocument/2006/relationships/tags" Target="../tags/tag450.xml"/></Relationships>
</file>

<file path=ppt/slides/_rels/slide28.xml.rels><?xml version="1.0" encoding="UTF-8" standalone="yes"?>
<Relationships xmlns="http://schemas.openxmlformats.org/package/2006/relationships"><Relationship Id="rId93" Type="http://schemas.openxmlformats.org/officeDocument/2006/relationships/slideLayout" Target="../slideLayouts/slideLayout2.xml"/><Relationship Id="rId92" Type="http://schemas.openxmlformats.org/officeDocument/2006/relationships/tags" Target="../tags/tag544.xml"/><Relationship Id="rId91" Type="http://schemas.openxmlformats.org/officeDocument/2006/relationships/image" Target="../media/image27.png"/><Relationship Id="rId90" Type="http://schemas.openxmlformats.org/officeDocument/2006/relationships/tags" Target="../tags/tag543.xml"/><Relationship Id="rId9" Type="http://schemas.openxmlformats.org/officeDocument/2006/relationships/tags" Target="../tags/tag462.xml"/><Relationship Id="rId89" Type="http://schemas.openxmlformats.org/officeDocument/2006/relationships/tags" Target="../tags/tag542.xml"/><Relationship Id="rId88" Type="http://schemas.openxmlformats.org/officeDocument/2006/relationships/tags" Target="../tags/tag541.xml"/><Relationship Id="rId87" Type="http://schemas.openxmlformats.org/officeDocument/2006/relationships/tags" Target="../tags/tag540.xml"/><Relationship Id="rId86" Type="http://schemas.openxmlformats.org/officeDocument/2006/relationships/tags" Target="../tags/tag539.xml"/><Relationship Id="rId85" Type="http://schemas.openxmlformats.org/officeDocument/2006/relationships/tags" Target="../tags/tag538.xml"/><Relationship Id="rId84" Type="http://schemas.openxmlformats.org/officeDocument/2006/relationships/tags" Target="../tags/tag537.xml"/><Relationship Id="rId83" Type="http://schemas.openxmlformats.org/officeDocument/2006/relationships/tags" Target="../tags/tag536.xml"/><Relationship Id="rId82" Type="http://schemas.openxmlformats.org/officeDocument/2006/relationships/tags" Target="../tags/tag535.xml"/><Relationship Id="rId81" Type="http://schemas.openxmlformats.org/officeDocument/2006/relationships/tags" Target="../tags/tag534.xml"/><Relationship Id="rId80" Type="http://schemas.openxmlformats.org/officeDocument/2006/relationships/tags" Target="../tags/tag533.xml"/><Relationship Id="rId8" Type="http://schemas.openxmlformats.org/officeDocument/2006/relationships/image" Target="../media/image11.png"/><Relationship Id="rId79" Type="http://schemas.openxmlformats.org/officeDocument/2006/relationships/tags" Target="../tags/tag532.xml"/><Relationship Id="rId78" Type="http://schemas.openxmlformats.org/officeDocument/2006/relationships/tags" Target="../tags/tag531.xml"/><Relationship Id="rId77" Type="http://schemas.openxmlformats.org/officeDocument/2006/relationships/tags" Target="../tags/tag530.xml"/><Relationship Id="rId76" Type="http://schemas.openxmlformats.org/officeDocument/2006/relationships/tags" Target="../tags/tag529.xml"/><Relationship Id="rId75" Type="http://schemas.openxmlformats.org/officeDocument/2006/relationships/tags" Target="../tags/tag528.xml"/><Relationship Id="rId74" Type="http://schemas.openxmlformats.org/officeDocument/2006/relationships/tags" Target="../tags/tag527.xml"/><Relationship Id="rId73" Type="http://schemas.openxmlformats.org/officeDocument/2006/relationships/tags" Target="../tags/tag526.xml"/><Relationship Id="rId72" Type="http://schemas.openxmlformats.org/officeDocument/2006/relationships/tags" Target="../tags/tag525.xml"/><Relationship Id="rId71" Type="http://schemas.openxmlformats.org/officeDocument/2006/relationships/tags" Target="../tags/tag524.xml"/><Relationship Id="rId70" Type="http://schemas.openxmlformats.org/officeDocument/2006/relationships/tags" Target="../tags/tag523.xml"/><Relationship Id="rId7" Type="http://schemas.openxmlformats.org/officeDocument/2006/relationships/tags" Target="../tags/tag461.xml"/><Relationship Id="rId69" Type="http://schemas.openxmlformats.org/officeDocument/2006/relationships/tags" Target="../tags/tag522.xml"/><Relationship Id="rId68" Type="http://schemas.openxmlformats.org/officeDocument/2006/relationships/tags" Target="../tags/tag521.xml"/><Relationship Id="rId67" Type="http://schemas.openxmlformats.org/officeDocument/2006/relationships/tags" Target="../tags/tag520.xml"/><Relationship Id="rId66" Type="http://schemas.openxmlformats.org/officeDocument/2006/relationships/tags" Target="../tags/tag519.xml"/><Relationship Id="rId65" Type="http://schemas.openxmlformats.org/officeDocument/2006/relationships/tags" Target="../tags/tag518.xml"/><Relationship Id="rId64" Type="http://schemas.openxmlformats.org/officeDocument/2006/relationships/tags" Target="../tags/tag517.xml"/><Relationship Id="rId63" Type="http://schemas.openxmlformats.org/officeDocument/2006/relationships/tags" Target="../tags/tag516.xml"/><Relationship Id="rId62" Type="http://schemas.openxmlformats.org/officeDocument/2006/relationships/tags" Target="../tags/tag515.xml"/><Relationship Id="rId61" Type="http://schemas.openxmlformats.org/officeDocument/2006/relationships/tags" Target="../tags/tag514.xml"/><Relationship Id="rId60" Type="http://schemas.openxmlformats.org/officeDocument/2006/relationships/tags" Target="../tags/tag513.xml"/><Relationship Id="rId6" Type="http://schemas.openxmlformats.org/officeDocument/2006/relationships/tags" Target="../tags/tag460.xml"/><Relationship Id="rId59" Type="http://schemas.openxmlformats.org/officeDocument/2006/relationships/tags" Target="../tags/tag512.xml"/><Relationship Id="rId58" Type="http://schemas.openxmlformats.org/officeDocument/2006/relationships/tags" Target="../tags/tag511.xml"/><Relationship Id="rId57" Type="http://schemas.openxmlformats.org/officeDocument/2006/relationships/tags" Target="../tags/tag510.xml"/><Relationship Id="rId56" Type="http://schemas.openxmlformats.org/officeDocument/2006/relationships/tags" Target="../tags/tag509.xml"/><Relationship Id="rId55" Type="http://schemas.openxmlformats.org/officeDocument/2006/relationships/tags" Target="../tags/tag508.xml"/><Relationship Id="rId54" Type="http://schemas.openxmlformats.org/officeDocument/2006/relationships/tags" Target="../tags/tag507.xml"/><Relationship Id="rId53" Type="http://schemas.openxmlformats.org/officeDocument/2006/relationships/tags" Target="../tags/tag506.xml"/><Relationship Id="rId52" Type="http://schemas.openxmlformats.org/officeDocument/2006/relationships/tags" Target="../tags/tag505.xml"/><Relationship Id="rId51" Type="http://schemas.openxmlformats.org/officeDocument/2006/relationships/tags" Target="../tags/tag504.xml"/><Relationship Id="rId50" Type="http://schemas.openxmlformats.org/officeDocument/2006/relationships/tags" Target="../tags/tag503.xml"/><Relationship Id="rId5" Type="http://schemas.openxmlformats.org/officeDocument/2006/relationships/tags" Target="../tags/tag459.xml"/><Relationship Id="rId49" Type="http://schemas.openxmlformats.org/officeDocument/2006/relationships/tags" Target="../tags/tag502.xml"/><Relationship Id="rId48" Type="http://schemas.openxmlformats.org/officeDocument/2006/relationships/tags" Target="../tags/tag501.xml"/><Relationship Id="rId47" Type="http://schemas.openxmlformats.org/officeDocument/2006/relationships/tags" Target="../tags/tag500.xml"/><Relationship Id="rId46" Type="http://schemas.openxmlformats.org/officeDocument/2006/relationships/tags" Target="../tags/tag499.xml"/><Relationship Id="rId45" Type="http://schemas.openxmlformats.org/officeDocument/2006/relationships/tags" Target="../tags/tag498.xml"/><Relationship Id="rId44" Type="http://schemas.openxmlformats.org/officeDocument/2006/relationships/tags" Target="../tags/tag497.xml"/><Relationship Id="rId43" Type="http://schemas.openxmlformats.org/officeDocument/2006/relationships/tags" Target="../tags/tag496.xml"/><Relationship Id="rId42" Type="http://schemas.openxmlformats.org/officeDocument/2006/relationships/tags" Target="../tags/tag495.xml"/><Relationship Id="rId41" Type="http://schemas.openxmlformats.org/officeDocument/2006/relationships/tags" Target="../tags/tag494.xml"/><Relationship Id="rId40" Type="http://schemas.openxmlformats.org/officeDocument/2006/relationships/tags" Target="../tags/tag493.xml"/><Relationship Id="rId4" Type="http://schemas.openxmlformats.org/officeDocument/2006/relationships/tags" Target="../tags/tag458.xml"/><Relationship Id="rId39" Type="http://schemas.openxmlformats.org/officeDocument/2006/relationships/tags" Target="../tags/tag492.xml"/><Relationship Id="rId38" Type="http://schemas.openxmlformats.org/officeDocument/2006/relationships/tags" Target="../tags/tag491.xml"/><Relationship Id="rId37" Type="http://schemas.openxmlformats.org/officeDocument/2006/relationships/tags" Target="../tags/tag490.xml"/><Relationship Id="rId36" Type="http://schemas.openxmlformats.org/officeDocument/2006/relationships/tags" Target="../tags/tag489.xml"/><Relationship Id="rId35" Type="http://schemas.openxmlformats.org/officeDocument/2006/relationships/tags" Target="../tags/tag488.xml"/><Relationship Id="rId34" Type="http://schemas.openxmlformats.org/officeDocument/2006/relationships/tags" Target="../tags/tag487.xml"/><Relationship Id="rId33" Type="http://schemas.openxmlformats.org/officeDocument/2006/relationships/tags" Target="../tags/tag486.xml"/><Relationship Id="rId32" Type="http://schemas.openxmlformats.org/officeDocument/2006/relationships/tags" Target="../tags/tag485.xml"/><Relationship Id="rId31" Type="http://schemas.openxmlformats.org/officeDocument/2006/relationships/tags" Target="../tags/tag484.xml"/><Relationship Id="rId30" Type="http://schemas.openxmlformats.org/officeDocument/2006/relationships/tags" Target="../tags/tag483.xml"/><Relationship Id="rId3" Type="http://schemas.openxmlformats.org/officeDocument/2006/relationships/tags" Target="../tags/tag457.xml"/><Relationship Id="rId29" Type="http://schemas.openxmlformats.org/officeDocument/2006/relationships/tags" Target="../tags/tag482.xml"/><Relationship Id="rId28" Type="http://schemas.openxmlformats.org/officeDocument/2006/relationships/tags" Target="../tags/tag481.xml"/><Relationship Id="rId27" Type="http://schemas.openxmlformats.org/officeDocument/2006/relationships/tags" Target="../tags/tag480.xml"/><Relationship Id="rId26" Type="http://schemas.openxmlformats.org/officeDocument/2006/relationships/tags" Target="../tags/tag479.xml"/><Relationship Id="rId25" Type="http://schemas.openxmlformats.org/officeDocument/2006/relationships/tags" Target="../tags/tag478.xml"/><Relationship Id="rId24" Type="http://schemas.openxmlformats.org/officeDocument/2006/relationships/tags" Target="../tags/tag477.xml"/><Relationship Id="rId23" Type="http://schemas.openxmlformats.org/officeDocument/2006/relationships/tags" Target="../tags/tag476.xml"/><Relationship Id="rId22" Type="http://schemas.openxmlformats.org/officeDocument/2006/relationships/tags" Target="../tags/tag475.xml"/><Relationship Id="rId21" Type="http://schemas.openxmlformats.org/officeDocument/2006/relationships/tags" Target="../tags/tag474.xml"/><Relationship Id="rId20" Type="http://schemas.openxmlformats.org/officeDocument/2006/relationships/tags" Target="../tags/tag473.xml"/><Relationship Id="rId2" Type="http://schemas.openxmlformats.org/officeDocument/2006/relationships/tags" Target="../tags/tag456.xml"/><Relationship Id="rId19" Type="http://schemas.openxmlformats.org/officeDocument/2006/relationships/tags" Target="../tags/tag472.xml"/><Relationship Id="rId18" Type="http://schemas.openxmlformats.org/officeDocument/2006/relationships/tags" Target="../tags/tag471.xml"/><Relationship Id="rId17" Type="http://schemas.openxmlformats.org/officeDocument/2006/relationships/tags" Target="../tags/tag470.xml"/><Relationship Id="rId16" Type="http://schemas.openxmlformats.org/officeDocument/2006/relationships/tags" Target="../tags/tag469.xml"/><Relationship Id="rId15" Type="http://schemas.openxmlformats.org/officeDocument/2006/relationships/tags" Target="../tags/tag468.xml"/><Relationship Id="rId14" Type="http://schemas.openxmlformats.org/officeDocument/2006/relationships/tags" Target="../tags/tag467.xml"/><Relationship Id="rId13" Type="http://schemas.openxmlformats.org/officeDocument/2006/relationships/tags" Target="../tags/tag466.xml"/><Relationship Id="rId12" Type="http://schemas.openxmlformats.org/officeDocument/2006/relationships/tags" Target="../tags/tag465.xml"/><Relationship Id="rId11" Type="http://schemas.openxmlformats.org/officeDocument/2006/relationships/tags" Target="../tags/tag464.xml"/><Relationship Id="rId10" Type="http://schemas.openxmlformats.org/officeDocument/2006/relationships/tags" Target="../tags/tag463.xml"/><Relationship Id="rId1" Type="http://schemas.openxmlformats.org/officeDocument/2006/relationships/tags" Target="../tags/tag455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553.xml"/><Relationship Id="rId8" Type="http://schemas.openxmlformats.org/officeDocument/2006/relationships/tags" Target="../tags/tag552.xml"/><Relationship Id="rId7" Type="http://schemas.openxmlformats.org/officeDocument/2006/relationships/tags" Target="../tags/tag551.xml"/><Relationship Id="rId6" Type="http://schemas.openxmlformats.org/officeDocument/2006/relationships/tags" Target="../tags/tag550.xml"/><Relationship Id="rId5" Type="http://schemas.openxmlformats.org/officeDocument/2006/relationships/tags" Target="../tags/tag549.xml"/><Relationship Id="rId43" Type="http://schemas.openxmlformats.org/officeDocument/2006/relationships/notesSlide" Target="../notesSlides/notesSlide1.xml"/><Relationship Id="rId42" Type="http://schemas.openxmlformats.org/officeDocument/2006/relationships/slideLayout" Target="../slideLayouts/slideLayout3.xml"/><Relationship Id="rId41" Type="http://schemas.openxmlformats.org/officeDocument/2006/relationships/tags" Target="../tags/tag585.xml"/><Relationship Id="rId40" Type="http://schemas.openxmlformats.org/officeDocument/2006/relationships/tags" Target="../tags/tag584.xml"/><Relationship Id="rId4" Type="http://schemas.openxmlformats.org/officeDocument/2006/relationships/tags" Target="../tags/tag548.xml"/><Relationship Id="rId39" Type="http://schemas.openxmlformats.org/officeDocument/2006/relationships/tags" Target="../tags/tag583.xml"/><Relationship Id="rId38" Type="http://schemas.openxmlformats.org/officeDocument/2006/relationships/tags" Target="../tags/tag582.xml"/><Relationship Id="rId37" Type="http://schemas.openxmlformats.org/officeDocument/2006/relationships/tags" Target="../tags/tag581.xml"/><Relationship Id="rId36" Type="http://schemas.openxmlformats.org/officeDocument/2006/relationships/tags" Target="../tags/tag580.xml"/><Relationship Id="rId35" Type="http://schemas.openxmlformats.org/officeDocument/2006/relationships/tags" Target="../tags/tag579.xml"/><Relationship Id="rId34" Type="http://schemas.openxmlformats.org/officeDocument/2006/relationships/tags" Target="../tags/tag578.xml"/><Relationship Id="rId33" Type="http://schemas.openxmlformats.org/officeDocument/2006/relationships/tags" Target="../tags/tag577.xml"/><Relationship Id="rId32" Type="http://schemas.openxmlformats.org/officeDocument/2006/relationships/tags" Target="../tags/tag576.xml"/><Relationship Id="rId31" Type="http://schemas.openxmlformats.org/officeDocument/2006/relationships/tags" Target="../tags/tag575.xml"/><Relationship Id="rId30" Type="http://schemas.openxmlformats.org/officeDocument/2006/relationships/tags" Target="../tags/tag574.xml"/><Relationship Id="rId3" Type="http://schemas.openxmlformats.org/officeDocument/2006/relationships/tags" Target="../tags/tag547.xml"/><Relationship Id="rId29" Type="http://schemas.openxmlformats.org/officeDocument/2006/relationships/tags" Target="../tags/tag573.xml"/><Relationship Id="rId28" Type="http://schemas.openxmlformats.org/officeDocument/2006/relationships/tags" Target="../tags/tag572.xml"/><Relationship Id="rId27" Type="http://schemas.openxmlformats.org/officeDocument/2006/relationships/tags" Target="../tags/tag571.xml"/><Relationship Id="rId26" Type="http://schemas.openxmlformats.org/officeDocument/2006/relationships/tags" Target="../tags/tag570.xml"/><Relationship Id="rId25" Type="http://schemas.openxmlformats.org/officeDocument/2006/relationships/tags" Target="../tags/tag569.xml"/><Relationship Id="rId24" Type="http://schemas.openxmlformats.org/officeDocument/2006/relationships/tags" Target="../tags/tag568.xml"/><Relationship Id="rId23" Type="http://schemas.openxmlformats.org/officeDocument/2006/relationships/tags" Target="../tags/tag567.xml"/><Relationship Id="rId22" Type="http://schemas.openxmlformats.org/officeDocument/2006/relationships/tags" Target="../tags/tag566.xml"/><Relationship Id="rId21" Type="http://schemas.openxmlformats.org/officeDocument/2006/relationships/tags" Target="../tags/tag565.xml"/><Relationship Id="rId20" Type="http://schemas.openxmlformats.org/officeDocument/2006/relationships/tags" Target="../tags/tag564.xml"/><Relationship Id="rId2" Type="http://schemas.openxmlformats.org/officeDocument/2006/relationships/tags" Target="../tags/tag546.xml"/><Relationship Id="rId19" Type="http://schemas.openxmlformats.org/officeDocument/2006/relationships/tags" Target="../tags/tag563.xml"/><Relationship Id="rId18" Type="http://schemas.openxmlformats.org/officeDocument/2006/relationships/tags" Target="../tags/tag562.xml"/><Relationship Id="rId17" Type="http://schemas.openxmlformats.org/officeDocument/2006/relationships/tags" Target="../tags/tag561.xml"/><Relationship Id="rId16" Type="http://schemas.openxmlformats.org/officeDocument/2006/relationships/tags" Target="../tags/tag560.xml"/><Relationship Id="rId15" Type="http://schemas.openxmlformats.org/officeDocument/2006/relationships/tags" Target="../tags/tag559.xml"/><Relationship Id="rId14" Type="http://schemas.openxmlformats.org/officeDocument/2006/relationships/tags" Target="../tags/tag558.xml"/><Relationship Id="rId13" Type="http://schemas.openxmlformats.org/officeDocument/2006/relationships/tags" Target="../tags/tag557.xml"/><Relationship Id="rId12" Type="http://schemas.openxmlformats.org/officeDocument/2006/relationships/tags" Target="../tags/tag556.xml"/><Relationship Id="rId11" Type="http://schemas.openxmlformats.org/officeDocument/2006/relationships/tags" Target="../tags/tag555.xml"/><Relationship Id="rId10" Type="http://schemas.openxmlformats.org/officeDocument/2006/relationships/tags" Target="../tags/tag554.xml"/><Relationship Id="rId1" Type="http://schemas.openxmlformats.org/officeDocument/2006/relationships/tags" Target="../tags/tag5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108.xml"/><Relationship Id="rId21" Type="http://schemas.openxmlformats.org/officeDocument/2006/relationships/tags" Target="../tags/tag107.xml"/><Relationship Id="rId20" Type="http://schemas.openxmlformats.org/officeDocument/2006/relationships/image" Target="../media/image9.jpeg"/><Relationship Id="rId2" Type="http://schemas.openxmlformats.org/officeDocument/2006/relationships/tags" Target="../tags/tag89.xml"/><Relationship Id="rId19" Type="http://schemas.openxmlformats.org/officeDocument/2006/relationships/tags" Target="../tags/tag106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tags" Target="../tags/tag8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1" Type="http://schemas.openxmlformats.org/officeDocument/2006/relationships/slideLayout" Target="../slideLayouts/slideLayout2.xml"/><Relationship Id="rId40" Type="http://schemas.openxmlformats.org/officeDocument/2006/relationships/tags" Target="../tags/tag148.xml"/><Relationship Id="rId4" Type="http://schemas.openxmlformats.org/officeDocument/2006/relationships/tags" Target="../tags/tag112.xml"/><Relationship Id="rId39" Type="http://schemas.openxmlformats.org/officeDocument/2006/relationships/tags" Target="../tags/tag147.xml"/><Relationship Id="rId38" Type="http://schemas.openxmlformats.org/officeDocument/2006/relationships/tags" Target="../tags/tag146.xml"/><Relationship Id="rId37" Type="http://schemas.openxmlformats.org/officeDocument/2006/relationships/tags" Target="../tags/tag145.xml"/><Relationship Id="rId36" Type="http://schemas.openxmlformats.org/officeDocument/2006/relationships/tags" Target="../tags/tag144.xml"/><Relationship Id="rId35" Type="http://schemas.openxmlformats.org/officeDocument/2006/relationships/tags" Target="../tags/tag143.xml"/><Relationship Id="rId34" Type="http://schemas.openxmlformats.org/officeDocument/2006/relationships/tags" Target="../tags/tag142.xml"/><Relationship Id="rId33" Type="http://schemas.openxmlformats.org/officeDocument/2006/relationships/tags" Target="../tags/tag141.xml"/><Relationship Id="rId32" Type="http://schemas.openxmlformats.org/officeDocument/2006/relationships/tags" Target="../tags/tag140.xml"/><Relationship Id="rId31" Type="http://schemas.openxmlformats.org/officeDocument/2006/relationships/tags" Target="../tags/tag139.xml"/><Relationship Id="rId30" Type="http://schemas.openxmlformats.org/officeDocument/2006/relationships/tags" Target="../tags/tag138.xml"/><Relationship Id="rId3" Type="http://schemas.openxmlformats.org/officeDocument/2006/relationships/tags" Target="../tags/tag111.xml"/><Relationship Id="rId29" Type="http://schemas.openxmlformats.org/officeDocument/2006/relationships/tags" Target="../tags/tag137.xml"/><Relationship Id="rId28" Type="http://schemas.openxmlformats.org/officeDocument/2006/relationships/tags" Target="../tags/tag136.xml"/><Relationship Id="rId27" Type="http://schemas.openxmlformats.org/officeDocument/2006/relationships/tags" Target="../tags/tag135.xml"/><Relationship Id="rId26" Type="http://schemas.openxmlformats.org/officeDocument/2006/relationships/tags" Target="../tags/tag134.xml"/><Relationship Id="rId25" Type="http://schemas.openxmlformats.org/officeDocument/2006/relationships/tags" Target="../tags/tag133.xml"/><Relationship Id="rId24" Type="http://schemas.openxmlformats.org/officeDocument/2006/relationships/tags" Target="../tags/tag132.xml"/><Relationship Id="rId23" Type="http://schemas.openxmlformats.org/officeDocument/2006/relationships/tags" Target="../tags/tag131.xml"/><Relationship Id="rId22" Type="http://schemas.openxmlformats.org/officeDocument/2006/relationships/tags" Target="../tags/tag130.xml"/><Relationship Id="rId21" Type="http://schemas.openxmlformats.org/officeDocument/2006/relationships/tags" Target="../tags/tag129.xml"/><Relationship Id="rId20" Type="http://schemas.openxmlformats.org/officeDocument/2006/relationships/tags" Target="../tags/tag128.xml"/><Relationship Id="rId2" Type="http://schemas.openxmlformats.org/officeDocument/2006/relationships/tags" Target="../tags/tag110.xml"/><Relationship Id="rId19" Type="http://schemas.openxmlformats.org/officeDocument/2006/relationships/tags" Target="../tags/tag127.xml"/><Relationship Id="rId18" Type="http://schemas.openxmlformats.org/officeDocument/2006/relationships/tags" Target="../tags/tag126.xml"/><Relationship Id="rId17" Type="http://schemas.openxmlformats.org/officeDocument/2006/relationships/tags" Target="../tags/tag125.xml"/><Relationship Id="rId16" Type="http://schemas.openxmlformats.org/officeDocument/2006/relationships/tags" Target="../tags/tag12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tags" Target="../tags/tag10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6" Type="http://schemas.openxmlformats.org/officeDocument/2006/relationships/slideLayout" Target="../slideLayouts/slideLayout2.xml"/><Relationship Id="rId25" Type="http://schemas.openxmlformats.org/officeDocument/2006/relationships/tags" Target="../tags/tag173.xml"/><Relationship Id="rId24" Type="http://schemas.openxmlformats.org/officeDocument/2006/relationships/tags" Target="../tags/tag172.xml"/><Relationship Id="rId23" Type="http://schemas.openxmlformats.org/officeDocument/2006/relationships/tags" Target="../tags/tag171.xml"/><Relationship Id="rId22" Type="http://schemas.openxmlformats.org/officeDocument/2006/relationships/tags" Target="../tags/tag170.xml"/><Relationship Id="rId21" Type="http://schemas.openxmlformats.org/officeDocument/2006/relationships/tags" Target="../tags/tag169.xml"/><Relationship Id="rId20" Type="http://schemas.openxmlformats.org/officeDocument/2006/relationships/tags" Target="../tags/tag168.xml"/><Relationship Id="rId2" Type="http://schemas.openxmlformats.org/officeDocument/2006/relationships/tags" Target="../tags/tag150.xml"/><Relationship Id="rId19" Type="http://schemas.openxmlformats.org/officeDocument/2006/relationships/tags" Target="../tags/tag167.xml"/><Relationship Id="rId18" Type="http://schemas.openxmlformats.org/officeDocument/2006/relationships/tags" Target="../tags/tag166.xml"/><Relationship Id="rId17" Type="http://schemas.openxmlformats.org/officeDocument/2006/relationships/tags" Target="../tags/tag165.xml"/><Relationship Id="rId16" Type="http://schemas.openxmlformats.org/officeDocument/2006/relationships/tags" Target="../tags/tag164.xml"/><Relationship Id="rId15" Type="http://schemas.openxmlformats.org/officeDocument/2006/relationships/tags" Target="../tags/tag163.xml"/><Relationship Id="rId14" Type="http://schemas.openxmlformats.org/officeDocument/2006/relationships/tags" Target="../tags/tag162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tags" Target="../tags/tag14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image" Target="../media/image10.jpeg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86.xml"/><Relationship Id="rId14" Type="http://schemas.openxmlformats.org/officeDocument/2006/relationships/tags" Target="../tags/tag185.xml"/><Relationship Id="rId13" Type="http://schemas.openxmlformats.org/officeDocument/2006/relationships/tags" Target="../tags/tag184.xml"/><Relationship Id="rId12" Type="http://schemas.openxmlformats.org/officeDocument/2006/relationships/tags" Target="../tags/tag183.xml"/><Relationship Id="rId11" Type="http://schemas.openxmlformats.org/officeDocument/2006/relationships/tags" Target="../tags/tag182.xml"/><Relationship Id="rId10" Type="http://schemas.openxmlformats.org/officeDocument/2006/relationships/image" Target="../media/image11.png"/><Relationship Id="rId1" Type="http://schemas.openxmlformats.org/officeDocument/2006/relationships/tags" Target="../tags/tag17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image" Target="../media/image11.png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201658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685860"/>
            <a:ext cx="121920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第三章</a:t>
            </a:r>
            <a:r>
              <a:rPr lang="zh-CN" altLang="en-US" sz="48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：烃的衍生物</a:t>
            </a:r>
            <a:endParaRPr lang="zh-CN" altLang="en-US" sz="48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63725" y="3693160"/>
            <a:ext cx="7166610" cy="645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36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第四节：羧酸</a:t>
            </a:r>
            <a:r>
              <a:rPr lang="en-US" altLang="zh-CN" sz="36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lang="zh-CN" altLang="en-US" sz="36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羧酸衍生物</a:t>
            </a:r>
            <a:r>
              <a:rPr lang="en-US" altLang="zh-CN" sz="36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---</a:t>
            </a:r>
            <a:r>
              <a:rPr lang="zh-CN" altLang="zh-CN" sz="36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酯</a:t>
            </a:r>
            <a:endParaRPr lang="zh-CN" altLang="zh-CN" sz="3600" b="1" kern="1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72180" y="894080"/>
            <a:ext cx="5558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</a:t>
            </a:r>
            <a:r>
              <a:rPr lang="zh-CN" altLang="en-US" sz="3200" dirty="0" smtClean="0">
                <a:solidFill>
                  <a:srgbClr val="3780D7"/>
                </a:solidFill>
              </a:rPr>
              <a:t>化学选择性必修</a:t>
            </a:r>
            <a:r>
              <a:rPr lang="en-US" altLang="zh-CN" sz="3200" dirty="0" smtClean="0">
                <a:solidFill>
                  <a:srgbClr val="3780D7"/>
                </a:solidFill>
              </a:rPr>
              <a:t>3</a:t>
            </a:r>
            <a:endParaRPr lang="en-US" altLang="zh-CN" sz="3200" dirty="0" smtClean="0">
              <a:solidFill>
                <a:srgbClr val="3780D7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4498340" y="4516120"/>
            <a:ext cx="399542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课时：羧酸</a:t>
            </a:r>
            <a:endParaRPr lang="zh-CN" altLang="en-US" sz="24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6950" y="1670685"/>
            <a:ext cx="9826625" cy="15297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羧酸的化学性质主要取决于羧基官能团。由于受氧原子电负性较大等因素的影响，当羧酸发生化学反应时，羧基结构中下面两个部位的化学键容易断裂：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996950" y="1050925"/>
            <a:ext cx="4082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sym typeface="+mn-ea"/>
              </a:rPr>
              <a:t>5.羧酸</a:t>
            </a:r>
            <a:r>
              <a:rPr lang="zh-CN" altLang="en-US" sz="2800" b="1">
                <a:sym typeface="+mn-ea"/>
              </a:rPr>
              <a:t>的</a:t>
            </a:r>
            <a:r>
              <a:rPr lang="zh-CN" sz="2800" b="1">
                <a:sym typeface="+mn-ea"/>
              </a:rPr>
              <a:t>化学性质</a:t>
            </a:r>
            <a:endParaRPr lang="zh-CN" sz="2800" b="1"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725545" y="3712210"/>
            <a:ext cx="5547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2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—</a:t>
            </a:r>
            <a:r>
              <a:rPr lang="en-US" altLang="zh-CN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zh-CN" alt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断裂：解离出氢离子，表现酸性</a:t>
            </a:r>
            <a:endParaRPr lang="zh-CN" altLang="en-US" sz="24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3725545" y="4684395"/>
            <a:ext cx="7597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—</a:t>
            </a:r>
            <a:r>
              <a:rPr lang="en-US" altLang="zh-CN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断裂：</a:t>
            </a:r>
            <a:r>
              <a:rPr lang="en-US" altLang="zh-CN" sz="2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—</a:t>
            </a:r>
            <a:r>
              <a:rPr lang="en-US" altLang="zh-CN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OH</a:t>
            </a:r>
            <a:r>
              <a:rPr lang="zh-CN" alt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被取代，生成酯、酰胺等羧酸衍生物</a:t>
            </a:r>
            <a:endParaRPr lang="zh-CN" altLang="en-US" sz="24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1395730" y="4282440"/>
            <a:ext cx="192024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—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—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—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1724660" y="3672205"/>
            <a:ext cx="5492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O</a:t>
            </a:r>
            <a:endParaRPr lang="en-US" altLang="zh-CN" sz="2800"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7"/>
            </p:custDataLst>
          </p:nvPr>
        </p:nvGrpSpPr>
        <p:grpSpPr>
          <a:xfrm>
            <a:off x="1918970" y="4056380"/>
            <a:ext cx="61595" cy="323850"/>
            <a:chOff x="3622" y="6364"/>
            <a:chExt cx="97" cy="510"/>
          </a:xfrm>
        </p:grpSpPr>
        <p:cxnSp>
          <p:nvCxnSpPr>
            <p:cNvPr id="20" name="直接连接符 19"/>
            <p:cNvCxnSpPr/>
            <p:nvPr>
              <p:custDataLst>
                <p:tags r:id="rId8"/>
              </p:custDataLst>
            </p:nvPr>
          </p:nvCxnSpPr>
          <p:spPr>
            <a:xfrm flipH="1">
              <a:off x="3622" y="6364"/>
              <a:ext cx="0" cy="510"/>
            </a:xfrm>
            <a:prstGeom prst="line">
              <a:avLst/>
            </a:prstGeom>
            <a:ln w="22225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9"/>
              </p:custDataLst>
            </p:nvPr>
          </p:nvCxnSpPr>
          <p:spPr>
            <a:xfrm flipH="1">
              <a:off x="3719" y="6364"/>
              <a:ext cx="0" cy="510"/>
            </a:xfrm>
            <a:prstGeom prst="line">
              <a:avLst/>
            </a:prstGeom>
            <a:ln w="22225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直接连接符 6"/>
          <p:cNvCxnSpPr/>
          <p:nvPr>
            <p:custDataLst>
              <p:tags r:id="rId10"/>
            </p:custDataLst>
          </p:nvPr>
        </p:nvCxnSpPr>
        <p:spPr>
          <a:xfrm flipH="1">
            <a:off x="2212975" y="4191635"/>
            <a:ext cx="0" cy="720000"/>
          </a:xfrm>
          <a:prstGeom prst="line">
            <a:avLst/>
          </a:prstGeom>
          <a:ln w="22860">
            <a:solidFill>
              <a:srgbClr val="7697B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11"/>
            </p:custDataLst>
          </p:nvPr>
        </p:nvCxnSpPr>
        <p:spPr>
          <a:xfrm flipH="1">
            <a:off x="2809240" y="4194175"/>
            <a:ext cx="0" cy="720000"/>
          </a:xfrm>
          <a:prstGeom prst="line">
            <a:avLst/>
          </a:prstGeom>
          <a:ln w="22860">
            <a:solidFill>
              <a:srgbClr val="7697B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1897380" y="4069715"/>
            <a:ext cx="132461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δ</a:t>
            </a:r>
            <a:r>
              <a:rPr lang="zh-CN" altLang="en-US" sz="2000" baseline="300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endParaRPr lang="zh-CN" altLang="en-US" sz="2000" baseline="3000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2719705" y="4063365"/>
            <a:ext cx="87503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δ</a:t>
            </a:r>
            <a:r>
              <a:rPr lang="zh-CN" altLang="en-US" sz="2000" baseline="300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endParaRPr lang="zh-CN" altLang="en-US" sz="2000" baseline="3000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14"/>
            </p:custDataLst>
          </p:nvPr>
        </p:nvSpPr>
        <p:spPr>
          <a:xfrm>
            <a:off x="1020445" y="145415"/>
            <a:ext cx="8406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学习任务三</a:t>
            </a:r>
            <a:r>
              <a:rPr lang="en-US" altLang="zh-CN" sz="2400" b="1">
                <a:solidFill>
                  <a:srgbClr val="FF0000"/>
                </a:solidFill>
              </a:rPr>
              <a:t>------</a:t>
            </a:r>
            <a:r>
              <a:rPr lang="zh-CN" altLang="en-US" sz="2400" b="1">
                <a:solidFill>
                  <a:srgbClr val="FF0000"/>
                </a:solidFill>
              </a:rPr>
              <a:t>羧酸的化学性质的认识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/>
      <p:bldP spid="1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4836160" y="5674995"/>
            <a:ext cx="58051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fontAlgn="auto">
              <a:lnSpc>
                <a:spcPct val="100000"/>
              </a:lnSpc>
            </a:pPr>
            <a:r>
              <a:rPr lang="zh-CN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羧酸是一类弱酸</a:t>
            </a:r>
            <a:r>
              <a:rPr lang="en-US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具有酸类的共同性质。</a:t>
            </a:r>
            <a:endParaRPr lang="zh-CN" altLang="zh-CN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矩形 1"/>
          <p:cNvSpPr/>
          <p:nvPr>
            <p:custDataLst>
              <p:tags r:id="rId2"/>
            </p:custDataLst>
          </p:nvPr>
        </p:nvSpPr>
        <p:spPr>
          <a:xfrm>
            <a:off x="843280" y="1613535"/>
            <a:ext cx="979805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40000"/>
              </a:lnSpc>
            </a:pPr>
            <a:r>
              <a:rPr lang="en-US" altLang="zh-CN" sz="2400" b="1">
                <a:solidFill>
                  <a:srgbClr val="493F6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2400" b="1">
                <a:solidFill>
                  <a:srgbClr val="493F6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问题</a:t>
            </a:r>
            <a:r>
              <a:rPr lang="en-US" altLang="zh-CN" sz="2400" b="1">
                <a:solidFill>
                  <a:srgbClr val="493F6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羧酸的化学性质与乙酸的相似，如何通过实验证明其他羧酸也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ct val="14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具有酸性呢？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995680" y="2862580"/>
            <a:ext cx="45681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kumimoji="1" lang="zh-CN" altLang="en-US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与指示剂作用或测定溶液的</a:t>
            </a:r>
            <a:r>
              <a:rPr kumimoji="1" lang="en-US" altLang="zh-CN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pH</a:t>
            </a:r>
            <a:endParaRPr kumimoji="1" lang="en-US" altLang="zh-CN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995680" y="3450590"/>
            <a:ext cx="3855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②与活泼金属反应产生氢气</a:t>
            </a:r>
            <a:endParaRPr lang="zh-CN" alt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995680" y="4038600"/>
            <a:ext cx="29375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③与碱发生中和反应</a:t>
            </a:r>
            <a:endParaRPr lang="zh-CN" alt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995680" y="4626610"/>
            <a:ext cx="53860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④与碳酸盐或酸式碳酸盐反应产生氢气</a:t>
            </a:r>
            <a:endParaRPr lang="zh-CN" alt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995680" y="5214620"/>
            <a:ext cx="29375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⑤与碱性氧化物反应</a:t>
            </a:r>
            <a:endParaRPr lang="zh-CN" alt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995680" y="1116965"/>
            <a:ext cx="2391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(1)</a:t>
            </a:r>
            <a:r>
              <a:rPr lang="zh-CN" altLang="en-US" sz="2400" b="1"/>
              <a:t>酸性</a:t>
            </a:r>
            <a:endParaRPr lang="zh-CN" altLang="en-US" sz="2400" b="1"/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11684000" y="10452100"/>
            <a:ext cx="0" cy="0"/>
          </a:xfrm>
          <a:prstGeom prst="rect">
            <a:avLst/>
          </a:prstGeom>
          <a:ln>
            <a:noFill/>
          </a:ln>
        </p:spPr>
      </p:pic>
      <p:sp>
        <p:nvSpPr>
          <p:cNvPr id="33" name="文本框 32"/>
          <p:cNvSpPr txBox="1"/>
          <p:nvPr>
            <p:custDataLst>
              <p:tags r:id="rId11"/>
            </p:custDataLst>
          </p:nvPr>
        </p:nvSpPr>
        <p:spPr>
          <a:xfrm>
            <a:off x="1020445" y="145415"/>
            <a:ext cx="8406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学习任务三</a:t>
            </a:r>
            <a:r>
              <a:rPr lang="en-US" altLang="zh-CN" sz="2400" b="1">
                <a:solidFill>
                  <a:srgbClr val="FF0000"/>
                </a:solidFill>
              </a:rPr>
              <a:t>------</a:t>
            </a:r>
            <a:r>
              <a:rPr lang="zh-CN" altLang="en-US" sz="2400" b="1">
                <a:solidFill>
                  <a:srgbClr val="FF0000"/>
                </a:solidFill>
              </a:rPr>
              <a:t>羧酸的化学性质的认识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6625" y="1736725"/>
            <a:ext cx="9797415" cy="10502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kumimoji="1"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利用下图所示仪器和药品，设计一个简单的一次性完成的实验装置，</a:t>
            </a:r>
            <a:endParaRPr kumimoji="1" lang="zh-CN" altLang="en-US" sz="24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kumimoji="1"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比较乙酸、碳酸和苯酚的酸性强弱。</a:t>
            </a:r>
            <a:endParaRPr kumimoji="1" lang="zh-CN" altLang="en-US" sz="240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3556" name="图片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90" y="2903220"/>
            <a:ext cx="5894705" cy="282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1"/>
          <p:cNvSpPr/>
          <p:nvPr>
            <p:custDataLst>
              <p:tags r:id="rId4"/>
            </p:custDataLst>
          </p:nvPr>
        </p:nvSpPr>
        <p:spPr>
          <a:xfrm>
            <a:off x="843280" y="1050925"/>
            <a:ext cx="9798050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40000"/>
              </a:lnSpc>
            </a:pPr>
            <a:r>
              <a:rPr lang="en-US" altLang="zh-CN" sz="2400">
                <a:solidFill>
                  <a:srgbClr val="493F6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2400">
                <a:solidFill>
                  <a:srgbClr val="493F6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问题</a:t>
            </a:r>
            <a:r>
              <a:rPr lang="en-US" altLang="zh-CN" sz="2400">
                <a:solidFill>
                  <a:srgbClr val="493F6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如何通过实验进一步比较乙酸、碳酸和苯酚的酸性强弱呢？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36625" y="5840095"/>
            <a:ext cx="797814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接口的顺序：</a:t>
            </a:r>
            <a:endParaRPr kumimoji="1"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2813050" y="5840095"/>
            <a:ext cx="47898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ct val="0"/>
              </a:spcBef>
            </a:pPr>
            <a:r>
              <a:rPr kumimoji="1"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kumimoji="1"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→</a:t>
            </a:r>
            <a:r>
              <a:rPr kumimoji="1"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kumimoji="1"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→</a:t>
            </a:r>
            <a:r>
              <a:rPr kumimoji="1"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E</a:t>
            </a:r>
            <a:r>
              <a:rPr kumimoji="1"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→</a:t>
            </a:r>
            <a:r>
              <a:rPr kumimoji="1"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kumimoji="1"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→</a:t>
            </a:r>
            <a:r>
              <a:rPr kumimoji="1"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kumimoji="1"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→</a:t>
            </a:r>
            <a:r>
              <a:rPr kumimoji="1"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kumimoji="1"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→</a:t>
            </a:r>
            <a:r>
              <a:rPr kumimoji="1"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G</a:t>
            </a:r>
            <a:r>
              <a:rPr kumimoji="1"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→</a:t>
            </a:r>
            <a:r>
              <a:rPr kumimoji="1"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kumimoji="1"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→</a:t>
            </a:r>
            <a:r>
              <a:rPr kumimoji="1"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I</a:t>
            </a:r>
            <a:r>
              <a:rPr kumimoji="1"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→</a:t>
            </a:r>
            <a:r>
              <a:rPr kumimoji="1"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J</a:t>
            </a:r>
            <a:endParaRPr kumimoji="1" lang="en-US" altLang="zh-CN" sz="240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5616" name="H50.eps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5330" y="2653665"/>
            <a:ext cx="4255135" cy="260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36625" y="1736725"/>
            <a:ext cx="9797415" cy="10502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lnSpc>
                <a:spcPct val="130000"/>
              </a:lnSpc>
              <a:spcBef>
                <a:spcPct val="0"/>
              </a:spcBef>
            </a:pPr>
            <a:r>
              <a:rPr kumimoji="1"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利用下图所示仪器和药品，设计一个简单的一次性完成的实验装置，</a:t>
            </a:r>
            <a:endParaRPr kumimoji="1"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kumimoji="1"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比较乙酸、碳酸和苯酚的酸性强弱。</a:t>
            </a:r>
            <a:endParaRPr kumimoji="1"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416925" y="5408930"/>
            <a:ext cx="2923540" cy="8915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kumimoji="1"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注：</a:t>
            </a:r>
            <a:r>
              <a:rPr kumimoji="1"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kumimoji="1"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kumimoji="1"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分别</a:t>
            </a:r>
            <a:endParaRPr kumimoji="1"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kumimoji="1"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是双孔橡胶塞上的孔</a:t>
            </a:r>
            <a:endParaRPr kumimoji="1"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1"/>
          <p:cNvSpPr/>
          <p:nvPr>
            <p:custDataLst>
              <p:tags r:id="rId11"/>
            </p:custDataLst>
          </p:nvPr>
        </p:nvSpPr>
        <p:spPr>
          <a:xfrm>
            <a:off x="843280" y="1050925"/>
            <a:ext cx="9798050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>
              <a:lnSpc>
                <a:spcPct val="140000"/>
              </a:lnSpc>
            </a:pPr>
            <a:r>
              <a:rPr lang="en-US" altLang="zh-CN" sz="2400" b="1">
                <a:solidFill>
                  <a:srgbClr val="493F6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2400" b="1">
                <a:solidFill>
                  <a:srgbClr val="493F6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问题</a:t>
            </a:r>
            <a:r>
              <a:rPr lang="en-US" altLang="zh-CN" sz="2400" b="1">
                <a:solidFill>
                  <a:srgbClr val="493F6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如何通过实验进一步比较乙酸、碳酸和苯酚的酸性强弱呢？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2813050" y="5840095"/>
            <a:ext cx="47898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spcBef>
                <a:spcPct val="0"/>
              </a:spcBef>
            </a:pPr>
            <a:r>
              <a:rPr kumimoji="1"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kumimoji="1"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→</a:t>
            </a:r>
            <a:r>
              <a:rPr kumimoji="1"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kumimoji="1"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→</a:t>
            </a:r>
            <a:r>
              <a:rPr kumimoji="1"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E</a:t>
            </a:r>
            <a:r>
              <a:rPr kumimoji="1"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→</a:t>
            </a:r>
            <a:r>
              <a:rPr kumimoji="1"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kumimoji="1"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→</a:t>
            </a:r>
            <a:r>
              <a:rPr kumimoji="1"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kumimoji="1"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→</a:t>
            </a:r>
            <a:r>
              <a:rPr kumimoji="1"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kumimoji="1"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→</a:t>
            </a:r>
            <a:r>
              <a:rPr kumimoji="1"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G</a:t>
            </a:r>
            <a:r>
              <a:rPr kumimoji="1"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→</a:t>
            </a:r>
            <a:r>
              <a:rPr kumimoji="1"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kumimoji="1"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→</a:t>
            </a:r>
            <a:r>
              <a:rPr kumimoji="1"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I</a:t>
            </a:r>
            <a:r>
              <a:rPr kumimoji="1"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→</a:t>
            </a:r>
            <a:r>
              <a:rPr kumimoji="1" lang="en-US" altLang="zh-CN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J</a:t>
            </a:r>
            <a:endParaRPr kumimoji="1" lang="en-US" altLang="zh-CN" sz="240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13"/>
            </p:custDataLst>
          </p:nvPr>
        </p:nvSpPr>
        <p:spPr>
          <a:xfrm>
            <a:off x="1020445" y="145415"/>
            <a:ext cx="8406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学习任务三</a:t>
            </a:r>
            <a:r>
              <a:rPr lang="en-US" altLang="zh-CN" sz="2400" b="1">
                <a:solidFill>
                  <a:srgbClr val="FF0000"/>
                </a:solidFill>
              </a:rPr>
              <a:t>------</a:t>
            </a:r>
            <a:r>
              <a:rPr lang="zh-CN" altLang="en-US" sz="2400" b="1">
                <a:solidFill>
                  <a:srgbClr val="FF0000"/>
                </a:solidFill>
              </a:rPr>
              <a:t>羧酸的化学性质的认识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8"/>
          <p:cNvSpPr/>
          <p:nvPr>
            <p:custDataLst>
              <p:tags r:id="rId1"/>
            </p:custDataLst>
          </p:nvPr>
        </p:nvSpPr>
        <p:spPr>
          <a:xfrm>
            <a:off x="1481455" y="2247900"/>
            <a:ext cx="17500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 Black" panose="020B0A04020102020204" pitchFamily="34" charset="0"/>
              </a:rPr>
              <a:t>有气泡生成</a:t>
            </a:r>
            <a:endParaRPr lang="zh-CN" altLang="en-US" sz="2400" b="1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sym typeface="Arial Black" panose="020B0A04020102020204" pitchFamily="34" charset="0"/>
            </a:endParaRPr>
          </a:p>
        </p:txBody>
      </p:sp>
      <p:sp>
        <p:nvSpPr>
          <p:cNvPr id="17417" name="Text Box 9"/>
          <p:cNvSpPr/>
          <p:nvPr>
            <p:custDataLst>
              <p:tags r:id="rId2"/>
            </p:custDataLst>
          </p:nvPr>
        </p:nvSpPr>
        <p:spPr>
          <a:xfrm>
            <a:off x="7080250" y="2247900"/>
            <a:ext cx="17627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 Black" panose="020B0A04020102020204" pitchFamily="34" charset="0"/>
              </a:rPr>
              <a:t>溶液变浑浊</a:t>
            </a:r>
            <a:endParaRPr lang="zh-CN" altLang="en-US" sz="2400" b="1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sym typeface="Arial Black" panose="020B0A04020102020204" pitchFamily="34" charset="0"/>
            </a:endParaRPr>
          </a:p>
        </p:txBody>
      </p:sp>
      <p:sp>
        <p:nvSpPr>
          <p:cNvPr id="14357" name="文本框 14356"/>
          <p:cNvSpPr txBox="1"/>
          <p:nvPr>
            <p:custDataLst>
              <p:tags r:id="rId3"/>
            </p:custDataLst>
          </p:nvPr>
        </p:nvSpPr>
        <p:spPr>
          <a:xfrm>
            <a:off x="1481455" y="4377373"/>
            <a:ext cx="6734175" cy="1753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2CH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COOH+Na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CO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→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2CH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COONa+H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O+CO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↑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CH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COOH+NaHCO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→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CH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COONa+H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O+CO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↑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CO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+H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O+C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H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ONa→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H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OH+NaHCO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en-US" altLang="zh-CN" sz="2400" b="1" baseline="-25000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291195" y="4807585"/>
            <a:ext cx="2941320" cy="10502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2400" b="1"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 pitchFamily="18" charset="0"/>
              </a:rPr>
              <a:t>酸性：</a:t>
            </a:r>
            <a:endParaRPr lang="zh-CN" altLang="en-US" sz="2400" b="1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Times New Roman" panose="02020603050405020304" pitchFamily="18" charset="0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2400" b="1"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乙酸 </a:t>
            </a:r>
            <a:r>
              <a:rPr lang="en-US" altLang="zh-CN" sz="2400" b="1"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&gt; </a:t>
            </a:r>
            <a:r>
              <a:rPr lang="zh-CN" altLang="en-US" sz="2400" b="1"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碳酸 </a:t>
            </a:r>
            <a:r>
              <a:rPr lang="en-US" altLang="zh-CN" sz="2400" b="1"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&gt; </a:t>
            </a:r>
            <a:r>
              <a:rPr lang="zh-CN" altLang="en-US" sz="2400" b="1"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charset="-122"/>
              </a:rPr>
              <a:t>苯酚</a:t>
            </a:r>
            <a:endParaRPr lang="zh-CN" altLang="en-US" sz="2400" b="1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481455" y="3806825"/>
            <a:ext cx="5692140" cy="5708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请写出各装置中发生反应的化学方程式。</a:t>
            </a:r>
            <a:endParaRPr kumimoji="1"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H50.eps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515" y="950595"/>
            <a:ext cx="3848735" cy="267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右大括号 6"/>
          <p:cNvSpPr/>
          <p:nvPr>
            <p:custDataLst>
              <p:tags r:id="rId8"/>
            </p:custDataLst>
          </p:nvPr>
        </p:nvSpPr>
        <p:spPr>
          <a:xfrm>
            <a:off x="8111490" y="4655185"/>
            <a:ext cx="109220" cy="1422400"/>
          </a:xfrm>
          <a:prstGeom prst="rightBrace">
            <a:avLst>
              <a:gd name="adj1" fmla="val 100937"/>
              <a:gd name="adj2" fmla="val 50000"/>
            </a:avLst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>
            <p:custDataLst>
              <p:tags r:id="rId9"/>
            </p:custDataLst>
          </p:nvPr>
        </p:nvSpPr>
        <p:spPr>
          <a:xfrm>
            <a:off x="1020445" y="145415"/>
            <a:ext cx="8406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学习任务三</a:t>
            </a:r>
            <a:r>
              <a:rPr lang="en-US" altLang="zh-CN" sz="2400" b="1">
                <a:solidFill>
                  <a:srgbClr val="FF0000"/>
                </a:solidFill>
              </a:rPr>
              <a:t>------</a:t>
            </a:r>
            <a:r>
              <a:rPr lang="zh-CN" altLang="en-US" sz="2400" b="1">
                <a:solidFill>
                  <a:srgbClr val="FF0000"/>
                </a:solidFill>
              </a:rPr>
              <a:t>羧酸的化学性质的认识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/>
      <p:bldP spid="14357" grpId="0"/>
      <p:bldP spid="2" grpId="0"/>
      <p:bldP spid="5" grpId="0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0" y="1661160"/>
            <a:ext cx="9584690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以上比较乙酸、碳酸和苯酚溶液酸性强弱的装置中，饱和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NaHCO</a:t>
            </a:r>
            <a:r>
              <a:rPr kumimoji="1" lang="en-US" altLang="zh-CN" sz="24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溶液的作用是什么？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可否将其撤去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?</a:t>
            </a:r>
            <a:endParaRPr kumimoji="1"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2"/>
            </p:custDataLst>
          </p:nvPr>
        </p:nvSpPr>
        <p:spPr>
          <a:xfrm>
            <a:off x="1079500" y="3028315"/>
            <a:ext cx="95853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饱和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NaHCO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溶液的作用是除去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CO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中的乙酸蒸气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防止对碳酸酸性大于苯酚的检验产生干扰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故不能撤去。</a:t>
            </a:r>
            <a:endParaRPr lang="zh-CN" altLang="zh-CN" sz="2400" b="1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02" name="组合 101"/>
          <p:cNvGrpSpPr/>
          <p:nvPr>
            <p:custDataLst>
              <p:tags r:id="rId3"/>
            </p:custDataLst>
          </p:nvPr>
        </p:nvGrpSpPr>
        <p:grpSpPr>
          <a:xfrm>
            <a:off x="508000" y="871220"/>
            <a:ext cx="2357120" cy="621030"/>
            <a:chOff x="1246" y="2700"/>
            <a:chExt cx="3712" cy="978"/>
          </a:xfrm>
        </p:grpSpPr>
        <p:sp>
          <p:nvSpPr>
            <p:cNvPr id="103" name="Freeform 73"/>
            <p:cNvSpPr/>
            <p:nvPr>
              <p:custDataLst>
                <p:tags r:id="rId4"/>
              </p:custDataLst>
            </p:nvPr>
          </p:nvSpPr>
          <p:spPr>
            <a:xfrm>
              <a:off x="2146" y="2812"/>
              <a:ext cx="2813" cy="867"/>
            </a:xfrm>
            <a:custGeom>
              <a:avLst/>
              <a:gdLst>
                <a:gd name="connsiteX0" fmla="*/ 0 w 1216844"/>
                <a:gd name="connsiteY0" fmla="*/ 48390 h 483898"/>
                <a:gd name="connsiteX1" fmla="*/ 14173 w 1216844"/>
                <a:gd name="connsiteY1" fmla="*/ 14173 h 483898"/>
                <a:gd name="connsiteX2" fmla="*/ 48390 w 1216844"/>
                <a:gd name="connsiteY2" fmla="*/ 0 h 483898"/>
                <a:gd name="connsiteX3" fmla="*/ 1168454 w 1216844"/>
                <a:gd name="connsiteY3" fmla="*/ 0 h 483898"/>
                <a:gd name="connsiteX4" fmla="*/ 1202671 w 1216844"/>
                <a:gd name="connsiteY4" fmla="*/ 14173 h 483898"/>
                <a:gd name="connsiteX5" fmla="*/ 1216844 w 1216844"/>
                <a:gd name="connsiteY5" fmla="*/ 48390 h 483898"/>
                <a:gd name="connsiteX6" fmla="*/ 1216844 w 1216844"/>
                <a:gd name="connsiteY6" fmla="*/ 435508 h 483898"/>
                <a:gd name="connsiteX7" fmla="*/ 1202671 w 1216844"/>
                <a:gd name="connsiteY7" fmla="*/ 469725 h 483898"/>
                <a:gd name="connsiteX8" fmla="*/ 1168454 w 1216844"/>
                <a:gd name="connsiteY8" fmla="*/ 483898 h 483898"/>
                <a:gd name="connsiteX9" fmla="*/ 48390 w 1216844"/>
                <a:gd name="connsiteY9" fmla="*/ 483898 h 483898"/>
                <a:gd name="connsiteX10" fmla="*/ 14173 w 1216844"/>
                <a:gd name="connsiteY10" fmla="*/ 469725 h 483898"/>
                <a:gd name="connsiteX11" fmla="*/ 0 w 1216844"/>
                <a:gd name="connsiteY11" fmla="*/ 435508 h 483898"/>
                <a:gd name="connsiteX12" fmla="*/ 0 w 1216844"/>
                <a:gd name="connsiteY12" fmla="*/ 48390 h 48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6844" h="483898">
                  <a:moveTo>
                    <a:pt x="0" y="48390"/>
                  </a:moveTo>
                  <a:cubicBezTo>
                    <a:pt x="0" y="35556"/>
                    <a:pt x="5098" y="23248"/>
                    <a:pt x="14173" y="14173"/>
                  </a:cubicBezTo>
                  <a:cubicBezTo>
                    <a:pt x="23248" y="5098"/>
                    <a:pt x="35556" y="0"/>
                    <a:pt x="48390" y="0"/>
                  </a:cubicBezTo>
                  <a:lnTo>
                    <a:pt x="1168454" y="0"/>
                  </a:lnTo>
                  <a:cubicBezTo>
                    <a:pt x="1181288" y="0"/>
                    <a:pt x="1193596" y="5098"/>
                    <a:pt x="1202671" y="14173"/>
                  </a:cubicBezTo>
                  <a:cubicBezTo>
                    <a:pt x="1211746" y="23248"/>
                    <a:pt x="1216844" y="35556"/>
                    <a:pt x="1216844" y="48390"/>
                  </a:cubicBezTo>
                  <a:lnTo>
                    <a:pt x="1216844" y="435508"/>
                  </a:lnTo>
                  <a:cubicBezTo>
                    <a:pt x="1216844" y="448342"/>
                    <a:pt x="1211746" y="460650"/>
                    <a:pt x="1202671" y="469725"/>
                  </a:cubicBezTo>
                  <a:cubicBezTo>
                    <a:pt x="1193596" y="478800"/>
                    <a:pt x="1181288" y="483898"/>
                    <a:pt x="1168454" y="483898"/>
                  </a:cubicBezTo>
                  <a:lnTo>
                    <a:pt x="48390" y="483898"/>
                  </a:lnTo>
                  <a:cubicBezTo>
                    <a:pt x="35556" y="483898"/>
                    <a:pt x="23248" y="478800"/>
                    <a:pt x="14173" y="469725"/>
                  </a:cubicBezTo>
                  <a:cubicBezTo>
                    <a:pt x="5098" y="460650"/>
                    <a:pt x="0" y="448342"/>
                    <a:pt x="0" y="435508"/>
                  </a:cubicBezTo>
                  <a:lnTo>
                    <a:pt x="0" y="48390"/>
                  </a:lnTo>
                  <a:close/>
                </a:path>
              </a:pathLst>
            </a:custGeom>
            <a:solidFill>
              <a:srgbClr val="B3B89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477" tIns="64617" rIns="87477" bIns="64617" numCol="1" spcCol="1270" anchor="ctr" anchorCtr="0">
              <a:noAutofit/>
            </a:bodyPr>
            <a:lstStyle/>
            <a:p>
              <a:pPr algn="ctr" defTabSz="1600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思考与讨论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4" name="Freeform 9"/>
            <p:cNvSpPr/>
            <p:nvPr>
              <p:custDataLst>
                <p:tags r:id="rId5"/>
              </p:custDataLst>
            </p:nvPr>
          </p:nvSpPr>
          <p:spPr bwMode="auto">
            <a:xfrm rot="16200000">
              <a:off x="1115" y="2831"/>
              <a:ext cx="978" cy="717"/>
            </a:xfrm>
            <a:custGeom>
              <a:avLst/>
              <a:gdLst/>
              <a:ahLst/>
              <a:cxnLst>
                <a:cxn ang="0">
                  <a:pos x="669" y="221"/>
                </a:cxn>
                <a:cxn ang="0">
                  <a:pos x="454" y="63"/>
                </a:cxn>
                <a:cxn ang="0">
                  <a:pos x="432" y="47"/>
                </a:cxn>
                <a:cxn ang="0">
                  <a:pos x="279" y="0"/>
                </a:cxn>
                <a:cxn ang="0">
                  <a:pos x="211" y="9"/>
                </a:cxn>
                <a:cxn ang="0">
                  <a:pos x="0" y="279"/>
                </a:cxn>
                <a:cxn ang="0">
                  <a:pos x="211" y="549"/>
                </a:cxn>
                <a:cxn ang="0">
                  <a:pos x="279" y="557"/>
                </a:cxn>
                <a:cxn ang="0">
                  <a:pos x="432" y="511"/>
                </a:cxn>
                <a:cxn ang="0">
                  <a:pos x="454" y="495"/>
                </a:cxn>
                <a:cxn ang="0">
                  <a:pos x="669" y="337"/>
                </a:cxn>
                <a:cxn ang="0">
                  <a:pos x="669" y="221"/>
                </a:cxn>
              </a:cxnLst>
              <a:rect l="0" t="0" r="r" b="b"/>
              <a:pathLst>
                <a:path w="712" h="557">
                  <a:moveTo>
                    <a:pt x="669" y="221"/>
                  </a:moveTo>
                  <a:cubicBezTo>
                    <a:pt x="454" y="63"/>
                    <a:pt x="454" y="63"/>
                    <a:pt x="454" y="63"/>
                  </a:cubicBezTo>
                  <a:cubicBezTo>
                    <a:pt x="447" y="57"/>
                    <a:pt x="440" y="52"/>
                    <a:pt x="432" y="47"/>
                  </a:cubicBezTo>
                  <a:cubicBezTo>
                    <a:pt x="388" y="17"/>
                    <a:pt x="336" y="0"/>
                    <a:pt x="279" y="0"/>
                  </a:cubicBezTo>
                  <a:cubicBezTo>
                    <a:pt x="255" y="0"/>
                    <a:pt x="233" y="3"/>
                    <a:pt x="211" y="9"/>
                  </a:cubicBezTo>
                  <a:cubicBezTo>
                    <a:pt x="90" y="39"/>
                    <a:pt x="0" y="148"/>
                    <a:pt x="0" y="279"/>
                  </a:cubicBezTo>
                  <a:cubicBezTo>
                    <a:pt x="0" y="409"/>
                    <a:pt x="90" y="518"/>
                    <a:pt x="211" y="549"/>
                  </a:cubicBezTo>
                  <a:cubicBezTo>
                    <a:pt x="233" y="554"/>
                    <a:pt x="255" y="557"/>
                    <a:pt x="279" y="557"/>
                  </a:cubicBezTo>
                  <a:cubicBezTo>
                    <a:pt x="336" y="557"/>
                    <a:pt x="388" y="540"/>
                    <a:pt x="432" y="511"/>
                  </a:cubicBezTo>
                  <a:cubicBezTo>
                    <a:pt x="440" y="506"/>
                    <a:pt x="447" y="500"/>
                    <a:pt x="454" y="495"/>
                  </a:cubicBezTo>
                  <a:cubicBezTo>
                    <a:pt x="669" y="337"/>
                    <a:pt x="669" y="337"/>
                    <a:pt x="669" y="337"/>
                  </a:cubicBezTo>
                  <a:cubicBezTo>
                    <a:pt x="712" y="305"/>
                    <a:pt x="712" y="253"/>
                    <a:pt x="669" y="221"/>
                  </a:cubicBezTo>
                  <a:close/>
                </a:path>
              </a:pathLst>
            </a:custGeom>
            <a:blipFill dpi="0" rotWithShape="1">
              <a:blip r:embed="rId6"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15" b="1"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>
            <p:custDataLst>
              <p:tags r:id="rId7"/>
            </p:custDataLst>
          </p:nvPr>
        </p:nvSpPr>
        <p:spPr>
          <a:xfrm>
            <a:off x="1020445" y="145415"/>
            <a:ext cx="8406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学习任务三</a:t>
            </a:r>
            <a:r>
              <a:rPr lang="en-US" altLang="zh-CN" sz="2400" b="1">
                <a:solidFill>
                  <a:srgbClr val="FF0000"/>
                </a:solidFill>
              </a:rPr>
              <a:t>------</a:t>
            </a:r>
            <a:r>
              <a:rPr lang="zh-CN" altLang="en-US" sz="2400" b="1">
                <a:solidFill>
                  <a:srgbClr val="FF0000"/>
                </a:solidFill>
              </a:rPr>
              <a:t>羧酸的化学性质的认识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95680" y="1732915"/>
            <a:ext cx="55010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en-US" sz="2400" b="1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sz="2400" b="1">
                <a:ea typeface="宋体" panose="02010600030101010101" pitchFamily="2" charset="-122"/>
              </a:rPr>
              <a:t>乙酸与乙醇的酯化反应方程式：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7032625" y="3318510"/>
            <a:ext cx="4566922" cy="2918460"/>
            <a:chOff x="9440340" y="4795932"/>
            <a:chExt cx="8976033" cy="5188783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9019" y="4795932"/>
              <a:ext cx="5961427" cy="4479785"/>
            </a:xfrm>
            <a:prstGeom prst="rect">
              <a:avLst/>
            </a:prstGeom>
          </p:spPr>
        </p:pic>
        <p:sp>
          <p:nvSpPr>
            <p:cNvPr id="23" name="Text Box 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440340" y="5834595"/>
              <a:ext cx="5575073" cy="213151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乙醇</a:t>
              </a:r>
              <a:endParaRPr kumimoji="1"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乙酸</a:t>
              </a:r>
              <a:endParaRPr kumimoji="1"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浓硫酸</a:t>
              </a:r>
              <a:endParaRPr kumimoji="1"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3822273" y="9275717"/>
              <a:ext cx="4594100" cy="70899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1"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饱和</a:t>
              </a:r>
              <a:r>
                <a:rPr kumimoji="1" lang="en-US" altLang="zh-CN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Na</a:t>
              </a:r>
              <a:r>
                <a:rPr kumimoji="1" lang="en-US" altLang="zh-CN" sz="2000" b="1" baseline="-25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CO</a:t>
              </a:r>
              <a:r>
                <a:rPr kumimoji="1" lang="en-US" altLang="zh-CN" sz="2000" b="1" baseline="-2500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kumimoji="1"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溶液</a:t>
              </a:r>
              <a:endParaRPr kumimoji="1"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995680" y="1116965"/>
            <a:ext cx="2391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(2)</a:t>
            </a:r>
            <a:r>
              <a:rPr lang="zh-CN" altLang="en-US" sz="2400" b="1"/>
              <a:t>酯化反应</a:t>
            </a:r>
            <a:endParaRPr lang="zh-CN" altLang="en-US" sz="2400" b="1"/>
          </a:p>
        </p:txBody>
      </p:sp>
      <p:pic>
        <p:nvPicPr>
          <p:cNvPr id="104" name="图片 10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34743" t="9019" b="13425"/>
          <a:stretch>
            <a:fillRect/>
          </a:stretch>
        </p:blipFill>
        <p:spPr>
          <a:xfrm>
            <a:off x="7725410" y="5026660"/>
            <a:ext cx="737235" cy="693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>
            <p:custDataLst>
              <p:tags r:id="rId11"/>
            </p:custDataLst>
          </p:nvPr>
        </p:nvPicPr>
        <p:blipFill>
          <a:blip r:embed="rId12">
            <a:alphaModFix amt="80000"/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9717" r="44041" b="60949"/>
          <a:stretch>
            <a:fillRect/>
          </a:stretch>
        </p:blipFill>
        <p:spPr>
          <a:xfrm>
            <a:off x="7957185" y="4678045"/>
            <a:ext cx="194945" cy="43688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" name="组合 16"/>
          <p:cNvGrpSpPr/>
          <p:nvPr>
            <p:custDataLst>
              <p:tags r:id="rId13"/>
            </p:custDataLst>
          </p:nvPr>
        </p:nvGrpSpPr>
        <p:grpSpPr>
          <a:xfrm>
            <a:off x="995680" y="2372360"/>
            <a:ext cx="7940040" cy="751840"/>
            <a:chOff x="1568" y="3736"/>
            <a:chExt cx="12504" cy="1184"/>
          </a:xfrm>
        </p:grpSpPr>
        <p:sp>
          <p:nvSpPr>
            <p:cNvPr id="8" name="文本框 7"/>
            <p:cNvSpPr txBox="1"/>
            <p:nvPr>
              <p:custDataLst>
                <p:tags r:id="rId14"/>
              </p:custDataLst>
            </p:nvPr>
          </p:nvSpPr>
          <p:spPr>
            <a:xfrm>
              <a:off x="1568" y="3952"/>
              <a:ext cx="1250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zh-CN" sz="2400" b="1" baseline="-25000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400" b="1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COOH+CH</a:t>
              </a:r>
              <a:r>
                <a:rPr lang="en-US" altLang="zh-CN" sz="2400" b="1" baseline="-25000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400" b="1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zh-CN" sz="2400" b="1" baseline="-25000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OH                CH</a:t>
              </a:r>
              <a:r>
                <a:rPr lang="en-US" altLang="zh-CN" sz="2400" b="1" baseline="-25000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400" b="1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COOC</a:t>
              </a:r>
              <a:r>
                <a:rPr lang="en-US" altLang="zh-CN" sz="2400" b="1" baseline="-25000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sz="2400" b="1" baseline="-25000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altLang="zh-CN" sz="2400" b="1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+H</a:t>
              </a:r>
              <a:r>
                <a:rPr lang="en-US" altLang="zh-CN" sz="2400" b="1" baseline="-25000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zh-CN" sz="2400" b="1">
                <a:solidFill>
                  <a:srgbClr val="493F6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组合 10"/>
            <p:cNvGrpSpPr/>
            <p:nvPr>
              <p:custDataLst>
                <p:tags r:id="rId15"/>
              </p:custDataLst>
            </p:nvPr>
          </p:nvGrpSpPr>
          <p:grpSpPr>
            <a:xfrm>
              <a:off x="6633" y="3736"/>
              <a:ext cx="1878" cy="1184"/>
              <a:chOff x="11032" y="947"/>
              <a:chExt cx="1878" cy="1184"/>
            </a:xfrm>
          </p:grpSpPr>
          <p:grpSp>
            <p:nvGrpSpPr>
              <p:cNvPr id="81" name="Group 86"/>
              <p:cNvGrpSpPr/>
              <p:nvPr>
                <p:custDataLst>
                  <p:tags r:id="rId16"/>
                </p:custDataLst>
              </p:nvPr>
            </p:nvGrpSpPr>
            <p:grpSpPr>
              <a:xfrm>
                <a:off x="11056" y="1322"/>
                <a:ext cx="1854" cy="402"/>
                <a:chOff x="336" y="1728"/>
                <a:chExt cx="384" cy="229"/>
              </a:xfrm>
            </p:grpSpPr>
            <p:cxnSp>
              <p:nvCxnSpPr>
                <p:cNvPr id="82" name="Line 87"/>
                <p:cNvCxnSpPr/>
                <p:nvPr>
                  <p:custDataLst>
                    <p:tags r:id="rId17"/>
                  </p:custDataLst>
                </p:nvPr>
              </p:nvCxnSpPr>
              <p:spPr>
                <a:xfrm>
                  <a:off x="336" y="1824"/>
                  <a:ext cx="336" cy="0"/>
                </a:xfrm>
                <a:prstGeom prst="line">
                  <a:avLst/>
                </a:prstGeom>
                <a:ln>
                  <a:solidFill>
                    <a:srgbClr val="493F6D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Line 88"/>
                <p:cNvCxnSpPr/>
                <p:nvPr>
                  <p:custDataLst>
                    <p:tags r:id="rId18"/>
                  </p:custDataLst>
                </p:nvPr>
              </p:nvCxnSpPr>
              <p:spPr>
                <a:xfrm flipH="1">
                  <a:off x="720" y="1728"/>
                  <a:ext cx="0" cy="0"/>
                </a:xfrm>
                <a:prstGeom prst="line">
                  <a:avLst/>
                </a:prstGeom>
                <a:ln>
                  <a:solidFill>
                    <a:srgbClr val="493F6D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Line 89"/>
                <p:cNvCxnSpPr/>
                <p:nvPr>
                  <p:custDataLst>
                    <p:tags r:id="rId19"/>
                  </p:custDataLst>
                </p:nvPr>
              </p:nvCxnSpPr>
              <p:spPr>
                <a:xfrm>
                  <a:off x="622" y="1747"/>
                  <a:ext cx="50" cy="78"/>
                </a:xfrm>
                <a:prstGeom prst="line">
                  <a:avLst/>
                </a:prstGeom>
                <a:ln>
                  <a:solidFill>
                    <a:srgbClr val="493F6D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Line 90"/>
                <p:cNvCxnSpPr/>
                <p:nvPr>
                  <p:custDataLst>
                    <p:tags r:id="rId20"/>
                  </p:custDataLst>
                </p:nvPr>
              </p:nvCxnSpPr>
              <p:spPr>
                <a:xfrm>
                  <a:off x="336" y="1872"/>
                  <a:ext cx="336" cy="0"/>
                </a:xfrm>
                <a:prstGeom prst="line">
                  <a:avLst/>
                </a:prstGeom>
                <a:ln>
                  <a:solidFill>
                    <a:srgbClr val="493F6D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Line 91"/>
                <p:cNvCxnSpPr/>
                <p:nvPr>
                  <p:custDataLst>
                    <p:tags r:id="rId21"/>
                  </p:custDataLst>
                </p:nvPr>
              </p:nvCxnSpPr>
              <p:spPr>
                <a:xfrm>
                  <a:off x="336" y="1872"/>
                  <a:ext cx="45" cy="85"/>
                </a:xfrm>
                <a:prstGeom prst="line">
                  <a:avLst/>
                </a:prstGeom>
                <a:ln>
                  <a:solidFill>
                    <a:srgbClr val="493F6D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文本框 86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11032" y="947"/>
                <a:ext cx="1871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>
                    <a:solidFill>
                      <a:srgbClr val="493F6D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浓硫酸</a:t>
                </a:r>
                <a:endParaRPr lang="zh-CN" altLang="en-US" sz="2000" b="1">
                  <a:solidFill>
                    <a:srgbClr val="493F6D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" name="文本框 8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11430" y="1551"/>
                <a:ext cx="650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zh-CN" altLang="en-US" b="1">
                    <a:solidFill>
                      <a:srgbClr val="493F6D"/>
                    </a:solidFill>
                    <a:latin typeface="黑体" panose="02010609060101010101" charset="-122"/>
                    <a:ea typeface="黑体" panose="02010609060101010101" charset="-122"/>
                  </a:rPr>
                  <a:t>△</a:t>
                </a:r>
                <a:endParaRPr lang="zh-CN" altLang="en-US" b="1">
                  <a:solidFill>
                    <a:srgbClr val="493F6D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  <p:sp>
        <p:nvSpPr>
          <p:cNvPr id="115714" name="Text Box 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95680" y="3242945"/>
            <a:ext cx="4847590" cy="16148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ct val="0"/>
              </a:spcBef>
              <a:buFont typeface="Wingdings" panose="05000000000000000000" charset="0"/>
              <a:buChar char="Ø"/>
            </a:pPr>
            <a:r>
              <a:rPr kumimoji="1" lang="zh-CN" altLang="en-US" sz="22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浓硫酸的作用：</a:t>
            </a:r>
            <a:endParaRPr kumimoji="1" lang="zh-CN" altLang="en-US" sz="2200" b="1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spcBef>
                <a:spcPct val="0"/>
              </a:spcBef>
              <a:buFont typeface="Wingdings" panose="05000000000000000000" charset="0"/>
              <a:buChar char="Ø"/>
            </a:pPr>
            <a:r>
              <a:rPr kumimoji="1" lang="zh-CN" altLang="en-US" sz="22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导气管不伸入液面以下的原因：</a:t>
            </a:r>
            <a:endParaRPr kumimoji="1" lang="zh-CN" altLang="en-US" sz="2200" b="1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50000"/>
              </a:lnSpc>
              <a:spcBef>
                <a:spcPct val="0"/>
              </a:spcBef>
              <a:buFont typeface="Wingdings" panose="05000000000000000000" charset="0"/>
              <a:buChar char="Ø"/>
            </a:pPr>
            <a:r>
              <a:rPr kumimoji="1" lang="zh-CN" altLang="en-US" sz="22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饱和</a:t>
            </a:r>
            <a:r>
              <a:rPr kumimoji="1" lang="en-US" altLang="zh-CN" sz="22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</a:t>
            </a:r>
            <a:r>
              <a:rPr kumimoji="1" lang="en-US" altLang="zh-CN" sz="2200" b="1" baseline="-25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22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</a:t>
            </a:r>
            <a:r>
              <a:rPr kumimoji="1" lang="en-US" altLang="zh-CN" sz="2200" b="1" baseline="-25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1" lang="zh-CN" altLang="en-US" sz="22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的作用：</a:t>
            </a:r>
            <a:endParaRPr kumimoji="1" lang="zh-CN" altLang="en-US" sz="2200" b="1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25"/>
            </p:custDataLst>
          </p:nvPr>
        </p:nvSpPr>
        <p:spPr>
          <a:xfrm>
            <a:off x="3387090" y="3354705"/>
            <a:ext cx="158623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2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催化、吸水</a:t>
            </a:r>
            <a:endParaRPr kumimoji="1" lang="zh-CN" altLang="en-US" sz="22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26"/>
            </p:custDataLst>
          </p:nvPr>
        </p:nvSpPr>
        <p:spPr>
          <a:xfrm>
            <a:off x="5257165" y="3881120"/>
            <a:ext cx="130556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 fontAlgn="auto">
              <a:lnSpc>
                <a:spcPct val="100000"/>
              </a:lnSpc>
              <a:spcBef>
                <a:spcPct val="0"/>
              </a:spcBef>
              <a:buFont typeface="Wingdings" panose="05000000000000000000" charset="0"/>
              <a:buNone/>
            </a:pPr>
            <a:r>
              <a:rPr kumimoji="1" lang="zh-CN" altLang="en-US" sz="22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防止倒吸</a:t>
            </a:r>
            <a:endParaRPr kumimoji="1" lang="zh-CN" altLang="en-US" sz="22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27"/>
            </p:custDataLst>
          </p:nvPr>
        </p:nvSpPr>
        <p:spPr>
          <a:xfrm>
            <a:off x="1394460" y="4857750"/>
            <a:ext cx="5234940" cy="1410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 fontAlgn="auto">
              <a:lnSpc>
                <a:spcPct val="130000"/>
              </a:lnSpc>
              <a:spcBef>
                <a:spcPct val="0"/>
              </a:spcBef>
              <a:buFont typeface="Wingdings" panose="05000000000000000000" charset="0"/>
              <a:buNone/>
            </a:pPr>
            <a:r>
              <a:rPr kumimoji="1" lang="en-US" altLang="zh-CN" sz="22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①</a:t>
            </a:r>
            <a:r>
              <a:rPr kumimoji="1" lang="zh-CN" altLang="en-US" sz="22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反应乙酸；</a:t>
            </a:r>
            <a:endParaRPr kumimoji="1" lang="zh-CN" altLang="en-US" sz="22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buFont typeface="Wingdings" panose="05000000000000000000" charset="0"/>
              <a:buNone/>
            </a:pPr>
            <a:r>
              <a:rPr kumimoji="1" lang="zh-CN" altLang="en-US" sz="22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②溶解蒸出的乙醇；</a:t>
            </a:r>
            <a:endParaRPr kumimoji="1" lang="zh-CN" altLang="en-US" sz="22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buFont typeface="Wingdings" panose="05000000000000000000" charset="0"/>
              <a:buNone/>
            </a:pPr>
            <a:r>
              <a:rPr kumimoji="1" lang="zh-CN" altLang="en-US" sz="22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③降低酯的溶解性，便于分层（盐析）。</a:t>
            </a:r>
            <a:endParaRPr kumimoji="1" lang="zh-CN" altLang="en-US" sz="22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28"/>
            </p:custDataLst>
          </p:nvPr>
        </p:nvSpPr>
        <p:spPr>
          <a:xfrm>
            <a:off x="1020445" y="145415"/>
            <a:ext cx="8406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学习任务三</a:t>
            </a:r>
            <a:r>
              <a:rPr lang="en-US" altLang="zh-CN" sz="2400" b="1">
                <a:solidFill>
                  <a:srgbClr val="FF0000"/>
                </a:solidFill>
              </a:rPr>
              <a:t>------</a:t>
            </a:r>
            <a:r>
              <a:rPr lang="zh-CN" altLang="en-US" sz="2400" b="1">
                <a:solidFill>
                  <a:srgbClr val="FF0000"/>
                </a:solidFill>
              </a:rPr>
              <a:t>羧酸的化学性质的认识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bldLvl="0" animBg="1"/>
      <p:bldP spid="13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1033780" y="1617345"/>
            <a:ext cx="1001331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7030A0"/>
              </a:buClr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乙酸与乙醇的酯化反应，从形式上看是羧基与羟基之间脱去一个水分子。脱水时有以下两种可能的方式，你能设计一个实验方案来证明是哪一种吗？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1715" y="3336925"/>
            <a:ext cx="7619365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chemeClr val="tx1"/>
                </a:solidFill>
                <a:latin typeface="Times New Roman" panose="02020603050405020304" pitchFamily="18" charset="0"/>
              </a:rPr>
              <a:t>CH</a:t>
            </a:r>
            <a:r>
              <a:rPr kumimoji="1"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  <a:r>
              <a:rPr kumimoji="1" lang="en-US" altLang="zh-CN" sz="2000" b="1">
                <a:solidFill>
                  <a:schemeClr val="tx1"/>
                </a:solidFill>
                <a:latin typeface="Times New Roman" panose="02020603050405020304" pitchFamily="18" charset="0"/>
              </a:rPr>
              <a:t>—C—O—H</a:t>
            </a:r>
            <a:r>
              <a:rPr kumimoji="1" lang="zh-CN" altLang="en-US" sz="2000" b="1">
                <a:solidFill>
                  <a:schemeClr val="tx1"/>
                </a:solidFill>
                <a:latin typeface="Times New Roman" panose="02020603050405020304" pitchFamily="18" charset="0"/>
              </a:rPr>
              <a:t>＋</a:t>
            </a:r>
            <a:r>
              <a:rPr kumimoji="1" lang="en-US" altLang="zh-CN" sz="2000" b="1">
                <a:solidFill>
                  <a:schemeClr val="tx1"/>
                </a:solidFill>
                <a:latin typeface="Times New Roman" panose="02020603050405020304" pitchFamily="18" charset="0"/>
              </a:rPr>
              <a:t>H—O—C</a:t>
            </a:r>
            <a:r>
              <a:rPr kumimoji="1"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000" b="1">
                <a:solidFill>
                  <a:schemeClr val="tx1"/>
                </a:solidFill>
                <a:latin typeface="Times New Roman" panose="02020603050405020304" pitchFamily="18" charset="0"/>
              </a:rPr>
              <a:t>H</a:t>
            </a:r>
            <a:r>
              <a:rPr kumimoji="1"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5</a:t>
            </a:r>
            <a:r>
              <a:rPr kumimoji="1" lang="en-US" altLang="zh-CN" sz="2000" b="1">
                <a:solidFill>
                  <a:schemeClr val="tx1"/>
                </a:solidFill>
                <a:latin typeface="Times New Roman" panose="02020603050405020304" pitchFamily="18" charset="0"/>
              </a:rPr>
              <a:t>               CH</a:t>
            </a:r>
            <a:r>
              <a:rPr kumimoji="1"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  <a:r>
              <a:rPr kumimoji="1" lang="en-US" altLang="zh-CN" sz="2000" b="1">
                <a:solidFill>
                  <a:schemeClr val="tx1"/>
                </a:solidFill>
                <a:latin typeface="Times New Roman" panose="02020603050405020304" pitchFamily="18" charset="0"/>
              </a:rPr>
              <a:t>—C—O—C</a:t>
            </a:r>
            <a:r>
              <a:rPr kumimoji="1"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000" b="1">
                <a:solidFill>
                  <a:schemeClr val="tx1"/>
                </a:solidFill>
                <a:latin typeface="Times New Roman" panose="02020603050405020304" pitchFamily="18" charset="0"/>
              </a:rPr>
              <a:t>H</a:t>
            </a:r>
            <a:r>
              <a:rPr kumimoji="1"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5</a:t>
            </a:r>
            <a:r>
              <a:rPr kumimoji="1" lang="zh-CN" altLang="en-US" sz="2000" b="1">
                <a:solidFill>
                  <a:schemeClr val="tx1"/>
                </a:solidFill>
                <a:latin typeface="Times New Roman" panose="02020603050405020304" pitchFamily="18" charset="0"/>
              </a:rPr>
              <a:t>＋</a:t>
            </a:r>
            <a:r>
              <a:rPr kumimoji="1" lang="en-US" altLang="zh-CN" sz="2000" b="1">
                <a:solidFill>
                  <a:schemeClr val="tx1"/>
                </a:solidFill>
                <a:latin typeface="Times New Roman" panose="02020603050405020304" pitchFamily="18" charset="0"/>
              </a:rPr>
              <a:t>H</a:t>
            </a:r>
            <a:r>
              <a:rPr kumimoji="1"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000" b="1">
                <a:solidFill>
                  <a:schemeClr val="tx1"/>
                </a:solidFill>
                <a:latin typeface="Times New Roman" panose="02020603050405020304" pitchFamily="18" charset="0"/>
              </a:rPr>
              <a:t>O</a:t>
            </a:r>
            <a:endParaRPr kumimoji="1" lang="en-US" altLang="zh-CN" sz="20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94660" y="2821940"/>
            <a:ext cx="340995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000">
                <a:solidFill>
                  <a:schemeClr val="tx1"/>
                </a:solidFill>
                <a:latin typeface="Times New Roman" panose="02020603050405020304" pitchFamily="18" charset="0"/>
              </a:rPr>
              <a:t>O</a:t>
            </a:r>
            <a:endParaRPr kumimoji="1" lang="en-US" altLang="zh-CN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9" name="Group 8"/>
          <p:cNvGrpSpPr/>
          <p:nvPr>
            <p:custDataLst>
              <p:tags r:id="rId4"/>
            </p:custDataLst>
          </p:nvPr>
        </p:nvGrpSpPr>
        <p:grpSpPr>
          <a:xfrm>
            <a:off x="3120390" y="3121660"/>
            <a:ext cx="76200" cy="288290"/>
            <a:chOff x="3365" y="2004"/>
            <a:chExt cx="48" cy="96"/>
          </a:xfrm>
        </p:grpSpPr>
        <p:sp>
          <p:nvSpPr>
            <p:cNvPr id="24" name="Line 9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365" y="2004"/>
              <a:ext cx="0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25" name="Line 10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413" y="2004"/>
              <a:ext cx="0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100"/>
            </a:p>
          </p:txBody>
        </p:sp>
      </p:grpSp>
      <p:grpSp>
        <p:nvGrpSpPr>
          <p:cNvPr id="33" name="组合 32"/>
          <p:cNvGrpSpPr/>
          <p:nvPr>
            <p:custDataLst>
              <p:tags r:id="rId7"/>
            </p:custDataLst>
          </p:nvPr>
        </p:nvGrpSpPr>
        <p:grpSpPr>
          <a:xfrm>
            <a:off x="7319010" y="2821940"/>
            <a:ext cx="381000" cy="588010"/>
            <a:chOff x="11526" y="4444"/>
            <a:chExt cx="600" cy="926"/>
          </a:xfrm>
        </p:grpSpPr>
        <p:sp>
          <p:nvSpPr>
            <p:cNvPr id="20" name="Text Box 1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1526" y="4444"/>
              <a:ext cx="600" cy="62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000">
                  <a:solidFill>
                    <a:schemeClr val="tx1"/>
                  </a:solidFill>
                  <a:latin typeface="Times New Roman" panose="02020603050405020304" pitchFamily="18" charset="0"/>
                </a:rPr>
                <a:t>O </a:t>
              </a:r>
              <a:endParaRPr kumimoji="1" lang="en-US" altLang="zh-CN" sz="20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1" name="Group 8"/>
            <p:cNvGrpSpPr/>
            <p:nvPr>
              <p:custDataLst>
                <p:tags r:id="rId9"/>
              </p:custDataLst>
            </p:nvPr>
          </p:nvGrpSpPr>
          <p:grpSpPr>
            <a:xfrm>
              <a:off x="11754" y="4916"/>
              <a:ext cx="120" cy="454"/>
              <a:chOff x="3848" y="2004"/>
              <a:chExt cx="48" cy="96"/>
            </a:xfrm>
          </p:grpSpPr>
          <p:sp>
            <p:nvSpPr>
              <p:cNvPr id="22" name="Line 9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H="1">
                <a:off x="3848" y="2004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23" name="Line 10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H="1">
                <a:off x="3896" y="2004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100"/>
              </a:p>
            </p:txBody>
          </p:sp>
        </p:grpSp>
      </p:grpSp>
      <p:sp>
        <p:nvSpPr>
          <p:cNvPr id="7" name="矩形 6"/>
          <p:cNvSpPr/>
          <p:nvPr>
            <p:custDataLst>
              <p:tags r:id="rId12"/>
            </p:custDataLst>
          </p:nvPr>
        </p:nvSpPr>
        <p:spPr>
          <a:xfrm>
            <a:off x="3835424" y="3312287"/>
            <a:ext cx="1296775" cy="397318"/>
          </a:xfrm>
          <a:prstGeom prst="rect">
            <a:avLst/>
          </a:prstGeom>
          <a:noFill/>
          <a:ln w="25400">
            <a:solidFill>
              <a:srgbClr val="C00000">
                <a:alpha val="61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solidFill>
                <a:schemeClr val="tx1"/>
              </a:solidFill>
            </a:endParaRPr>
          </a:p>
        </p:txBody>
      </p:sp>
      <p:sp>
        <p:nvSpPr>
          <p:cNvPr id="45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00605" y="4314190"/>
            <a:ext cx="7619365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chemeClr val="tx1"/>
                </a:solidFill>
                <a:latin typeface="Times New Roman" panose="02020603050405020304" pitchFamily="18" charset="0"/>
              </a:rPr>
              <a:t>CH</a:t>
            </a:r>
            <a:r>
              <a:rPr kumimoji="1"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  <a:r>
              <a:rPr kumimoji="1" lang="en-US" altLang="zh-CN" sz="2000" b="1">
                <a:solidFill>
                  <a:schemeClr val="tx1"/>
                </a:solidFill>
                <a:latin typeface="Times New Roman" panose="02020603050405020304" pitchFamily="18" charset="0"/>
              </a:rPr>
              <a:t>—C—O—H</a:t>
            </a:r>
            <a:r>
              <a:rPr kumimoji="1" lang="zh-CN" altLang="en-US" sz="2000" b="1">
                <a:solidFill>
                  <a:schemeClr val="tx1"/>
                </a:solidFill>
                <a:latin typeface="Times New Roman" panose="02020603050405020304" pitchFamily="18" charset="0"/>
              </a:rPr>
              <a:t>＋</a:t>
            </a:r>
            <a:r>
              <a:rPr kumimoji="1" lang="en-US" altLang="zh-CN" sz="2000" b="1">
                <a:solidFill>
                  <a:schemeClr val="tx1"/>
                </a:solidFill>
                <a:latin typeface="Times New Roman" panose="02020603050405020304" pitchFamily="18" charset="0"/>
              </a:rPr>
              <a:t>H—O—C</a:t>
            </a:r>
            <a:r>
              <a:rPr kumimoji="1"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000" b="1">
                <a:solidFill>
                  <a:schemeClr val="tx1"/>
                </a:solidFill>
                <a:latin typeface="Times New Roman" panose="02020603050405020304" pitchFamily="18" charset="0"/>
              </a:rPr>
              <a:t>H</a:t>
            </a:r>
            <a:r>
              <a:rPr kumimoji="1"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5</a:t>
            </a:r>
            <a:r>
              <a:rPr kumimoji="1" lang="en-US" altLang="zh-CN" sz="2000" b="1">
                <a:solidFill>
                  <a:schemeClr val="tx1"/>
                </a:solidFill>
                <a:latin typeface="Times New Roman" panose="02020603050405020304" pitchFamily="18" charset="0"/>
              </a:rPr>
              <a:t>               CH</a:t>
            </a:r>
            <a:r>
              <a:rPr kumimoji="1"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  <a:r>
              <a:rPr kumimoji="1" lang="en-US" altLang="zh-CN" sz="2000" b="1">
                <a:solidFill>
                  <a:schemeClr val="tx1"/>
                </a:solidFill>
                <a:latin typeface="Times New Roman" panose="02020603050405020304" pitchFamily="18" charset="0"/>
              </a:rPr>
              <a:t>—C—O—C</a:t>
            </a:r>
            <a:r>
              <a:rPr kumimoji="1"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000" b="1">
                <a:solidFill>
                  <a:schemeClr val="tx1"/>
                </a:solidFill>
                <a:latin typeface="Times New Roman" panose="02020603050405020304" pitchFamily="18" charset="0"/>
              </a:rPr>
              <a:t>H</a:t>
            </a:r>
            <a:r>
              <a:rPr kumimoji="1"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5</a:t>
            </a:r>
            <a:r>
              <a:rPr kumimoji="1" lang="zh-CN" altLang="en-US" sz="2000" b="1">
                <a:solidFill>
                  <a:schemeClr val="tx1"/>
                </a:solidFill>
                <a:latin typeface="Times New Roman" panose="02020603050405020304" pitchFamily="18" charset="0"/>
              </a:rPr>
              <a:t>＋</a:t>
            </a:r>
            <a:r>
              <a:rPr kumimoji="1" lang="en-US" altLang="zh-CN" sz="2000" b="1">
                <a:solidFill>
                  <a:schemeClr val="tx1"/>
                </a:solidFill>
                <a:latin typeface="Times New Roman" panose="02020603050405020304" pitchFamily="18" charset="0"/>
              </a:rPr>
              <a:t>H</a:t>
            </a:r>
            <a:r>
              <a:rPr kumimoji="1"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zh-CN" sz="2000" b="1">
                <a:solidFill>
                  <a:schemeClr val="tx1"/>
                </a:solidFill>
                <a:latin typeface="Times New Roman" panose="02020603050405020304" pitchFamily="18" charset="0"/>
              </a:rPr>
              <a:t>O</a:t>
            </a:r>
            <a:endParaRPr kumimoji="1" lang="en-US" altLang="zh-CN" sz="20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03550" y="3799205"/>
            <a:ext cx="340995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000">
                <a:solidFill>
                  <a:schemeClr val="tx1"/>
                </a:solidFill>
                <a:latin typeface="Times New Roman" panose="02020603050405020304" pitchFamily="18" charset="0"/>
              </a:rPr>
              <a:t>O</a:t>
            </a:r>
            <a:endParaRPr kumimoji="1" lang="en-US" altLang="zh-CN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7" name="Group 8"/>
          <p:cNvGrpSpPr/>
          <p:nvPr>
            <p:custDataLst>
              <p:tags r:id="rId15"/>
            </p:custDataLst>
          </p:nvPr>
        </p:nvGrpSpPr>
        <p:grpSpPr>
          <a:xfrm>
            <a:off x="3129280" y="4098925"/>
            <a:ext cx="76200" cy="288290"/>
            <a:chOff x="3365" y="2004"/>
            <a:chExt cx="48" cy="96"/>
          </a:xfrm>
        </p:grpSpPr>
        <p:sp>
          <p:nvSpPr>
            <p:cNvPr id="52" name="Line 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365" y="2004"/>
              <a:ext cx="0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53" name="Line 1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13" y="2004"/>
              <a:ext cx="0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100"/>
            </a:p>
          </p:txBody>
        </p:sp>
      </p:grpSp>
      <p:sp>
        <p:nvSpPr>
          <p:cNvPr id="48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312660" y="3799205"/>
            <a:ext cx="381000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000">
                <a:solidFill>
                  <a:schemeClr val="tx1"/>
                </a:solidFill>
                <a:latin typeface="Times New Roman" panose="02020603050405020304" pitchFamily="18" charset="0"/>
              </a:rPr>
              <a:t>O </a:t>
            </a:r>
            <a:endParaRPr kumimoji="1" lang="en-US" altLang="zh-CN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9" name="Group 8"/>
          <p:cNvGrpSpPr/>
          <p:nvPr>
            <p:custDataLst>
              <p:tags r:id="rId19"/>
            </p:custDataLst>
          </p:nvPr>
        </p:nvGrpSpPr>
        <p:grpSpPr>
          <a:xfrm>
            <a:off x="7457440" y="4098925"/>
            <a:ext cx="76200" cy="288290"/>
            <a:chOff x="3848" y="2004"/>
            <a:chExt cx="48" cy="96"/>
          </a:xfrm>
        </p:grpSpPr>
        <p:sp>
          <p:nvSpPr>
            <p:cNvPr id="50" name="Line 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3848" y="2004"/>
              <a:ext cx="0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51" name="Line 1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3896" y="2004"/>
              <a:ext cx="0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100"/>
            </a:p>
          </p:txBody>
        </p:sp>
      </p:grpSp>
      <p:sp>
        <p:nvSpPr>
          <p:cNvPr id="54" name="矩形 53"/>
          <p:cNvSpPr/>
          <p:nvPr>
            <p:custDataLst>
              <p:tags r:id="rId22"/>
            </p:custDataLst>
          </p:nvPr>
        </p:nvSpPr>
        <p:spPr>
          <a:xfrm>
            <a:off x="3399535" y="4292091"/>
            <a:ext cx="1296775" cy="397318"/>
          </a:xfrm>
          <a:prstGeom prst="rect">
            <a:avLst/>
          </a:prstGeom>
          <a:noFill/>
          <a:ln w="25400">
            <a:solidFill>
              <a:srgbClr val="C00000">
                <a:alpha val="5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solidFill>
                <a:schemeClr val="tx1"/>
              </a:solidFill>
            </a:endParaRPr>
          </a:p>
        </p:txBody>
      </p:sp>
      <p:grpSp>
        <p:nvGrpSpPr>
          <p:cNvPr id="102" name="组合 101"/>
          <p:cNvGrpSpPr/>
          <p:nvPr>
            <p:custDataLst>
              <p:tags r:id="rId23"/>
            </p:custDataLst>
          </p:nvPr>
        </p:nvGrpSpPr>
        <p:grpSpPr>
          <a:xfrm>
            <a:off x="508000" y="871220"/>
            <a:ext cx="2357120" cy="621030"/>
            <a:chOff x="1246" y="2700"/>
            <a:chExt cx="3712" cy="978"/>
          </a:xfrm>
        </p:grpSpPr>
        <p:sp>
          <p:nvSpPr>
            <p:cNvPr id="103" name="Freeform 73"/>
            <p:cNvSpPr/>
            <p:nvPr>
              <p:custDataLst>
                <p:tags r:id="rId24"/>
              </p:custDataLst>
            </p:nvPr>
          </p:nvSpPr>
          <p:spPr>
            <a:xfrm>
              <a:off x="2146" y="2812"/>
              <a:ext cx="2813" cy="867"/>
            </a:xfrm>
            <a:custGeom>
              <a:avLst/>
              <a:gdLst>
                <a:gd name="connsiteX0" fmla="*/ 0 w 1216844"/>
                <a:gd name="connsiteY0" fmla="*/ 48390 h 483898"/>
                <a:gd name="connsiteX1" fmla="*/ 14173 w 1216844"/>
                <a:gd name="connsiteY1" fmla="*/ 14173 h 483898"/>
                <a:gd name="connsiteX2" fmla="*/ 48390 w 1216844"/>
                <a:gd name="connsiteY2" fmla="*/ 0 h 483898"/>
                <a:gd name="connsiteX3" fmla="*/ 1168454 w 1216844"/>
                <a:gd name="connsiteY3" fmla="*/ 0 h 483898"/>
                <a:gd name="connsiteX4" fmla="*/ 1202671 w 1216844"/>
                <a:gd name="connsiteY4" fmla="*/ 14173 h 483898"/>
                <a:gd name="connsiteX5" fmla="*/ 1216844 w 1216844"/>
                <a:gd name="connsiteY5" fmla="*/ 48390 h 483898"/>
                <a:gd name="connsiteX6" fmla="*/ 1216844 w 1216844"/>
                <a:gd name="connsiteY6" fmla="*/ 435508 h 483898"/>
                <a:gd name="connsiteX7" fmla="*/ 1202671 w 1216844"/>
                <a:gd name="connsiteY7" fmla="*/ 469725 h 483898"/>
                <a:gd name="connsiteX8" fmla="*/ 1168454 w 1216844"/>
                <a:gd name="connsiteY8" fmla="*/ 483898 h 483898"/>
                <a:gd name="connsiteX9" fmla="*/ 48390 w 1216844"/>
                <a:gd name="connsiteY9" fmla="*/ 483898 h 483898"/>
                <a:gd name="connsiteX10" fmla="*/ 14173 w 1216844"/>
                <a:gd name="connsiteY10" fmla="*/ 469725 h 483898"/>
                <a:gd name="connsiteX11" fmla="*/ 0 w 1216844"/>
                <a:gd name="connsiteY11" fmla="*/ 435508 h 483898"/>
                <a:gd name="connsiteX12" fmla="*/ 0 w 1216844"/>
                <a:gd name="connsiteY12" fmla="*/ 48390 h 48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6844" h="483898">
                  <a:moveTo>
                    <a:pt x="0" y="48390"/>
                  </a:moveTo>
                  <a:cubicBezTo>
                    <a:pt x="0" y="35556"/>
                    <a:pt x="5098" y="23248"/>
                    <a:pt x="14173" y="14173"/>
                  </a:cubicBezTo>
                  <a:cubicBezTo>
                    <a:pt x="23248" y="5098"/>
                    <a:pt x="35556" y="0"/>
                    <a:pt x="48390" y="0"/>
                  </a:cubicBezTo>
                  <a:lnTo>
                    <a:pt x="1168454" y="0"/>
                  </a:lnTo>
                  <a:cubicBezTo>
                    <a:pt x="1181288" y="0"/>
                    <a:pt x="1193596" y="5098"/>
                    <a:pt x="1202671" y="14173"/>
                  </a:cubicBezTo>
                  <a:cubicBezTo>
                    <a:pt x="1211746" y="23248"/>
                    <a:pt x="1216844" y="35556"/>
                    <a:pt x="1216844" y="48390"/>
                  </a:cubicBezTo>
                  <a:lnTo>
                    <a:pt x="1216844" y="435508"/>
                  </a:lnTo>
                  <a:cubicBezTo>
                    <a:pt x="1216844" y="448342"/>
                    <a:pt x="1211746" y="460650"/>
                    <a:pt x="1202671" y="469725"/>
                  </a:cubicBezTo>
                  <a:cubicBezTo>
                    <a:pt x="1193596" y="478800"/>
                    <a:pt x="1181288" y="483898"/>
                    <a:pt x="1168454" y="483898"/>
                  </a:cubicBezTo>
                  <a:lnTo>
                    <a:pt x="48390" y="483898"/>
                  </a:lnTo>
                  <a:cubicBezTo>
                    <a:pt x="35556" y="483898"/>
                    <a:pt x="23248" y="478800"/>
                    <a:pt x="14173" y="469725"/>
                  </a:cubicBezTo>
                  <a:cubicBezTo>
                    <a:pt x="5098" y="460650"/>
                    <a:pt x="0" y="448342"/>
                    <a:pt x="0" y="435508"/>
                  </a:cubicBezTo>
                  <a:lnTo>
                    <a:pt x="0" y="48390"/>
                  </a:lnTo>
                  <a:close/>
                </a:path>
              </a:pathLst>
            </a:custGeom>
            <a:solidFill>
              <a:srgbClr val="B3B89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477" tIns="64617" rIns="87477" bIns="64617" numCol="1" spcCol="1270" anchor="ctr" anchorCtr="0">
              <a:noAutofit/>
            </a:bodyPr>
            <a:lstStyle/>
            <a:p>
              <a:pPr algn="ctr" defTabSz="1600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思考与讨论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4" name="Freeform 9"/>
            <p:cNvSpPr/>
            <p:nvPr>
              <p:custDataLst>
                <p:tags r:id="rId25"/>
              </p:custDataLst>
            </p:nvPr>
          </p:nvSpPr>
          <p:spPr bwMode="auto">
            <a:xfrm rot="16200000">
              <a:off x="1115" y="2831"/>
              <a:ext cx="978" cy="717"/>
            </a:xfrm>
            <a:custGeom>
              <a:avLst/>
              <a:gdLst/>
              <a:ahLst/>
              <a:cxnLst>
                <a:cxn ang="0">
                  <a:pos x="669" y="221"/>
                </a:cxn>
                <a:cxn ang="0">
                  <a:pos x="454" y="63"/>
                </a:cxn>
                <a:cxn ang="0">
                  <a:pos x="432" y="47"/>
                </a:cxn>
                <a:cxn ang="0">
                  <a:pos x="279" y="0"/>
                </a:cxn>
                <a:cxn ang="0">
                  <a:pos x="211" y="9"/>
                </a:cxn>
                <a:cxn ang="0">
                  <a:pos x="0" y="279"/>
                </a:cxn>
                <a:cxn ang="0">
                  <a:pos x="211" y="549"/>
                </a:cxn>
                <a:cxn ang="0">
                  <a:pos x="279" y="557"/>
                </a:cxn>
                <a:cxn ang="0">
                  <a:pos x="432" y="511"/>
                </a:cxn>
                <a:cxn ang="0">
                  <a:pos x="454" y="495"/>
                </a:cxn>
                <a:cxn ang="0">
                  <a:pos x="669" y="337"/>
                </a:cxn>
                <a:cxn ang="0">
                  <a:pos x="669" y="221"/>
                </a:cxn>
              </a:cxnLst>
              <a:rect l="0" t="0" r="r" b="b"/>
              <a:pathLst>
                <a:path w="712" h="557">
                  <a:moveTo>
                    <a:pt x="669" y="221"/>
                  </a:moveTo>
                  <a:cubicBezTo>
                    <a:pt x="454" y="63"/>
                    <a:pt x="454" y="63"/>
                    <a:pt x="454" y="63"/>
                  </a:cubicBezTo>
                  <a:cubicBezTo>
                    <a:pt x="447" y="57"/>
                    <a:pt x="440" y="52"/>
                    <a:pt x="432" y="47"/>
                  </a:cubicBezTo>
                  <a:cubicBezTo>
                    <a:pt x="388" y="17"/>
                    <a:pt x="336" y="0"/>
                    <a:pt x="279" y="0"/>
                  </a:cubicBezTo>
                  <a:cubicBezTo>
                    <a:pt x="255" y="0"/>
                    <a:pt x="233" y="3"/>
                    <a:pt x="211" y="9"/>
                  </a:cubicBezTo>
                  <a:cubicBezTo>
                    <a:pt x="90" y="39"/>
                    <a:pt x="0" y="148"/>
                    <a:pt x="0" y="279"/>
                  </a:cubicBezTo>
                  <a:cubicBezTo>
                    <a:pt x="0" y="409"/>
                    <a:pt x="90" y="518"/>
                    <a:pt x="211" y="549"/>
                  </a:cubicBezTo>
                  <a:cubicBezTo>
                    <a:pt x="233" y="554"/>
                    <a:pt x="255" y="557"/>
                    <a:pt x="279" y="557"/>
                  </a:cubicBezTo>
                  <a:cubicBezTo>
                    <a:pt x="336" y="557"/>
                    <a:pt x="388" y="540"/>
                    <a:pt x="432" y="511"/>
                  </a:cubicBezTo>
                  <a:cubicBezTo>
                    <a:pt x="440" y="506"/>
                    <a:pt x="447" y="500"/>
                    <a:pt x="454" y="495"/>
                  </a:cubicBezTo>
                  <a:cubicBezTo>
                    <a:pt x="669" y="337"/>
                    <a:pt x="669" y="337"/>
                    <a:pt x="669" y="337"/>
                  </a:cubicBezTo>
                  <a:cubicBezTo>
                    <a:pt x="712" y="305"/>
                    <a:pt x="712" y="253"/>
                    <a:pt x="669" y="221"/>
                  </a:cubicBezTo>
                  <a:close/>
                </a:path>
              </a:pathLst>
            </a:custGeom>
            <a:blipFill dpi="0" rotWithShape="1">
              <a:blip r:embed="rId26"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15" b="1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>
            <p:custDataLst>
              <p:tags r:id="rId27"/>
            </p:custDataLst>
          </p:nvPr>
        </p:nvGrpSpPr>
        <p:grpSpPr>
          <a:xfrm>
            <a:off x="5927725" y="4128770"/>
            <a:ext cx="1187450" cy="748030"/>
            <a:chOff x="8978" y="7921"/>
            <a:chExt cx="1870" cy="1178"/>
          </a:xfrm>
        </p:grpSpPr>
        <p:grpSp>
          <p:nvGrpSpPr>
            <p:cNvPr id="81" name="Group 86"/>
            <p:cNvGrpSpPr/>
            <p:nvPr>
              <p:custDataLst>
                <p:tags r:id="rId28"/>
              </p:custDataLst>
            </p:nvPr>
          </p:nvGrpSpPr>
          <p:grpSpPr>
            <a:xfrm>
              <a:off x="9091" y="8340"/>
              <a:ext cx="1411" cy="402"/>
              <a:chOff x="336" y="1728"/>
              <a:chExt cx="384" cy="229"/>
            </a:xfrm>
          </p:grpSpPr>
          <p:cxnSp>
            <p:nvCxnSpPr>
              <p:cNvPr id="82" name="Line 87"/>
              <p:cNvCxnSpPr/>
              <p:nvPr>
                <p:custDataLst>
                  <p:tags r:id="rId29"/>
                </p:custDataLst>
              </p:nvPr>
            </p:nvCxnSpPr>
            <p:spPr>
              <a:xfrm>
                <a:off x="336" y="1824"/>
                <a:ext cx="336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3" name="Line 88"/>
              <p:cNvCxnSpPr/>
              <p:nvPr>
                <p:custDataLst>
                  <p:tags r:id="rId30"/>
                </p:custDataLst>
              </p:nvPr>
            </p:nvCxnSpPr>
            <p:spPr>
              <a:xfrm flipH="1">
                <a:off x="720" y="1728"/>
                <a:ext cx="0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4" name="Line 89"/>
              <p:cNvCxnSpPr/>
              <p:nvPr>
                <p:custDataLst>
                  <p:tags r:id="rId31"/>
                </p:custDataLst>
              </p:nvPr>
            </p:nvCxnSpPr>
            <p:spPr>
              <a:xfrm>
                <a:off x="622" y="1747"/>
                <a:ext cx="50" cy="78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5" name="Line 90"/>
              <p:cNvCxnSpPr/>
              <p:nvPr>
                <p:custDataLst>
                  <p:tags r:id="rId32"/>
                </p:custDataLst>
              </p:nvPr>
            </p:nvCxnSpPr>
            <p:spPr>
              <a:xfrm>
                <a:off x="336" y="1872"/>
                <a:ext cx="336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6" name="Line 91"/>
              <p:cNvCxnSpPr/>
              <p:nvPr>
                <p:custDataLst>
                  <p:tags r:id="rId33"/>
                </p:custDataLst>
              </p:nvPr>
            </p:nvCxnSpPr>
            <p:spPr>
              <a:xfrm>
                <a:off x="336" y="1872"/>
                <a:ext cx="45" cy="85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87" name="文本框 86"/>
            <p:cNvSpPr txBox="1"/>
            <p:nvPr>
              <p:custDataLst>
                <p:tags r:id="rId34"/>
              </p:custDataLst>
            </p:nvPr>
          </p:nvSpPr>
          <p:spPr>
            <a:xfrm>
              <a:off x="8978" y="7921"/>
              <a:ext cx="187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浓硫酸</a:t>
              </a:r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35"/>
              </p:custDataLst>
            </p:nvPr>
          </p:nvSpPr>
          <p:spPr>
            <a:xfrm>
              <a:off x="9369" y="8569"/>
              <a:ext cx="610" cy="5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16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△</a:t>
              </a:r>
              <a:endParaRPr lang="zh-CN" altLang="en-US" sz="1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>
            <p:custDataLst>
              <p:tags r:id="rId36"/>
            </p:custDataLst>
          </p:nvPr>
        </p:nvGrpSpPr>
        <p:grpSpPr>
          <a:xfrm>
            <a:off x="5906770" y="3190875"/>
            <a:ext cx="1187450" cy="748030"/>
            <a:chOff x="8978" y="7921"/>
            <a:chExt cx="1870" cy="1178"/>
          </a:xfrm>
        </p:grpSpPr>
        <p:grpSp>
          <p:nvGrpSpPr>
            <p:cNvPr id="5" name="Group 86"/>
            <p:cNvGrpSpPr/>
            <p:nvPr>
              <p:custDataLst>
                <p:tags r:id="rId37"/>
              </p:custDataLst>
            </p:nvPr>
          </p:nvGrpSpPr>
          <p:grpSpPr>
            <a:xfrm>
              <a:off x="9091" y="8340"/>
              <a:ext cx="1411" cy="402"/>
              <a:chOff x="336" y="1728"/>
              <a:chExt cx="384" cy="229"/>
            </a:xfrm>
          </p:grpSpPr>
          <p:cxnSp>
            <p:nvCxnSpPr>
              <p:cNvPr id="6" name="Line 87"/>
              <p:cNvCxnSpPr/>
              <p:nvPr>
                <p:custDataLst>
                  <p:tags r:id="rId38"/>
                </p:custDataLst>
              </p:nvPr>
            </p:nvCxnSpPr>
            <p:spPr>
              <a:xfrm>
                <a:off x="336" y="1824"/>
                <a:ext cx="336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" name="Line 88"/>
              <p:cNvCxnSpPr/>
              <p:nvPr>
                <p:custDataLst>
                  <p:tags r:id="rId39"/>
                </p:custDataLst>
              </p:nvPr>
            </p:nvCxnSpPr>
            <p:spPr>
              <a:xfrm flipH="1">
                <a:off x="720" y="1728"/>
                <a:ext cx="0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" name="Line 89"/>
              <p:cNvCxnSpPr/>
              <p:nvPr>
                <p:custDataLst>
                  <p:tags r:id="rId40"/>
                </p:custDataLst>
              </p:nvPr>
            </p:nvCxnSpPr>
            <p:spPr>
              <a:xfrm>
                <a:off x="622" y="1747"/>
                <a:ext cx="50" cy="78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7" name="Line 90"/>
              <p:cNvCxnSpPr/>
              <p:nvPr>
                <p:custDataLst>
                  <p:tags r:id="rId41"/>
                </p:custDataLst>
              </p:nvPr>
            </p:nvCxnSpPr>
            <p:spPr>
              <a:xfrm>
                <a:off x="336" y="1872"/>
                <a:ext cx="336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8" name="Line 91"/>
              <p:cNvCxnSpPr/>
              <p:nvPr>
                <p:custDataLst>
                  <p:tags r:id="rId42"/>
                </p:custDataLst>
              </p:nvPr>
            </p:nvCxnSpPr>
            <p:spPr>
              <a:xfrm>
                <a:off x="336" y="1872"/>
                <a:ext cx="45" cy="85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9" name="文本框 28"/>
            <p:cNvSpPr txBox="1"/>
            <p:nvPr>
              <p:custDataLst>
                <p:tags r:id="rId43"/>
              </p:custDataLst>
            </p:nvPr>
          </p:nvSpPr>
          <p:spPr>
            <a:xfrm>
              <a:off x="8978" y="7921"/>
              <a:ext cx="187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浓硫酸</a:t>
              </a:r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44"/>
              </p:custDataLst>
            </p:nvPr>
          </p:nvSpPr>
          <p:spPr>
            <a:xfrm>
              <a:off x="9369" y="8569"/>
              <a:ext cx="610" cy="53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16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△</a:t>
              </a:r>
              <a:endParaRPr lang="zh-CN" altLang="en-US" sz="1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2" name="文本框 31"/>
          <p:cNvSpPr txBox="1"/>
          <p:nvPr>
            <p:custDataLst>
              <p:tags r:id="rId45"/>
            </p:custDataLst>
          </p:nvPr>
        </p:nvSpPr>
        <p:spPr>
          <a:xfrm>
            <a:off x="963295" y="5321935"/>
            <a:ext cx="10697845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buClr>
                <a:srgbClr val="7030A0"/>
              </a:buClr>
            </a:pPr>
            <a:r>
              <a:rPr lang="zh-CN" altLang="en-US" sz="2400" b="1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我们可以用</a:t>
            </a:r>
            <a:r>
              <a:rPr lang="zh-CN" altLang="en-US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同位素示踪法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即</a:t>
            </a:r>
            <a:r>
              <a:rPr lang="zh-CN" sz="2400" b="1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用含有示踪原子的</a:t>
            </a:r>
            <a:r>
              <a:rPr lang="en-US" sz="2400" b="1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sz="2400" b="1" baseline="-250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sz="2400" b="1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sz="2400" b="1" baseline="-250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400" b="1" baseline="300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18</a:t>
            </a:r>
            <a:r>
              <a:rPr lang="en-US" sz="2400" b="1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OH</a:t>
            </a:r>
            <a:r>
              <a:rPr lang="zh-CN" sz="2400" b="1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与</a:t>
            </a:r>
            <a:r>
              <a:rPr lang="en-US" sz="2400" b="1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sz="2400" b="1" baseline="-250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sz="2400" b="1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COOH</a:t>
            </a:r>
            <a:r>
              <a:rPr lang="zh-CN" sz="2400" b="1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反应。</a:t>
            </a:r>
            <a:endParaRPr lang="zh-CN" altLang="en-US" sz="2400" b="1"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6"/>
            </p:custDataLst>
          </p:nvPr>
        </p:nvSpPr>
        <p:spPr>
          <a:xfrm>
            <a:off x="1020445" y="145415"/>
            <a:ext cx="8406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学习任务三</a:t>
            </a:r>
            <a:r>
              <a:rPr lang="en-US" altLang="zh-CN" sz="2400" b="1">
                <a:solidFill>
                  <a:srgbClr val="FF0000"/>
                </a:solidFill>
              </a:rPr>
              <a:t>------</a:t>
            </a:r>
            <a:r>
              <a:rPr lang="zh-CN" altLang="en-US" sz="2400" b="1">
                <a:solidFill>
                  <a:srgbClr val="FF0000"/>
                </a:solidFill>
              </a:rPr>
              <a:t>羧酸的化学性质的认识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4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8087360" y="2441575"/>
            <a:ext cx="247904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kumimoji="1" lang="zh-CN" altLang="en-US" sz="2400" b="1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酸脱羟基 醇脱氢</a:t>
            </a:r>
            <a:endParaRPr kumimoji="1" lang="zh-CN" altLang="en-US" sz="2400" b="1">
              <a:solidFill>
                <a:srgbClr val="C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022350" y="1921510"/>
            <a:ext cx="47739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  <a:buClr>
                <a:srgbClr val="7030A0"/>
              </a:buClr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其反应可用化学方程式表示如下：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022350" y="4281170"/>
            <a:ext cx="9227820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buClr>
                <a:srgbClr val="7030A0"/>
              </a:buClr>
            </a:pPr>
            <a:r>
              <a:rPr lang="en-US" altLang="zh-CN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zh-CN" altLang="en-US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证实乙酸与乙醇的酯化反应是</a:t>
            </a:r>
            <a:r>
              <a:rPr lang="zh-CN" altLang="en-US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乙酸分子中羧基的羟基与乙醇分子中羟基的氢原子</a:t>
            </a:r>
            <a:r>
              <a:rPr lang="zh-CN" altLang="en-US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结合成水，其余部分相互结合成酯。</a:t>
            </a:r>
            <a:endParaRPr lang="zh-CN" altLang="en-US" sz="2400" b="1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7" name="组合 16"/>
          <p:cNvGrpSpPr/>
          <p:nvPr>
            <p:custDataLst>
              <p:tags r:id="rId4"/>
            </p:custDataLst>
          </p:nvPr>
        </p:nvGrpSpPr>
        <p:grpSpPr>
          <a:xfrm>
            <a:off x="1023620" y="2837180"/>
            <a:ext cx="8893175" cy="1139190"/>
            <a:chOff x="1612" y="4260"/>
            <a:chExt cx="14005" cy="1794"/>
          </a:xfrm>
        </p:grpSpPr>
        <p:sp>
          <p:nvSpPr>
            <p:cNvPr id="13" name="矩形: 圆角 3"/>
            <p:cNvSpPr/>
            <p:nvPr>
              <p:custDataLst>
                <p:tags r:id="rId5"/>
              </p:custDataLst>
            </p:nvPr>
          </p:nvSpPr>
          <p:spPr>
            <a:xfrm>
              <a:off x="3177" y="4998"/>
              <a:ext cx="1809" cy="855"/>
            </a:xfrm>
            <a:prstGeom prst="roundRect">
              <a:avLst/>
            </a:prstGeom>
            <a:ln w="28575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1612" y="5075"/>
              <a:ext cx="140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zh-CN" sz="2400" b="1" baseline="-25000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400" b="1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C—OH+</a:t>
              </a:r>
              <a:r>
                <a:rPr lang="en-US" altLang="zh-CN" sz="2400" b="1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H—</a:t>
              </a:r>
              <a:r>
                <a:rPr lang="en-US" altLang="zh-CN" sz="2400" b="1" baseline="30000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18</a:t>
              </a:r>
              <a:r>
                <a:rPr lang="en-US" altLang="zh-CN" sz="2400" b="1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O—</a:t>
              </a:r>
              <a:r>
                <a:rPr lang="en-US" altLang="zh-CN" sz="2400" b="1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</a:t>
              </a:r>
              <a:r>
                <a:rPr lang="en-US" altLang="zh-CN" sz="2400" b="1" baseline="-25000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400" b="1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</a:t>
              </a:r>
              <a:r>
                <a:rPr lang="en-US" altLang="zh-CN" sz="2400" b="1" baseline="-25000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5</a:t>
              </a:r>
              <a:r>
                <a:rPr lang="en-US" altLang="zh-CN" sz="2400" b="1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CH</a:t>
              </a:r>
              <a:r>
                <a:rPr lang="en-US" altLang="zh-CN" sz="2400" b="1" baseline="-25000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400" b="1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—C—</a:t>
              </a:r>
              <a:r>
                <a:rPr lang="en-US" altLang="zh-CN" sz="2400" b="1" baseline="30000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r>
                <a:rPr lang="en-US" altLang="zh-CN" sz="2400" b="1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OC</a:t>
              </a:r>
              <a:r>
                <a:rPr lang="en-US" altLang="zh-CN" sz="2400" b="1" baseline="-25000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sz="2400" b="1" baseline="-25000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altLang="zh-CN" sz="2400" b="1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+H</a:t>
              </a:r>
              <a:r>
                <a:rPr lang="en-US" altLang="zh-CN" sz="2400" b="1" baseline="-25000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zh-CN" sz="2400" b="1">
                <a:solidFill>
                  <a:srgbClr val="493F6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组合 10"/>
            <p:cNvGrpSpPr/>
            <p:nvPr>
              <p:custDataLst>
                <p:tags r:id="rId7"/>
              </p:custDataLst>
            </p:nvPr>
          </p:nvGrpSpPr>
          <p:grpSpPr>
            <a:xfrm>
              <a:off x="7440" y="4870"/>
              <a:ext cx="1878" cy="1184"/>
              <a:chOff x="11032" y="947"/>
              <a:chExt cx="1878" cy="1184"/>
            </a:xfrm>
          </p:grpSpPr>
          <p:grpSp>
            <p:nvGrpSpPr>
              <p:cNvPr id="81" name="Group 86"/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11056" y="1322"/>
                <a:ext cx="1854" cy="402"/>
                <a:chOff x="336" y="1728"/>
                <a:chExt cx="384" cy="229"/>
              </a:xfrm>
            </p:grpSpPr>
            <p:cxnSp>
              <p:nvCxnSpPr>
                <p:cNvPr id="82" name="Line 87"/>
                <p:cNvCxnSpPr/>
                <p:nvPr>
                  <p:custDataLst>
                    <p:tags r:id="rId9"/>
                  </p:custDataLst>
                </p:nvPr>
              </p:nvCxnSpPr>
              <p:spPr>
                <a:xfrm>
                  <a:off x="336" y="1824"/>
                  <a:ext cx="336" cy="0"/>
                </a:xfrm>
                <a:prstGeom prst="line">
                  <a:avLst/>
                </a:prstGeom>
                <a:ln>
                  <a:solidFill>
                    <a:srgbClr val="493F6D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Line 88"/>
                <p:cNvCxnSpPr/>
                <p:nvPr>
                  <p:custDataLst>
                    <p:tags r:id="rId10"/>
                  </p:custDataLst>
                </p:nvPr>
              </p:nvCxnSpPr>
              <p:spPr>
                <a:xfrm flipH="1">
                  <a:off x="720" y="1728"/>
                  <a:ext cx="0" cy="0"/>
                </a:xfrm>
                <a:prstGeom prst="line">
                  <a:avLst/>
                </a:prstGeom>
                <a:ln>
                  <a:solidFill>
                    <a:srgbClr val="493F6D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Line 89"/>
                <p:cNvCxnSpPr/>
                <p:nvPr>
                  <p:custDataLst>
                    <p:tags r:id="rId11"/>
                  </p:custDataLst>
                </p:nvPr>
              </p:nvCxnSpPr>
              <p:spPr>
                <a:xfrm>
                  <a:off x="622" y="1747"/>
                  <a:ext cx="50" cy="78"/>
                </a:xfrm>
                <a:prstGeom prst="line">
                  <a:avLst/>
                </a:prstGeom>
                <a:ln>
                  <a:solidFill>
                    <a:srgbClr val="493F6D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Line 90"/>
                <p:cNvCxnSpPr/>
                <p:nvPr>
                  <p:custDataLst>
                    <p:tags r:id="rId12"/>
                  </p:custDataLst>
                </p:nvPr>
              </p:nvCxnSpPr>
              <p:spPr>
                <a:xfrm>
                  <a:off x="336" y="1872"/>
                  <a:ext cx="336" cy="0"/>
                </a:xfrm>
                <a:prstGeom prst="line">
                  <a:avLst/>
                </a:prstGeom>
                <a:ln>
                  <a:solidFill>
                    <a:srgbClr val="493F6D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Line 91"/>
                <p:cNvCxnSpPr/>
                <p:nvPr>
                  <p:custDataLst>
                    <p:tags r:id="rId13"/>
                  </p:custDataLst>
                </p:nvPr>
              </p:nvCxnSpPr>
              <p:spPr>
                <a:xfrm>
                  <a:off x="336" y="1872"/>
                  <a:ext cx="45" cy="85"/>
                </a:xfrm>
                <a:prstGeom prst="line">
                  <a:avLst/>
                </a:prstGeom>
                <a:ln>
                  <a:solidFill>
                    <a:srgbClr val="493F6D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文本框 86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1032" y="947"/>
                <a:ext cx="1871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>
                    <a:solidFill>
                      <a:srgbClr val="493F6D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浓硫酸</a:t>
                </a:r>
                <a:endParaRPr lang="zh-CN" altLang="en-US" sz="2000" b="1">
                  <a:solidFill>
                    <a:srgbClr val="493F6D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" name="文本框 8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1430" y="1551"/>
                <a:ext cx="650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zh-CN" altLang="en-US" b="1">
                    <a:solidFill>
                      <a:srgbClr val="493F6D"/>
                    </a:solidFill>
                    <a:latin typeface="黑体" panose="02010609060101010101" charset="-122"/>
                    <a:ea typeface="黑体" panose="02010609060101010101" charset="-122"/>
                  </a:rPr>
                  <a:t>△</a:t>
                </a:r>
                <a:endParaRPr lang="zh-CN" altLang="en-US" b="1">
                  <a:solidFill>
                    <a:srgbClr val="493F6D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sp>
          <p:nvSpPr>
            <p:cNvPr id="10" name="文本框 9"/>
            <p:cNvSpPr txBox="1"/>
            <p:nvPr>
              <p:custDataLst>
                <p:tags r:id="rId16"/>
              </p:custDataLst>
            </p:nvPr>
          </p:nvSpPr>
          <p:spPr>
            <a:xfrm>
              <a:off x="2451" y="4262"/>
              <a:ext cx="661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400" b="1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O</a:t>
              </a:r>
              <a:endParaRPr lang="en-US" altLang="zh-CN" sz="2400" b="1">
                <a:solidFill>
                  <a:srgbClr val="493F6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7"/>
              </p:custDataLst>
            </p:nvPr>
          </p:nvSpPr>
          <p:spPr>
            <a:xfrm>
              <a:off x="10366" y="4260"/>
              <a:ext cx="661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400" b="1">
                  <a:solidFill>
                    <a:srgbClr val="493F6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O</a:t>
              </a:r>
              <a:endParaRPr lang="en-US" altLang="zh-CN" sz="2400" b="1">
                <a:solidFill>
                  <a:srgbClr val="493F6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21" name="Group 8"/>
            <p:cNvGrpSpPr/>
            <p:nvPr>
              <p:custDataLst>
                <p:tags r:id="rId18"/>
              </p:custDataLst>
            </p:nvPr>
          </p:nvGrpSpPr>
          <p:grpSpPr>
            <a:xfrm>
              <a:off x="2725" y="4813"/>
              <a:ext cx="68" cy="414"/>
              <a:chOff x="3848" y="2004"/>
              <a:chExt cx="48" cy="96"/>
            </a:xfrm>
          </p:grpSpPr>
          <p:sp>
            <p:nvSpPr>
              <p:cNvPr id="22" name="Line 9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H="1">
                <a:off x="3848" y="200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493F6D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23" name="Line 10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H="1">
                <a:off x="3896" y="200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493F6D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100"/>
              </a:p>
            </p:txBody>
          </p:sp>
        </p:grpSp>
        <p:grpSp>
          <p:nvGrpSpPr>
            <p:cNvPr id="14" name="Group 8"/>
            <p:cNvGrpSpPr/>
            <p:nvPr>
              <p:custDataLst>
                <p:tags r:id="rId21"/>
              </p:custDataLst>
            </p:nvPr>
          </p:nvGrpSpPr>
          <p:grpSpPr>
            <a:xfrm>
              <a:off x="10636" y="4813"/>
              <a:ext cx="68" cy="414"/>
              <a:chOff x="3848" y="2004"/>
              <a:chExt cx="48" cy="96"/>
            </a:xfrm>
          </p:grpSpPr>
          <p:sp>
            <p:nvSpPr>
              <p:cNvPr id="15" name="Line 9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H="1">
                <a:off x="3848" y="200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493F6D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6" name="Line 10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H="1">
                <a:off x="3896" y="200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493F6D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100"/>
              </a:p>
            </p:txBody>
          </p:sp>
        </p:grpSp>
      </p:grpSp>
      <p:sp>
        <p:nvSpPr>
          <p:cNvPr id="32" name="文本框 31"/>
          <p:cNvSpPr txBox="1"/>
          <p:nvPr>
            <p:custDataLst>
              <p:tags r:id="rId24"/>
            </p:custDataLst>
          </p:nvPr>
        </p:nvSpPr>
        <p:spPr>
          <a:xfrm>
            <a:off x="1023620" y="1193800"/>
            <a:ext cx="10697845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buClr>
                <a:srgbClr val="7030A0"/>
              </a:buClr>
            </a:pPr>
            <a:r>
              <a:rPr lang="zh-CN" altLang="en-US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我们可以用</a:t>
            </a:r>
            <a:r>
              <a:rPr lang="zh-CN" altLang="en-US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同位素示踪法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即</a:t>
            </a:r>
            <a:r>
              <a:rPr lang="zh-CN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用含有示踪原子的</a:t>
            </a:r>
            <a:r>
              <a:rPr lang="en-US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sz="2400" b="1" baseline="-25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sz="2400" b="1" baseline="-25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400" b="1" baseline="30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18</a:t>
            </a:r>
            <a:r>
              <a:rPr lang="en-US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OH</a:t>
            </a:r>
            <a:r>
              <a:rPr lang="zh-CN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与</a:t>
            </a:r>
            <a:r>
              <a:rPr lang="en-US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sz="2400" b="1" baseline="-250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COOH</a:t>
            </a:r>
            <a:r>
              <a:rPr lang="zh-CN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反应。</a:t>
            </a:r>
            <a:endParaRPr lang="zh-CN" altLang="en-US" sz="2400" b="1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25"/>
            </p:custDataLst>
          </p:nvPr>
        </p:nvSpPr>
        <p:spPr>
          <a:xfrm>
            <a:off x="1020445" y="145415"/>
            <a:ext cx="8406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学习任务三</a:t>
            </a:r>
            <a:r>
              <a:rPr lang="en-US" altLang="zh-CN" sz="2400" b="1">
                <a:solidFill>
                  <a:srgbClr val="FF0000"/>
                </a:solidFill>
              </a:rPr>
              <a:t>------</a:t>
            </a:r>
            <a:r>
              <a:rPr lang="zh-CN" altLang="en-US" sz="2400" b="1">
                <a:solidFill>
                  <a:srgbClr val="FF0000"/>
                </a:solidFill>
              </a:rPr>
              <a:t>羧酸的化学性质的认识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079500" y="1654175"/>
            <a:ext cx="96647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在制取乙酸乙酯的实验中，如果要提高乙酸乙酯的产率，你认为应当采取哪些措施？请结合化学反应原理的有关知识进行说明。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79500" y="3867150"/>
            <a:ext cx="10192385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2400" b="1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酯化反应是可逆反应，根据化学平衡原理，提高乙酸乙酯产率的措施有：</a:t>
            </a:r>
            <a:endParaRPr lang="zh-CN" altLang="en-US" sz="2400" b="1">
              <a:solidFill>
                <a:srgbClr val="C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2400" b="1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①由于乙酸乙酯的沸点比乙酸、乙醇都低，因此从反应物中不断蒸出乙酸乙酯，使平衡右移；</a:t>
            </a:r>
            <a:endParaRPr lang="zh-CN" altLang="en-US" sz="2400" b="1">
              <a:solidFill>
                <a:srgbClr val="C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2400" b="1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②增加乙酸或乙醇的量，使平衡右移；</a:t>
            </a:r>
            <a:endParaRPr lang="zh-CN" altLang="en-US" sz="2400" b="1">
              <a:solidFill>
                <a:srgbClr val="C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2400" b="1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③使用浓硫酸作吸水剂，使平衡右移，可提高乙酸乙酯的产率。</a:t>
            </a:r>
            <a:endParaRPr lang="zh-CN" altLang="en-US" sz="2400" b="1">
              <a:solidFill>
                <a:srgbClr val="C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02" name="组合 101"/>
          <p:cNvGrpSpPr/>
          <p:nvPr>
            <p:custDataLst>
              <p:tags r:id="rId3"/>
            </p:custDataLst>
          </p:nvPr>
        </p:nvGrpSpPr>
        <p:grpSpPr>
          <a:xfrm>
            <a:off x="508000" y="871220"/>
            <a:ext cx="2357120" cy="621030"/>
            <a:chOff x="1246" y="2700"/>
            <a:chExt cx="3712" cy="978"/>
          </a:xfrm>
        </p:grpSpPr>
        <p:sp>
          <p:nvSpPr>
            <p:cNvPr id="103" name="Freeform 73"/>
            <p:cNvSpPr/>
            <p:nvPr>
              <p:custDataLst>
                <p:tags r:id="rId4"/>
              </p:custDataLst>
            </p:nvPr>
          </p:nvSpPr>
          <p:spPr>
            <a:xfrm>
              <a:off x="2146" y="2812"/>
              <a:ext cx="2813" cy="867"/>
            </a:xfrm>
            <a:custGeom>
              <a:avLst/>
              <a:gdLst>
                <a:gd name="connsiteX0" fmla="*/ 0 w 1216844"/>
                <a:gd name="connsiteY0" fmla="*/ 48390 h 483898"/>
                <a:gd name="connsiteX1" fmla="*/ 14173 w 1216844"/>
                <a:gd name="connsiteY1" fmla="*/ 14173 h 483898"/>
                <a:gd name="connsiteX2" fmla="*/ 48390 w 1216844"/>
                <a:gd name="connsiteY2" fmla="*/ 0 h 483898"/>
                <a:gd name="connsiteX3" fmla="*/ 1168454 w 1216844"/>
                <a:gd name="connsiteY3" fmla="*/ 0 h 483898"/>
                <a:gd name="connsiteX4" fmla="*/ 1202671 w 1216844"/>
                <a:gd name="connsiteY4" fmla="*/ 14173 h 483898"/>
                <a:gd name="connsiteX5" fmla="*/ 1216844 w 1216844"/>
                <a:gd name="connsiteY5" fmla="*/ 48390 h 483898"/>
                <a:gd name="connsiteX6" fmla="*/ 1216844 w 1216844"/>
                <a:gd name="connsiteY6" fmla="*/ 435508 h 483898"/>
                <a:gd name="connsiteX7" fmla="*/ 1202671 w 1216844"/>
                <a:gd name="connsiteY7" fmla="*/ 469725 h 483898"/>
                <a:gd name="connsiteX8" fmla="*/ 1168454 w 1216844"/>
                <a:gd name="connsiteY8" fmla="*/ 483898 h 483898"/>
                <a:gd name="connsiteX9" fmla="*/ 48390 w 1216844"/>
                <a:gd name="connsiteY9" fmla="*/ 483898 h 483898"/>
                <a:gd name="connsiteX10" fmla="*/ 14173 w 1216844"/>
                <a:gd name="connsiteY10" fmla="*/ 469725 h 483898"/>
                <a:gd name="connsiteX11" fmla="*/ 0 w 1216844"/>
                <a:gd name="connsiteY11" fmla="*/ 435508 h 483898"/>
                <a:gd name="connsiteX12" fmla="*/ 0 w 1216844"/>
                <a:gd name="connsiteY12" fmla="*/ 48390 h 48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6844" h="483898">
                  <a:moveTo>
                    <a:pt x="0" y="48390"/>
                  </a:moveTo>
                  <a:cubicBezTo>
                    <a:pt x="0" y="35556"/>
                    <a:pt x="5098" y="23248"/>
                    <a:pt x="14173" y="14173"/>
                  </a:cubicBezTo>
                  <a:cubicBezTo>
                    <a:pt x="23248" y="5098"/>
                    <a:pt x="35556" y="0"/>
                    <a:pt x="48390" y="0"/>
                  </a:cubicBezTo>
                  <a:lnTo>
                    <a:pt x="1168454" y="0"/>
                  </a:lnTo>
                  <a:cubicBezTo>
                    <a:pt x="1181288" y="0"/>
                    <a:pt x="1193596" y="5098"/>
                    <a:pt x="1202671" y="14173"/>
                  </a:cubicBezTo>
                  <a:cubicBezTo>
                    <a:pt x="1211746" y="23248"/>
                    <a:pt x="1216844" y="35556"/>
                    <a:pt x="1216844" y="48390"/>
                  </a:cubicBezTo>
                  <a:lnTo>
                    <a:pt x="1216844" y="435508"/>
                  </a:lnTo>
                  <a:cubicBezTo>
                    <a:pt x="1216844" y="448342"/>
                    <a:pt x="1211746" y="460650"/>
                    <a:pt x="1202671" y="469725"/>
                  </a:cubicBezTo>
                  <a:cubicBezTo>
                    <a:pt x="1193596" y="478800"/>
                    <a:pt x="1181288" y="483898"/>
                    <a:pt x="1168454" y="483898"/>
                  </a:cubicBezTo>
                  <a:lnTo>
                    <a:pt x="48390" y="483898"/>
                  </a:lnTo>
                  <a:cubicBezTo>
                    <a:pt x="35556" y="483898"/>
                    <a:pt x="23248" y="478800"/>
                    <a:pt x="14173" y="469725"/>
                  </a:cubicBezTo>
                  <a:cubicBezTo>
                    <a:pt x="5098" y="460650"/>
                    <a:pt x="0" y="448342"/>
                    <a:pt x="0" y="435508"/>
                  </a:cubicBezTo>
                  <a:lnTo>
                    <a:pt x="0" y="48390"/>
                  </a:lnTo>
                  <a:close/>
                </a:path>
              </a:pathLst>
            </a:custGeom>
            <a:solidFill>
              <a:srgbClr val="B3B89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477" tIns="64617" rIns="87477" bIns="64617" numCol="1" spcCol="1270" anchor="ctr" anchorCtr="0">
              <a:noAutofit/>
            </a:bodyPr>
            <a:lstStyle/>
            <a:p>
              <a:pPr algn="ctr" defTabSz="1600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思考与讨论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4" name="Freeform 9"/>
            <p:cNvSpPr/>
            <p:nvPr>
              <p:custDataLst>
                <p:tags r:id="rId5"/>
              </p:custDataLst>
            </p:nvPr>
          </p:nvSpPr>
          <p:spPr bwMode="auto">
            <a:xfrm rot="16200000">
              <a:off x="1115" y="2831"/>
              <a:ext cx="978" cy="717"/>
            </a:xfrm>
            <a:custGeom>
              <a:avLst/>
              <a:gdLst/>
              <a:ahLst/>
              <a:cxnLst>
                <a:cxn ang="0">
                  <a:pos x="669" y="221"/>
                </a:cxn>
                <a:cxn ang="0">
                  <a:pos x="454" y="63"/>
                </a:cxn>
                <a:cxn ang="0">
                  <a:pos x="432" y="47"/>
                </a:cxn>
                <a:cxn ang="0">
                  <a:pos x="279" y="0"/>
                </a:cxn>
                <a:cxn ang="0">
                  <a:pos x="211" y="9"/>
                </a:cxn>
                <a:cxn ang="0">
                  <a:pos x="0" y="279"/>
                </a:cxn>
                <a:cxn ang="0">
                  <a:pos x="211" y="549"/>
                </a:cxn>
                <a:cxn ang="0">
                  <a:pos x="279" y="557"/>
                </a:cxn>
                <a:cxn ang="0">
                  <a:pos x="432" y="511"/>
                </a:cxn>
                <a:cxn ang="0">
                  <a:pos x="454" y="495"/>
                </a:cxn>
                <a:cxn ang="0">
                  <a:pos x="669" y="337"/>
                </a:cxn>
                <a:cxn ang="0">
                  <a:pos x="669" y="221"/>
                </a:cxn>
              </a:cxnLst>
              <a:rect l="0" t="0" r="r" b="b"/>
              <a:pathLst>
                <a:path w="712" h="557">
                  <a:moveTo>
                    <a:pt x="669" y="221"/>
                  </a:moveTo>
                  <a:cubicBezTo>
                    <a:pt x="454" y="63"/>
                    <a:pt x="454" y="63"/>
                    <a:pt x="454" y="63"/>
                  </a:cubicBezTo>
                  <a:cubicBezTo>
                    <a:pt x="447" y="57"/>
                    <a:pt x="440" y="52"/>
                    <a:pt x="432" y="47"/>
                  </a:cubicBezTo>
                  <a:cubicBezTo>
                    <a:pt x="388" y="17"/>
                    <a:pt x="336" y="0"/>
                    <a:pt x="279" y="0"/>
                  </a:cubicBezTo>
                  <a:cubicBezTo>
                    <a:pt x="255" y="0"/>
                    <a:pt x="233" y="3"/>
                    <a:pt x="211" y="9"/>
                  </a:cubicBezTo>
                  <a:cubicBezTo>
                    <a:pt x="90" y="39"/>
                    <a:pt x="0" y="148"/>
                    <a:pt x="0" y="279"/>
                  </a:cubicBezTo>
                  <a:cubicBezTo>
                    <a:pt x="0" y="409"/>
                    <a:pt x="90" y="518"/>
                    <a:pt x="211" y="549"/>
                  </a:cubicBezTo>
                  <a:cubicBezTo>
                    <a:pt x="233" y="554"/>
                    <a:pt x="255" y="557"/>
                    <a:pt x="279" y="557"/>
                  </a:cubicBezTo>
                  <a:cubicBezTo>
                    <a:pt x="336" y="557"/>
                    <a:pt x="388" y="540"/>
                    <a:pt x="432" y="511"/>
                  </a:cubicBezTo>
                  <a:cubicBezTo>
                    <a:pt x="440" y="506"/>
                    <a:pt x="447" y="500"/>
                    <a:pt x="454" y="495"/>
                  </a:cubicBezTo>
                  <a:cubicBezTo>
                    <a:pt x="669" y="337"/>
                    <a:pt x="669" y="337"/>
                    <a:pt x="669" y="337"/>
                  </a:cubicBezTo>
                  <a:cubicBezTo>
                    <a:pt x="712" y="305"/>
                    <a:pt x="712" y="253"/>
                    <a:pt x="669" y="221"/>
                  </a:cubicBezTo>
                  <a:close/>
                </a:path>
              </a:pathLst>
            </a:custGeom>
            <a:blipFill dpi="0" rotWithShape="1">
              <a:blip r:embed="rId6"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15" b="1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7"/>
            </p:custDataLst>
          </p:nvPr>
        </p:nvGrpSpPr>
        <p:grpSpPr>
          <a:xfrm>
            <a:off x="1750060" y="2938145"/>
            <a:ext cx="7940040" cy="751840"/>
            <a:chOff x="1700" y="4627"/>
            <a:chExt cx="12504" cy="1184"/>
          </a:xfrm>
        </p:grpSpPr>
        <p:sp>
          <p:nvSpPr>
            <p:cNvPr id="5" name="文本框 4"/>
            <p:cNvSpPr txBox="1"/>
            <p:nvPr>
              <p:custDataLst>
                <p:tags r:id="rId8"/>
              </p:custDataLst>
            </p:nvPr>
          </p:nvSpPr>
          <p:spPr>
            <a:xfrm>
              <a:off x="1700" y="4843"/>
              <a:ext cx="1250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COOH+CH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OH                CH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COOC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+H</a:t>
              </a:r>
              <a:r>
                <a:rPr lang="en-US" altLang="zh-CN" sz="2400" b="1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1" name="Group 86"/>
            <p:cNvGrpSpPr/>
            <p:nvPr>
              <p:custDataLst>
                <p:tags r:id="rId9"/>
              </p:custDataLst>
            </p:nvPr>
          </p:nvGrpSpPr>
          <p:grpSpPr>
            <a:xfrm>
              <a:off x="6789" y="5002"/>
              <a:ext cx="1854" cy="402"/>
              <a:chOff x="336" y="1728"/>
              <a:chExt cx="384" cy="229"/>
            </a:xfrm>
          </p:grpSpPr>
          <p:cxnSp>
            <p:nvCxnSpPr>
              <p:cNvPr id="82" name="Line 87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336" y="1824"/>
                <a:ext cx="3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3" name="Line 88"/>
              <p:cNvCxnSpPr/>
              <p:nvPr>
                <p:custDataLst>
                  <p:tags r:id="rId11"/>
                </p:custDataLst>
              </p:nvPr>
            </p:nvCxnSpPr>
            <p:spPr>
              <a:xfrm flipH="1">
                <a:off x="720" y="1728"/>
                <a:ext cx="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4" name="Line 89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622" y="1747"/>
                <a:ext cx="50" cy="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5" name="Line 90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336" y="1872"/>
                <a:ext cx="3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6" name="Line 91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336" y="1872"/>
                <a:ext cx="45" cy="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87" name="文本框 86"/>
            <p:cNvSpPr txBox="1"/>
            <p:nvPr>
              <p:custDataLst>
                <p:tags r:id="rId15"/>
              </p:custDataLst>
            </p:nvPr>
          </p:nvSpPr>
          <p:spPr>
            <a:xfrm>
              <a:off x="6765" y="4627"/>
              <a:ext cx="187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浓硫酸</a:t>
              </a:r>
              <a:endPara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16"/>
              </p:custDataLst>
            </p:nvPr>
          </p:nvSpPr>
          <p:spPr>
            <a:xfrm>
              <a:off x="7163" y="5231"/>
              <a:ext cx="650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△</a:t>
              </a:r>
              <a:endParaRPr lang="zh-CN" altLang="en-US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3" name="文本框 32"/>
          <p:cNvSpPr txBox="1"/>
          <p:nvPr>
            <p:custDataLst>
              <p:tags r:id="rId17"/>
            </p:custDataLst>
          </p:nvPr>
        </p:nvSpPr>
        <p:spPr>
          <a:xfrm>
            <a:off x="1020445" y="145415"/>
            <a:ext cx="8406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学习任务三</a:t>
            </a:r>
            <a:r>
              <a:rPr lang="en-US" altLang="zh-CN" sz="2400" b="1">
                <a:solidFill>
                  <a:srgbClr val="FF0000"/>
                </a:solidFill>
              </a:rPr>
              <a:t>------</a:t>
            </a:r>
            <a:r>
              <a:rPr lang="zh-CN" altLang="en-US" sz="2400" b="1">
                <a:solidFill>
                  <a:srgbClr val="FF0000"/>
                </a:solidFill>
              </a:rPr>
              <a:t>羧酸的化学性质的认识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1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92810" y="965200"/>
            <a:ext cx="4777105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羟基氢原子活泼性的比较</a:t>
            </a:r>
            <a:endParaRPr lang="zh-CN" altLang="zh-CN" sz="2400" b="1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663596" y="2202091"/>
            <a:ext cx="1412478" cy="535708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 noChangeAspect="1"/>
          </p:cNvGraphicFramePr>
          <p:nvPr>
            <p:custDataLst>
              <p:tags r:id="rId4"/>
            </p:custDataLst>
          </p:nvPr>
        </p:nvGraphicFramePr>
        <p:xfrm>
          <a:off x="857250" y="1651000"/>
          <a:ext cx="10708640" cy="4655820"/>
        </p:xfrm>
        <a:graphic>
          <a:graphicData uri="http://schemas.openxmlformats.org/drawingml/2006/table">
            <a:tbl>
              <a:tblPr firstRow="1" firstCol="1" bandRow="1"/>
              <a:tblGrid>
                <a:gridCol w="2590165"/>
                <a:gridCol w="1692910"/>
                <a:gridCol w="2142490"/>
                <a:gridCol w="2141220"/>
                <a:gridCol w="2141855"/>
              </a:tblGrid>
              <a:tr h="393700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物质</a:t>
                      </a: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醇</a:t>
                      </a: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水</a:t>
                      </a: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酚</a:t>
                      </a: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低级羧酸</a:t>
                      </a: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768985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羟基氢原子活泼性</a:t>
                      </a: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4"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778510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在水溶液中电离程度</a:t>
                      </a: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不电离</a:t>
                      </a: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难电离</a:t>
                      </a: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微弱电离</a:t>
                      </a: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部分电离</a:t>
                      </a: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9255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酸碱性</a:t>
                      </a: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中性</a:t>
                      </a: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中性</a:t>
                      </a: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很弱的酸性</a:t>
                      </a: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弱酸性</a:t>
                      </a: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8620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反应</a:t>
                      </a: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8620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NaOH</a:t>
                      </a: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反应</a:t>
                      </a: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769620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NaHCO</a:t>
                      </a:r>
                      <a:r>
                        <a:rPr lang="en-US" sz="24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反应</a:t>
                      </a: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方正书宋_GBK" panose="02000000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778510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4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24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反应</a:t>
                      </a: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方正书宋_GBK" panose="02000000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029335" algn="l"/>
                          <a:tab pos="1850390" algn="l"/>
                          <a:tab pos="2538095" algn="l"/>
                          <a:tab pos="3221990" algn="l"/>
                        </a:tabLst>
                      </a:pPr>
                      <a:endParaRPr lang="zh-CN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方正书宋_GBK" panose="02000000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3444240" y="3950970"/>
            <a:ext cx="17430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反应放出</a:t>
            </a: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sz="2400" b="1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en-US" sz="2400" b="1" baseline="-2500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3752215" y="4335145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不反应</a:t>
            </a:r>
            <a:endParaRPr lang="zh-CN" altLang="en-US" sz="2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3766820" y="4919345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不反应</a:t>
            </a:r>
            <a:endParaRPr lang="zh-CN" altLang="en-US" sz="2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3767455" y="5716905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不反应</a:t>
            </a:r>
            <a:endParaRPr lang="zh-CN" altLang="en-US" sz="2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5350510" y="3950970"/>
            <a:ext cx="17430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反应放出</a:t>
            </a: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sz="2400" b="1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en-US" sz="2400" b="1" baseline="-2500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5662295" y="4335145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不反应</a:t>
            </a:r>
            <a:endParaRPr lang="zh-CN" altLang="en-US" sz="2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5814695" y="4919345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水解</a:t>
            </a:r>
            <a:endParaRPr lang="zh-CN" altLang="en-US" sz="2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5815330" y="5716905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水解</a:t>
            </a:r>
            <a:endParaRPr lang="zh-CN" altLang="en-US" sz="2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7501890" y="3950970"/>
            <a:ext cx="17430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反应放出</a:t>
            </a: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sz="2400" b="1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en-US" sz="2400" b="1" baseline="-2500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4"/>
            </p:custDataLst>
          </p:nvPr>
        </p:nvSpPr>
        <p:spPr>
          <a:xfrm>
            <a:off x="7935595" y="4335145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反应</a:t>
            </a:r>
            <a:endParaRPr lang="zh-CN" altLang="en-US" sz="2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5"/>
            </p:custDataLst>
          </p:nvPr>
        </p:nvSpPr>
        <p:spPr>
          <a:xfrm>
            <a:off x="7783195" y="4935220"/>
            <a:ext cx="11010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不反应</a:t>
            </a:r>
            <a:endParaRPr lang="zh-CN" altLang="en-US" sz="2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6"/>
            </p:custDataLst>
          </p:nvPr>
        </p:nvSpPr>
        <p:spPr>
          <a:xfrm>
            <a:off x="7646035" y="5532120"/>
            <a:ext cx="14071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反应生成</a:t>
            </a:r>
            <a:endParaRPr lang="zh-CN" sz="2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NaHCO</a:t>
            </a:r>
            <a:r>
              <a:rPr lang="en-US" sz="2400" b="1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endParaRPr lang="en-US" altLang="en-US" sz="2400" b="1" baseline="-2500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7"/>
            </p:custDataLst>
          </p:nvPr>
        </p:nvSpPr>
        <p:spPr>
          <a:xfrm>
            <a:off x="9617075" y="3950970"/>
            <a:ext cx="17430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反应放出</a:t>
            </a: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sz="2400" b="1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en-US" sz="2400" b="1" baseline="-2500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8"/>
            </p:custDataLst>
          </p:nvPr>
        </p:nvSpPr>
        <p:spPr>
          <a:xfrm>
            <a:off x="10100945" y="4335145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反应</a:t>
            </a:r>
            <a:endParaRPr lang="zh-CN" altLang="en-US" sz="2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9"/>
            </p:custDataLst>
          </p:nvPr>
        </p:nvSpPr>
        <p:spPr>
          <a:xfrm>
            <a:off x="9534525" y="4935220"/>
            <a:ext cx="1963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反应放出</a:t>
            </a: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CO</a:t>
            </a:r>
            <a:r>
              <a:rPr lang="en-US" sz="2400" b="1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en-US" sz="2400" b="1" baseline="-2500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20"/>
            </p:custDataLst>
          </p:nvPr>
        </p:nvSpPr>
        <p:spPr>
          <a:xfrm>
            <a:off x="9534525" y="5716905"/>
            <a:ext cx="1963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反应放出</a:t>
            </a: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CO</a:t>
            </a:r>
            <a:r>
              <a:rPr lang="en-US" sz="2400" b="1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en-US" sz="2400" b="1" baseline="-25000"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21"/>
            </p:custDataLst>
          </p:nvPr>
        </p:nvSpPr>
        <p:spPr>
          <a:xfrm>
            <a:off x="1020445" y="145415"/>
            <a:ext cx="8406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学习任务三</a:t>
            </a:r>
            <a:r>
              <a:rPr lang="en-US" altLang="zh-CN" sz="2400" b="1">
                <a:solidFill>
                  <a:srgbClr val="FF0000"/>
                </a:solidFill>
              </a:rPr>
              <a:t>------</a:t>
            </a:r>
            <a:r>
              <a:rPr lang="zh-CN" altLang="en-US" sz="2400" b="1">
                <a:solidFill>
                  <a:srgbClr val="FF0000"/>
                </a:solidFill>
              </a:rPr>
              <a:t>羧酸的化学性质的认识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045210" y="1274445"/>
            <a:ext cx="5549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自然界的许多动植物中含有有机酸。</a:t>
            </a:r>
            <a:endParaRPr lang="zh-CN" altLang="en-US" sz="2400" b="1"/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045210" y="4925060"/>
            <a:ext cx="934783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有些有机酸分子中既含有羧基也含有羟基，所以又叫羟基酸，它们既具有羟基的性质，也具有</a:t>
            </a:r>
            <a:r>
              <a:rPr lang="zh-CN" altLang="en-US" sz="24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羧基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的性质。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3F1F4">
                  <a:alpha val="100000"/>
                </a:srgbClr>
              </a:clrFrom>
              <a:clrTo>
                <a:srgbClr val="F3F1F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6590" y="3100070"/>
            <a:ext cx="2127885" cy="1814830"/>
          </a:xfrm>
          <a:prstGeom prst="rect">
            <a:avLst/>
          </a:prstGeom>
        </p:spPr>
      </p:pic>
      <p:grpSp>
        <p:nvGrpSpPr>
          <p:cNvPr id="24" name="Group 22"/>
          <p:cNvGrpSpPr/>
          <p:nvPr>
            <p:custDataLst>
              <p:tags r:id="rId5"/>
            </p:custDataLst>
          </p:nvPr>
        </p:nvGrpSpPr>
        <p:grpSpPr>
          <a:xfrm>
            <a:off x="5144135" y="1997075"/>
            <a:ext cx="2414924" cy="1501775"/>
            <a:chOff x="3456" y="2425"/>
            <a:chExt cx="1521" cy="946"/>
          </a:xfrm>
        </p:grpSpPr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456" y="2784"/>
              <a:ext cx="1344" cy="25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solidFill>
                    <a:srgbClr val="454545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HO—C—COOH</a:t>
              </a:r>
              <a:endParaRPr lang="en-US" altLang="zh-CN" sz="2000" b="1">
                <a:solidFill>
                  <a:srgbClr val="454545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88" y="3120"/>
              <a:ext cx="1089" cy="251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000" b="1">
                  <a:solidFill>
                    <a:srgbClr val="454545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CH</a:t>
              </a:r>
              <a:r>
                <a:rPr lang="en-US" altLang="zh-CN" sz="2000" b="1" baseline="-25000">
                  <a:solidFill>
                    <a:srgbClr val="454545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en-US" altLang="zh-CN" sz="2000" b="1">
                  <a:solidFill>
                    <a:srgbClr val="454545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—COOH</a:t>
              </a:r>
              <a:endParaRPr lang="en-US" altLang="zh-CN" sz="2000" b="1">
                <a:solidFill>
                  <a:srgbClr val="454545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861" y="2425"/>
              <a:ext cx="1089" cy="251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000" b="1">
                  <a:solidFill>
                    <a:srgbClr val="454545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CH</a:t>
              </a:r>
              <a:r>
                <a:rPr lang="en-US" altLang="zh-CN" sz="2000" b="1" baseline="-25000">
                  <a:solidFill>
                    <a:srgbClr val="454545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en-US" altLang="zh-CN" sz="2000" b="1">
                  <a:solidFill>
                    <a:srgbClr val="454545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—COOH</a:t>
              </a:r>
              <a:endParaRPr lang="en-US" altLang="zh-CN" sz="2000" b="1">
                <a:solidFill>
                  <a:srgbClr val="454545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3984" y="2640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" name="Line 2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3984" y="2976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813040" y="3300095"/>
            <a:ext cx="1415415" cy="141541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6345555" y="3895090"/>
            <a:ext cx="1384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柠檬酸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4"/>
            </p:custDataLst>
          </p:nvPr>
        </p:nvSpPr>
        <p:spPr>
          <a:xfrm>
            <a:off x="9311640" y="3849370"/>
            <a:ext cx="969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乳酸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0" name="Group 22"/>
          <p:cNvGrpSpPr/>
          <p:nvPr>
            <p:custDataLst>
              <p:tags r:id="rId15"/>
            </p:custDataLst>
          </p:nvPr>
        </p:nvGrpSpPr>
        <p:grpSpPr>
          <a:xfrm>
            <a:off x="8263890" y="2713038"/>
            <a:ext cx="2759460" cy="931863"/>
            <a:chOff x="3456" y="2784"/>
            <a:chExt cx="1738" cy="587"/>
          </a:xfrm>
        </p:grpSpPr>
        <p:sp>
          <p:nvSpPr>
            <p:cNvPr id="31" name="Text Box 2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456" y="2784"/>
              <a:ext cx="1738" cy="25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solidFill>
                    <a:srgbClr val="454545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HO—CH—COOH</a:t>
              </a:r>
              <a:endParaRPr lang="en-US" altLang="zh-CN" sz="2000" b="1">
                <a:solidFill>
                  <a:srgbClr val="454545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32" name="Rectangle 2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888" y="3120"/>
              <a:ext cx="418" cy="251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 wrap="none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000" b="1">
                  <a:solidFill>
                    <a:srgbClr val="454545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CH</a:t>
              </a:r>
              <a:r>
                <a:rPr lang="en-US" altLang="zh-CN" sz="2000" b="1" baseline="-25000">
                  <a:solidFill>
                    <a:srgbClr val="454545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2000" b="1">
                <a:solidFill>
                  <a:srgbClr val="454545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984" y="2976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pic>
        <p:nvPicPr>
          <p:cNvPr id="36" name="图片 3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clrChange>
              <a:clrFrom>
                <a:srgbClr val="EEEADE">
                  <a:alpha val="100000"/>
                </a:srgbClr>
              </a:clrFrom>
              <a:clrTo>
                <a:srgbClr val="EEEAD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8180" y="3054985"/>
            <a:ext cx="1881505" cy="1717675"/>
          </a:xfrm>
          <a:prstGeom prst="rect">
            <a:avLst/>
          </a:prstGeom>
        </p:spPr>
      </p:pic>
      <p:sp>
        <p:nvSpPr>
          <p:cNvPr id="37" name="文本框 36"/>
          <p:cNvSpPr txBox="1"/>
          <p:nvPr>
            <p:custDataLst>
              <p:tags r:id="rId21"/>
            </p:custDataLst>
          </p:nvPr>
        </p:nvSpPr>
        <p:spPr>
          <a:xfrm>
            <a:off x="1783715" y="4312285"/>
            <a:ext cx="1013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蚁酸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22"/>
            </p:custDataLst>
          </p:nvPr>
        </p:nvSpPr>
        <p:spPr>
          <a:xfrm>
            <a:off x="2234565" y="2610485"/>
            <a:ext cx="118300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>
                <a:solidFill>
                  <a:srgbClr val="454545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HCOOH</a:t>
            </a:r>
            <a:endParaRPr lang="en-US" altLang="zh-CN" sz="2000" b="1">
              <a:solidFill>
                <a:srgbClr val="454545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23"/>
            </p:custDataLst>
          </p:nvPr>
        </p:nvSpPr>
        <p:spPr>
          <a:xfrm>
            <a:off x="1020445" y="145415"/>
            <a:ext cx="8406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学习任务一</a:t>
            </a:r>
            <a:r>
              <a:rPr lang="en-US" altLang="zh-CN" sz="2400" b="1">
                <a:solidFill>
                  <a:srgbClr val="FF0000"/>
                </a:solidFill>
              </a:rPr>
              <a:t>------</a:t>
            </a:r>
            <a:r>
              <a:rPr lang="zh-CN" altLang="en-US" sz="2400" b="1">
                <a:solidFill>
                  <a:srgbClr val="FF0000"/>
                </a:solidFill>
              </a:rPr>
              <a:t>羧酸的组成、结构、分类的认识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23" grpId="0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7"/>
          <p:cNvSpPr/>
          <p:nvPr>
            <p:custDataLst>
              <p:tags r:id="rId1"/>
            </p:custDataLst>
          </p:nvPr>
        </p:nvSpPr>
        <p:spPr>
          <a:xfrm>
            <a:off x="1019810" y="838835"/>
            <a:ext cx="8602345" cy="68199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60000"/>
              </a:lnSpc>
              <a:spcBef>
                <a:spcPct val="0"/>
              </a:spcBef>
              <a:buNone/>
            </a:pP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羟基氢的活泼性</a:t>
            </a:r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酸性</a:t>
            </a:r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即电离出的</a:t>
            </a:r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en-US" altLang="zh-CN" sz="2400" b="1" baseline="300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897890" y="2103120"/>
            <a:ext cx="10299065" cy="521970"/>
            <a:chOff x="1606" y="3048"/>
            <a:chExt cx="16219" cy="822"/>
          </a:xfrm>
        </p:grpSpPr>
        <p:sp>
          <p:nvSpPr>
            <p:cNvPr id="9220" name="Text Box 6"/>
            <p:cNvSpPr/>
            <p:nvPr>
              <p:custDataLst>
                <p:tags r:id="rId3"/>
              </p:custDataLst>
            </p:nvPr>
          </p:nvSpPr>
          <p:spPr>
            <a:xfrm>
              <a:off x="1606" y="3048"/>
              <a:ext cx="3147" cy="82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COOH</a:t>
              </a:r>
              <a:endPara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221" name="Text Box 7"/>
            <p:cNvSpPr/>
            <p:nvPr>
              <p:custDataLst>
                <p:tags r:id="rId4"/>
              </p:custDataLst>
            </p:nvPr>
          </p:nvSpPr>
          <p:spPr>
            <a:xfrm>
              <a:off x="4753" y="3048"/>
              <a:ext cx="2904" cy="82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222" name="Text Box 9"/>
            <p:cNvSpPr/>
            <p:nvPr>
              <p:custDataLst>
                <p:tags r:id="rId5"/>
              </p:custDataLst>
            </p:nvPr>
          </p:nvSpPr>
          <p:spPr>
            <a:xfrm>
              <a:off x="10475" y="3048"/>
              <a:ext cx="2056" cy="82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HCO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 b="1" baseline="30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endParaRPr lang="en-US" altLang="zh-CN" b="1" baseline="30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223" name="Text Box 10"/>
            <p:cNvSpPr/>
            <p:nvPr>
              <p:custDataLst>
                <p:tags r:id="rId6"/>
              </p:custDataLst>
            </p:nvPr>
          </p:nvSpPr>
          <p:spPr>
            <a:xfrm>
              <a:off x="12812" y="3048"/>
              <a:ext cx="2056" cy="82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endPara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224" name="Text Box 11"/>
            <p:cNvSpPr/>
            <p:nvPr>
              <p:custDataLst>
                <p:tags r:id="rId7"/>
              </p:custDataLst>
            </p:nvPr>
          </p:nvSpPr>
          <p:spPr>
            <a:xfrm>
              <a:off x="14566" y="3048"/>
              <a:ext cx="3259" cy="82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OH</a:t>
              </a:r>
              <a:endPara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225" name="Text Box 12"/>
            <p:cNvSpPr/>
            <p:nvPr>
              <p:custDataLst>
                <p:tags r:id="rId8"/>
              </p:custDataLst>
            </p:nvPr>
          </p:nvSpPr>
          <p:spPr>
            <a:xfrm>
              <a:off x="4179" y="3120"/>
              <a:ext cx="1693" cy="72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＞</a:t>
              </a:r>
              <a:endPara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226" name="Text Box 13"/>
            <p:cNvSpPr/>
            <p:nvPr>
              <p:custDataLst>
                <p:tags r:id="rId9"/>
              </p:custDataLst>
            </p:nvPr>
          </p:nvSpPr>
          <p:spPr>
            <a:xfrm>
              <a:off x="6663" y="3120"/>
              <a:ext cx="1693" cy="72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＞</a:t>
              </a:r>
              <a:endPara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227" name="Text Box 15"/>
            <p:cNvSpPr/>
            <p:nvPr>
              <p:custDataLst>
                <p:tags r:id="rId10"/>
              </p:custDataLst>
            </p:nvPr>
          </p:nvSpPr>
          <p:spPr>
            <a:xfrm>
              <a:off x="11966" y="3120"/>
              <a:ext cx="1693" cy="72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＞</a:t>
              </a:r>
              <a:endPara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228" name="Text Box 16"/>
            <p:cNvSpPr/>
            <p:nvPr>
              <p:custDataLst>
                <p:tags r:id="rId11"/>
              </p:custDataLst>
            </p:nvPr>
          </p:nvSpPr>
          <p:spPr>
            <a:xfrm>
              <a:off x="13887" y="3120"/>
              <a:ext cx="1693" cy="72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＞</a:t>
              </a:r>
              <a:endPara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" name="Text Box 11"/>
            <p:cNvSpPr/>
            <p:nvPr>
              <p:custDataLst>
                <p:tags r:id="rId12"/>
              </p:custDataLst>
            </p:nvPr>
          </p:nvSpPr>
          <p:spPr>
            <a:xfrm>
              <a:off x="7216" y="3048"/>
              <a:ext cx="3259" cy="82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</a:t>
              </a:r>
              <a:r>
                <a:rPr lang="en-US" altLang="zh-CN" b="1" baseline="-25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OH</a:t>
              </a:r>
              <a:endPara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" name="Text Box 15"/>
            <p:cNvSpPr/>
            <p:nvPr>
              <p:custDataLst>
                <p:tags r:id="rId13"/>
              </p:custDataLst>
            </p:nvPr>
          </p:nvSpPr>
          <p:spPr>
            <a:xfrm>
              <a:off x="9476" y="3120"/>
              <a:ext cx="1693" cy="72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＞</a:t>
              </a:r>
              <a:endPara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46081" name="Text Box 2"/>
          <p:cNvSpPr txBox="1"/>
          <p:nvPr>
            <p:custDataLst>
              <p:tags r:id="rId14"/>
            </p:custDataLst>
          </p:nvPr>
        </p:nvSpPr>
        <p:spPr>
          <a:xfrm>
            <a:off x="1019810" y="3107690"/>
            <a:ext cx="10270490" cy="2700655"/>
          </a:xfrm>
          <a:prstGeom prst="rect">
            <a:avLst/>
          </a:prstGeom>
          <a:noFill/>
          <a:ln w="9525">
            <a:noFill/>
          </a:ln>
        </p:spPr>
        <p:txBody>
          <a:bodyPr wrap="square" lIns="117143" tIns="58572" rIns="117143" bIns="58572" anchor="t" anchorCtr="0">
            <a:spAutoFit/>
          </a:bodyPr>
          <a:lstStyle/>
          <a:p>
            <a:pPr defTabSz="1171575">
              <a:lnSpc>
                <a:spcPct val="140000"/>
              </a:lnSpc>
            </a:pPr>
            <a:r>
              <a:rPr lang="en-US" altLang="zh-CN" sz="2400" b="1">
                <a:solidFill>
                  <a:srgbClr val="493F6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400" b="1">
                <a:solidFill>
                  <a:srgbClr val="493F6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</a:t>
            </a:r>
            <a:r>
              <a:rPr lang="en-US" altLang="zh-CN" sz="2400" b="1">
                <a:solidFill>
                  <a:srgbClr val="493F6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lang="en-US" altLang="zh-CN" sz="2400" b="1">
              <a:solidFill>
                <a:srgbClr val="493F6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1171575"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羧酸均为弱酸，低级羧酸，酸性一般比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sz="24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CO</a:t>
            </a:r>
            <a:r>
              <a:rPr lang="en-US" sz="24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强，但高级脂肪酸酸性很弱。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不同的羧酸酸性也不相同。酸性关系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甲酸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苯甲酸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乙酸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丙酸。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1171575"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苯酚能与碳酸钠溶液反应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但是不会产生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</a:t>
            </a:r>
            <a:r>
              <a:rPr lang="en-US" altLang="zh-CN" sz="2400" b="1" baseline="-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气体。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某有机物能与碳酸氢钠溶液反应产生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</a:t>
            </a:r>
            <a:r>
              <a:rPr lang="en-US" altLang="zh-CN" sz="2400" b="1" baseline="-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气体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说明该有机物中一定含有羧基。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15"/>
            </p:custDataLst>
          </p:nvPr>
        </p:nvSpPr>
        <p:spPr>
          <a:xfrm>
            <a:off x="1020445" y="145415"/>
            <a:ext cx="8406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学习任务三</a:t>
            </a:r>
            <a:r>
              <a:rPr lang="en-US" altLang="zh-CN" sz="2400" b="1">
                <a:solidFill>
                  <a:srgbClr val="FF0000"/>
                </a:solidFill>
              </a:rPr>
              <a:t>------</a:t>
            </a:r>
            <a:r>
              <a:rPr lang="zh-CN" altLang="en-US" sz="2400" b="1">
                <a:solidFill>
                  <a:srgbClr val="FF0000"/>
                </a:solidFill>
              </a:rPr>
              <a:t>羧酸的化学性质的认识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048385" y="762635"/>
            <a:ext cx="19462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3A46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zh-CN" altLang="en-US" sz="2400" b="1">
                <a:solidFill>
                  <a:srgbClr val="3A46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练一练</a:t>
            </a:r>
            <a:r>
              <a:rPr lang="en-US" altLang="zh-CN" sz="2400" b="1">
                <a:solidFill>
                  <a:srgbClr val="3A464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endParaRPr lang="en-US" altLang="zh-CN" sz="2400" b="1">
              <a:solidFill>
                <a:srgbClr val="3A464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043940" y="1245870"/>
            <a:ext cx="9788525" cy="5186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028700" algn="l"/>
                <a:tab pos="1851025" algn="l"/>
                <a:tab pos="2538095" algn="l"/>
                <a:tab pos="3222625" algn="l"/>
              </a:tabLst>
            </a:pP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．判断正误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028700" algn="l"/>
                <a:tab pos="1851025" algn="l"/>
                <a:tab pos="2538095" algn="l"/>
                <a:tab pos="3222625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水溶液显酸性的有机化合物都属于羧酸。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028700" algn="l"/>
                <a:tab pos="1851025" algn="l"/>
                <a:tab pos="2538095" algn="l"/>
                <a:tab pos="3222625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所有的羧酸都易溶于水。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028700" algn="l"/>
                <a:tab pos="1851025" algn="l"/>
                <a:tab pos="2538095" algn="l"/>
                <a:tab pos="3222625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乙酸、乙醇分子间均易形成氢键。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028700" algn="l"/>
                <a:tab pos="1851025" algn="l"/>
                <a:tab pos="2538095" algn="l"/>
                <a:tab pos="3222625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(4)                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可以表现酮和醇的性质。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028700" algn="l"/>
                <a:tab pos="1851025" algn="l"/>
                <a:tab pos="2538095" algn="l"/>
                <a:tab pos="3222625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(5)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乙酸的酸性比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400" b="1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CO</a:t>
            </a:r>
            <a:r>
              <a:rPr lang="en-US" altLang="zh-CN" sz="2400" b="1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可以溶解石灰石。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　　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l" defTabSz="914400" eaLnBrk="0" fontAlgn="base" hangingPunct="0">
              <a:lnSpc>
                <a:spcPct val="160000"/>
              </a:lnSpc>
              <a:tabLst>
                <a:tab pos="1028700" algn="l"/>
                <a:tab pos="1851025" algn="l"/>
                <a:tab pos="2538095" algn="l"/>
                <a:tab pos="3222625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(6)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含</a:t>
            </a:r>
            <a:r>
              <a:rPr lang="en-US" altLang="zh-CN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18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的乙醇与乙酸发生酯化反应生成的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400" b="1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中含</a:t>
            </a:r>
            <a:r>
              <a:rPr lang="en-US" altLang="zh-CN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18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　　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l" defTabSz="914400" eaLnBrk="0" fontAlgn="base" hangingPunct="0">
              <a:lnSpc>
                <a:spcPct val="160000"/>
              </a:lnSpc>
              <a:tabLst>
                <a:tab pos="1028700" algn="l"/>
                <a:tab pos="1851025" algn="l"/>
                <a:tab pos="2538095" algn="l"/>
                <a:tab pos="3222625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(7)1 mol C</a:t>
            </a:r>
            <a:r>
              <a:rPr lang="en-US" altLang="zh-CN" sz="2400" b="1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400" b="1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OH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 mol CH</a:t>
            </a:r>
            <a:r>
              <a:rPr lang="en-US" altLang="zh-CN" sz="2400" b="1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COOH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在浓硫酸作用下加热可以完全反应生成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 mol CH</a:t>
            </a:r>
            <a:r>
              <a:rPr lang="en-US" altLang="zh-CN" sz="2400" b="1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COOC</a:t>
            </a:r>
            <a:r>
              <a:rPr lang="en-US" altLang="zh-CN" sz="2400" b="1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400" b="1" baseline="-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　　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7263765" y="3339465"/>
            <a:ext cx="35687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羰基与羟基相连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相互影响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形成不同于酮和醇的性质的羧基。</a:t>
            </a:r>
            <a:endParaRPr lang="zh-CN" altLang="en-US" sz="2000" b="1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3000" y="3126740"/>
            <a:ext cx="466725" cy="381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3765" y="2002790"/>
            <a:ext cx="433705" cy="3841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1585" y="2551430"/>
            <a:ext cx="433705" cy="3841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6510" y="3662045"/>
            <a:ext cx="433705" cy="384175"/>
          </a:xfrm>
          <a:prstGeom prst="rect">
            <a:avLst/>
          </a:prstGeom>
        </p:spPr>
      </p:pic>
      <p:grpSp>
        <p:nvGrpSpPr>
          <p:cNvPr id="22" name="组合 21"/>
          <p:cNvGrpSpPr/>
          <p:nvPr>
            <p:custDataLst>
              <p:tags r:id="rId10"/>
            </p:custDataLst>
          </p:nvPr>
        </p:nvGrpSpPr>
        <p:grpSpPr>
          <a:xfrm>
            <a:off x="1604010" y="3368040"/>
            <a:ext cx="1212850" cy="812165"/>
            <a:chOff x="2598" y="5832"/>
            <a:chExt cx="1910" cy="1279"/>
          </a:xfrm>
        </p:grpSpPr>
        <p:sp>
          <p:nvSpPr>
            <p:cNvPr id="17" name="矩形 16"/>
            <p:cNvSpPr/>
            <p:nvPr>
              <p:custDataLst>
                <p:tags r:id="rId11"/>
              </p:custDataLst>
            </p:nvPr>
          </p:nvSpPr>
          <p:spPr>
            <a:xfrm>
              <a:off x="2598" y="6483"/>
              <a:ext cx="1911" cy="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—</a:t>
              </a:r>
              <a:r>
                <a:rPr lang="en-US" altLang="zh-CN"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</a:t>
              </a:r>
              <a:r>
                <a:rPr lang="en-US" altLang="zh-CN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—</a:t>
              </a:r>
              <a:r>
                <a:rPr lang="en-US" altLang="zh-CN"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OH</a:t>
              </a:r>
              <a:endPara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12"/>
              </p:custDataLst>
            </p:nvPr>
          </p:nvSpPr>
          <p:spPr>
            <a:xfrm>
              <a:off x="2972" y="5832"/>
              <a:ext cx="577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O</a:t>
              </a:r>
              <a:endParaRPr lang="en-US" altLang="zh-CN" sz="2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  <p:cxnSp>
          <p:nvCxnSpPr>
            <p:cNvPr id="20" name="直接连接符 19"/>
            <p:cNvCxnSpPr/>
            <p:nvPr>
              <p:custDataLst>
                <p:tags r:id="rId13"/>
              </p:custDataLst>
            </p:nvPr>
          </p:nvCxnSpPr>
          <p:spPr>
            <a:xfrm flipH="1">
              <a:off x="3206" y="6295"/>
              <a:ext cx="0" cy="283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14"/>
              </p:custDataLst>
            </p:nvPr>
          </p:nvCxnSpPr>
          <p:spPr>
            <a:xfrm flipH="1">
              <a:off x="3303" y="6295"/>
              <a:ext cx="0" cy="283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4545" y="4210685"/>
            <a:ext cx="466725" cy="381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2540" y="4785995"/>
            <a:ext cx="433705" cy="3841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1575" y="5956935"/>
            <a:ext cx="433705" cy="368935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43940" y="803910"/>
            <a:ext cx="8009255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下列说法正确的是</a:t>
            </a:r>
            <a:r>
              <a:rPr lang="en-US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24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只有链烃基与羧基直接相连的化合物才叫羧酸</a:t>
            </a:r>
            <a:endParaRPr lang="zh-CN" altLang="zh-CN" sz="24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饱和一元脂肪酸的组成符合通式</a:t>
            </a:r>
            <a:r>
              <a:rPr lang="en-US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 i="1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400" b="1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zh-CN" sz="24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羧酸在常温下都呈液态</a:t>
            </a:r>
            <a:endParaRPr lang="zh-CN" altLang="zh-CN" sz="24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羧酸的官能团是</a:t>
            </a:r>
            <a:r>
              <a:rPr lang="en-US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COOH</a:t>
            </a:r>
            <a:endParaRPr lang="en-US" altLang="zh-CN" sz="24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019550" y="917575"/>
            <a:ext cx="4203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矩形 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043940" y="3651250"/>
            <a:ext cx="7283450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下列对酯化反应理解不正确的是</a:t>
            </a:r>
            <a:r>
              <a:rPr lang="en-US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24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酯化反应的产物只有酯</a:t>
            </a:r>
            <a:endParaRPr lang="zh-CN" altLang="zh-CN" sz="24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酯化反应可看成取代反应</a:t>
            </a:r>
            <a:endParaRPr lang="zh-CN" altLang="zh-CN" sz="24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酯化反应是有限度的</a:t>
            </a:r>
            <a:endParaRPr lang="zh-CN" altLang="zh-CN" sz="24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zh-C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浓硫酸可作酯化反应的催化剂</a:t>
            </a:r>
            <a:endParaRPr lang="zh-CN" altLang="zh-CN" sz="24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5821045" y="3787140"/>
            <a:ext cx="4394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1024255" y="875665"/>
            <a:ext cx="932878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某同学在学习了乙酸的性质后，根据甲酸的结构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                           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对甲酸的化学性质进行了下列推断，其中不正确的是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　　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．能与碳酸钠溶液反应</a:t>
            </a:r>
            <a:endParaRPr 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．能发生银镜反应</a:t>
            </a:r>
            <a:endParaRPr 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．不能使酸性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KMnO</a:t>
            </a:r>
            <a:r>
              <a:rPr lang="en-US" sz="24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溶液褪色</a:t>
            </a:r>
            <a:endParaRPr 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．能与单质镁反应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24255" y="4493895"/>
            <a:ext cx="93281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甲酸分子中含有醛基和羧基两种官能团，具有醛与羧酸的双重性质。</a:t>
            </a:r>
            <a:endParaRPr lang="zh-CN" altLang="en-US" sz="24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301990" y="1569085"/>
            <a:ext cx="4394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6" name="组合 15"/>
          <p:cNvGrpSpPr/>
          <p:nvPr>
            <p:custDataLst>
              <p:tags r:id="rId4"/>
            </p:custDataLst>
          </p:nvPr>
        </p:nvGrpSpPr>
        <p:grpSpPr>
          <a:xfrm>
            <a:off x="8063865" y="573405"/>
            <a:ext cx="1595755" cy="949960"/>
            <a:chOff x="6384" y="4581"/>
            <a:chExt cx="2513" cy="1496"/>
          </a:xfrm>
        </p:grpSpPr>
        <p:sp>
          <p:nvSpPr>
            <p:cNvPr id="17" name="矩形 16"/>
            <p:cNvSpPr/>
            <p:nvPr>
              <p:custDataLst>
                <p:tags r:id="rId5"/>
              </p:custDataLst>
            </p:nvPr>
          </p:nvSpPr>
          <p:spPr>
            <a:xfrm>
              <a:off x="6384" y="5352"/>
              <a:ext cx="2513" cy="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—</a:t>
              </a:r>
              <a:r>
                <a: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—</a:t>
              </a:r>
              <a:r>
                <a: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OH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8" name="组合 17"/>
            <p:cNvGrpSpPr/>
            <p:nvPr>
              <p:custDataLst>
                <p:tags r:id="rId6"/>
              </p:custDataLst>
            </p:nvPr>
          </p:nvGrpSpPr>
          <p:grpSpPr>
            <a:xfrm>
              <a:off x="7118" y="4581"/>
              <a:ext cx="635" cy="932"/>
              <a:chOff x="11193" y="4675"/>
              <a:chExt cx="635" cy="932"/>
            </a:xfrm>
          </p:grpSpPr>
          <p:sp>
            <p:nvSpPr>
              <p:cNvPr id="19" name="文本框 1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1193" y="4675"/>
                <a:ext cx="635" cy="72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O</a:t>
                </a:r>
                <a:endParaRPr lang="en-US" altLang="zh-CN"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cxnSp>
            <p:nvCxnSpPr>
              <p:cNvPr id="20" name="直接连接符 19"/>
              <p:cNvCxnSpPr/>
              <p:nvPr>
                <p:custDataLst>
                  <p:tags r:id="rId8"/>
                </p:custDataLst>
              </p:nvPr>
            </p:nvCxnSpPr>
            <p:spPr>
              <a:xfrm flipH="1">
                <a:off x="11475" y="5210"/>
                <a:ext cx="0" cy="397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>
                <p:custDataLst>
                  <p:tags r:id="rId9"/>
                </p:custDataLst>
              </p:nvPr>
            </p:nvCxnSpPr>
            <p:spPr>
              <a:xfrm flipH="1">
                <a:off x="11572" y="5210"/>
                <a:ext cx="0" cy="397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43305" y="1015365"/>
            <a:ext cx="935799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分枝酸可用于生化研究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其结构简式如下图。下列关于分枝酸的叙述正确的是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分子中含有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种官能团</a:t>
            </a:r>
            <a:endParaRPr lang="zh-CN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可与乙醇、乙酸反应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且反应类型相同</a:t>
            </a:r>
            <a:endParaRPr lang="zh-CN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C.1 mol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分枝酸最多可与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mol NaOH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发生中和反应</a:t>
            </a:r>
            <a:endParaRPr lang="zh-CN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可使溴的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CCl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溶液、酸性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KMnO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溶液褪色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且原理相同</a:t>
            </a:r>
            <a:endParaRPr lang="zh-CN" altLang="zh-CN" sz="24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67345" y="1843405"/>
            <a:ext cx="2898775" cy="197358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740025" y="1680845"/>
            <a:ext cx="4203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1032510" y="1009015"/>
            <a:ext cx="93586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．某同学利用下列装置探究苯酚、甲酸、碳酸的酸性强弱，下列说法不正确的是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-21474826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6709410" y="3247073"/>
            <a:ext cx="4319270" cy="24657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032510" y="2239010"/>
            <a:ext cx="702246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．装置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中试剂为甲酸，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中试剂为碳酸钠固体</a:t>
            </a:r>
            <a:endParaRPr 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．装置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中试剂为饱和碳酸氢钠溶液</a:t>
            </a:r>
            <a:endParaRPr 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．装置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中试剂为苯酚溶液</a:t>
            </a:r>
            <a:endParaRPr 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．酸性强弱顺序为甲酸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碳酸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苯酚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3134360" y="1684655"/>
            <a:ext cx="52197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endParaRPr lang="en-US" altLang="zh-CN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1006475" y="911860"/>
            <a:ext cx="941070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．某有机物具有下列性质：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能发生银镜反应；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滴入石蕊溶液不变色；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加入少量碱液并滴入酚酞溶液，加热后红色消失。则原有机物可能是下列物质中的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．甲酸乙酯　　　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．乙酸甲酯           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．乙醛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	 D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．甲酸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326255" y="2122170"/>
            <a:ext cx="54991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endParaRPr lang="en-US" altLang="zh-CN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1" name="文本框 100"/>
          <p:cNvSpPr txBox="1"/>
          <p:nvPr>
            <p:custDataLst>
              <p:tags r:id="rId3"/>
            </p:custDataLst>
          </p:nvPr>
        </p:nvSpPr>
        <p:spPr>
          <a:xfrm>
            <a:off x="1006475" y="3382645"/>
            <a:ext cx="938911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．巴豆酸的结构简式为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</a:t>
            </a:r>
            <a:r>
              <a:rPr lang="en-US" sz="24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CH===CHCOOH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。现有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①HCl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溴的四氯化碳溶液　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纯碱溶液　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④2­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丁醇　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⑤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酸性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KMnO</a:t>
            </a:r>
            <a:r>
              <a:rPr lang="en-US" sz="24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溶液，根据巴豆酸的结构特点，判断在一定条件下能与巴豆酸反应的物质是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②④⑤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①③④     C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①②③④  	D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①②③④⑤</a:t>
            </a:r>
            <a:endParaRPr lang="en-US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230995" y="4426585"/>
            <a:ext cx="43942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endParaRPr lang="en-US" altLang="zh-CN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283" name="对象 150528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23446" y="1755659"/>
          <a:ext cx="1114679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2" imgW="10534650" imgH="209550" progId="Word.Document.8">
                  <p:embed/>
                </p:oleObj>
              </mc:Choice>
              <mc:Fallback>
                <p:oleObj name="" r:id="rId2" imgW="10534650" imgH="2095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3446" y="1755659"/>
                        <a:ext cx="11146790" cy="222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文本框 99"/>
          <p:cNvSpPr txBox="1"/>
          <p:nvPr>
            <p:custDataLst>
              <p:tags r:id="rId4"/>
            </p:custDataLst>
          </p:nvPr>
        </p:nvSpPr>
        <p:spPr>
          <a:xfrm>
            <a:off x="1000760" y="1226185"/>
            <a:ext cx="942530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．某有机物的结构简式如下，下列关于它的性质的叙述中不正确的是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．该有机物具有酸性，能与纯碱反应</a:t>
            </a:r>
            <a:endParaRPr 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．该有机物可以水解，且水解产物只有一种</a:t>
            </a:r>
            <a:endParaRPr 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mol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该有机物最多能与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 mol NaOH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</a:t>
            </a:r>
            <a:endParaRPr 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．该有机物能与溴水发生取代反应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-21474826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410450" y="2418080"/>
            <a:ext cx="3388360" cy="1709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1586230" y="1908175"/>
            <a:ext cx="52197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endParaRPr lang="en-US" altLang="zh-CN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>
            <p:custDataLst>
              <p:tags r:id="rId1"/>
            </p:custDataLst>
          </p:nvPr>
        </p:nvSpPr>
        <p:spPr>
          <a:xfrm>
            <a:off x="1015365" y="1037590"/>
            <a:ext cx="101238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填一填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4517390" y="1692275"/>
            <a:ext cx="16548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NaHCO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　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4304030" y="2905760"/>
            <a:ext cx="1720215" cy="902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NaOH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(或Na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CO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4"/>
            </p:custDataLst>
          </p:nvPr>
        </p:nvSpPr>
        <p:spPr>
          <a:xfrm>
            <a:off x="6228715" y="5706110"/>
            <a:ext cx="13487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NaHCO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5" name="组合 24"/>
          <p:cNvGrpSpPr/>
          <p:nvPr>
            <p:custDataLst>
              <p:tags r:id="rId5"/>
            </p:custDataLst>
          </p:nvPr>
        </p:nvGrpSpPr>
        <p:grpSpPr>
          <a:xfrm>
            <a:off x="1589405" y="1167130"/>
            <a:ext cx="2682240" cy="1275715"/>
            <a:chOff x="14040" y="4928"/>
            <a:chExt cx="4224" cy="2009"/>
          </a:xfrm>
        </p:grpSpPr>
        <p:grpSp>
          <p:nvGrpSpPr>
            <p:cNvPr id="26" name="组合 25"/>
            <p:cNvGrpSpPr/>
            <p:nvPr>
              <p:custDataLst>
                <p:tags r:id="rId6"/>
              </p:custDataLst>
            </p:nvPr>
          </p:nvGrpSpPr>
          <p:grpSpPr>
            <a:xfrm>
              <a:off x="15435" y="5400"/>
              <a:ext cx="1654" cy="1537"/>
              <a:chOff x="11470" y="6533"/>
              <a:chExt cx="1654" cy="1537"/>
            </a:xfrm>
          </p:grpSpPr>
          <p:pic>
            <p:nvPicPr>
              <p:cNvPr id="27" name="图片 26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6200000">
                <a:off x="11633" y="6838"/>
                <a:ext cx="1314" cy="1150"/>
              </a:xfrm>
              <a:prstGeom prst="rect">
                <a:avLst/>
              </a:prstGeom>
            </p:spPr>
          </p:pic>
          <p:cxnSp>
            <p:nvCxnSpPr>
              <p:cNvPr id="28" name="直接连接符 27"/>
              <p:cNvCxnSpPr/>
              <p:nvPr>
                <p:custDataLst>
                  <p:tags r:id="rId9"/>
                </p:custDataLst>
              </p:nvPr>
            </p:nvCxnSpPr>
            <p:spPr>
              <a:xfrm flipH="1" flipV="1">
                <a:off x="12306" y="6533"/>
                <a:ext cx="0" cy="39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>
                <p:custDataLst>
                  <p:tags r:id="rId10"/>
                </p:custDataLst>
              </p:nvPr>
            </p:nvCxnSpPr>
            <p:spPr>
              <a:xfrm rot="16200000" flipH="1" flipV="1">
                <a:off x="11668" y="7475"/>
                <a:ext cx="0" cy="39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>
                <p:custDataLst>
                  <p:tags r:id="rId11"/>
                </p:custDataLst>
              </p:nvPr>
            </p:nvCxnSpPr>
            <p:spPr>
              <a:xfrm rot="16200000" flipH="1" flipV="1">
                <a:off x="12926" y="7475"/>
                <a:ext cx="0" cy="39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0"/>
            <p:cNvSpPr txBox="1"/>
            <p:nvPr>
              <p:custDataLst>
                <p:tags r:id="rId12"/>
              </p:custDataLst>
            </p:nvPr>
          </p:nvSpPr>
          <p:spPr>
            <a:xfrm>
              <a:off x="16000" y="4928"/>
              <a:ext cx="226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COOH</a:t>
              </a:r>
              <a:endPara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13"/>
              </p:custDataLst>
            </p:nvPr>
          </p:nvSpPr>
          <p:spPr>
            <a:xfrm>
              <a:off x="17018" y="6202"/>
              <a:ext cx="910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OH</a:t>
              </a:r>
              <a:endPara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14"/>
              </p:custDataLst>
            </p:nvPr>
          </p:nvSpPr>
          <p:spPr>
            <a:xfrm>
              <a:off x="14040" y="6234"/>
              <a:ext cx="179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HOCH</a:t>
              </a:r>
              <a:r>
                <a:rPr lang="en-US" altLang="zh-CN" sz="20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000" b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4" name="直接箭头连接符 33"/>
          <p:cNvCxnSpPr/>
          <p:nvPr>
            <p:custDataLst>
              <p:tags r:id="rId15"/>
            </p:custDataLst>
          </p:nvPr>
        </p:nvCxnSpPr>
        <p:spPr>
          <a:xfrm>
            <a:off x="4329430" y="2165985"/>
            <a:ext cx="16408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>
            <p:custDataLst>
              <p:tags r:id="rId16"/>
            </p:custDataLst>
          </p:nvPr>
        </p:nvSpPr>
        <p:spPr>
          <a:xfrm>
            <a:off x="4360545" y="1729740"/>
            <a:ext cx="1531620" cy="389890"/>
          </a:xfrm>
          <a:prstGeom prst="rect">
            <a:avLst/>
          </a:prstGeom>
          <a:noFill/>
          <a:ln>
            <a:solidFill>
              <a:srgbClr val="4E5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>
            <p:custDataLst>
              <p:tags r:id="rId17"/>
            </p:custDataLst>
          </p:nvPr>
        </p:nvGrpSpPr>
        <p:grpSpPr>
          <a:xfrm>
            <a:off x="6157595" y="1167130"/>
            <a:ext cx="2682240" cy="1275715"/>
            <a:chOff x="14040" y="4928"/>
            <a:chExt cx="4224" cy="2009"/>
          </a:xfrm>
        </p:grpSpPr>
        <p:grpSp>
          <p:nvGrpSpPr>
            <p:cNvPr id="37" name="组合 36"/>
            <p:cNvGrpSpPr/>
            <p:nvPr>
              <p:custDataLst>
                <p:tags r:id="rId18"/>
              </p:custDataLst>
            </p:nvPr>
          </p:nvGrpSpPr>
          <p:grpSpPr>
            <a:xfrm>
              <a:off x="15435" y="5400"/>
              <a:ext cx="1654" cy="1537"/>
              <a:chOff x="11470" y="6533"/>
              <a:chExt cx="1654" cy="1537"/>
            </a:xfrm>
          </p:grpSpPr>
          <p:pic>
            <p:nvPicPr>
              <p:cNvPr id="38" name="图片 37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8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6200000">
                <a:off x="11633" y="6838"/>
                <a:ext cx="1314" cy="1150"/>
              </a:xfrm>
              <a:prstGeom prst="rect">
                <a:avLst/>
              </a:prstGeom>
            </p:spPr>
          </p:pic>
          <p:cxnSp>
            <p:nvCxnSpPr>
              <p:cNvPr id="39" name="直接连接符 38"/>
              <p:cNvCxnSpPr/>
              <p:nvPr>
                <p:custDataLst>
                  <p:tags r:id="rId20"/>
                </p:custDataLst>
              </p:nvPr>
            </p:nvCxnSpPr>
            <p:spPr>
              <a:xfrm flipH="1" flipV="1">
                <a:off x="12306" y="6533"/>
                <a:ext cx="0" cy="39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>
                <p:custDataLst>
                  <p:tags r:id="rId21"/>
                </p:custDataLst>
              </p:nvPr>
            </p:nvCxnSpPr>
            <p:spPr>
              <a:xfrm rot="16200000" flipH="1" flipV="1">
                <a:off x="11668" y="7475"/>
                <a:ext cx="0" cy="39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>
                <p:custDataLst>
                  <p:tags r:id="rId22"/>
                </p:custDataLst>
              </p:nvPr>
            </p:nvCxnSpPr>
            <p:spPr>
              <a:xfrm rot="16200000" flipH="1" flipV="1">
                <a:off x="12926" y="7475"/>
                <a:ext cx="0" cy="39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文本框 41"/>
            <p:cNvSpPr txBox="1"/>
            <p:nvPr>
              <p:custDataLst>
                <p:tags r:id="rId23"/>
              </p:custDataLst>
            </p:nvPr>
          </p:nvSpPr>
          <p:spPr>
            <a:xfrm>
              <a:off x="16000" y="4928"/>
              <a:ext cx="226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COONa</a:t>
              </a:r>
              <a:endPara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文本框 42"/>
            <p:cNvSpPr txBox="1"/>
            <p:nvPr>
              <p:custDataLst>
                <p:tags r:id="rId24"/>
              </p:custDataLst>
            </p:nvPr>
          </p:nvSpPr>
          <p:spPr>
            <a:xfrm>
              <a:off x="17018" y="6202"/>
              <a:ext cx="910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OH</a:t>
              </a:r>
              <a:endPara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44" name="文本框 43"/>
            <p:cNvSpPr txBox="1"/>
            <p:nvPr>
              <p:custDataLst>
                <p:tags r:id="rId25"/>
              </p:custDataLst>
            </p:nvPr>
          </p:nvSpPr>
          <p:spPr>
            <a:xfrm>
              <a:off x="14040" y="6234"/>
              <a:ext cx="179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HOCH</a:t>
              </a:r>
              <a:r>
                <a:rPr lang="en-US" altLang="zh-CN" sz="20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000" b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组合 44"/>
          <p:cNvGrpSpPr/>
          <p:nvPr>
            <p:custDataLst>
              <p:tags r:id="rId26"/>
            </p:custDataLst>
          </p:nvPr>
        </p:nvGrpSpPr>
        <p:grpSpPr>
          <a:xfrm>
            <a:off x="1583055" y="2393950"/>
            <a:ext cx="2682240" cy="1275715"/>
            <a:chOff x="14040" y="4928"/>
            <a:chExt cx="4224" cy="2009"/>
          </a:xfrm>
        </p:grpSpPr>
        <p:grpSp>
          <p:nvGrpSpPr>
            <p:cNvPr id="46" name="组合 45"/>
            <p:cNvGrpSpPr/>
            <p:nvPr>
              <p:custDataLst>
                <p:tags r:id="rId27"/>
              </p:custDataLst>
            </p:nvPr>
          </p:nvGrpSpPr>
          <p:grpSpPr>
            <a:xfrm>
              <a:off x="15435" y="5400"/>
              <a:ext cx="1654" cy="1537"/>
              <a:chOff x="11470" y="6533"/>
              <a:chExt cx="1654" cy="1537"/>
            </a:xfrm>
          </p:grpSpPr>
          <p:pic>
            <p:nvPicPr>
              <p:cNvPr id="47" name="图片 46"/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8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6200000">
                <a:off x="11633" y="6838"/>
                <a:ext cx="1314" cy="1150"/>
              </a:xfrm>
              <a:prstGeom prst="rect">
                <a:avLst/>
              </a:prstGeom>
            </p:spPr>
          </p:pic>
          <p:cxnSp>
            <p:nvCxnSpPr>
              <p:cNvPr id="48" name="直接连接符 47"/>
              <p:cNvCxnSpPr/>
              <p:nvPr>
                <p:custDataLst>
                  <p:tags r:id="rId29"/>
                </p:custDataLst>
              </p:nvPr>
            </p:nvCxnSpPr>
            <p:spPr>
              <a:xfrm flipH="1" flipV="1">
                <a:off x="12306" y="6533"/>
                <a:ext cx="0" cy="39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>
                <p:custDataLst>
                  <p:tags r:id="rId30"/>
                </p:custDataLst>
              </p:nvPr>
            </p:nvCxnSpPr>
            <p:spPr>
              <a:xfrm rot="16200000" flipH="1" flipV="1">
                <a:off x="11668" y="7475"/>
                <a:ext cx="0" cy="39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>
                <p:custDataLst>
                  <p:tags r:id="rId31"/>
                </p:custDataLst>
              </p:nvPr>
            </p:nvCxnSpPr>
            <p:spPr>
              <a:xfrm rot="16200000" flipH="1" flipV="1">
                <a:off x="12926" y="7475"/>
                <a:ext cx="0" cy="39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文本框 50"/>
            <p:cNvSpPr txBox="1"/>
            <p:nvPr>
              <p:custDataLst>
                <p:tags r:id="rId32"/>
              </p:custDataLst>
            </p:nvPr>
          </p:nvSpPr>
          <p:spPr>
            <a:xfrm>
              <a:off x="16000" y="4928"/>
              <a:ext cx="226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COOH</a:t>
              </a:r>
              <a:endPara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文本框 51"/>
            <p:cNvSpPr txBox="1"/>
            <p:nvPr>
              <p:custDataLst>
                <p:tags r:id="rId33"/>
              </p:custDataLst>
            </p:nvPr>
          </p:nvSpPr>
          <p:spPr>
            <a:xfrm>
              <a:off x="17018" y="6202"/>
              <a:ext cx="910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OH</a:t>
              </a:r>
              <a:endPara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53" name="文本框 52"/>
            <p:cNvSpPr txBox="1"/>
            <p:nvPr>
              <p:custDataLst>
                <p:tags r:id="rId34"/>
              </p:custDataLst>
            </p:nvPr>
          </p:nvSpPr>
          <p:spPr>
            <a:xfrm>
              <a:off x="14040" y="6234"/>
              <a:ext cx="179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HOCH</a:t>
              </a:r>
              <a:r>
                <a:rPr lang="en-US" altLang="zh-CN" sz="20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000" b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4" name="直接箭头连接符 53"/>
          <p:cNvCxnSpPr/>
          <p:nvPr>
            <p:custDataLst>
              <p:tags r:id="rId35"/>
            </p:custDataLst>
          </p:nvPr>
        </p:nvCxnSpPr>
        <p:spPr>
          <a:xfrm>
            <a:off x="4323080" y="3392805"/>
            <a:ext cx="16408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>
            <p:custDataLst>
              <p:tags r:id="rId36"/>
            </p:custDataLst>
          </p:nvPr>
        </p:nvSpPr>
        <p:spPr>
          <a:xfrm>
            <a:off x="4354195" y="2956560"/>
            <a:ext cx="1531620" cy="389890"/>
          </a:xfrm>
          <a:prstGeom prst="rect">
            <a:avLst/>
          </a:prstGeom>
          <a:noFill/>
          <a:ln>
            <a:solidFill>
              <a:srgbClr val="4E5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" name="组合 55"/>
          <p:cNvGrpSpPr/>
          <p:nvPr>
            <p:custDataLst>
              <p:tags r:id="rId37"/>
            </p:custDataLst>
          </p:nvPr>
        </p:nvGrpSpPr>
        <p:grpSpPr>
          <a:xfrm>
            <a:off x="6151245" y="2393950"/>
            <a:ext cx="2682240" cy="1275715"/>
            <a:chOff x="14040" y="4928"/>
            <a:chExt cx="4224" cy="2009"/>
          </a:xfrm>
        </p:grpSpPr>
        <p:grpSp>
          <p:nvGrpSpPr>
            <p:cNvPr id="57" name="组合 56"/>
            <p:cNvGrpSpPr/>
            <p:nvPr>
              <p:custDataLst>
                <p:tags r:id="rId38"/>
              </p:custDataLst>
            </p:nvPr>
          </p:nvGrpSpPr>
          <p:grpSpPr>
            <a:xfrm>
              <a:off x="15435" y="5400"/>
              <a:ext cx="1654" cy="1537"/>
              <a:chOff x="11470" y="6533"/>
              <a:chExt cx="1654" cy="1537"/>
            </a:xfrm>
          </p:grpSpPr>
          <p:pic>
            <p:nvPicPr>
              <p:cNvPr id="58" name="图片 57"/>
              <p:cNvPicPr>
                <a:picLocks noChangeAspect="1"/>
              </p:cNvPicPr>
              <p:nvPr>
                <p:custDataLst>
                  <p:tags r:id="rId39"/>
                </p:custDataLst>
              </p:nvPr>
            </p:nvPicPr>
            <p:blipFill>
              <a:blip r:embed="rId8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6200000">
                <a:off x="11633" y="6838"/>
                <a:ext cx="1314" cy="1150"/>
              </a:xfrm>
              <a:prstGeom prst="rect">
                <a:avLst/>
              </a:prstGeom>
            </p:spPr>
          </p:pic>
          <p:cxnSp>
            <p:nvCxnSpPr>
              <p:cNvPr id="59" name="直接连接符 58"/>
              <p:cNvCxnSpPr/>
              <p:nvPr>
                <p:custDataLst>
                  <p:tags r:id="rId40"/>
                </p:custDataLst>
              </p:nvPr>
            </p:nvCxnSpPr>
            <p:spPr>
              <a:xfrm flipH="1" flipV="1">
                <a:off x="12306" y="6533"/>
                <a:ext cx="0" cy="39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>
                <p:custDataLst>
                  <p:tags r:id="rId41"/>
                </p:custDataLst>
              </p:nvPr>
            </p:nvCxnSpPr>
            <p:spPr>
              <a:xfrm rot="16200000" flipH="1" flipV="1">
                <a:off x="11668" y="7475"/>
                <a:ext cx="0" cy="39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>
                <p:custDataLst>
                  <p:tags r:id="rId42"/>
                </p:custDataLst>
              </p:nvPr>
            </p:nvCxnSpPr>
            <p:spPr>
              <a:xfrm rot="16200000" flipH="1" flipV="1">
                <a:off x="12926" y="7475"/>
                <a:ext cx="0" cy="39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文本框 61"/>
            <p:cNvSpPr txBox="1"/>
            <p:nvPr>
              <p:custDataLst>
                <p:tags r:id="rId43"/>
              </p:custDataLst>
            </p:nvPr>
          </p:nvSpPr>
          <p:spPr>
            <a:xfrm>
              <a:off x="16000" y="4928"/>
              <a:ext cx="226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COONa</a:t>
              </a:r>
              <a:endPara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文本框 62"/>
            <p:cNvSpPr txBox="1"/>
            <p:nvPr>
              <p:custDataLst>
                <p:tags r:id="rId44"/>
              </p:custDataLst>
            </p:nvPr>
          </p:nvSpPr>
          <p:spPr>
            <a:xfrm>
              <a:off x="17018" y="6202"/>
              <a:ext cx="10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ONa</a:t>
              </a:r>
              <a:endPara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64" name="文本框 63"/>
            <p:cNvSpPr txBox="1"/>
            <p:nvPr>
              <p:custDataLst>
                <p:tags r:id="rId45"/>
              </p:custDataLst>
            </p:nvPr>
          </p:nvSpPr>
          <p:spPr>
            <a:xfrm>
              <a:off x="14040" y="6234"/>
              <a:ext cx="179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HOCH</a:t>
              </a:r>
              <a:r>
                <a:rPr lang="en-US" altLang="zh-CN" sz="20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000" b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文本框 64"/>
          <p:cNvSpPr txBox="1"/>
          <p:nvPr>
            <p:custDataLst>
              <p:tags r:id="rId46"/>
            </p:custDataLst>
          </p:nvPr>
        </p:nvSpPr>
        <p:spPr>
          <a:xfrm>
            <a:off x="4800600" y="4198620"/>
            <a:ext cx="55562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Na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66" name="组合 65"/>
          <p:cNvGrpSpPr/>
          <p:nvPr>
            <p:custDataLst>
              <p:tags r:id="rId47"/>
            </p:custDataLst>
          </p:nvPr>
        </p:nvGrpSpPr>
        <p:grpSpPr>
          <a:xfrm>
            <a:off x="1583055" y="3673475"/>
            <a:ext cx="2682240" cy="1275715"/>
            <a:chOff x="14040" y="4928"/>
            <a:chExt cx="4224" cy="2009"/>
          </a:xfrm>
        </p:grpSpPr>
        <p:grpSp>
          <p:nvGrpSpPr>
            <p:cNvPr id="67" name="组合 66"/>
            <p:cNvGrpSpPr/>
            <p:nvPr>
              <p:custDataLst>
                <p:tags r:id="rId48"/>
              </p:custDataLst>
            </p:nvPr>
          </p:nvGrpSpPr>
          <p:grpSpPr>
            <a:xfrm>
              <a:off x="15435" y="5400"/>
              <a:ext cx="1654" cy="1537"/>
              <a:chOff x="11470" y="6533"/>
              <a:chExt cx="1654" cy="1537"/>
            </a:xfrm>
          </p:grpSpPr>
          <p:pic>
            <p:nvPicPr>
              <p:cNvPr id="68" name="图片 67"/>
              <p:cNvPicPr>
                <a:picLocks noChangeAspect="1"/>
              </p:cNvPicPr>
              <p:nvPr>
                <p:custDataLst>
                  <p:tags r:id="rId49"/>
                </p:custDataLst>
              </p:nvPr>
            </p:nvPicPr>
            <p:blipFill>
              <a:blip r:embed="rId8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6200000">
                <a:off x="11633" y="6838"/>
                <a:ext cx="1314" cy="1150"/>
              </a:xfrm>
              <a:prstGeom prst="rect">
                <a:avLst/>
              </a:prstGeom>
            </p:spPr>
          </p:pic>
          <p:cxnSp>
            <p:nvCxnSpPr>
              <p:cNvPr id="69" name="直接连接符 68"/>
              <p:cNvCxnSpPr/>
              <p:nvPr>
                <p:custDataLst>
                  <p:tags r:id="rId50"/>
                </p:custDataLst>
              </p:nvPr>
            </p:nvCxnSpPr>
            <p:spPr>
              <a:xfrm flipH="1" flipV="1">
                <a:off x="12306" y="6533"/>
                <a:ext cx="0" cy="39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>
                <p:custDataLst>
                  <p:tags r:id="rId51"/>
                </p:custDataLst>
              </p:nvPr>
            </p:nvCxnSpPr>
            <p:spPr>
              <a:xfrm rot="16200000" flipH="1" flipV="1">
                <a:off x="11668" y="7475"/>
                <a:ext cx="0" cy="39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>
                <p:custDataLst>
                  <p:tags r:id="rId52"/>
                </p:custDataLst>
              </p:nvPr>
            </p:nvCxnSpPr>
            <p:spPr>
              <a:xfrm rot="16200000" flipH="1" flipV="1">
                <a:off x="12926" y="7475"/>
                <a:ext cx="0" cy="39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文本框 71"/>
            <p:cNvSpPr txBox="1"/>
            <p:nvPr>
              <p:custDataLst>
                <p:tags r:id="rId53"/>
              </p:custDataLst>
            </p:nvPr>
          </p:nvSpPr>
          <p:spPr>
            <a:xfrm>
              <a:off x="16000" y="4928"/>
              <a:ext cx="226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COOH</a:t>
              </a:r>
              <a:endPara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文本框 72"/>
            <p:cNvSpPr txBox="1"/>
            <p:nvPr>
              <p:custDataLst>
                <p:tags r:id="rId54"/>
              </p:custDataLst>
            </p:nvPr>
          </p:nvSpPr>
          <p:spPr>
            <a:xfrm>
              <a:off x="17018" y="6202"/>
              <a:ext cx="910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OH</a:t>
              </a:r>
              <a:endPara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74" name="文本框 73"/>
            <p:cNvSpPr txBox="1"/>
            <p:nvPr>
              <p:custDataLst>
                <p:tags r:id="rId55"/>
              </p:custDataLst>
            </p:nvPr>
          </p:nvSpPr>
          <p:spPr>
            <a:xfrm>
              <a:off x="14040" y="6234"/>
              <a:ext cx="179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HOCH</a:t>
              </a:r>
              <a:r>
                <a:rPr lang="en-US" altLang="zh-CN" sz="20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000" b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5" name="直接箭头连接符 74"/>
          <p:cNvCxnSpPr/>
          <p:nvPr>
            <p:custDataLst>
              <p:tags r:id="rId56"/>
            </p:custDataLst>
          </p:nvPr>
        </p:nvCxnSpPr>
        <p:spPr>
          <a:xfrm>
            <a:off x="4323080" y="4672330"/>
            <a:ext cx="16408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/>
          <p:cNvSpPr/>
          <p:nvPr>
            <p:custDataLst>
              <p:tags r:id="rId57"/>
            </p:custDataLst>
          </p:nvPr>
        </p:nvSpPr>
        <p:spPr>
          <a:xfrm>
            <a:off x="4354195" y="4236085"/>
            <a:ext cx="1531620" cy="389890"/>
          </a:xfrm>
          <a:prstGeom prst="rect">
            <a:avLst/>
          </a:prstGeom>
          <a:noFill/>
          <a:ln>
            <a:solidFill>
              <a:srgbClr val="4E5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>
            <p:custDataLst>
              <p:tags r:id="rId58"/>
            </p:custDataLst>
          </p:nvPr>
        </p:nvGrpSpPr>
        <p:grpSpPr>
          <a:xfrm>
            <a:off x="6044565" y="3673475"/>
            <a:ext cx="2788920" cy="1428115"/>
            <a:chOff x="13872" y="4928"/>
            <a:chExt cx="4392" cy="2249"/>
          </a:xfrm>
        </p:grpSpPr>
        <p:grpSp>
          <p:nvGrpSpPr>
            <p:cNvPr id="78" name="组合 77"/>
            <p:cNvGrpSpPr/>
            <p:nvPr>
              <p:custDataLst>
                <p:tags r:id="rId59"/>
              </p:custDataLst>
            </p:nvPr>
          </p:nvGrpSpPr>
          <p:grpSpPr>
            <a:xfrm>
              <a:off x="15435" y="5400"/>
              <a:ext cx="1654" cy="1537"/>
              <a:chOff x="11470" y="6533"/>
              <a:chExt cx="1654" cy="1537"/>
            </a:xfrm>
          </p:grpSpPr>
          <p:pic>
            <p:nvPicPr>
              <p:cNvPr id="79" name="图片 78"/>
              <p:cNvPicPr>
                <a:picLocks noChangeAspect="1"/>
              </p:cNvPicPr>
              <p:nvPr>
                <p:custDataLst>
                  <p:tags r:id="rId60"/>
                </p:custDataLst>
              </p:nvPr>
            </p:nvPicPr>
            <p:blipFill>
              <a:blip r:embed="rId8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6200000">
                <a:off x="11633" y="6838"/>
                <a:ext cx="1314" cy="1150"/>
              </a:xfrm>
              <a:prstGeom prst="rect">
                <a:avLst/>
              </a:prstGeom>
            </p:spPr>
          </p:pic>
          <p:cxnSp>
            <p:nvCxnSpPr>
              <p:cNvPr id="80" name="直接连接符 79"/>
              <p:cNvCxnSpPr/>
              <p:nvPr>
                <p:custDataLst>
                  <p:tags r:id="rId61"/>
                </p:custDataLst>
              </p:nvPr>
            </p:nvCxnSpPr>
            <p:spPr>
              <a:xfrm flipH="1" flipV="1">
                <a:off x="12306" y="6533"/>
                <a:ext cx="0" cy="39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>
                <p:custDataLst>
                  <p:tags r:id="rId62"/>
                </p:custDataLst>
              </p:nvPr>
            </p:nvCxnSpPr>
            <p:spPr>
              <a:xfrm rot="16200000" flipH="1" flipV="1">
                <a:off x="11668" y="7475"/>
                <a:ext cx="0" cy="39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>
                <p:custDataLst>
                  <p:tags r:id="rId63"/>
                </p:custDataLst>
              </p:nvPr>
            </p:nvCxnSpPr>
            <p:spPr>
              <a:xfrm rot="16200000" flipH="1" flipV="1">
                <a:off x="12926" y="7475"/>
                <a:ext cx="0" cy="39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文本框 82"/>
            <p:cNvSpPr txBox="1"/>
            <p:nvPr>
              <p:custDataLst>
                <p:tags r:id="rId64"/>
              </p:custDataLst>
            </p:nvPr>
          </p:nvSpPr>
          <p:spPr>
            <a:xfrm>
              <a:off x="16000" y="4928"/>
              <a:ext cx="226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COONa</a:t>
              </a:r>
              <a:endPara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文本框 83"/>
            <p:cNvSpPr txBox="1"/>
            <p:nvPr>
              <p:custDataLst>
                <p:tags r:id="rId65"/>
              </p:custDataLst>
            </p:nvPr>
          </p:nvSpPr>
          <p:spPr>
            <a:xfrm>
              <a:off x="17018" y="6202"/>
              <a:ext cx="10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ONa</a:t>
              </a:r>
              <a:endPara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85" name="文本框 84"/>
            <p:cNvSpPr txBox="1"/>
            <p:nvPr>
              <p:custDataLst>
                <p:tags r:id="rId66"/>
              </p:custDataLst>
            </p:nvPr>
          </p:nvSpPr>
          <p:spPr>
            <a:xfrm>
              <a:off x="13872" y="6234"/>
              <a:ext cx="1797" cy="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NaOCH</a:t>
              </a:r>
              <a:r>
                <a:rPr lang="en-US" altLang="zh-CN" sz="20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000" b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组合 85"/>
          <p:cNvGrpSpPr/>
          <p:nvPr>
            <p:custDataLst>
              <p:tags r:id="rId67"/>
            </p:custDataLst>
          </p:nvPr>
        </p:nvGrpSpPr>
        <p:grpSpPr>
          <a:xfrm>
            <a:off x="1599565" y="4958080"/>
            <a:ext cx="2682240" cy="1275715"/>
            <a:chOff x="14040" y="4928"/>
            <a:chExt cx="4224" cy="2009"/>
          </a:xfrm>
        </p:grpSpPr>
        <p:grpSp>
          <p:nvGrpSpPr>
            <p:cNvPr id="87" name="组合 86"/>
            <p:cNvGrpSpPr/>
            <p:nvPr>
              <p:custDataLst>
                <p:tags r:id="rId68"/>
              </p:custDataLst>
            </p:nvPr>
          </p:nvGrpSpPr>
          <p:grpSpPr>
            <a:xfrm>
              <a:off x="15435" y="5400"/>
              <a:ext cx="1654" cy="1537"/>
              <a:chOff x="11470" y="6533"/>
              <a:chExt cx="1654" cy="1537"/>
            </a:xfrm>
          </p:grpSpPr>
          <p:pic>
            <p:nvPicPr>
              <p:cNvPr id="88" name="图片 87"/>
              <p:cNvPicPr>
                <a:picLocks noChangeAspect="1"/>
              </p:cNvPicPr>
              <p:nvPr>
                <p:custDataLst>
                  <p:tags r:id="rId69"/>
                </p:custDataLst>
              </p:nvPr>
            </p:nvPicPr>
            <p:blipFill>
              <a:blip r:embed="rId8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6200000">
                <a:off x="11633" y="6838"/>
                <a:ext cx="1314" cy="1150"/>
              </a:xfrm>
              <a:prstGeom prst="rect">
                <a:avLst/>
              </a:prstGeom>
            </p:spPr>
          </p:pic>
          <p:cxnSp>
            <p:nvCxnSpPr>
              <p:cNvPr id="89" name="直接连接符 88"/>
              <p:cNvCxnSpPr/>
              <p:nvPr>
                <p:custDataLst>
                  <p:tags r:id="rId70"/>
                </p:custDataLst>
              </p:nvPr>
            </p:nvCxnSpPr>
            <p:spPr>
              <a:xfrm flipH="1" flipV="1">
                <a:off x="12306" y="6533"/>
                <a:ext cx="0" cy="39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>
                <p:custDataLst>
                  <p:tags r:id="rId71"/>
                </p:custDataLst>
              </p:nvPr>
            </p:nvCxnSpPr>
            <p:spPr>
              <a:xfrm rot="16200000" flipH="1" flipV="1">
                <a:off x="11668" y="7475"/>
                <a:ext cx="0" cy="39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>
                <p:custDataLst>
                  <p:tags r:id="rId72"/>
                </p:custDataLst>
              </p:nvPr>
            </p:nvCxnSpPr>
            <p:spPr>
              <a:xfrm rot="16200000" flipH="1" flipV="1">
                <a:off x="12926" y="7475"/>
                <a:ext cx="0" cy="39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文本框 91"/>
            <p:cNvSpPr txBox="1"/>
            <p:nvPr>
              <p:custDataLst>
                <p:tags r:id="rId73"/>
              </p:custDataLst>
            </p:nvPr>
          </p:nvSpPr>
          <p:spPr>
            <a:xfrm>
              <a:off x="16000" y="4928"/>
              <a:ext cx="226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COONa</a:t>
              </a:r>
              <a:endPara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文本框 92"/>
            <p:cNvSpPr txBox="1"/>
            <p:nvPr>
              <p:custDataLst>
                <p:tags r:id="rId74"/>
              </p:custDataLst>
            </p:nvPr>
          </p:nvSpPr>
          <p:spPr>
            <a:xfrm>
              <a:off x="17018" y="6202"/>
              <a:ext cx="10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ONa</a:t>
              </a:r>
              <a:endPara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94" name="文本框 93"/>
            <p:cNvSpPr txBox="1"/>
            <p:nvPr>
              <p:custDataLst>
                <p:tags r:id="rId75"/>
              </p:custDataLst>
            </p:nvPr>
          </p:nvSpPr>
          <p:spPr>
            <a:xfrm>
              <a:off x="14040" y="6234"/>
              <a:ext cx="179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HOCH</a:t>
              </a:r>
              <a:r>
                <a:rPr lang="en-US" altLang="zh-CN" sz="20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000" b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5" name="直接箭头连接符 94"/>
          <p:cNvCxnSpPr/>
          <p:nvPr>
            <p:custDataLst>
              <p:tags r:id="rId76"/>
            </p:custDataLst>
          </p:nvPr>
        </p:nvCxnSpPr>
        <p:spPr>
          <a:xfrm>
            <a:off x="4298950" y="5996940"/>
            <a:ext cx="16408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矩形 95"/>
          <p:cNvSpPr/>
          <p:nvPr>
            <p:custDataLst>
              <p:tags r:id="rId77"/>
            </p:custDataLst>
          </p:nvPr>
        </p:nvSpPr>
        <p:spPr>
          <a:xfrm>
            <a:off x="6103620" y="5767070"/>
            <a:ext cx="1531620" cy="389890"/>
          </a:xfrm>
          <a:prstGeom prst="rect">
            <a:avLst/>
          </a:prstGeom>
          <a:noFill/>
          <a:ln>
            <a:solidFill>
              <a:srgbClr val="4E5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96"/>
          <p:cNvSpPr txBox="1"/>
          <p:nvPr>
            <p:custDataLst>
              <p:tags r:id="rId78"/>
            </p:custDataLst>
          </p:nvPr>
        </p:nvSpPr>
        <p:spPr>
          <a:xfrm>
            <a:off x="4470400" y="5555615"/>
            <a:ext cx="135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足量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CO</a:t>
            </a:r>
            <a:r>
              <a:rPr 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文本框 97"/>
          <p:cNvSpPr txBox="1"/>
          <p:nvPr>
            <p:custDataLst>
              <p:tags r:id="rId79"/>
            </p:custDataLst>
          </p:nvPr>
        </p:nvSpPr>
        <p:spPr>
          <a:xfrm>
            <a:off x="7735570" y="5751195"/>
            <a:ext cx="3549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+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8" name="矩形 107"/>
          <p:cNvSpPr/>
          <p:nvPr>
            <p:custDataLst>
              <p:tags r:id="rId80"/>
            </p:custDataLst>
          </p:nvPr>
        </p:nvSpPr>
        <p:spPr>
          <a:xfrm>
            <a:off x="8231505" y="4881245"/>
            <a:ext cx="2682875" cy="1259840"/>
          </a:xfrm>
          <a:prstGeom prst="rect">
            <a:avLst/>
          </a:prstGeom>
          <a:noFill/>
          <a:ln>
            <a:solidFill>
              <a:srgbClr val="4E5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0" name="组合 109"/>
          <p:cNvGrpSpPr/>
          <p:nvPr>
            <p:custDataLst>
              <p:tags r:id="rId81"/>
            </p:custDataLst>
          </p:nvPr>
        </p:nvGrpSpPr>
        <p:grpSpPr>
          <a:xfrm>
            <a:off x="8322945" y="4881245"/>
            <a:ext cx="2682240" cy="1254125"/>
            <a:chOff x="13107" y="7687"/>
            <a:chExt cx="4224" cy="1975"/>
          </a:xfrm>
        </p:grpSpPr>
        <p:grpSp>
          <p:nvGrpSpPr>
            <p:cNvPr id="99" name="组合 98"/>
            <p:cNvGrpSpPr/>
            <p:nvPr>
              <p:custDataLst>
                <p:tags r:id="rId82"/>
              </p:custDataLst>
            </p:nvPr>
          </p:nvGrpSpPr>
          <p:grpSpPr>
            <a:xfrm>
              <a:off x="13107" y="7687"/>
              <a:ext cx="4224" cy="1934"/>
              <a:chOff x="14040" y="4928"/>
              <a:chExt cx="4224" cy="1934"/>
            </a:xfrm>
          </p:grpSpPr>
          <p:sp>
            <p:nvSpPr>
              <p:cNvPr id="100" name="文本框 99"/>
              <p:cNvSpPr txBox="1"/>
              <p:nvPr>
                <p:custDataLst>
                  <p:tags r:id="rId83"/>
                </p:custDataLst>
              </p:nvPr>
            </p:nvSpPr>
            <p:spPr>
              <a:xfrm>
                <a:off x="14040" y="6234"/>
                <a:ext cx="1797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HOCH</a:t>
                </a:r>
                <a:r>
                  <a:rPr lang="en-US" altLang="zh-CN" sz="2000" b="1" baseline="-250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zh-CN" sz="2000" b="1" baseline="-25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1" name="组合 100"/>
              <p:cNvGrpSpPr/>
              <p:nvPr>
                <p:custDataLst>
                  <p:tags r:id="rId84"/>
                </p:custDataLst>
              </p:nvPr>
            </p:nvGrpSpPr>
            <p:grpSpPr>
              <a:xfrm>
                <a:off x="15435" y="5400"/>
                <a:ext cx="1655" cy="1141"/>
                <a:chOff x="11470" y="6533"/>
                <a:chExt cx="1655" cy="1141"/>
              </a:xfrm>
            </p:grpSpPr>
            <p:cxnSp>
              <p:nvCxnSpPr>
                <p:cNvPr id="103" name="直接连接符 102"/>
                <p:cNvCxnSpPr/>
                <p:nvPr>
                  <p:custDataLst>
                    <p:tags r:id="rId85"/>
                  </p:custDataLst>
                </p:nvPr>
              </p:nvCxnSpPr>
              <p:spPr>
                <a:xfrm flipH="1" flipV="1">
                  <a:off x="12306" y="6533"/>
                  <a:ext cx="0" cy="397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接连接符 103"/>
                <p:cNvCxnSpPr/>
                <p:nvPr>
                  <p:custDataLst>
                    <p:tags r:id="rId86"/>
                  </p:custDataLst>
                </p:nvPr>
              </p:nvCxnSpPr>
              <p:spPr>
                <a:xfrm rot="16200000" flipH="1" flipV="1">
                  <a:off x="11668" y="7475"/>
                  <a:ext cx="0" cy="397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接连接符 104"/>
                <p:cNvCxnSpPr/>
                <p:nvPr>
                  <p:custDataLst>
                    <p:tags r:id="rId87"/>
                  </p:custDataLst>
                </p:nvPr>
              </p:nvCxnSpPr>
              <p:spPr>
                <a:xfrm rot="16200000" flipH="1" flipV="1">
                  <a:off x="12926" y="7475"/>
                  <a:ext cx="0" cy="397"/>
                </a:xfrm>
                <a:prstGeom prst="line">
                  <a:avLst/>
                </a:prstGeom>
                <a:ln w="2222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文本框 105"/>
              <p:cNvSpPr txBox="1"/>
              <p:nvPr>
                <p:custDataLst>
                  <p:tags r:id="rId88"/>
                </p:custDataLst>
              </p:nvPr>
            </p:nvSpPr>
            <p:spPr>
              <a:xfrm>
                <a:off x="16000" y="4928"/>
                <a:ext cx="226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COONa</a:t>
                </a:r>
                <a:endParaRPr lang="en-US" altLang="zh-CN" sz="20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文本框 106"/>
              <p:cNvSpPr txBox="1"/>
              <p:nvPr>
                <p:custDataLst>
                  <p:tags r:id="rId89"/>
                </p:custDataLst>
              </p:nvPr>
            </p:nvSpPr>
            <p:spPr>
              <a:xfrm>
                <a:off x="17018" y="6202"/>
                <a:ext cx="910" cy="62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0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OH</a:t>
                </a:r>
                <a:endParaRPr lang="en-US" altLang="zh-CN" sz="20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pic>
          <p:nvPicPr>
            <p:cNvPr id="109" name="图片 108"/>
            <p:cNvPicPr>
              <a:picLocks noChangeAspect="1"/>
            </p:cNvPicPr>
            <p:nvPr>
              <p:custDataLst>
                <p:tags r:id="rId90"/>
              </p:custDataLst>
            </p:nvPr>
          </p:nvPicPr>
          <p:blipFill>
            <a:blip r:embed="rId9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63" y="8436"/>
              <a:ext cx="1169" cy="1227"/>
            </a:xfrm>
            <a:prstGeom prst="rect">
              <a:avLst/>
            </a:prstGeom>
          </p:spPr>
        </p:pic>
      </p:grpSp>
    </p:spTree>
    <p:custDataLst>
      <p:tags r:id="rId9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873250" y="1292225"/>
            <a:ext cx="8192770" cy="4700270"/>
            <a:chOff x="2975" y="1665"/>
            <a:chExt cx="12902" cy="7402"/>
          </a:xfrm>
        </p:grpSpPr>
        <p:sp>
          <p:nvSpPr>
            <p:cNvPr id="7" name="Summary"/>
            <p:cNvSpPr/>
            <p:nvPr>
              <p:custDataLst>
                <p:tags r:id="rId2"/>
              </p:custDataLst>
            </p:nvPr>
          </p:nvSpPr>
          <p:spPr>
            <a:xfrm>
              <a:off x="10280" y="5429"/>
              <a:ext cx="300" cy="1359"/>
            </a:xfrm>
            <a:custGeom>
              <a:avLst/>
              <a:gdLst/>
              <a:ahLst/>
              <a:cxnLst/>
              <a:rect l="0" t="0" r="0" b="0"/>
              <a:pathLst>
                <a:path w="91200" h="411540" fill="none">
                  <a:moveTo>
                    <a:pt x="643" y="0"/>
                  </a:moveTo>
                  <a:cubicBezTo>
                    <a:pt x="51653" y="0"/>
                    <a:pt x="54472" y="27795"/>
                    <a:pt x="50512" y="68923"/>
                  </a:cubicBezTo>
                  <a:cubicBezTo>
                    <a:pt x="43110" y="145778"/>
                    <a:pt x="44654" y="156934"/>
                    <a:pt x="44654" y="234145"/>
                  </a:cubicBezTo>
                  <a:lnTo>
                    <a:pt x="44654" y="270646"/>
                  </a:lnTo>
                  <a:cubicBezTo>
                    <a:pt x="44654" y="347857"/>
                    <a:pt x="77211" y="411540"/>
                    <a:pt x="0" y="411540"/>
                  </a:cubicBezTo>
                </a:path>
              </a:pathLst>
            </a:custGeom>
            <a:solidFill>
              <a:srgbClr val="F8AE1A"/>
            </a:solidFill>
            <a:ln w="7600" cap="flat">
              <a:solidFill>
                <a:srgbClr val="F8AE1A"/>
              </a:solidFill>
              <a:round/>
            </a:ln>
          </p:spPr>
          <p:txBody>
            <a:bodyPr/>
            <a:lstStyle/>
            <a:p>
              <a:endParaRPr b="1"/>
            </a:p>
          </p:txBody>
        </p:sp>
        <p:sp>
          <p:nvSpPr>
            <p:cNvPr id="8" name="MMConnector"/>
            <p:cNvSpPr/>
            <p:nvPr>
              <p:custDataLst>
                <p:tags r:id="rId3"/>
              </p:custDataLst>
            </p:nvPr>
          </p:nvSpPr>
          <p:spPr>
            <a:xfrm>
              <a:off x="4491" y="4431"/>
              <a:ext cx="1207" cy="1224"/>
            </a:xfrm>
            <a:custGeom>
              <a:avLst/>
              <a:gdLst/>
              <a:ahLst/>
              <a:cxnLst/>
              <a:rect l="0" t="0" r="0" b="0"/>
              <a:pathLst>
                <a:path w="367224" h="370500" fill="none">
                  <a:moveTo>
                    <a:pt x="-49924" y="76950"/>
                  </a:moveTo>
                  <a:cubicBezTo>
                    <a:pt x="40246" y="-90359"/>
                    <a:pt x="112431" y="-293550"/>
                    <a:pt x="317300" y="-293550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 b="1"/>
            </a:p>
          </p:txBody>
        </p:sp>
        <p:sp>
          <p:nvSpPr>
            <p:cNvPr id="9" name="MMConnector"/>
            <p:cNvSpPr/>
            <p:nvPr>
              <p:custDataLst>
                <p:tags r:id="rId4"/>
              </p:custDataLst>
            </p:nvPr>
          </p:nvSpPr>
          <p:spPr>
            <a:xfrm>
              <a:off x="8807" y="2870"/>
              <a:ext cx="600" cy="1181"/>
            </a:xfrm>
            <a:custGeom>
              <a:avLst/>
              <a:gdLst/>
              <a:ahLst/>
              <a:cxnLst/>
              <a:rect l="0" t="0" r="0" b="0"/>
              <a:pathLst>
                <a:path w="182400" h="357580" fill="none">
                  <a:moveTo>
                    <a:pt x="-91200" y="178790"/>
                  </a:moveTo>
                  <a:cubicBezTo>
                    <a:pt x="19847" y="178790"/>
                    <a:pt x="-52389" y="-178790"/>
                    <a:pt x="91200" y="-178790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 b="1"/>
            </a:p>
          </p:txBody>
        </p:sp>
        <p:sp>
          <p:nvSpPr>
            <p:cNvPr id="10" name="MMConnector"/>
            <p:cNvSpPr/>
            <p:nvPr>
              <p:custDataLst>
                <p:tags r:id="rId5"/>
              </p:custDataLst>
            </p:nvPr>
          </p:nvSpPr>
          <p:spPr>
            <a:xfrm>
              <a:off x="8807" y="3243"/>
              <a:ext cx="600" cy="437"/>
            </a:xfrm>
            <a:custGeom>
              <a:avLst/>
              <a:gdLst/>
              <a:ahLst/>
              <a:cxnLst/>
              <a:rect l="0" t="0" r="0" b="0"/>
              <a:pathLst>
                <a:path w="182400" h="132240" fill="none">
                  <a:moveTo>
                    <a:pt x="-91200" y="66120"/>
                  </a:moveTo>
                  <a:cubicBezTo>
                    <a:pt x="-2870" y="66120"/>
                    <a:pt x="618" y="-66120"/>
                    <a:pt x="91200" y="-66120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 b="1"/>
            </a:p>
          </p:txBody>
        </p:sp>
        <p:sp>
          <p:nvSpPr>
            <p:cNvPr id="11" name="MMConnector"/>
            <p:cNvSpPr/>
            <p:nvPr>
              <p:custDataLst>
                <p:tags r:id="rId6"/>
              </p:custDataLst>
            </p:nvPr>
          </p:nvSpPr>
          <p:spPr>
            <a:xfrm>
              <a:off x="8807" y="3987"/>
              <a:ext cx="600" cy="1052"/>
            </a:xfrm>
            <a:custGeom>
              <a:avLst/>
              <a:gdLst/>
              <a:ahLst/>
              <a:cxnLst/>
              <a:rect l="0" t="0" r="0" b="0"/>
              <a:pathLst>
                <a:path w="182400" h="318440" fill="none">
                  <a:moveTo>
                    <a:pt x="-91200" y="-159220"/>
                  </a:moveTo>
                  <a:cubicBezTo>
                    <a:pt x="16405" y="-159220"/>
                    <a:pt x="-44358" y="159220"/>
                    <a:pt x="91200" y="159220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 b="1"/>
            </a:p>
          </p:txBody>
        </p:sp>
        <p:sp>
          <p:nvSpPr>
            <p:cNvPr id="12" name="MMConnector"/>
            <p:cNvSpPr/>
            <p:nvPr>
              <p:custDataLst>
                <p:tags r:id="rId7"/>
              </p:custDataLst>
            </p:nvPr>
          </p:nvSpPr>
          <p:spPr>
            <a:xfrm>
              <a:off x="11480" y="4141"/>
              <a:ext cx="600" cy="744"/>
            </a:xfrm>
            <a:custGeom>
              <a:avLst/>
              <a:gdLst/>
              <a:ahLst/>
              <a:cxnLst/>
              <a:rect l="0" t="0" r="0" b="0"/>
              <a:pathLst>
                <a:path w="182400" h="225340" fill="none">
                  <a:moveTo>
                    <a:pt x="-91200" y="112670"/>
                  </a:moveTo>
                  <a:cubicBezTo>
                    <a:pt x="7278" y="112670"/>
                    <a:pt x="-23062" y="-112670"/>
                    <a:pt x="91200" y="-112670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 b="1"/>
            </a:p>
          </p:txBody>
        </p:sp>
        <p:sp>
          <p:nvSpPr>
            <p:cNvPr id="13" name="MMConnector"/>
            <p:cNvSpPr/>
            <p:nvPr>
              <p:custDataLst>
                <p:tags r:id="rId8"/>
              </p:custDataLst>
            </p:nvPr>
          </p:nvSpPr>
          <p:spPr>
            <a:xfrm>
              <a:off x="11480" y="4513"/>
              <a:ext cx="600" cy="25"/>
            </a:xfrm>
            <a:custGeom>
              <a:avLst/>
              <a:gdLst/>
              <a:ahLst/>
              <a:cxnLst/>
              <a:rect l="0" t="0" r="0" b="0"/>
              <a:pathLst>
                <a:path w="182400" h="7600" fill="none">
                  <a:moveTo>
                    <a:pt x="-91200" y="0"/>
                  </a:moveTo>
                  <a:cubicBezTo>
                    <a:pt x="-18240" y="0"/>
                    <a:pt x="36480" y="0"/>
                    <a:pt x="91200" y="0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 b="1"/>
            </a:p>
          </p:txBody>
        </p:sp>
        <p:sp>
          <p:nvSpPr>
            <p:cNvPr id="14" name="MMConnector"/>
            <p:cNvSpPr/>
            <p:nvPr>
              <p:custDataLst>
                <p:tags r:id="rId9"/>
              </p:custDataLst>
            </p:nvPr>
          </p:nvSpPr>
          <p:spPr>
            <a:xfrm>
              <a:off x="11480" y="4861"/>
              <a:ext cx="600" cy="744"/>
            </a:xfrm>
            <a:custGeom>
              <a:avLst/>
              <a:gdLst/>
              <a:ahLst/>
              <a:cxnLst/>
              <a:rect l="0" t="0" r="0" b="0"/>
              <a:pathLst>
                <a:path w="182400" h="225340" fill="none">
                  <a:moveTo>
                    <a:pt x="-91200" y="-112670"/>
                  </a:moveTo>
                  <a:cubicBezTo>
                    <a:pt x="7278" y="-112670"/>
                    <a:pt x="-23062" y="112670"/>
                    <a:pt x="91200" y="112670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 b="1"/>
            </a:p>
          </p:txBody>
        </p:sp>
        <p:sp>
          <p:nvSpPr>
            <p:cNvPr id="15" name="MMConnector"/>
            <p:cNvSpPr/>
            <p:nvPr>
              <p:custDataLst>
                <p:tags r:id="rId10"/>
              </p:custDataLst>
            </p:nvPr>
          </p:nvSpPr>
          <p:spPr>
            <a:xfrm>
              <a:off x="13504" y="5233"/>
              <a:ext cx="600" cy="25"/>
            </a:xfrm>
            <a:custGeom>
              <a:avLst/>
              <a:gdLst/>
              <a:ahLst/>
              <a:cxnLst/>
              <a:rect l="0" t="0" r="0" b="0"/>
              <a:pathLst>
                <a:path w="182400" h="7600" fill="none">
                  <a:moveTo>
                    <a:pt x="-91200" y="0"/>
                  </a:moveTo>
                  <a:cubicBezTo>
                    <a:pt x="-18240" y="0"/>
                    <a:pt x="36480" y="0"/>
                    <a:pt x="91200" y="0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 b="1"/>
            </a:p>
          </p:txBody>
        </p:sp>
        <p:sp>
          <p:nvSpPr>
            <p:cNvPr id="16" name="MMConnector"/>
            <p:cNvSpPr/>
            <p:nvPr>
              <p:custDataLst>
                <p:tags r:id="rId11"/>
              </p:custDataLst>
            </p:nvPr>
          </p:nvSpPr>
          <p:spPr>
            <a:xfrm>
              <a:off x="13179" y="3769"/>
              <a:ext cx="600" cy="25"/>
            </a:xfrm>
            <a:custGeom>
              <a:avLst/>
              <a:gdLst/>
              <a:ahLst/>
              <a:cxnLst/>
              <a:rect l="0" t="0" r="0" b="0"/>
              <a:pathLst>
                <a:path w="182400" h="7600" fill="none">
                  <a:moveTo>
                    <a:pt x="-91200" y="0"/>
                  </a:moveTo>
                  <a:cubicBezTo>
                    <a:pt x="-18240" y="0"/>
                    <a:pt x="36480" y="0"/>
                    <a:pt x="91200" y="0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 b="1"/>
            </a:p>
          </p:txBody>
        </p:sp>
        <p:sp>
          <p:nvSpPr>
            <p:cNvPr id="17" name="MMConnector"/>
            <p:cNvSpPr/>
            <p:nvPr>
              <p:custDataLst>
                <p:tags r:id="rId12"/>
              </p:custDataLst>
            </p:nvPr>
          </p:nvSpPr>
          <p:spPr>
            <a:xfrm>
              <a:off x="13504" y="4513"/>
              <a:ext cx="600" cy="25"/>
            </a:xfrm>
            <a:custGeom>
              <a:avLst/>
              <a:gdLst/>
              <a:ahLst/>
              <a:cxnLst/>
              <a:rect l="0" t="0" r="0" b="0"/>
              <a:pathLst>
                <a:path w="182400" h="7600" fill="none">
                  <a:moveTo>
                    <a:pt x="-91200" y="0"/>
                  </a:moveTo>
                  <a:cubicBezTo>
                    <a:pt x="-18240" y="0"/>
                    <a:pt x="36480" y="0"/>
                    <a:pt x="91200" y="0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 b="1"/>
            </a:p>
          </p:txBody>
        </p:sp>
        <p:sp>
          <p:nvSpPr>
            <p:cNvPr id="18" name="MMConnector"/>
            <p:cNvSpPr/>
            <p:nvPr>
              <p:custDataLst>
                <p:tags r:id="rId13"/>
              </p:custDataLst>
            </p:nvPr>
          </p:nvSpPr>
          <p:spPr>
            <a:xfrm>
              <a:off x="4515" y="5550"/>
              <a:ext cx="1049" cy="577"/>
            </a:xfrm>
            <a:custGeom>
              <a:avLst/>
              <a:gdLst/>
              <a:ahLst/>
              <a:cxnLst/>
              <a:rect l="0" t="0" r="0" b="0"/>
              <a:pathLst>
                <a:path w="319200" h="174786" fill="none">
                  <a:moveTo>
                    <a:pt x="-1900" y="-5781"/>
                  </a:moveTo>
                  <a:cubicBezTo>
                    <a:pt x="86821" y="80604"/>
                    <a:pt x="172767" y="169005"/>
                    <a:pt x="317300" y="169005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 b="1"/>
            </a:p>
          </p:txBody>
        </p:sp>
        <p:sp>
          <p:nvSpPr>
            <p:cNvPr id="19" name="MMConnector"/>
            <p:cNvSpPr/>
            <p:nvPr>
              <p:custDataLst>
                <p:tags r:id="rId14"/>
              </p:custDataLst>
            </p:nvPr>
          </p:nvSpPr>
          <p:spPr>
            <a:xfrm>
              <a:off x="8431" y="6076"/>
              <a:ext cx="600" cy="65"/>
            </a:xfrm>
            <a:custGeom>
              <a:avLst/>
              <a:gdLst/>
              <a:ahLst/>
              <a:cxnLst/>
              <a:rect l="0" t="0" r="0" b="0"/>
              <a:pathLst>
                <a:path w="182400" h="19570" fill="none">
                  <a:moveTo>
                    <a:pt x="-91200" y="9785"/>
                  </a:moveTo>
                  <a:cubicBezTo>
                    <a:pt x="-15935" y="9785"/>
                    <a:pt x="31102" y="-9785"/>
                    <a:pt x="91200" y="-9785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 b="1"/>
            </a:p>
          </p:txBody>
        </p:sp>
        <p:sp>
          <p:nvSpPr>
            <p:cNvPr id="20" name="MMConnector"/>
            <p:cNvSpPr/>
            <p:nvPr>
              <p:custDataLst>
                <p:tags r:id="rId15"/>
              </p:custDataLst>
            </p:nvPr>
          </p:nvSpPr>
          <p:spPr>
            <a:xfrm>
              <a:off x="8431" y="6448"/>
              <a:ext cx="600" cy="680"/>
            </a:xfrm>
            <a:custGeom>
              <a:avLst/>
              <a:gdLst/>
              <a:ahLst/>
              <a:cxnLst/>
              <a:rect l="0" t="0" r="0" b="0"/>
              <a:pathLst>
                <a:path w="182400" h="205770" fill="none">
                  <a:moveTo>
                    <a:pt x="-91200" y="-102885"/>
                  </a:moveTo>
                  <a:cubicBezTo>
                    <a:pt x="5216" y="-102885"/>
                    <a:pt x="-18252" y="102885"/>
                    <a:pt x="91200" y="102885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 b="1"/>
            </a:p>
          </p:txBody>
        </p:sp>
        <p:sp>
          <p:nvSpPr>
            <p:cNvPr id="21" name="MMConnector"/>
            <p:cNvSpPr/>
            <p:nvPr>
              <p:custDataLst>
                <p:tags r:id="rId16"/>
              </p:custDataLst>
            </p:nvPr>
          </p:nvSpPr>
          <p:spPr>
            <a:xfrm>
              <a:off x="4515" y="6520"/>
              <a:ext cx="1365" cy="2340"/>
            </a:xfrm>
            <a:custGeom>
              <a:avLst/>
              <a:gdLst/>
              <a:ahLst/>
              <a:cxnLst/>
              <a:rect l="0" t="0" r="0" b="0"/>
              <a:pathLst>
                <a:path w="415310" h="708510" fill="none">
                  <a:moveTo>
                    <a:pt x="-98010" y="-245955"/>
                  </a:moveTo>
                  <a:cubicBezTo>
                    <a:pt x="975" y="27462"/>
                    <a:pt x="21710" y="462555"/>
                    <a:pt x="317300" y="462555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 b="1"/>
            </a:p>
          </p:txBody>
        </p:sp>
        <p:sp>
          <p:nvSpPr>
            <p:cNvPr id="22" name="MMConnector"/>
            <p:cNvSpPr/>
            <p:nvPr>
              <p:custDataLst>
                <p:tags r:id="rId17"/>
              </p:custDataLst>
            </p:nvPr>
          </p:nvSpPr>
          <p:spPr>
            <a:xfrm>
              <a:off x="8431" y="8015"/>
              <a:ext cx="600" cy="65"/>
            </a:xfrm>
            <a:custGeom>
              <a:avLst/>
              <a:gdLst/>
              <a:ahLst/>
              <a:cxnLst/>
              <a:rect l="0" t="0" r="0" b="0"/>
              <a:pathLst>
                <a:path w="182400" h="19570" fill="none">
                  <a:moveTo>
                    <a:pt x="-91200" y="9785"/>
                  </a:moveTo>
                  <a:cubicBezTo>
                    <a:pt x="-15935" y="9785"/>
                    <a:pt x="31102" y="-9785"/>
                    <a:pt x="91200" y="-9785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 b="1"/>
            </a:p>
          </p:txBody>
        </p:sp>
        <p:sp>
          <p:nvSpPr>
            <p:cNvPr id="23" name="MMConnector"/>
            <p:cNvSpPr/>
            <p:nvPr>
              <p:custDataLst>
                <p:tags r:id="rId18"/>
              </p:custDataLst>
            </p:nvPr>
          </p:nvSpPr>
          <p:spPr>
            <a:xfrm>
              <a:off x="8431" y="8387"/>
              <a:ext cx="600" cy="680"/>
            </a:xfrm>
            <a:custGeom>
              <a:avLst/>
              <a:gdLst/>
              <a:ahLst/>
              <a:cxnLst/>
              <a:rect l="0" t="0" r="0" b="0"/>
              <a:pathLst>
                <a:path w="182400" h="205770" fill="none">
                  <a:moveTo>
                    <a:pt x="-91200" y="-102885"/>
                  </a:moveTo>
                  <a:cubicBezTo>
                    <a:pt x="5216" y="-102885"/>
                    <a:pt x="-18252" y="102885"/>
                    <a:pt x="91200" y="102885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 b="1"/>
            </a:p>
          </p:txBody>
        </p:sp>
        <p:sp>
          <p:nvSpPr>
            <p:cNvPr id="24" name="MMConnector"/>
            <p:cNvSpPr/>
            <p:nvPr>
              <p:custDataLst>
                <p:tags r:id="rId19"/>
              </p:custDataLst>
            </p:nvPr>
          </p:nvSpPr>
          <p:spPr>
            <a:xfrm>
              <a:off x="10130" y="7983"/>
              <a:ext cx="600" cy="25"/>
            </a:xfrm>
            <a:custGeom>
              <a:avLst/>
              <a:gdLst/>
              <a:ahLst/>
              <a:cxnLst/>
              <a:rect l="0" t="0" r="0" b="0"/>
              <a:pathLst>
                <a:path w="182400" h="7600" fill="none">
                  <a:moveTo>
                    <a:pt x="-91200" y="0"/>
                  </a:moveTo>
                  <a:cubicBezTo>
                    <a:pt x="-18240" y="0"/>
                    <a:pt x="36480" y="0"/>
                    <a:pt x="91200" y="0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 b="1"/>
            </a:p>
          </p:txBody>
        </p:sp>
        <p:sp>
          <p:nvSpPr>
            <p:cNvPr id="25" name="MMConnector"/>
            <p:cNvSpPr/>
            <p:nvPr>
              <p:custDataLst>
                <p:tags r:id="rId20"/>
              </p:custDataLst>
            </p:nvPr>
          </p:nvSpPr>
          <p:spPr>
            <a:xfrm>
              <a:off x="10779" y="8727"/>
              <a:ext cx="600" cy="25"/>
            </a:xfrm>
            <a:custGeom>
              <a:avLst/>
              <a:gdLst/>
              <a:ahLst/>
              <a:cxnLst/>
              <a:rect l="0" t="0" r="0" b="0"/>
              <a:pathLst>
                <a:path w="182400" h="7600" fill="none">
                  <a:moveTo>
                    <a:pt x="-91200" y="0"/>
                  </a:moveTo>
                  <a:cubicBezTo>
                    <a:pt x="-18240" y="0"/>
                    <a:pt x="36480" y="0"/>
                    <a:pt x="91200" y="0"/>
                  </a:cubicBezTo>
                </a:path>
              </a:pathLst>
            </a:custGeom>
            <a:noFill/>
            <a:ln w="7600" cap="rnd">
              <a:solidFill>
                <a:srgbClr val="696969"/>
              </a:solidFill>
              <a:round/>
            </a:ln>
          </p:spPr>
          <p:txBody>
            <a:bodyPr/>
            <a:lstStyle/>
            <a:p>
              <a:endParaRPr b="1"/>
            </a:p>
          </p:txBody>
        </p:sp>
        <p:sp>
          <p:nvSpPr>
            <p:cNvPr id="26" name="MainIdea"/>
            <p:cNvSpPr/>
            <p:nvPr>
              <p:custDataLst>
                <p:tags r:id="rId21"/>
              </p:custDataLst>
            </p:nvPr>
          </p:nvSpPr>
          <p:spPr>
            <a:xfrm>
              <a:off x="2975" y="4709"/>
              <a:ext cx="1558" cy="969"/>
            </a:xfrm>
            <a:custGeom>
              <a:avLst/>
              <a:gdLst>
                <a:gd name="rtl" fmla="*/ 154280 w 630800"/>
                <a:gd name="rtt" fmla="*/ 117420 h 433200"/>
                <a:gd name="rtr" fmla="*/ 473480 w 630800"/>
                <a:gd name="rtb" fmla="*/ 307420 h 433200"/>
              </a:gdLst>
              <a:ahLst/>
              <a:cxnLst/>
              <a:rect l="rtl" t="rtt" r="rtr" b="rtb"/>
              <a:pathLst>
                <a:path w="630800" h="433200">
                  <a:moveTo>
                    <a:pt x="30400" y="0"/>
                  </a:moveTo>
                  <a:lnTo>
                    <a:pt x="600400" y="0"/>
                  </a:lnTo>
                  <a:cubicBezTo>
                    <a:pt x="620829" y="0"/>
                    <a:pt x="630800" y="9971"/>
                    <a:pt x="630800" y="30400"/>
                  </a:cubicBezTo>
                  <a:lnTo>
                    <a:pt x="630800" y="402800"/>
                  </a:lnTo>
                  <a:cubicBezTo>
                    <a:pt x="630800" y="423229"/>
                    <a:pt x="620829" y="433200"/>
                    <a:pt x="600400" y="433200"/>
                  </a:cubicBezTo>
                  <a:lnTo>
                    <a:pt x="30400" y="433200"/>
                  </a:lnTo>
                  <a:cubicBezTo>
                    <a:pt x="9971" y="433200"/>
                    <a:pt x="0" y="423229"/>
                    <a:pt x="0" y="402800"/>
                  </a:cubicBezTo>
                  <a:lnTo>
                    <a:pt x="0" y="30400"/>
                  </a:lnTo>
                  <a:cubicBezTo>
                    <a:pt x="0" y="9971"/>
                    <a:pt x="9971" y="0"/>
                    <a:pt x="30400" y="0"/>
                  </a:cubicBezTo>
                  <a:close/>
                </a:path>
              </a:pathLst>
            </a:custGeom>
            <a:solidFill>
              <a:srgbClr val="95A7A2"/>
            </a:solidFill>
            <a:ln w="22800" cap="flat">
              <a:noFill/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800" b="1">
                  <a:solidFill>
                    <a:srgbClr val="FFFFFF"/>
                  </a:solidFill>
                  <a:latin typeface="微软雅黑" panose="020B0503020204020204" charset="-122"/>
                </a:rPr>
                <a:t>羧酸</a:t>
              </a:r>
              <a:endParaRPr sz="2800" b="1">
                <a:solidFill>
                  <a:srgbClr val="FFFFFF"/>
                </a:solidFill>
                <a:latin typeface="微软雅黑" panose="020B0503020204020204" charset="-122"/>
              </a:endParaRPr>
            </a:p>
          </p:txBody>
        </p:sp>
        <p:sp>
          <p:nvSpPr>
            <p:cNvPr id="27" name="MainTopic"/>
            <p:cNvSpPr/>
            <p:nvPr>
              <p:custDataLst>
                <p:tags r:id="rId22"/>
              </p:custDataLst>
            </p:nvPr>
          </p:nvSpPr>
          <p:spPr>
            <a:xfrm>
              <a:off x="5534" y="2997"/>
              <a:ext cx="2973" cy="929"/>
            </a:xfrm>
            <a:custGeom>
              <a:avLst/>
              <a:gdLst>
                <a:gd name="rtl" fmla="*/ 131480 w 904400"/>
                <a:gd name="rtt" fmla="*/ 56620 h 281200"/>
                <a:gd name="rtr" fmla="*/ 769880 w 904400"/>
                <a:gd name="rtb" fmla="*/ 216220 h 281200"/>
              </a:gdLst>
              <a:ahLst/>
              <a:cxnLst/>
              <a:rect l="rtl" t="rtt" r="rtr" b="rtb"/>
              <a:pathLst>
                <a:path w="904399" h="281200">
                  <a:moveTo>
                    <a:pt x="30400" y="0"/>
                  </a:moveTo>
                  <a:lnTo>
                    <a:pt x="874000" y="0"/>
                  </a:lnTo>
                  <a:cubicBezTo>
                    <a:pt x="894429" y="0"/>
                    <a:pt x="904400" y="9971"/>
                    <a:pt x="904400" y="30400"/>
                  </a:cubicBezTo>
                  <a:lnTo>
                    <a:pt x="904400" y="250800"/>
                  </a:lnTo>
                  <a:cubicBezTo>
                    <a:pt x="904400" y="271229"/>
                    <a:pt x="894429" y="281200"/>
                    <a:pt x="874000" y="281200"/>
                  </a:cubicBezTo>
                  <a:lnTo>
                    <a:pt x="30400" y="281200"/>
                  </a:lnTo>
                  <a:cubicBezTo>
                    <a:pt x="9971" y="281200"/>
                    <a:pt x="0" y="271229"/>
                    <a:pt x="0" y="250800"/>
                  </a:cubicBezTo>
                  <a:lnTo>
                    <a:pt x="0" y="30400"/>
                  </a:lnTo>
                  <a:cubicBezTo>
                    <a:pt x="0" y="9971"/>
                    <a:pt x="9971" y="0"/>
                    <a:pt x="30400" y="0"/>
                  </a:cubicBezTo>
                  <a:close/>
                </a:path>
              </a:pathLst>
            </a:custGeom>
            <a:solidFill>
              <a:srgbClr val="C4C9A9"/>
            </a:solidFill>
            <a:ln w="7600" cap="flat">
              <a:noFill/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400" b="1">
                  <a:solidFill>
                    <a:schemeClr val="bg1"/>
                  </a:solidFill>
                  <a:latin typeface="微软雅黑" panose="020B0503020204020204" charset="-122"/>
                </a:rPr>
                <a:t>组成与结构</a:t>
              </a:r>
              <a:endParaRPr sz="2400" b="1">
                <a:solidFill>
                  <a:schemeClr val="bg1"/>
                </a:solidFill>
                <a:latin typeface="微软雅黑" panose="020B0503020204020204" charset="-122"/>
              </a:endParaRPr>
            </a:p>
          </p:txBody>
        </p:sp>
        <p:sp>
          <p:nvSpPr>
            <p:cNvPr id="28" name="SubTopic"/>
            <p:cNvSpPr/>
            <p:nvPr>
              <p:custDataLst>
                <p:tags r:id="rId23"/>
              </p:custDataLst>
            </p:nvPr>
          </p:nvSpPr>
          <p:spPr>
            <a:xfrm>
              <a:off x="9107" y="1665"/>
              <a:ext cx="1424" cy="615"/>
            </a:xfrm>
            <a:custGeom>
              <a:avLst/>
              <a:gdLst>
                <a:gd name="rtl" fmla="*/ 53200 w 433200"/>
                <a:gd name="rtt" fmla="*/ 15960 h 186200"/>
                <a:gd name="rtr" fmla="*/ 380000 w 433200"/>
                <a:gd name="rtb" fmla="*/ 160360 h 186200"/>
              </a:gdLst>
              <a:ahLst/>
              <a:cxnLst/>
              <a:rect l="rtl" t="rtt" r="rtr" b="rtb"/>
              <a:pathLst>
                <a:path w="433200" h="186200" stroke="0">
                  <a:moveTo>
                    <a:pt x="0" y="0"/>
                  </a:moveTo>
                  <a:lnTo>
                    <a:pt x="433200" y="0"/>
                  </a:lnTo>
                  <a:lnTo>
                    <a:pt x="4332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433200" h="186200" fill="none">
                  <a:moveTo>
                    <a:pt x="0" y="186200"/>
                  </a:moveTo>
                  <a:lnTo>
                    <a:pt x="433200" y="186200"/>
                  </a:lnTo>
                </a:path>
              </a:pathLst>
            </a:custGeom>
            <a:noFill/>
            <a:ln w="7600" cap="flat">
              <a:solidFill>
                <a:srgbClr val="696969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000" b="1">
                  <a:solidFill>
                    <a:srgbClr val="454545"/>
                  </a:solidFill>
                  <a:latin typeface="微软雅黑" panose="020B0503020204020204" charset="-122"/>
                </a:rPr>
                <a:t>官能团</a:t>
              </a:r>
              <a:endParaRPr sz="2000" b="1">
                <a:solidFill>
                  <a:srgbClr val="454545"/>
                </a:solidFill>
                <a:latin typeface="微软雅黑" panose="020B0503020204020204" charset="-122"/>
              </a:endParaRPr>
            </a:p>
          </p:txBody>
        </p:sp>
        <p:sp>
          <p:nvSpPr>
            <p:cNvPr id="29" name="SubTopic"/>
            <p:cNvSpPr/>
            <p:nvPr>
              <p:custDataLst>
                <p:tags r:id="rId24"/>
              </p:custDataLst>
            </p:nvPr>
          </p:nvSpPr>
          <p:spPr>
            <a:xfrm>
              <a:off x="9107" y="2409"/>
              <a:ext cx="1099" cy="615"/>
            </a:xfrm>
            <a:custGeom>
              <a:avLst/>
              <a:gdLst>
                <a:gd name="rtl" fmla="*/ 53200 w 334400"/>
                <a:gd name="rtt" fmla="*/ 15960 h 186200"/>
                <a:gd name="rtr" fmla="*/ 281200 w 334400"/>
                <a:gd name="rtb" fmla="*/ 160360 h 186200"/>
              </a:gdLst>
              <a:ahLst/>
              <a:cxnLst/>
              <a:rect l="rtl" t="rtt" r="rtr" b="rtb"/>
              <a:pathLst>
                <a:path w="334400" h="186200" stroke="0">
                  <a:moveTo>
                    <a:pt x="0" y="0"/>
                  </a:moveTo>
                  <a:lnTo>
                    <a:pt x="334400" y="0"/>
                  </a:lnTo>
                  <a:lnTo>
                    <a:pt x="3344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334400" h="186200" fill="none">
                  <a:moveTo>
                    <a:pt x="0" y="186200"/>
                  </a:moveTo>
                  <a:lnTo>
                    <a:pt x="334400" y="186200"/>
                  </a:lnTo>
                </a:path>
              </a:pathLst>
            </a:custGeom>
            <a:noFill/>
            <a:ln w="7600" cap="flat">
              <a:solidFill>
                <a:srgbClr val="696969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000" b="1">
                  <a:solidFill>
                    <a:srgbClr val="454545"/>
                  </a:solidFill>
                  <a:latin typeface="微软雅黑" panose="020B0503020204020204" charset="-122"/>
                </a:rPr>
                <a:t>分类</a:t>
              </a:r>
              <a:endParaRPr sz="2000" b="1">
                <a:solidFill>
                  <a:srgbClr val="454545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0" name="SubTopic"/>
            <p:cNvSpPr/>
            <p:nvPr>
              <p:custDataLst>
                <p:tags r:id="rId25"/>
              </p:custDataLst>
            </p:nvPr>
          </p:nvSpPr>
          <p:spPr>
            <a:xfrm>
              <a:off x="9107" y="3898"/>
              <a:ext cx="2074" cy="615"/>
            </a:xfrm>
            <a:custGeom>
              <a:avLst/>
              <a:gdLst>
                <a:gd name="rtl" fmla="*/ 53200 w 630800"/>
                <a:gd name="rtt" fmla="*/ 15960 h 186200"/>
                <a:gd name="rtr" fmla="*/ 577600 w 630800"/>
                <a:gd name="rtb" fmla="*/ 160360 h 186200"/>
              </a:gdLst>
              <a:ahLst/>
              <a:cxnLst/>
              <a:rect l="rtl" t="rtt" r="rtr" b="rtb"/>
              <a:pathLst>
                <a:path w="630800" h="186200" stroke="0">
                  <a:moveTo>
                    <a:pt x="0" y="0"/>
                  </a:moveTo>
                  <a:lnTo>
                    <a:pt x="630800" y="0"/>
                  </a:lnTo>
                  <a:lnTo>
                    <a:pt x="6308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630800" h="186200" fill="none">
                  <a:moveTo>
                    <a:pt x="0" y="186200"/>
                  </a:moveTo>
                  <a:lnTo>
                    <a:pt x="630800" y="186200"/>
                  </a:lnTo>
                </a:path>
              </a:pathLst>
            </a:custGeom>
            <a:noFill/>
            <a:ln w="7600" cap="flat">
              <a:solidFill>
                <a:srgbClr val="696969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000" b="1">
                  <a:solidFill>
                    <a:srgbClr val="454545"/>
                  </a:solidFill>
                  <a:latin typeface="微软雅黑" panose="020B0503020204020204" charset="-122"/>
                </a:rPr>
                <a:t>常见的羧酸</a:t>
              </a:r>
              <a:endParaRPr sz="2000" b="1">
                <a:solidFill>
                  <a:srgbClr val="454545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1" name="SubTopic"/>
            <p:cNvSpPr/>
            <p:nvPr>
              <p:custDataLst>
                <p:tags r:id="rId26"/>
              </p:custDataLst>
            </p:nvPr>
          </p:nvSpPr>
          <p:spPr>
            <a:xfrm>
              <a:off x="11780" y="3154"/>
              <a:ext cx="1099" cy="615"/>
            </a:xfrm>
            <a:custGeom>
              <a:avLst/>
              <a:gdLst>
                <a:gd name="rtl" fmla="*/ 53200 w 334400"/>
                <a:gd name="rtt" fmla="*/ 15960 h 186200"/>
                <a:gd name="rtr" fmla="*/ 281200 w 334400"/>
                <a:gd name="rtb" fmla="*/ 160360 h 186200"/>
              </a:gdLst>
              <a:ahLst/>
              <a:cxnLst/>
              <a:rect l="rtl" t="rtt" r="rtr" b="rtb"/>
              <a:pathLst>
                <a:path w="334400" h="186200" stroke="0">
                  <a:moveTo>
                    <a:pt x="0" y="0"/>
                  </a:moveTo>
                  <a:lnTo>
                    <a:pt x="334400" y="0"/>
                  </a:lnTo>
                  <a:lnTo>
                    <a:pt x="3344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334400" h="186200" fill="none">
                  <a:moveTo>
                    <a:pt x="0" y="186200"/>
                  </a:moveTo>
                  <a:lnTo>
                    <a:pt x="334400" y="186200"/>
                  </a:lnTo>
                </a:path>
              </a:pathLst>
            </a:custGeom>
            <a:noFill/>
            <a:ln w="7600" cap="flat">
              <a:solidFill>
                <a:srgbClr val="696969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000" b="1">
                  <a:solidFill>
                    <a:srgbClr val="454545"/>
                  </a:solidFill>
                  <a:latin typeface="微软雅黑" panose="020B0503020204020204" charset="-122"/>
                </a:rPr>
                <a:t>甲酸</a:t>
              </a:r>
              <a:endParaRPr sz="2000" b="1">
                <a:solidFill>
                  <a:srgbClr val="454545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2" name="SubTopic"/>
            <p:cNvSpPr/>
            <p:nvPr>
              <p:custDataLst>
                <p:tags r:id="rId27"/>
              </p:custDataLst>
            </p:nvPr>
          </p:nvSpPr>
          <p:spPr>
            <a:xfrm>
              <a:off x="11780" y="3898"/>
              <a:ext cx="1424" cy="615"/>
            </a:xfrm>
            <a:custGeom>
              <a:avLst/>
              <a:gdLst>
                <a:gd name="rtl" fmla="*/ 53200 w 433200"/>
                <a:gd name="rtt" fmla="*/ 15960 h 186200"/>
                <a:gd name="rtr" fmla="*/ 380000 w 433200"/>
                <a:gd name="rtb" fmla="*/ 160360 h 186200"/>
              </a:gdLst>
              <a:ahLst/>
              <a:cxnLst/>
              <a:rect l="rtl" t="rtt" r="rtr" b="rtb"/>
              <a:pathLst>
                <a:path w="433200" h="186200" stroke="0">
                  <a:moveTo>
                    <a:pt x="0" y="0"/>
                  </a:moveTo>
                  <a:lnTo>
                    <a:pt x="433200" y="0"/>
                  </a:lnTo>
                  <a:lnTo>
                    <a:pt x="4332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433200" h="186200" fill="none">
                  <a:moveTo>
                    <a:pt x="0" y="186200"/>
                  </a:moveTo>
                  <a:lnTo>
                    <a:pt x="433200" y="186200"/>
                  </a:lnTo>
                </a:path>
              </a:pathLst>
            </a:custGeom>
            <a:noFill/>
            <a:ln w="7600" cap="flat">
              <a:solidFill>
                <a:srgbClr val="696969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000" b="1">
                  <a:solidFill>
                    <a:srgbClr val="454545"/>
                  </a:solidFill>
                  <a:latin typeface="微软雅黑" panose="020B0503020204020204" charset="-122"/>
                </a:rPr>
                <a:t>苯甲酸</a:t>
              </a:r>
              <a:endParaRPr sz="2000" b="1">
                <a:solidFill>
                  <a:srgbClr val="454545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3" name="SubTopic"/>
            <p:cNvSpPr/>
            <p:nvPr>
              <p:custDataLst>
                <p:tags r:id="rId28"/>
              </p:custDataLst>
            </p:nvPr>
          </p:nvSpPr>
          <p:spPr>
            <a:xfrm>
              <a:off x="11780" y="4618"/>
              <a:ext cx="1424" cy="615"/>
            </a:xfrm>
            <a:custGeom>
              <a:avLst/>
              <a:gdLst>
                <a:gd name="rtl" fmla="*/ 53200 w 433200"/>
                <a:gd name="rtt" fmla="*/ 15960 h 186200"/>
                <a:gd name="rtr" fmla="*/ 380000 w 433200"/>
                <a:gd name="rtb" fmla="*/ 160360 h 186200"/>
              </a:gdLst>
              <a:ahLst/>
              <a:cxnLst/>
              <a:rect l="rtl" t="rtt" r="rtr" b="rtb"/>
              <a:pathLst>
                <a:path w="433200" h="186200" stroke="0">
                  <a:moveTo>
                    <a:pt x="0" y="0"/>
                  </a:moveTo>
                  <a:lnTo>
                    <a:pt x="433200" y="0"/>
                  </a:lnTo>
                  <a:lnTo>
                    <a:pt x="4332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433200" h="186200" fill="none">
                  <a:moveTo>
                    <a:pt x="0" y="186200"/>
                  </a:moveTo>
                  <a:lnTo>
                    <a:pt x="433200" y="186200"/>
                  </a:lnTo>
                </a:path>
              </a:pathLst>
            </a:custGeom>
            <a:noFill/>
            <a:ln w="7600" cap="flat">
              <a:solidFill>
                <a:srgbClr val="696969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000" b="1">
                  <a:solidFill>
                    <a:srgbClr val="454545"/>
                  </a:solidFill>
                  <a:latin typeface="微软雅黑" panose="020B0503020204020204" charset="-122"/>
                </a:rPr>
                <a:t>乙二酸</a:t>
              </a:r>
              <a:endParaRPr sz="2000" b="1">
                <a:solidFill>
                  <a:srgbClr val="454545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4" name="SubTopic"/>
            <p:cNvSpPr/>
            <p:nvPr>
              <p:custDataLst>
                <p:tags r:id="rId29"/>
              </p:custDataLst>
            </p:nvPr>
          </p:nvSpPr>
          <p:spPr>
            <a:xfrm>
              <a:off x="13803" y="4618"/>
              <a:ext cx="1424" cy="615"/>
            </a:xfrm>
            <a:custGeom>
              <a:avLst/>
              <a:gdLst>
                <a:gd name="rtl" fmla="*/ 53200 w 433200"/>
                <a:gd name="rtt" fmla="*/ 15960 h 186200"/>
                <a:gd name="rtr" fmla="*/ 380000 w 433200"/>
                <a:gd name="rtb" fmla="*/ 160360 h 186200"/>
              </a:gdLst>
              <a:ahLst/>
              <a:cxnLst/>
              <a:rect l="rtl" t="rtt" r="rtr" b="rtb"/>
              <a:pathLst>
                <a:path w="433200" h="186200" stroke="0">
                  <a:moveTo>
                    <a:pt x="0" y="0"/>
                  </a:moveTo>
                  <a:lnTo>
                    <a:pt x="433200" y="0"/>
                  </a:lnTo>
                  <a:lnTo>
                    <a:pt x="4332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433200" h="186200" fill="none">
                  <a:moveTo>
                    <a:pt x="0" y="186200"/>
                  </a:moveTo>
                  <a:lnTo>
                    <a:pt x="433200" y="186200"/>
                  </a:lnTo>
                </a:path>
              </a:pathLst>
            </a:custGeom>
            <a:noFill/>
            <a:ln w="7600" cap="flat">
              <a:solidFill>
                <a:srgbClr val="696969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000" b="1">
                  <a:solidFill>
                    <a:srgbClr val="454545"/>
                  </a:solidFill>
                  <a:latin typeface="微软雅黑" panose="020B0503020204020204" charset="-122"/>
                </a:rPr>
                <a:t>还原性</a:t>
              </a:r>
              <a:endParaRPr sz="2000" b="1">
                <a:solidFill>
                  <a:srgbClr val="454545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5" name="SubTopic"/>
            <p:cNvSpPr/>
            <p:nvPr>
              <p:custDataLst>
                <p:tags r:id="rId30"/>
              </p:custDataLst>
            </p:nvPr>
          </p:nvSpPr>
          <p:spPr>
            <a:xfrm>
              <a:off x="13479" y="3154"/>
              <a:ext cx="1999" cy="615"/>
            </a:xfrm>
            <a:custGeom>
              <a:avLst/>
              <a:gdLst>
                <a:gd name="rtl" fmla="*/ 53200 w 608000"/>
                <a:gd name="rtt" fmla="*/ 15960 h 186200"/>
                <a:gd name="rtr" fmla="*/ 554800 w 608000"/>
                <a:gd name="rtb" fmla="*/ 160360 h 186200"/>
              </a:gdLst>
              <a:ahLst/>
              <a:cxnLst/>
              <a:rect l="rtl" t="rtt" r="rtr" b="rtb"/>
              <a:pathLst>
                <a:path w="608000" h="186200" stroke="0">
                  <a:moveTo>
                    <a:pt x="0" y="0"/>
                  </a:moveTo>
                  <a:lnTo>
                    <a:pt x="608000" y="0"/>
                  </a:lnTo>
                  <a:lnTo>
                    <a:pt x="6080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608000" h="186200" fill="none">
                  <a:moveTo>
                    <a:pt x="0" y="186200"/>
                  </a:moveTo>
                  <a:lnTo>
                    <a:pt x="608000" y="186200"/>
                  </a:lnTo>
                </a:path>
              </a:pathLst>
            </a:custGeom>
            <a:noFill/>
            <a:ln w="7600" cap="flat">
              <a:solidFill>
                <a:srgbClr val="696969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000" b="1">
                  <a:solidFill>
                    <a:srgbClr val="454545"/>
                  </a:solidFill>
                  <a:latin typeface="微软雅黑" panose="020B0503020204020204" charset="-122"/>
                </a:rPr>
                <a:t>羧基+醛基</a:t>
              </a:r>
              <a:endParaRPr sz="2000" b="1">
                <a:solidFill>
                  <a:srgbClr val="454545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6" name="SubTopic"/>
            <p:cNvSpPr/>
            <p:nvPr>
              <p:custDataLst>
                <p:tags r:id="rId31"/>
              </p:custDataLst>
            </p:nvPr>
          </p:nvSpPr>
          <p:spPr>
            <a:xfrm>
              <a:off x="13803" y="3898"/>
              <a:ext cx="2074" cy="615"/>
            </a:xfrm>
            <a:custGeom>
              <a:avLst/>
              <a:gdLst>
                <a:gd name="rtl" fmla="*/ 53200 w 630800"/>
                <a:gd name="rtt" fmla="*/ 15960 h 186200"/>
                <a:gd name="rtr" fmla="*/ 577600 w 630800"/>
                <a:gd name="rtb" fmla="*/ 160360 h 186200"/>
              </a:gdLst>
              <a:ahLst/>
              <a:cxnLst/>
              <a:rect l="rtl" t="rtt" r="rtr" b="rtb"/>
              <a:pathLst>
                <a:path w="630800" h="186200" stroke="0">
                  <a:moveTo>
                    <a:pt x="0" y="0"/>
                  </a:moveTo>
                  <a:lnTo>
                    <a:pt x="630800" y="0"/>
                  </a:lnTo>
                  <a:lnTo>
                    <a:pt x="6308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630800" h="186200" fill="none">
                  <a:moveTo>
                    <a:pt x="0" y="186200"/>
                  </a:moveTo>
                  <a:lnTo>
                    <a:pt x="630800" y="186200"/>
                  </a:lnTo>
                </a:path>
              </a:pathLst>
            </a:custGeom>
            <a:noFill/>
            <a:ln w="7600" cap="flat">
              <a:solidFill>
                <a:srgbClr val="696969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000" b="1">
                  <a:solidFill>
                    <a:srgbClr val="454545"/>
                  </a:solidFill>
                  <a:latin typeface="微软雅黑" panose="020B0503020204020204" charset="-122"/>
                </a:rPr>
                <a:t>食品防腐剂</a:t>
              </a:r>
              <a:endParaRPr sz="2000" b="1">
                <a:solidFill>
                  <a:srgbClr val="454545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7" name="MainTopic"/>
            <p:cNvSpPr/>
            <p:nvPr>
              <p:custDataLst>
                <p:tags r:id="rId32"/>
              </p:custDataLst>
            </p:nvPr>
          </p:nvSpPr>
          <p:spPr>
            <a:xfrm>
              <a:off x="5558" y="5644"/>
              <a:ext cx="2573" cy="929"/>
            </a:xfrm>
            <a:custGeom>
              <a:avLst/>
              <a:gdLst>
                <a:gd name="rtl" fmla="*/ 131480 w 782800"/>
                <a:gd name="rtt" fmla="*/ 56620 h 281200"/>
                <a:gd name="rtr" fmla="*/ 648280 w 782800"/>
                <a:gd name="rtb" fmla="*/ 216220 h 281200"/>
              </a:gdLst>
              <a:ahLst/>
              <a:cxnLst/>
              <a:rect l="rtl" t="rtt" r="rtr" b="rtb"/>
              <a:pathLst>
                <a:path w="782800" h="281200">
                  <a:moveTo>
                    <a:pt x="30400" y="0"/>
                  </a:moveTo>
                  <a:lnTo>
                    <a:pt x="752400" y="0"/>
                  </a:lnTo>
                  <a:cubicBezTo>
                    <a:pt x="772829" y="0"/>
                    <a:pt x="782800" y="9971"/>
                    <a:pt x="782800" y="30400"/>
                  </a:cubicBezTo>
                  <a:lnTo>
                    <a:pt x="782800" y="250800"/>
                  </a:lnTo>
                  <a:cubicBezTo>
                    <a:pt x="782800" y="271229"/>
                    <a:pt x="772829" y="281200"/>
                    <a:pt x="752400" y="281200"/>
                  </a:cubicBezTo>
                  <a:lnTo>
                    <a:pt x="30400" y="281200"/>
                  </a:lnTo>
                  <a:cubicBezTo>
                    <a:pt x="9971" y="281200"/>
                    <a:pt x="0" y="271229"/>
                    <a:pt x="0" y="250800"/>
                  </a:cubicBezTo>
                  <a:lnTo>
                    <a:pt x="0" y="30400"/>
                  </a:lnTo>
                  <a:cubicBezTo>
                    <a:pt x="0" y="9971"/>
                    <a:pt x="9971" y="0"/>
                    <a:pt x="30400" y="0"/>
                  </a:cubicBezTo>
                  <a:close/>
                </a:path>
              </a:pathLst>
            </a:custGeom>
            <a:solidFill>
              <a:srgbClr val="C4C9A9"/>
            </a:solidFill>
            <a:ln w="7600" cap="flat">
              <a:noFill/>
              <a:round/>
            </a:ln>
          </p:spPr>
          <p:txBody>
            <a:bodyPr wrap="none" lIns="0" tIns="0" rIns="0" bIns="11000" rtlCol="0" anchor="ctr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sz="2400" b="1">
                  <a:solidFill>
                    <a:schemeClr val="bg1"/>
                  </a:solidFill>
                  <a:latin typeface="微软雅黑" panose="020B0503020204020204" charset="-122"/>
                  <a:sym typeface="+mn-ea"/>
                </a:rPr>
                <a:t>物理性质</a:t>
              </a:r>
              <a:endParaRPr sz="2400" b="1">
                <a:solidFill>
                  <a:schemeClr val="bg1"/>
                </a:solidFill>
                <a:latin typeface="微软雅黑" panose="020B0503020204020204" charset="-122"/>
                <a:sym typeface="+mn-ea"/>
              </a:endParaRPr>
            </a:p>
          </p:txBody>
        </p:sp>
        <p:sp>
          <p:nvSpPr>
            <p:cNvPr id="38" name="SubTopic"/>
            <p:cNvSpPr/>
            <p:nvPr>
              <p:custDataLst>
                <p:tags r:id="rId33"/>
              </p:custDataLst>
            </p:nvPr>
          </p:nvSpPr>
          <p:spPr>
            <a:xfrm>
              <a:off x="8731" y="5429"/>
              <a:ext cx="1424" cy="615"/>
            </a:xfrm>
            <a:custGeom>
              <a:avLst/>
              <a:gdLst>
                <a:gd name="rtl" fmla="*/ 53200 w 433200"/>
                <a:gd name="rtt" fmla="*/ 15960 h 186200"/>
                <a:gd name="rtr" fmla="*/ 380000 w 433200"/>
                <a:gd name="rtb" fmla="*/ 160360 h 186200"/>
              </a:gdLst>
              <a:ahLst/>
              <a:cxnLst/>
              <a:rect l="rtl" t="rtt" r="rtr" b="rtb"/>
              <a:pathLst>
                <a:path w="433200" h="186200" stroke="0">
                  <a:moveTo>
                    <a:pt x="0" y="0"/>
                  </a:moveTo>
                  <a:lnTo>
                    <a:pt x="433200" y="0"/>
                  </a:lnTo>
                  <a:lnTo>
                    <a:pt x="4332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433200" h="186200" fill="none">
                  <a:moveTo>
                    <a:pt x="0" y="186200"/>
                  </a:moveTo>
                  <a:lnTo>
                    <a:pt x="433200" y="186200"/>
                  </a:lnTo>
                </a:path>
              </a:pathLst>
            </a:custGeom>
            <a:noFill/>
            <a:ln w="7600" cap="flat">
              <a:solidFill>
                <a:srgbClr val="696969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000" b="1">
                  <a:solidFill>
                    <a:srgbClr val="454545"/>
                  </a:solidFill>
                  <a:latin typeface="微软雅黑" panose="020B0503020204020204" charset="-122"/>
                </a:rPr>
                <a:t>熔沸点</a:t>
              </a:r>
              <a:endParaRPr sz="2000" b="1">
                <a:solidFill>
                  <a:srgbClr val="454545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9" name="SubTopic"/>
            <p:cNvSpPr/>
            <p:nvPr>
              <p:custDataLst>
                <p:tags r:id="rId34"/>
              </p:custDataLst>
            </p:nvPr>
          </p:nvSpPr>
          <p:spPr>
            <a:xfrm>
              <a:off x="8731" y="6173"/>
              <a:ext cx="1424" cy="615"/>
            </a:xfrm>
            <a:custGeom>
              <a:avLst/>
              <a:gdLst>
                <a:gd name="rtl" fmla="*/ 53200 w 433200"/>
                <a:gd name="rtt" fmla="*/ 15960 h 186200"/>
                <a:gd name="rtr" fmla="*/ 380000 w 433200"/>
                <a:gd name="rtb" fmla="*/ 160360 h 186200"/>
              </a:gdLst>
              <a:ahLst/>
              <a:cxnLst/>
              <a:rect l="rtl" t="rtt" r="rtr" b="rtb"/>
              <a:pathLst>
                <a:path w="433200" h="186200" stroke="0">
                  <a:moveTo>
                    <a:pt x="0" y="0"/>
                  </a:moveTo>
                  <a:lnTo>
                    <a:pt x="433200" y="0"/>
                  </a:lnTo>
                  <a:lnTo>
                    <a:pt x="4332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433200" h="186200" fill="none">
                  <a:moveTo>
                    <a:pt x="0" y="186200"/>
                  </a:moveTo>
                  <a:lnTo>
                    <a:pt x="433200" y="186200"/>
                  </a:lnTo>
                </a:path>
              </a:pathLst>
            </a:custGeom>
            <a:noFill/>
            <a:ln w="7600" cap="flat">
              <a:solidFill>
                <a:srgbClr val="696969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000" b="1">
                  <a:solidFill>
                    <a:srgbClr val="454545"/>
                  </a:solidFill>
                  <a:latin typeface="微软雅黑" panose="020B0503020204020204" charset="-122"/>
                </a:rPr>
                <a:t>水溶性</a:t>
              </a:r>
              <a:endParaRPr sz="2000" b="1">
                <a:solidFill>
                  <a:srgbClr val="454545"/>
                </a:solidFill>
                <a:latin typeface="微软雅黑" panose="020B0503020204020204" charset="-122"/>
              </a:endParaRPr>
            </a:p>
          </p:txBody>
        </p:sp>
        <p:sp>
          <p:nvSpPr>
            <p:cNvPr id="40" name="MainTopic"/>
            <p:cNvSpPr/>
            <p:nvPr>
              <p:custDataLst>
                <p:tags r:id="rId35"/>
              </p:custDataLst>
            </p:nvPr>
          </p:nvSpPr>
          <p:spPr>
            <a:xfrm>
              <a:off x="5558" y="7583"/>
              <a:ext cx="2573" cy="929"/>
            </a:xfrm>
            <a:custGeom>
              <a:avLst/>
              <a:gdLst>
                <a:gd name="rtl" fmla="*/ 131480 w 782800"/>
                <a:gd name="rtt" fmla="*/ 56620 h 281200"/>
                <a:gd name="rtr" fmla="*/ 648280 w 782800"/>
                <a:gd name="rtb" fmla="*/ 216220 h 281200"/>
              </a:gdLst>
              <a:ahLst/>
              <a:cxnLst/>
              <a:rect l="rtl" t="rtt" r="rtr" b="rtb"/>
              <a:pathLst>
                <a:path w="782800" h="281200">
                  <a:moveTo>
                    <a:pt x="30400" y="0"/>
                  </a:moveTo>
                  <a:lnTo>
                    <a:pt x="752400" y="0"/>
                  </a:lnTo>
                  <a:cubicBezTo>
                    <a:pt x="772829" y="0"/>
                    <a:pt x="782800" y="9971"/>
                    <a:pt x="782800" y="30400"/>
                  </a:cubicBezTo>
                  <a:lnTo>
                    <a:pt x="782800" y="250800"/>
                  </a:lnTo>
                  <a:cubicBezTo>
                    <a:pt x="782800" y="271229"/>
                    <a:pt x="772829" y="281200"/>
                    <a:pt x="752400" y="281200"/>
                  </a:cubicBezTo>
                  <a:lnTo>
                    <a:pt x="30400" y="281200"/>
                  </a:lnTo>
                  <a:cubicBezTo>
                    <a:pt x="9971" y="281200"/>
                    <a:pt x="0" y="271229"/>
                    <a:pt x="0" y="250800"/>
                  </a:cubicBezTo>
                  <a:lnTo>
                    <a:pt x="0" y="30400"/>
                  </a:lnTo>
                  <a:cubicBezTo>
                    <a:pt x="0" y="9971"/>
                    <a:pt x="9971" y="0"/>
                    <a:pt x="30400" y="0"/>
                  </a:cubicBezTo>
                  <a:close/>
                </a:path>
              </a:pathLst>
            </a:custGeom>
            <a:solidFill>
              <a:srgbClr val="C4C9A9"/>
            </a:solidFill>
            <a:ln w="7600" cap="flat">
              <a:noFill/>
              <a:round/>
            </a:ln>
          </p:spPr>
          <p:txBody>
            <a:bodyPr wrap="none" lIns="0" tIns="0" rIns="0" bIns="11000" rtlCol="0" anchor="ctr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sz="2400" b="1">
                  <a:solidFill>
                    <a:schemeClr val="bg1"/>
                  </a:solidFill>
                  <a:latin typeface="微软雅黑" panose="020B0503020204020204" charset="-122"/>
                  <a:sym typeface="+mn-ea"/>
                </a:rPr>
                <a:t>化学性质</a:t>
              </a:r>
              <a:endParaRPr sz="2400" b="1">
                <a:solidFill>
                  <a:schemeClr val="bg1"/>
                </a:solidFill>
                <a:latin typeface="微软雅黑" panose="020B0503020204020204" charset="-122"/>
                <a:sym typeface="+mn-ea"/>
              </a:endParaRPr>
            </a:p>
          </p:txBody>
        </p:sp>
        <p:sp>
          <p:nvSpPr>
            <p:cNvPr id="41" name="SubTopic"/>
            <p:cNvSpPr/>
            <p:nvPr>
              <p:custDataLst>
                <p:tags r:id="rId36"/>
              </p:custDataLst>
            </p:nvPr>
          </p:nvSpPr>
          <p:spPr>
            <a:xfrm>
              <a:off x="8731" y="7368"/>
              <a:ext cx="1099" cy="615"/>
            </a:xfrm>
            <a:custGeom>
              <a:avLst/>
              <a:gdLst>
                <a:gd name="rtl" fmla="*/ 53200 w 334400"/>
                <a:gd name="rtt" fmla="*/ 15960 h 186200"/>
                <a:gd name="rtr" fmla="*/ 281200 w 334400"/>
                <a:gd name="rtb" fmla="*/ 160360 h 186200"/>
              </a:gdLst>
              <a:ahLst/>
              <a:cxnLst/>
              <a:rect l="rtl" t="rtt" r="rtr" b="rtb"/>
              <a:pathLst>
                <a:path w="334400" h="186200" stroke="0">
                  <a:moveTo>
                    <a:pt x="0" y="0"/>
                  </a:moveTo>
                  <a:lnTo>
                    <a:pt x="334400" y="0"/>
                  </a:lnTo>
                  <a:lnTo>
                    <a:pt x="3344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334400" h="186200" fill="none">
                  <a:moveTo>
                    <a:pt x="0" y="186200"/>
                  </a:moveTo>
                  <a:lnTo>
                    <a:pt x="334400" y="186200"/>
                  </a:lnTo>
                </a:path>
              </a:pathLst>
            </a:custGeom>
            <a:noFill/>
            <a:ln w="7600" cap="flat">
              <a:solidFill>
                <a:srgbClr val="696969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000" b="1">
                  <a:solidFill>
                    <a:srgbClr val="454545"/>
                  </a:solidFill>
                  <a:latin typeface="微软雅黑" panose="020B0503020204020204" charset="-122"/>
                </a:rPr>
                <a:t>酸性</a:t>
              </a:r>
              <a:endParaRPr sz="2000" b="1">
                <a:solidFill>
                  <a:srgbClr val="454545"/>
                </a:solidFill>
                <a:latin typeface="微软雅黑" panose="020B0503020204020204" charset="-122"/>
              </a:endParaRPr>
            </a:p>
          </p:txBody>
        </p:sp>
        <p:sp>
          <p:nvSpPr>
            <p:cNvPr id="42" name="SubTopic"/>
            <p:cNvSpPr/>
            <p:nvPr>
              <p:custDataLst>
                <p:tags r:id="rId37"/>
              </p:custDataLst>
            </p:nvPr>
          </p:nvSpPr>
          <p:spPr>
            <a:xfrm>
              <a:off x="8731" y="8112"/>
              <a:ext cx="1749" cy="615"/>
            </a:xfrm>
            <a:custGeom>
              <a:avLst/>
              <a:gdLst>
                <a:gd name="rtl" fmla="*/ 53200 w 532000"/>
                <a:gd name="rtt" fmla="*/ 15960 h 186200"/>
                <a:gd name="rtr" fmla="*/ 478800 w 532000"/>
                <a:gd name="rtb" fmla="*/ 160360 h 186200"/>
              </a:gdLst>
              <a:ahLst/>
              <a:cxnLst/>
              <a:rect l="rtl" t="rtt" r="rtr" b="rtb"/>
              <a:pathLst>
                <a:path w="532000" h="186200" stroke="0">
                  <a:moveTo>
                    <a:pt x="0" y="0"/>
                  </a:moveTo>
                  <a:lnTo>
                    <a:pt x="532000" y="0"/>
                  </a:lnTo>
                  <a:lnTo>
                    <a:pt x="5320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532000" h="186200" fill="none">
                  <a:moveTo>
                    <a:pt x="0" y="186200"/>
                  </a:moveTo>
                  <a:lnTo>
                    <a:pt x="532000" y="186200"/>
                  </a:lnTo>
                </a:path>
              </a:pathLst>
            </a:custGeom>
            <a:noFill/>
            <a:ln w="7600" cap="flat">
              <a:solidFill>
                <a:srgbClr val="696969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000" b="1">
                  <a:solidFill>
                    <a:srgbClr val="454545"/>
                  </a:solidFill>
                  <a:latin typeface="微软雅黑" panose="020B0503020204020204" charset="-122"/>
                </a:rPr>
                <a:t>酯化反应</a:t>
              </a:r>
              <a:endParaRPr sz="2000" b="1">
                <a:solidFill>
                  <a:srgbClr val="454545"/>
                </a:solidFill>
                <a:latin typeface="微软雅黑" panose="020B0503020204020204" charset="-122"/>
              </a:endParaRPr>
            </a:p>
          </p:txBody>
        </p:sp>
        <p:sp>
          <p:nvSpPr>
            <p:cNvPr id="43" name="SubTopic"/>
            <p:cNvSpPr/>
            <p:nvPr>
              <p:custDataLst>
                <p:tags r:id="rId38"/>
              </p:custDataLst>
            </p:nvPr>
          </p:nvSpPr>
          <p:spPr>
            <a:xfrm>
              <a:off x="10430" y="7368"/>
              <a:ext cx="3298" cy="615"/>
            </a:xfrm>
            <a:custGeom>
              <a:avLst/>
              <a:gdLst>
                <a:gd name="rtl" fmla="*/ 53200 w 1003200"/>
                <a:gd name="rtt" fmla="*/ 15960 h 186200"/>
                <a:gd name="rtr" fmla="*/ 950000 w 1003200"/>
                <a:gd name="rtb" fmla="*/ 160360 h 186200"/>
              </a:gdLst>
              <a:ahLst/>
              <a:cxnLst/>
              <a:rect l="rtl" t="rtt" r="rtr" b="rtb"/>
              <a:pathLst>
                <a:path w="1003200" h="186200" stroke="0">
                  <a:moveTo>
                    <a:pt x="0" y="0"/>
                  </a:moveTo>
                  <a:lnTo>
                    <a:pt x="1003200" y="0"/>
                  </a:lnTo>
                  <a:lnTo>
                    <a:pt x="10032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1003200" h="186200" fill="none">
                  <a:moveTo>
                    <a:pt x="0" y="186200"/>
                  </a:moveTo>
                  <a:lnTo>
                    <a:pt x="1003200" y="186200"/>
                  </a:lnTo>
                </a:path>
              </a:pathLst>
            </a:custGeom>
            <a:noFill/>
            <a:ln w="7600" cap="flat">
              <a:solidFill>
                <a:srgbClr val="696969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000" b="1">
                  <a:solidFill>
                    <a:srgbClr val="454545"/>
                  </a:solidFill>
                  <a:latin typeface="微软雅黑" panose="020B0503020204020204" charset="-122"/>
                </a:rPr>
                <a:t>乙酸 &gt; 碳酸 &gt; 苯酚</a:t>
              </a:r>
              <a:endParaRPr sz="2000" b="1">
                <a:solidFill>
                  <a:srgbClr val="454545"/>
                </a:solidFill>
                <a:latin typeface="微软雅黑" panose="020B0503020204020204" charset="-122"/>
              </a:endParaRPr>
            </a:p>
          </p:txBody>
        </p:sp>
        <p:sp>
          <p:nvSpPr>
            <p:cNvPr id="44" name="SubTopic"/>
            <p:cNvSpPr/>
            <p:nvPr>
              <p:custDataLst>
                <p:tags r:id="rId39"/>
              </p:custDataLst>
            </p:nvPr>
          </p:nvSpPr>
          <p:spPr>
            <a:xfrm>
              <a:off x="11079" y="8112"/>
              <a:ext cx="2823" cy="615"/>
            </a:xfrm>
            <a:custGeom>
              <a:avLst/>
              <a:gdLst>
                <a:gd name="rtl" fmla="*/ 53200 w 858800"/>
                <a:gd name="rtt" fmla="*/ 15960 h 186200"/>
                <a:gd name="rtr" fmla="*/ 805600 w 858800"/>
                <a:gd name="rtb" fmla="*/ 160360 h 186200"/>
              </a:gdLst>
              <a:ahLst/>
              <a:cxnLst/>
              <a:rect l="rtl" t="rtt" r="rtr" b="rtb"/>
              <a:pathLst>
                <a:path w="858800" h="186200" stroke="0">
                  <a:moveTo>
                    <a:pt x="0" y="0"/>
                  </a:moveTo>
                  <a:lnTo>
                    <a:pt x="858800" y="0"/>
                  </a:lnTo>
                  <a:lnTo>
                    <a:pt x="8588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858800" h="186200" fill="none">
                  <a:moveTo>
                    <a:pt x="0" y="186200"/>
                  </a:moveTo>
                  <a:lnTo>
                    <a:pt x="858800" y="186200"/>
                  </a:lnTo>
                </a:path>
              </a:pathLst>
            </a:custGeom>
            <a:noFill/>
            <a:ln w="7600" cap="flat">
              <a:solidFill>
                <a:srgbClr val="696969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000" b="1">
                  <a:solidFill>
                    <a:srgbClr val="454545"/>
                  </a:solidFill>
                  <a:latin typeface="微软雅黑" panose="020B0503020204020204" charset="-122"/>
                </a:rPr>
                <a:t>酸脱羟基 醇脱氢</a:t>
              </a:r>
              <a:endParaRPr sz="2000" b="1">
                <a:solidFill>
                  <a:srgbClr val="454545"/>
                </a:solidFill>
                <a:latin typeface="微软雅黑" panose="020B0503020204020204" charset="-122"/>
              </a:endParaRPr>
            </a:p>
          </p:txBody>
        </p:sp>
        <p:sp>
          <p:nvSpPr>
            <p:cNvPr id="45" name="SummaryTopic"/>
            <p:cNvSpPr/>
            <p:nvPr>
              <p:custDataLst>
                <p:tags r:id="rId40"/>
              </p:custDataLst>
            </p:nvPr>
          </p:nvSpPr>
          <p:spPr>
            <a:xfrm>
              <a:off x="10804" y="5745"/>
              <a:ext cx="1024" cy="728"/>
            </a:xfrm>
            <a:custGeom>
              <a:avLst/>
              <a:gdLst>
                <a:gd name="rtl" fmla="*/ 40280 w 311600"/>
                <a:gd name="rtt" fmla="*/ 33820 h 220400"/>
                <a:gd name="rtr" fmla="*/ 268280 w 311600"/>
                <a:gd name="rtb" fmla="*/ 178220 h 220400"/>
              </a:gdLst>
              <a:ahLst/>
              <a:cxnLst/>
              <a:rect l="rtl" t="rtt" r="rtr" b="rtb"/>
              <a:pathLst>
                <a:path w="311600" h="220400">
                  <a:moveTo>
                    <a:pt x="30400" y="0"/>
                  </a:moveTo>
                  <a:lnTo>
                    <a:pt x="281200" y="0"/>
                  </a:lnTo>
                  <a:cubicBezTo>
                    <a:pt x="301629" y="0"/>
                    <a:pt x="311600" y="9971"/>
                    <a:pt x="311600" y="30400"/>
                  </a:cubicBezTo>
                  <a:lnTo>
                    <a:pt x="311600" y="190000"/>
                  </a:lnTo>
                  <a:cubicBezTo>
                    <a:pt x="311600" y="210429"/>
                    <a:pt x="301629" y="220400"/>
                    <a:pt x="281200" y="220400"/>
                  </a:cubicBezTo>
                  <a:lnTo>
                    <a:pt x="30400" y="220400"/>
                  </a:lnTo>
                  <a:cubicBezTo>
                    <a:pt x="9971" y="220400"/>
                    <a:pt x="0" y="210429"/>
                    <a:pt x="0" y="190000"/>
                  </a:cubicBezTo>
                  <a:lnTo>
                    <a:pt x="0" y="30400"/>
                  </a:lnTo>
                  <a:cubicBezTo>
                    <a:pt x="0" y="9971"/>
                    <a:pt x="9971" y="0"/>
                    <a:pt x="30400" y="0"/>
                  </a:cubicBezTo>
                  <a:close/>
                </a:path>
              </a:pathLst>
            </a:custGeom>
            <a:solidFill>
              <a:srgbClr val="FEF2E7"/>
            </a:solidFill>
            <a:ln w="7600" cap="flat">
              <a:solidFill>
                <a:srgbClr val="F8AE1A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000" b="1">
                  <a:solidFill>
                    <a:srgbClr val="454545"/>
                  </a:solidFill>
                  <a:latin typeface="微软雅黑" panose="020B0503020204020204" charset="-122"/>
                </a:rPr>
                <a:t>氢键</a:t>
              </a:r>
              <a:endParaRPr sz="2000" b="1">
                <a:solidFill>
                  <a:srgbClr val="454545"/>
                </a:solidFill>
                <a:latin typeface="微软雅黑" panose="020B0503020204020204" charset="-122"/>
              </a:endParaRPr>
            </a:p>
          </p:txBody>
        </p:sp>
      </p:grpSp>
    </p:spTree>
    <p:custDataLst>
      <p:tags r:id="rId4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158875" y="1236980"/>
            <a:ext cx="9571990" cy="4225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6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1.认识羧酸的官能团与组成，能对简单羧酸进行分类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endParaRPr lang="zh-CN" altLang="en-US" sz="24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6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2.能基于官能团、化学键的特点分析羧酸的化学性质,能描述和分析羧酸的重要反应,能书写相应的化学方程式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endParaRPr lang="zh-CN" altLang="en-US" sz="24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6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3.通过实验探究乙酸、碳酸、苯酚的酸性强弱及乙酸乙酯的制备,认识反应条件控制的重要性,了解同位素示踪法在酯化反应反应机理分析中的应用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endParaRPr lang="zh-CN" altLang="en-US" sz="24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6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4.通过结合生产、生活实际了解羧酸在生活和生产中的应用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4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52195" y="97790"/>
            <a:ext cx="3686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教学目标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025525" y="892175"/>
            <a:ext cx="4888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一、羧酸</a:t>
            </a:r>
            <a:endParaRPr lang="zh-CN" altLang="en-US" sz="2800" b="1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025525" y="1557020"/>
            <a:ext cx="29876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/>
              <a:t>1.</a:t>
            </a:r>
            <a:r>
              <a:rPr lang="zh-CN" altLang="en-US" sz="2800" b="1"/>
              <a:t>组成与结构</a:t>
            </a:r>
            <a:endParaRPr lang="zh-CN" altLang="en-US" sz="2800" b="1"/>
          </a:p>
        </p:txBody>
      </p:sp>
      <p:grpSp>
        <p:nvGrpSpPr>
          <p:cNvPr id="16" name="组合 15"/>
          <p:cNvGrpSpPr/>
          <p:nvPr>
            <p:custDataLst>
              <p:tags r:id="rId3"/>
            </p:custDataLst>
          </p:nvPr>
        </p:nvGrpSpPr>
        <p:grpSpPr>
          <a:xfrm>
            <a:off x="3526790" y="2573655"/>
            <a:ext cx="1375410" cy="949960"/>
            <a:chOff x="6696" y="4581"/>
            <a:chExt cx="2166" cy="1496"/>
          </a:xfrm>
        </p:grpSpPr>
        <p:sp>
          <p:nvSpPr>
            <p:cNvPr id="17" name="矩形 16"/>
            <p:cNvSpPr/>
            <p:nvPr>
              <p:custDataLst>
                <p:tags r:id="rId4"/>
              </p:custDataLst>
            </p:nvPr>
          </p:nvSpPr>
          <p:spPr>
            <a:xfrm>
              <a:off x="6696" y="5352"/>
              <a:ext cx="2166" cy="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—</a:t>
              </a:r>
              <a:r>
                <a: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—</a:t>
              </a:r>
              <a:r>
                <a:rPr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OH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8" name="组合 17"/>
            <p:cNvGrpSpPr/>
            <p:nvPr>
              <p:custDataLst>
                <p:tags r:id="rId5"/>
              </p:custDataLst>
            </p:nvPr>
          </p:nvGrpSpPr>
          <p:grpSpPr>
            <a:xfrm>
              <a:off x="7118" y="4581"/>
              <a:ext cx="635" cy="932"/>
              <a:chOff x="11193" y="4675"/>
              <a:chExt cx="635" cy="932"/>
            </a:xfrm>
          </p:grpSpPr>
          <p:sp>
            <p:nvSpPr>
              <p:cNvPr id="19" name="文本框 1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1193" y="4675"/>
                <a:ext cx="635" cy="72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O</a:t>
                </a:r>
                <a:endParaRPr lang="en-US" altLang="zh-CN" sz="2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cxnSp>
            <p:nvCxnSpPr>
              <p:cNvPr id="20" name="直接连接符 19"/>
              <p:cNvCxnSpPr/>
              <p:nvPr>
                <p:custDataLst>
                  <p:tags r:id="rId7"/>
                </p:custDataLst>
              </p:nvPr>
            </p:nvCxnSpPr>
            <p:spPr>
              <a:xfrm flipH="1">
                <a:off x="11475" y="5210"/>
                <a:ext cx="0" cy="397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>
                <p:custDataLst>
                  <p:tags r:id="rId8"/>
                </p:custDataLst>
              </p:nvPr>
            </p:nvCxnSpPr>
            <p:spPr>
              <a:xfrm flipH="1">
                <a:off x="11572" y="5210"/>
                <a:ext cx="0" cy="397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682" name="Rectangle 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25525" y="2221865"/>
            <a:ext cx="169037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indent="0">
              <a:buClr>
                <a:srgbClr val="E5378E"/>
              </a:buClr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定义：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25525" y="3063240"/>
            <a:ext cx="345821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indent="0">
              <a:buClr>
                <a:srgbClr val="E5378E"/>
              </a:buClr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官能团：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69260" y="4664710"/>
            <a:ext cx="496252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indent="0">
              <a:spcBef>
                <a:spcPct val="50000"/>
              </a:spcBef>
              <a:buClr>
                <a:srgbClr val="E5378E"/>
              </a:buClr>
              <a:buFont typeface="Wingdings" panose="05000000000000000000" pitchFamily="2" charset="2"/>
              <a:buNone/>
            </a:pPr>
            <a:r>
              <a:rPr kumimoji="1"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饱和一元羧酸通式：</a:t>
            </a:r>
            <a:endParaRPr kumimoji="1" lang="zh-CN" altLang="en-US" sz="2400" b="1" baseline="-250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2"/>
            </p:custDataLst>
          </p:nvPr>
        </p:nvSpPr>
        <p:spPr>
          <a:xfrm>
            <a:off x="5040630" y="3063240"/>
            <a:ext cx="4889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5619750" y="3063240"/>
            <a:ext cx="132143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COOH</a:t>
            </a:r>
            <a:endParaRPr lang="en-US" altLang="zh-CN" sz="24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4"/>
            </p:custDataLst>
          </p:nvPr>
        </p:nvSpPr>
        <p:spPr>
          <a:xfrm>
            <a:off x="2346960" y="2237105"/>
            <a:ext cx="75285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由烃基（或氢原子）与羧基相连而构成的有机化合物。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5"/>
            </p:custDataLst>
          </p:nvPr>
        </p:nvSpPr>
        <p:spPr>
          <a:xfrm>
            <a:off x="2734310" y="306324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羧基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25525" y="3992245"/>
            <a:ext cx="345821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indent="0">
              <a:buClr>
                <a:srgbClr val="E5378E"/>
              </a:buClr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表达方式：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7"/>
            </p:custDataLst>
          </p:nvPr>
        </p:nvSpPr>
        <p:spPr>
          <a:xfrm>
            <a:off x="2969260" y="3992245"/>
            <a:ext cx="3829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一元羧酸可写为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—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COOH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8"/>
            </p:custDataLst>
          </p:nvPr>
        </p:nvSpPr>
        <p:spPr>
          <a:xfrm>
            <a:off x="5718175" y="4664710"/>
            <a:ext cx="12960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spcBef>
                <a:spcPct val="50000"/>
              </a:spcBef>
              <a:buClr>
                <a:srgbClr val="E5378E"/>
              </a:buClr>
              <a:buFont typeface="Wingdings" panose="05000000000000000000" pitchFamily="2" charset="2"/>
              <a:buNone/>
            </a:pPr>
            <a:r>
              <a:rPr kumimoji="1"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kumimoji="1"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kumimoji="1"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kumimoji="1"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2n</a:t>
            </a:r>
            <a:r>
              <a:rPr kumimoji="1"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kumimoji="1"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endParaRPr kumimoji="1" lang="en-US" altLang="zh-CN" sz="2400" b="1" baseline="-250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0" name="图片 3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alphaModFix amt="60000"/>
            <a:clrChange>
              <a:clrFrom>
                <a:srgbClr val="F8F8F8">
                  <a:alpha val="100000"/>
                </a:srgbClr>
              </a:clrFrom>
              <a:clrTo>
                <a:srgbClr val="F8F8F8">
                  <a:alpha val="100000"/>
                  <a:alpha val="0"/>
                </a:srgbClr>
              </a:clrTo>
            </a:clrChange>
          </a:blip>
          <a:srcRect l="10246" b="1593"/>
          <a:stretch>
            <a:fillRect/>
          </a:stretch>
        </p:blipFill>
        <p:spPr>
          <a:xfrm>
            <a:off x="9206865" y="4234815"/>
            <a:ext cx="2410460" cy="1980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文本框 32"/>
          <p:cNvSpPr txBox="1"/>
          <p:nvPr>
            <p:custDataLst>
              <p:tags r:id="rId21"/>
            </p:custDataLst>
          </p:nvPr>
        </p:nvSpPr>
        <p:spPr>
          <a:xfrm>
            <a:off x="1020445" y="145415"/>
            <a:ext cx="8406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学习任务一</a:t>
            </a:r>
            <a:r>
              <a:rPr lang="en-US" altLang="zh-CN" sz="2400" b="1">
                <a:solidFill>
                  <a:srgbClr val="FF0000"/>
                </a:solidFill>
              </a:rPr>
              <a:t>------</a:t>
            </a:r>
            <a:r>
              <a:rPr lang="zh-CN" altLang="en-US" sz="2400" b="1">
                <a:solidFill>
                  <a:srgbClr val="FF0000"/>
                </a:solidFill>
              </a:rPr>
              <a:t>羧酸的组成、结构、分类的认识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 bldLvl="0" animBg="1"/>
      <p:bldP spid="6" grpId="0"/>
      <p:bldP spid="12" grpId="0"/>
      <p:bldP spid="3" grpId="0"/>
      <p:bldP spid="13" grpId="0"/>
      <p:bldP spid="1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996950" y="1050925"/>
            <a:ext cx="2239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>
                <a:sym typeface="+mn-ea"/>
              </a:rPr>
              <a:t>2.分类 </a:t>
            </a:r>
            <a:endParaRPr lang="en-US" altLang="zh-CN" sz="2800">
              <a:sym typeface="+mn-ea"/>
            </a:endParaRPr>
          </a:p>
        </p:txBody>
      </p:sp>
      <p:sp>
        <p:nvSpPr>
          <p:cNvPr id="101" name="MainIdea"/>
          <p:cNvSpPr/>
          <p:nvPr>
            <p:custDataLst>
              <p:tags r:id="rId2"/>
            </p:custDataLst>
          </p:nvPr>
        </p:nvSpPr>
        <p:spPr>
          <a:xfrm>
            <a:off x="723900" y="3520440"/>
            <a:ext cx="1259840" cy="989965"/>
          </a:xfrm>
          <a:custGeom>
            <a:avLst/>
            <a:gdLst>
              <a:gd name="rtl" fmla="*/ 154280 w 615600"/>
              <a:gd name="rtt" fmla="*/ 117420 h 418000"/>
              <a:gd name="rtr" fmla="*/ 473480 w 615600"/>
              <a:gd name="rtb" fmla="*/ 307420 h 418000"/>
            </a:gdLst>
            <a:ahLst/>
            <a:cxnLst/>
            <a:rect l="rtl" t="rtt" r="rtr" b="rtb"/>
            <a:pathLst>
              <a:path w="615600" h="418000" stroke="0">
                <a:moveTo>
                  <a:pt x="0" y="0"/>
                </a:moveTo>
                <a:lnTo>
                  <a:pt x="615600" y="0"/>
                </a:lnTo>
                <a:lnTo>
                  <a:pt x="615600" y="418000"/>
                </a:lnTo>
                <a:lnTo>
                  <a:pt x="0" y="418000"/>
                </a:lnTo>
                <a:lnTo>
                  <a:pt x="0" y="0"/>
                </a:lnTo>
                <a:close/>
              </a:path>
            </a:pathLst>
          </a:custGeom>
          <a:noFill/>
          <a:ln w="22800" cap="flat">
            <a:noFill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435FBC"/>
                </a:solidFill>
              </a14:hiddenFill>
            </a:ext>
          </a:extLst>
        </p:spPr>
        <p:txBody>
          <a:bodyPr wrap="none" lIns="0" tIns="0" rIns="0" bIns="11000" rtlCol="0" anchor="ctr"/>
          <a:lstStyle/>
          <a:p>
            <a:pPr algn="ctr"/>
            <a:r>
              <a:rPr sz="2600" b="1">
                <a:solidFill>
                  <a:srgbClr val="4E5E59"/>
                </a:solidFill>
                <a:latin typeface="微软雅黑" panose="020B0503020204020204" charset="-122"/>
              </a:rPr>
              <a:t>羧酸</a:t>
            </a:r>
            <a:endParaRPr sz="2600" b="1">
              <a:solidFill>
                <a:srgbClr val="4E5E59"/>
              </a:solidFill>
              <a:latin typeface="微软雅黑" panose="020B0503020204020204" charset="-122"/>
            </a:endParaRPr>
          </a:p>
        </p:txBody>
      </p:sp>
      <p:grpSp>
        <p:nvGrpSpPr>
          <p:cNvPr id="42" name="组合 41"/>
          <p:cNvGrpSpPr/>
          <p:nvPr>
            <p:custDataLst>
              <p:tags r:id="rId3"/>
            </p:custDataLst>
          </p:nvPr>
        </p:nvGrpSpPr>
        <p:grpSpPr>
          <a:xfrm>
            <a:off x="1771015" y="2386330"/>
            <a:ext cx="4716145" cy="1711960"/>
            <a:chOff x="2789" y="3758"/>
            <a:chExt cx="7427" cy="2696"/>
          </a:xfrm>
        </p:grpSpPr>
        <p:sp>
          <p:nvSpPr>
            <p:cNvPr id="104" name="MMConnector"/>
            <p:cNvSpPr/>
            <p:nvPr>
              <p:custDataLst>
                <p:tags r:id="rId4"/>
              </p:custDataLst>
            </p:nvPr>
          </p:nvSpPr>
          <p:spPr>
            <a:xfrm>
              <a:off x="2789" y="5810"/>
              <a:ext cx="1029" cy="645"/>
            </a:xfrm>
            <a:custGeom>
              <a:avLst/>
              <a:gdLst/>
              <a:ahLst/>
              <a:cxnLst/>
              <a:rect l="0" t="0" r="0" b="0"/>
              <a:pathLst>
                <a:path w="319200" h="172982">
                  <a:moveTo>
                    <a:pt x="26256" y="-34135"/>
                  </a:moveTo>
                  <a:cubicBezTo>
                    <a:pt x="39641" y="-45887"/>
                    <a:pt x="53206" y="-57548"/>
                    <a:pt x="67167" y="-68782"/>
                  </a:cubicBezTo>
                  <a:cubicBezTo>
                    <a:pt x="81127" y="-80016"/>
                    <a:pt x="95481" y="-90822"/>
                    <a:pt x="110381" y="-100868"/>
                  </a:cubicBezTo>
                  <a:cubicBezTo>
                    <a:pt x="125281" y="-110913"/>
                    <a:pt x="140725" y="-120197"/>
                    <a:pt x="156789" y="-128284"/>
                  </a:cubicBezTo>
                  <a:cubicBezTo>
                    <a:pt x="172852" y="-136371"/>
                    <a:pt x="189534" y="-143260"/>
                    <a:pt x="206555" y="-148763"/>
                  </a:cubicBezTo>
                  <a:cubicBezTo>
                    <a:pt x="223575" y="-154266"/>
                    <a:pt x="240935" y="-158383"/>
                    <a:pt x="258816" y="-160598"/>
                  </a:cubicBezTo>
                  <a:cubicBezTo>
                    <a:pt x="269301" y="-161898"/>
                    <a:pt x="279966" y="-162543"/>
                    <a:pt x="290705" y="-162901"/>
                  </a:cubicBezTo>
                  <a:cubicBezTo>
                    <a:pt x="306018" y="-163411"/>
                    <a:pt x="306031" y="-162925"/>
                    <a:pt x="290777" y="-161484"/>
                  </a:cubicBezTo>
                  <a:cubicBezTo>
                    <a:pt x="280150" y="-160480"/>
                    <a:pt x="269630" y="-159213"/>
                    <a:pt x="259368" y="-157311"/>
                  </a:cubicBezTo>
                  <a:cubicBezTo>
                    <a:pt x="241829" y="-154062"/>
                    <a:pt x="225046" y="-148959"/>
                    <a:pt x="208742" y="-142560"/>
                  </a:cubicBezTo>
                  <a:cubicBezTo>
                    <a:pt x="192437" y="-136161"/>
                    <a:pt x="176612" y="-128465"/>
                    <a:pt x="161478" y="-119653"/>
                  </a:cubicBezTo>
                  <a:cubicBezTo>
                    <a:pt x="146344" y="-110842"/>
                    <a:pt x="131903" y="-100914"/>
                    <a:pt x="118006" y="-90257"/>
                  </a:cubicBezTo>
                  <a:cubicBezTo>
                    <a:pt x="104109" y="-79599"/>
                    <a:pt x="90758" y="-68212"/>
                    <a:pt x="77769" y="-56387"/>
                  </a:cubicBezTo>
                  <a:cubicBezTo>
                    <a:pt x="64781" y="-44562"/>
                    <a:pt x="52156" y="-32298"/>
                    <a:pt x="39611" y="-19850"/>
                  </a:cubicBezTo>
                  <a:cubicBezTo>
                    <a:pt x="27066" y="-7403"/>
                    <a:pt x="14602" y="5229"/>
                    <a:pt x="2138" y="17860"/>
                  </a:cubicBezTo>
                  <a:cubicBezTo>
                    <a:pt x="-3627" y="23703"/>
                    <a:pt x="-11323" y="23540"/>
                    <a:pt x="-15634" y="18987"/>
                  </a:cubicBezTo>
                  <a:cubicBezTo>
                    <a:pt x="-19945" y="14434"/>
                    <a:pt x="-19648" y="6784"/>
                    <a:pt x="-13538" y="1304"/>
                  </a:cubicBezTo>
                  <a:cubicBezTo>
                    <a:pt x="-334" y="-10539"/>
                    <a:pt x="12870" y="-22383"/>
                    <a:pt x="26256" y="-34135"/>
                  </a:cubicBezTo>
                  <a:close/>
                </a:path>
              </a:pathLst>
            </a:custGeom>
            <a:solidFill>
              <a:srgbClr val="696969"/>
            </a:solidFill>
            <a:ln w="7600" cap="rnd">
              <a:solidFill>
                <a:srgbClr val="7697B8"/>
              </a:solidFill>
              <a:round/>
            </a:ln>
          </p:spPr>
          <p:txBody>
            <a:bodyPr/>
            <a:lstStyle/>
            <a:p/>
          </p:txBody>
        </p:sp>
        <p:sp>
          <p:nvSpPr>
            <p:cNvPr id="108" name="MMConnector"/>
            <p:cNvSpPr/>
            <p:nvPr>
              <p:custDataLst>
                <p:tags r:id="rId5"/>
              </p:custDataLst>
            </p:nvPr>
          </p:nvSpPr>
          <p:spPr>
            <a:xfrm>
              <a:off x="6935" y="4799"/>
              <a:ext cx="588" cy="806"/>
            </a:xfrm>
            <a:custGeom>
              <a:avLst/>
              <a:gdLst/>
              <a:ahLst/>
              <a:cxnLst/>
              <a:rect l="0" t="0" r="0" b="0"/>
              <a:pathLst>
                <a:path w="182400" h="152000" fill="none">
                  <a:moveTo>
                    <a:pt x="-91200" y="76000"/>
                  </a:moveTo>
                  <a:cubicBezTo>
                    <a:pt x="-651" y="76000"/>
                    <a:pt x="-4561" y="-76000"/>
                    <a:pt x="91200" y="-76000"/>
                  </a:cubicBezTo>
                </a:path>
              </a:pathLst>
            </a:custGeom>
            <a:noFill/>
            <a:ln w="7600" cap="rnd">
              <a:solidFill>
                <a:srgbClr val="7697B8"/>
              </a:solidFill>
              <a:round/>
            </a:ln>
          </p:spPr>
          <p:txBody>
            <a:bodyPr/>
            <a:lstStyle/>
            <a:p/>
          </p:txBody>
        </p:sp>
        <p:sp>
          <p:nvSpPr>
            <p:cNvPr id="110" name="MMConnector"/>
            <p:cNvSpPr/>
            <p:nvPr>
              <p:custDataLst>
                <p:tags r:id="rId6"/>
              </p:custDataLst>
            </p:nvPr>
          </p:nvSpPr>
          <p:spPr>
            <a:xfrm>
              <a:off x="6935" y="5357"/>
              <a:ext cx="588" cy="312"/>
            </a:xfrm>
            <a:custGeom>
              <a:avLst/>
              <a:gdLst/>
              <a:ahLst/>
              <a:cxnLst/>
              <a:rect l="0" t="0" r="0" b="0"/>
              <a:pathLst>
                <a:path w="182400" h="83600" fill="none">
                  <a:moveTo>
                    <a:pt x="-91200" y="-41800"/>
                  </a:moveTo>
                  <a:cubicBezTo>
                    <a:pt x="-8444" y="-41800"/>
                    <a:pt x="13623" y="41800"/>
                    <a:pt x="91200" y="41800"/>
                  </a:cubicBezTo>
                </a:path>
              </a:pathLst>
            </a:custGeom>
            <a:noFill/>
            <a:ln w="7600" cap="rnd">
              <a:solidFill>
                <a:srgbClr val="7697B8"/>
              </a:solidFill>
              <a:round/>
            </a:ln>
          </p:spPr>
          <p:txBody>
            <a:bodyPr/>
            <a:lstStyle/>
            <a:p/>
          </p:txBody>
        </p:sp>
        <p:sp>
          <p:nvSpPr>
            <p:cNvPr id="103" name="MainTopic"/>
            <p:cNvSpPr/>
            <p:nvPr>
              <p:custDataLst>
                <p:tags r:id="rId7"/>
              </p:custDataLst>
            </p:nvPr>
          </p:nvSpPr>
          <p:spPr>
            <a:xfrm>
              <a:off x="3799" y="4252"/>
              <a:ext cx="2841" cy="949"/>
            </a:xfrm>
            <a:custGeom>
              <a:avLst/>
              <a:gdLst>
                <a:gd name="rtl" fmla="*/ 121600 w 881600"/>
                <a:gd name="rtt" fmla="*/ 44460 h 254600"/>
                <a:gd name="rtr" fmla="*/ 760000 w 881600"/>
                <a:gd name="rtb" fmla="*/ 204060 h 254600"/>
              </a:gdLst>
              <a:ahLst/>
              <a:cxnLst/>
              <a:rect l="rtl" t="rtt" r="rtr" b="rtb"/>
              <a:pathLst>
                <a:path w="881600" h="254600" stroke="0">
                  <a:moveTo>
                    <a:pt x="0" y="0"/>
                  </a:moveTo>
                  <a:lnTo>
                    <a:pt x="881600" y="0"/>
                  </a:lnTo>
                  <a:lnTo>
                    <a:pt x="881600" y="254600"/>
                  </a:lnTo>
                  <a:lnTo>
                    <a:pt x="0" y="254600"/>
                  </a:lnTo>
                  <a:lnTo>
                    <a:pt x="0" y="0"/>
                  </a:lnTo>
                  <a:close/>
                </a:path>
                <a:path w="881600" h="254600" fill="none">
                  <a:moveTo>
                    <a:pt x="0" y="254600"/>
                  </a:moveTo>
                  <a:lnTo>
                    <a:pt x="881600" y="254600"/>
                  </a:lnTo>
                </a:path>
              </a:pathLst>
            </a:custGeom>
            <a:noFill/>
            <a:ln w="7600" cap="flat">
              <a:solidFill>
                <a:srgbClr val="7697B8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200">
                  <a:solidFill>
                    <a:srgbClr val="303030"/>
                  </a:solidFill>
                  <a:latin typeface="微软雅黑" panose="020B0503020204020204" charset="-122"/>
                </a:rPr>
                <a:t>按烃基分类</a:t>
              </a:r>
              <a:endParaRPr sz="2200">
                <a:solidFill>
                  <a:srgbClr val="303030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07" name="SubTopic"/>
            <p:cNvSpPr/>
            <p:nvPr>
              <p:custDataLst>
                <p:tags r:id="rId8"/>
              </p:custDataLst>
            </p:nvPr>
          </p:nvSpPr>
          <p:spPr>
            <a:xfrm>
              <a:off x="7228" y="3758"/>
              <a:ext cx="1194" cy="645"/>
            </a:xfrm>
            <a:custGeom>
              <a:avLst/>
              <a:gdLst>
                <a:gd name="rtl" fmla="*/ 53200 w 1124800"/>
                <a:gd name="rtt" fmla="*/ 15960 h 186200"/>
                <a:gd name="rtr" fmla="*/ 1071600 w 1124800"/>
                <a:gd name="rtb" fmla="*/ 160360 h 186200"/>
              </a:gdLst>
              <a:ahLst/>
              <a:cxnLst/>
              <a:rect l="rtl" t="rtt" r="rtr" b="rtb"/>
              <a:pathLst>
                <a:path w="1124800" h="186200" stroke="0">
                  <a:moveTo>
                    <a:pt x="0" y="0"/>
                  </a:moveTo>
                  <a:lnTo>
                    <a:pt x="1124800" y="0"/>
                  </a:lnTo>
                  <a:lnTo>
                    <a:pt x="11248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1124800" h="186200" fill="none">
                  <a:moveTo>
                    <a:pt x="0" y="186200"/>
                  </a:moveTo>
                  <a:lnTo>
                    <a:pt x="1124800" y="186200"/>
                  </a:lnTo>
                </a:path>
              </a:pathLst>
            </a:custGeom>
            <a:noFill/>
            <a:ln w="7600" cap="flat">
              <a:solidFill>
                <a:srgbClr val="7697B8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000">
                  <a:solidFill>
                    <a:srgbClr val="454545"/>
                  </a:solidFill>
                  <a:latin typeface="微软雅黑" panose="020B0503020204020204" charset="-122"/>
                </a:rPr>
                <a:t>脂肪酸</a:t>
              </a:r>
              <a:endParaRPr sz="2000">
                <a:solidFill>
                  <a:srgbClr val="454545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09" name="SubTopic"/>
            <p:cNvSpPr/>
            <p:nvPr>
              <p:custDataLst>
                <p:tags r:id="rId9"/>
              </p:custDataLst>
            </p:nvPr>
          </p:nvSpPr>
          <p:spPr>
            <a:xfrm>
              <a:off x="7228" y="4819"/>
              <a:ext cx="2988" cy="694"/>
            </a:xfrm>
            <a:custGeom>
              <a:avLst/>
              <a:gdLst>
                <a:gd name="rtl" fmla="*/ 53200 w 927200"/>
                <a:gd name="rtt" fmla="*/ 15960 h 186200"/>
                <a:gd name="rtr" fmla="*/ 874000 w 927200"/>
                <a:gd name="rtb" fmla="*/ 160360 h 186200"/>
              </a:gdLst>
              <a:ahLst/>
              <a:cxnLst/>
              <a:rect l="rtl" t="rtt" r="rtr" b="rtb"/>
              <a:pathLst>
                <a:path w="927200" h="186200" stroke="0">
                  <a:moveTo>
                    <a:pt x="0" y="0"/>
                  </a:moveTo>
                  <a:lnTo>
                    <a:pt x="927200" y="0"/>
                  </a:lnTo>
                  <a:lnTo>
                    <a:pt x="9272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927200" h="186200" fill="none">
                  <a:moveTo>
                    <a:pt x="0" y="186200"/>
                  </a:moveTo>
                  <a:lnTo>
                    <a:pt x="927200" y="186200"/>
                  </a:lnTo>
                </a:path>
              </a:pathLst>
            </a:custGeom>
            <a:noFill/>
            <a:ln w="7600" cap="flat">
              <a:solidFill>
                <a:srgbClr val="7697B8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000">
                  <a:solidFill>
                    <a:srgbClr val="454545"/>
                  </a:solidFill>
                  <a:latin typeface="微软雅黑" panose="020B0503020204020204" charset="-122"/>
                </a:rPr>
                <a:t>芳香酸，如苯甲酸</a:t>
              </a:r>
              <a:endParaRPr sz="2000">
                <a:solidFill>
                  <a:srgbClr val="454545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10"/>
            </p:custDataLst>
          </p:nvPr>
        </p:nvGrpSpPr>
        <p:grpSpPr>
          <a:xfrm>
            <a:off x="1440815" y="4005580"/>
            <a:ext cx="6948244" cy="1805940"/>
            <a:chOff x="4748" y="5036"/>
            <a:chExt cx="12633" cy="2844"/>
          </a:xfrm>
        </p:grpSpPr>
        <p:sp>
          <p:nvSpPr>
            <p:cNvPr id="106" name="MMConnector"/>
            <p:cNvSpPr/>
            <p:nvPr>
              <p:custDataLst>
                <p:tags r:id="rId11"/>
              </p:custDataLst>
            </p:nvPr>
          </p:nvSpPr>
          <p:spPr>
            <a:xfrm>
              <a:off x="4748" y="5820"/>
              <a:ext cx="1237" cy="949"/>
            </a:xfrm>
            <a:custGeom>
              <a:avLst/>
              <a:gdLst/>
              <a:ahLst/>
              <a:cxnLst/>
              <a:rect l="0" t="0" r="0" b="0"/>
              <a:pathLst>
                <a:path w="332572" h="254600">
                  <a:moveTo>
                    <a:pt x="19300" y="15345"/>
                  </a:moveTo>
                  <a:cubicBezTo>
                    <a:pt x="29000" y="30147"/>
                    <a:pt x="38755" y="44842"/>
                    <a:pt x="48827" y="59279"/>
                  </a:cubicBezTo>
                  <a:cubicBezTo>
                    <a:pt x="58899" y="73715"/>
                    <a:pt x="69287" y="87894"/>
                    <a:pt x="80229" y="101614"/>
                  </a:cubicBezTo>
                  <a:cubicBezTo>
                    <a:pt x="91171" y="115334"/>
                    <a:pt x="102666" y="128596"/>
                    <a:pt x="114873" y="141103"/>
                  </a:cubicBezTo>
                  <a:cubicBezTo>
                    <a:pt x="127079" y="153610"/>
                    <a:pt x="139997" y="165363"/>
                    <a:pt x="154031" y="175956"/>
                  </a:cubicBezTo>
                  <a:cubicBezTo>
                    <a:pt x="168064" y="186549"/>
                    <a:pt x="183214" y="195981"/>
                    <a:pt x="198441" y="203844"/>
                  </a:cubicBezTo>
                  <a:cubicBezTo>
                    <a:pt x="213667" y="211706"/>
                    <a:pt x="228972" y="217998"/>
                    <a:pt x="247638" y="222545"/>
                  </a:cubicBezTo>
                  <a:cubicBezTo>
                    <a:pt x="262177" y="226088"/>
                    <a:pt x="278755" y="228572"/>
                    <a:pt x="290827" y="230088"/>
                  </a:cubicBezTo>
                  <a:cubicBezTo>
                    <a:pt x="306029" y="231998"/>
                    <a:pt x="306051" y="232385"/>
                    <a:pt x="290770" y="231269"/>
                  </a:cubicBezTo>
                  <a:cubicBezTo>
                    <a:pt x="278564" y="230378"/>
                    <a:pt x="261734" y="228747"/>
                    <a:pt x="246830" y="225920"/>
                  </a:cubicBezTo>
                  <a:cubicBezTo>
                    <a:pt x="227727" y="222297"/>
                    <a:pt x="211786" y="216713"/>
                    <a:pt x="195792" y="209484"/>
                  </a:cubicBezTo>
                  <a:cubicBezTo>
                    <a:pt x="179798" y="202256"/>
                    <a:pt x="163751" y="193384"/>
                    <a:pt x="148773" y="183252"/>
                  </a:cubicBezTo>
                  <a:cubicBezTo>
                    <a:pt x="133794" y="173119"/>
                    <a:pt x="119884" y="161726"/>
                    <a:pt x="106690" y="149541"/>
                  </a:cubicBezTo>
                  <a:cubicBezTo>
                    <a:pt x="93496" y="137357"/>
                    <a:pt x="81017" y="124382"/>
                    <a:pt x="69118" y="110954"/>
                  </a:cubicBezTo>
                  <a:cubicBezTo>
                    <a:pt x="57218" y="97526"/>
                    <a:pt x="45898" y="83645"/>
                    <a:pt x="34924" y="69537"/>
                  </a:cubicBezTo>
                  <a:cubicBezTo>
                    <a:pt x="23951" y="55428"/>
                    <a:pt x="13324" y="41092"/>
                    <a:pt x="2819" y="26744"/>
                  </a:cubicBezTo>
                  <a:cubicBezTo>
                    <a:pt x="-7687" y="12395"/>
                    <a:pt x="-18071" y="-1965"/>
                    <a:pt x="-28455" y="-16326"/>
                  </a:cubicBezTo>
                  <a:cubicBezTo>
                    <a:pt x="-33265" y="-22977"/>
                    <a:pt x="-32002" y="-30499"/>
                    <a:pt x="-26841" y="-34060"/>
                  </a:cubicBezTo>
                  <a:cubicBezTo>
                    <a:pt x="-21680" y="-37621"/>
                    <a:pt x="-14147" y="-36166"/>
                    <a:pt x="-9689" y="-29274"/>
                  </a:cubicBezTo>
                  <a:cubicBezTo>
                    <a:pt x="-44" y="-14365"/>
                    <a:pt x="9600" y="543"/>
                    <a:pt x="19300" y="15345"/>
                  </a:cubicBezTo>
                  <a:close/>
                </a:path>
              </a:pathLst>
            </a:custGeom>
            <a:solidFill>
              <a:srgbClr val="696969"/>
            </a:solidFill>
            <a:ln w="7600" cap="rnd">
              <a:solidFill>
                <a:srgbClr val="788E88"/>
              </a:solidFill>
              <a:round/>
            </a:ln>
          </p:spPr>
          <p:txBody>
            <a:bodyPr/>
            <a:lstStyle/>
            <a:p>
              <a:endParaRPr b="1"/>
            </a:p>
          </p:txBody>
        </p:sp>
        <p:sp>
          <p:nvSpPr>
            <p:cNvPr id="112" name="MMConnector"/>
            <p:cNvSpPr/>
            <p:nvPr>
              <p:custDataLst>
                <p:tags r:id="rId12"/>
              </p:custDataLst>
            </p:nvPr>
          </p:nvSpPr>
          <p:spPr>
            <a:xfrm>
              <a:off x="9534" y="6181"/>
              <a:ext cx="679" cy="1006"/>
            </a:xfrm>
            <a:custGeom>
              <a:avLst/>
              <a:gdLst/>
              <a:ahLst/>
              <a:cxnLst/>
              <a:rect l="0" t="0" r="0" b="0"/>
              <a:pathLst>
                <a:path w="182400" h="269800" fill="none">
                  <a:moveTo>
                    <a:pt x="-91200" y="134900"/>
                  </a:moveTo>
                  <a:cubicBezTo>
                    <a:pt x="11788" y="134900"/>
                    <a:pt x="-33584" y="-134900"/>
                    <a:pt x="91200" y="-134900"/>
                  </a:cubicBezTo>
                </a:path>
              </a:pathLst>
            </a:custGeom>
            <a:noFill/>
            <a:ln w="7600" cap="rnd">
              <a:solidFill>
                <a:srgbClr val="788E88"/>
              </a:solidFill>
              <a:round/>
            </a:ln>
          </p:spPr>
          <p:txBody>
            <a:bodyPr/>
            <a:lstStyle/>
            <a:p>
              <a:endParaRPr b="1"/>
            </a:p>
          </p:txBody>
        </p:sp>
        <p:sp>
          <p:nvSpPr>
            <p:cNvPr id="114" name="MMConnector"/>
            <p:cNvSpPr/>
            <p:nvPr>
              <p:custDataLst>
                <p:tags r:id="rId13"/>
              </p:custDataLst>
            </p:nvPr>
          </p:nvSpPr>
          <p:spPr>
            <a:xfrm>
              <a:off x="9534" y="6621"/>
              <a:ext cx="679" cy="128"/>
            </a:xfrm>
            <a:custGeom>
              <a:avLst/>
              <a:gdLst/>
              <a:ahLst/>
              <a:cxnLst/>
              <a:rect l="0" t="0" r="0" b="0"/>
              <a:pathLst>
                <a:path w="182400" h="34200" fill="none">
                  <a:moveTo>
                    <a:pt x="-91200" y="17100"/>
                  </a:moveTo>
                  <a:cubicBezTo>
                    <a:pt x="-14215" y="17100"/>
                    <a:pt x="27087" y="-17100"/>
                    <a:pt x="91200" y="-17100"/>
                  </a:cubicBezTo>
                </a:path>
              </a:pathLst>
            </a:custGeom>
            <a:noFill/>
            <a:ln w="7600" cap="rnd">
              <a:solidFill>
                <a:srgbClr val="788E88"/>
              </a:solidFill>
              <a:round/>
            </a:ln>
          </p:spPr>
          <p:txBody>
            <a:bodyPr/>
            <a:lstStyle/>
            <a:p>
              <a:endParaRPr b="1"/>
            </a:p>
          </p:txBody>
        </p:sp>
        <p:sp>
          <p:nvSpPr>
            <p:cNvPr id="116" name="MMConnector"/>
            <p:cNvSpPr/>
            <p:nvPr>
              <p:custDataLst>
                <p:tags r:id="rId14"/>
              </p:custDataLst>
            </p:nvPr>
          </p:nvSpPr>
          <p:spPr>
            <a:xfrm>
              <a:off x="9534" y="7084"/>
              <a:ext cx="679" cy="796"/>
            </a:xfrm>
            <a:custGeom>
              <a:avLst/>
              <a:gdLst/>
              <a:ahLst/>
              <a:cxnLst/>
              <a:rect l="0" t="0" r="0" b="0"/>
              <a:pathLst>
                <a:path w="182400" h="201400" fill="none">
                  <a:moveTo>
                    <a:pt x="-91200" y="-100700"/>
                  </a:moveTo>
                  <a:cubicBezTo>
                    <a:pt x="4750" y="-100700"/>
                    <a:pt x="-17164" y="100700"/>
                    <a:pt x="91200" y="100700"/>
                  </a:cubicBezTo>
                </a:path>
              </a:pathLst>
            </a:custGeom>
            <a:noFill/>
            <a:ln w="7600" cap="rnd">
              <a:solidFill>
                <a:srgbClr val="788E88"/>
              </a:solidFill>
              <a:round/>
            </a:ln>
          </p:spPr>
          <p:txBody>
            <a:bodyPr/>
            <a:lstStyle/>
            <a:p>
              <a:endParaRPr b="1"/>
            </a:p>
          </p:txBody>
        </p:sp>
        <p:sp>
          <p:nvSpPr>
            <p:cNvPr id="105" name="MainTopic"/>
            <p:cNvSpPr/>
            <p:nvPr>
              <p:custDataLst>
                <p:tags r:id="rId15"/>
              </p:custDataLst>
            </p:nvPr>
          </p:nvSpPr>
          <p:spPr>
            <a:xfrm>
              <a:off x="5914" y="5735"/>
              <a:ext cx="3280" cy="949"/>
            </a:xfrm>
            <a:custGeom>
              <a:avLst/>
              <a:gdLst>
                <a:gd name="rtl" fmla="*/ 121600 w 881600"/>
                <a:gd name="rtt" fmla="*/ 44460 h 254600"/>
                <a:gd name="rtr" fmla="*/ 760000 w 881600"/>
                <a:gd name="rtb" fmla="*/ 204060 h 254600"/>
              </a:gdLst>
              <a:ahLst/>
              <a:cxnLst/>
              <a:rect l="rtl" t="rtt" r="rtr" b="rtb"/>
              <a:pathLst>
                <a:path w="881600" h="254600" stroke="0">
                  <a:moveTo>
                    <a:pt x="0" y="0"/>
                  </a:moveTo>
                  <a:lnTo>
                    <a:pt x="881600" y="0"/>
                  </a:lnTo>
                  <a:lnTo>
                    <a:pt x="881600" y="254600"/>
                  </a:lnTo>
                  <a:lnTo>
                    <a:pt x="0" y="254600"/>
                  </a:lnTo>
                  <a:lnTo>
                    <a:pt x="0" y="0"/>
                  </a:lnTo>
                  <a:close/>
                </a:path>
                <a:path w="881600" h="254600" fill="none">
                  <a:moveTo>
                    <a:pt x="0" y="254600"/>
                  </a:moveTo>
                  <a:lnTo>
                    <a:pt x="881600" y="254600"/>
                  </a:lnTo>
                </a:path>
              </a:pathLst>
            </a:custGeom>
            <a:noFill/>
            <a:ln w="7600" cap="flat">
              <a:solidFill>
                <a:srgbClr val="788E88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200" b="1">
                  <a:solidFill>
                    <a:srgbClr val="303030"/>
                  </a:solidFill>
                  <a:latin typeface="微软雅黑" panose="020B0503020204020204" charset="-122"/>
                </a:rPr>
                <a:t>按羧基数目</a:t>
              </a:r>
              <a:endParaRPr sz="2200" b="1">
                <a:solidFill>
                  <a:srgbClr val="303030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11" name="SubTopic"/>
            <p:cNvSpPr/>
            <p:nvPr>
              <p:custDataLst>
                <p:tags r:id="rId16"/>
              </p:custDataLst>
            </p:nvPr>
          </p:nvSpPr>
          <p:spPr>
            <a:xfrm>
              <a:off x="9873" y="5036"/>
              <a:ext cx="6790" cy="642"/>
            </a:xfrm>
            <a:custGeom>
              <a:avLst/>
              <a:gdLst>
                <a:gd name="rtl" fmla="*/ 53200 w 1679600"/>
                <a:gd name="rtt" fmla="*/ 15960 h 186200"/>
                <a:gd name="rtr" fmla="*/ 1626400 w 1679600"/>
                <a:gd name="rtb" fmla="*/ 160360 h 186200"/>
              </a:gdLst>
              <a:ahLst/>
              <a:cxnLst/>
              <a:rect l="rtl" t="rtt" r="rtr" b="rtb"/>
              <a:pathLst>
                <a:path w="1679600" h="186200" stroke="0">
                  <a:moveTo>
                    <a:pt x="0" y="0"/>
                  </a:moveTo>
                  <a:lnTo>
                    <a:pt x="1679600" y="0"/>
                  </a:lnTo>
                  <a:lnTo>
                    <a:pt x="16796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1679600" h="186200" fill="none">
                  <a:moveTo>
                    <a:pt x="0" y="186200"/>
                  </a:moveTo>
                  <a:lnTo>
                    <a:pt x="1679600" y="186200"/>
                  </a:lnTo>
                </a:path>
              </a:pathLst>
            </a:custGeom>
            <a:noFill/>
            <a:ln w="7600" cap="flat">
              <a:solidFill>
                <a:srgbClr val="788E88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000" b="1">
                  <a:solidFill>
                    <a:srgbClr val="454545"/>
                  </a:solidFill>
                  <a:latin typeface="微软雅黑" panose="020B0503020204020204" charset="-122"/>
                </a:rPr>
                <a:t>一元羧酸，如丙酸 CH</a:t>
              </a:r>
              <a:r>
                <a:rPr sz="2000" b="1" baseline="-25000">
                  <a:solidFill>
                    <a:srgbClr val="454545"/>
                  </a:solidFill>
                  <a:latin typeface="微软雅黑" panose="020B0503020204020204" charset="-122"/>
                </a:rPr>
                <a:t>3</a:t>
              </a:r>
              <a:r>
                <a:rPr sz="2000" b="1">
                  <a:solidFill>
                    <a:srgbClr val="454545"/>
                  </a:solidFill>
                  <a:latin typeface="微软雅黑" panose="020B0503020204020204" charset="-122"/>
                </a:rPr>
                <a:t>CH</a:t>
              </a:r>
              <a:r>
                <a:rPr sz="2000" b="1" baseline="-25000">
                  <a:solidFill>
                    <a:srgbClr val="454545"/>
                  </a:solidFill>
                  <a:latin typeface="微软雅黑" panose="020B0503020204020204" charset="-122"/>
                </a:rPr>
                <a:t>2</a:t>
              </a:r>
              <a:r>
                <a:rPr sz="2000" b="1">
                  <a:solidFill>
                    <a:srgbClr val="454545"/>
                  </a:solidFill>
                  <a:latin typeface="微软雅黑" panose="020B0503020204020204" charset="-122"/>
                </a:rPr>
                <a:t>COOH</a:t>
              </a:r>
              <a:endParaRPr sz="2000" b="1">
                <a:solidFill>
                  <a:srgbClr val="454545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13" name="SubTopic"/>
            <p:cNvSpPr/>
            <p:nvPr>
              <p:custDataLst>
                <p:tags r:id="rId17"/>
              </p:custDataLst>
            </p:nvPr>
          </p:nvSpPr>
          <p:spPr>
            <a:xfrm>
              <a:off x="9873" y="5844"/>
              <a:ext cx="7508" cy="713"/>
            </a:xfrm>
            <a:custGeom>
              <a:avLst/>
              <a:gdLst>
                <a:gd name="rtl" fmla="*/ 53200 w 1786000"/>
                <a:gd name="rtt" fmla="*/ 15960 h 186200"/>
                <a:gd name="rtr" fmla="*/ 1732800 w 1786000"/>
                <a:gd name="rtb" fmla="*/ 160360 h 186200"/>
              </a:gdLst>
              <a:ahLst/>
              <a:cxnLst/>
              <a:rect l="rtl" t="rtt" r="rtr" b="rtb"/>
              <a:pathLst>
                <a:path w="1786000" h="186200" stroke="0">
                  <a:moveTo>
                    <a:pt x="0" y="0"/>
                  </a:moveTo>
                  <a:lnTo>
                    <a:pt x="1786000" y="0"/>
                  </a:lnTo>
                  <a:lnTo>
                    <a:pt x="17860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1786000" h="186200" fill="none">
                  <a:moveTo>
                    <a:pt x="0" y="186200"/>
                  </a:moveTo>
                  <a:lnTo>
                    <a:pt x="1786000" y="186200"/>
                  </a:lnTo>
                </a:path>
              </a:pathLst>
            </a:custGeom>
            <a:noFill/>
            <a:ln w="7600" cap="flat">
              <a:solidFill>
                <a:srgbClr val="788E88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ctr"/>
              <a:r>
                <a:rPr sz="2000" b="1">
                  <a:solidFill>
                    <a:srgbClr val="454545"/>
                  </a:solidFill>
                  <a:latin typeface="微软雅黑" panose="020B0503020204020204" charset="-122"/>
                </a:rPr>
                <a:t>二元羧酸，如乙二酸 HOOC—COOH</a:t>
              </a:r>
              <a:endParaRPr sz="2000" b="1">
                <a:solidFill>
                  <a:srgbClr val="454545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15" name="SubTopic"/>
            <p:cNvSpPr/>
            <p:nvPr>
              <p:custDataLst>
                <p:tags r:id="rId18"/>
              </p:custDataLst>
            </p:nvPr>
          </p:nvSpPr>
          <p:spPr>
            <a:xfrm>
              <a:off x="9873" y="6837"/>
              <a:ext cx="4757" cy="645"/>
            </a:xfrm>
            <a:custGeom>
              <a:avLst/>
              <a:gdLst>
                <a:gd name="rtl" fmla="*/ 53200 w 1026000"/>
                <a:gd name="rtt" fmla="*/ 15960 h 186200"/>
                <a:gd name="rtr" fmla="*/ 972800 w 1026000"/>
                <a:gd name="rtb" fmla="*/ 160360 h 186200"/>
              </a:gdLst>
              <a:ahLst/>
              <a:cxnLst/>
              <a:rect l="rtl" t="rtt" r="rtr" b="rtb"/>
              <a:pathLst>
                <a:path w="1026000" h="186200" stroke="0">
                  <a:moveTo>
                    <a:pt x="0" y="0"/>
                  </a:moveTo>
                  <a:lnTo>
                    <a:pt x="1026000" y="0"/>
                  </a:lnTo>
                  <a:lnTo>
                    <a:pt x="10260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1026000" h="186200" fill="none">
                  <a:moveTo>
                    <a:pt x="0" y="186200"/>
                  </a:moveTo>
                  <a:lnTo>
                    <a:pt x="1026000" y="186200"/>
                  </a:lnTo>
                </a:path>
              </a:pathLst>
            </a:custGeom>
            <a:noFill/>
            <a:ln w="7600" cap="flat">
              <a:solidFill>
                <a:srgbClr val="788E88"/>
              </a:solidFill>
              <a:round/>
            </a:ln>
          </p:spPr>
          <p:txBody>
            <a:bodyPr wrap="none" lIns="0" tIns="0" rIns="0" bIns="11000" rtlCol="0" anchor="ctr"/>
            <a:lstStyle/>
            <a:p>
              <a:pPr algn="l"/>
              <a:r>
                <a:rPr sz="2000" b="1">
                  <a:solidFill>
                    <a:srgbClr val="454545"/>
                  </a:solidFill>
                  <a:latin typeface="微软雅黑" panose="020B0503020204020204" charset="-122"/>
                </a:rPr>
                <a:t>多元羧酸，如柠檬酸</a:t>
              </a:r>
              <a:endParaRPr sz="2000" b="1">
                <a:solidFill>
                  <a:srgbClr val="454545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43" name="组合 42"/>
          <p:cNvGrpSpPr/>
          <p:nvPr>
            <p:custDataLst>
              <p:tags r:id="rId19"/>
            </p:custDataLst>
          </p:nvPr>
        </p:nvGrpSpPr>
        <p:grpSpPr>
          <a:xfrm>
            <a:off x="5537200" y="1572895"/>
            <a:ext cx="4463415" cy="2033905"/>
            <a:chOff x="8720" y="2477"/>
            <a:chExt cx="7029" cy="3203"/>
          </a:xfrm>
        </p:grpSpPr>
        <p:grpSp>
          <p:nvGrpSpPr>
            <p:cNvPr id="13" name="组合 12"/>
            <p:cNvGrpSpPr/>
            <p:nvPr>
              <p:custDataLst>
                <p:tags r:id="rId20"/>
              </p:custDataLst>
            </p:nvPr>
          </p:nvGrpSpPr>
          <p:grpSpPr>
            <a:xfrm>
              <a:off x="8720" y="2477"/>
              <a:ext cx="5233" cy="2520"/>
              <a:chOff x="8582" y="3021"/>
              <a:chExt cx="6041" cy="2520"/>
            </a:xfrm>
          </p:grpSpPr>
          <p:sp>
            <p:nvSpPr>
              <p:cNvPr id="9" name="MMConnector"/>
              <p:cNvSpPr/>
              <p:nvPr>
                <p:custDataLst>
                  <p:tags r:id="rId21"/>
                </p:custDataLst>
              </p:nvPr>
            </p:nvSpPr>
            <p:spPr>
              <a:xfrm>
                <a:off x="8582" y="4334"/>
                <a:ext cx="679" cy="1207"/>
              </a:xfrm>
              <a:custGeom>
                <a:avLst/>
                <a:gdLst/>
                <a:ahLst/>
                <a:cxnLst/>
                <a:rect l="0" t="0" r="0" b="0"/>
                <a:pathLst>
                  <a:path w="182400" h="152000" fill="none">
                    <a:moveTo>
                      <a:pt x="-91200" y="76000"/>
                    </a:moveTo>
                    <a:cubicBezTo>
                      <a:pt x="-651" y="76000"/>
                      <a:pt x="-4561" y="-76000"/>
                      <a:pt x="91200" y="-76000"/>
                    </a:cubicBezTo>
                  </a:path>
                </a:pathLst>
              </a:custGeom>
              <a:noFill/>
              <a:ln w="7600" cap="rnd">
                <a:solidFill>
                  <a:srgbClr val="7697B8"/>
                </a:solidFill>
                <a:round/>
              </a:ln>
            </p:spPr>
            <p:txBody>
              <a:bodyPr/>
              <a:lstStyle/>
              <a:p>
                <a:endParaRPr b="1"/>
              </a:p>
            </p:txBody>
          </p:sp>
          <p:sp>
            <p:nvSpPr>
              <p:cNvPr id="10" name="MMConnector"/>
              <p:cNvSpPr/>
              <p:nvPr>
                <p:custDataLst>
                  <p:tags r:id="rId22"/>
                </p:custDataLst>
              </p:nvPr>
            </p:nvSpPr>
            <p:spPr>
              <a:xfrm>
                <a:off x="8582" y="5101"/>
                <a:ext cx="679" cy="312"/>
              </a:xfrm>
              <a:custGeom>
                <a:avLst/>
                <a:gdLst/>
                <a:ahLst/>
                <a:cxnLst/>
                <a:rect l="0" t="0" r="0" b="0"/>
                <a:pathLst>
                  <a:path w="182400" h="83600" fill="none">
                    <a:moveTo>
                      <a:pt x="-91200" y="-41800"/>
                    </a:moveTo>
                    <a:cubicBezTo>
                      <a:pt x="-8444" y="-41800"/>
                      <a:pt x="13623" y="41800"/>
                      <a:pt x="91200" y="41800"/>
                    </a:cubicBezTo>
                  </a:path>
                </a:pathLst>
              </a:custGeom>
              <a:noFill/>
              <a:ln w="7600" cap="rnd">
                <a:solidFill>
                  <a:srgbClr val="7697B8"/>
                </a:solidFill>
                <a:round/>
              </a:ln>
            </p:spPr>
            <p:txBody>
              <a:bodyPr/>
              <a:lstStyle/>
              <a:p>
                <a:endParaRPr b="1"/>
              </a:p>
            </p:txBody>
          </p:sp>
          <p:sp>
            <p:nvSpPr>
              <p:cNvPr id="11" name="SubTopic"/>
              <p:cNvSpPr/>
              <p:nvPr>
                <p:custDataLst>
                  <p:tags r:id="rId23"/>
                </p:custDataLst>
              </p:nvPr>
            </p:nvSpPr>
            <p:spPr>
              <a:xfrm>
                <a:off x="8921" y="3021"/>
                <a:ext cx="5702" cy="685"/>
              </a:xfrm>
              <a:custGeom>
                <a:avLst/>
                <a:gdLst>
                  <a:gd name="rtl" fmla="*/ 53200 w 1124800"/>
                  <a:gd name="rtt" fmla="*/ 15960 h 186200"/>
                  <a:gd name="rtr" fmla="*/ 1071600 w 1124800"/>
                  <a:gd name="rtb" fmla="*/ 160360 h 186200"/>
                </a:gdLst>
                <a:ahLst/>
                <a:cxnLst/>
                <a:rect l="rtl" t="rtt" r="rtr" b="rtb"/>
                <a:pathLst>
                  <a:path w="1124800" h="186200" stroke="0">
                    <a:moveTo>
                      <a:pt x="0" y="0"/>
                    </a:moveTo>
                    <a:lnTo>
                      <a:pt x="1124800" y="0"/>
                    </a:lnTo>
                    <a:lnTo>
                      <a:pt x="1124800" y="186200"/>
                    </a:lnTo>
                    <a:lnTo>
                      <a:pt x="0" y="186200"/>
                    </a:lnTo>
                    <a:lnTo>
                      <a:pt x="0" y="0"/>
                    </a:lnTo>
                    <a:close/>
                  </a:path>
                  <a:path w="1124800" h="186200" fill="none">
                    <a:moveTo>
                      <a:pt x="0" y="186200"/>
                    </a:moveTo>
                    <a:lnTo>
                      <a:pt x="1124800" y="186200"/>
                    </a:lnTo>
                  </a:path>
                </a:pathLst>
              </a:custGeom>
              <a:noFill/>
              <a:ln w="7600" cap="flat">
                <a:solidFill>
                  <a:srgbClr val="7697B8"/>
                </a:solidFill>
                <a:round/>
              </a:ln>
            </p:spPr>
            <p:txBody>
              <a:bodyPr wrap="none" lIns="0" tIns="0" rIns="0" bIns="11000" rtlCol="0" anchor="ctr"/>
              <a:lstStyle/>
              <a:p>
                <a:pPr algn="ctr"/>
                <a:r>
                  <a:rPr lang="zh-CN" altLang="en-US" sz="2000" b="1">
                    <a:solidFill>
                      <a:srgbClr val="454545"/>
                    </a:solidFill>
                    <a:latin typeface="微软雅黑" panose="020B0503020204020204" charset="-122"/>
                  </a:rPr>
                  <a:t>低级脂肪酸，如甲酸、丙烯酸等</a:t>
                </a:r>
                <a:endParaRPr lang="zh-CN" altLang="en-US" sz="2000" b="1">
                  <a:solidFill>
                    <a:srgbClr val="454545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2" name="SubTopic"/>
              <p:cNvSpPr/>
              <p:nvPr>
                <p:custDataLst>
                  <p:tags r:id="rId24"/>
                </p:custDataLst>
              </p:nvPr>
            </p:nvSpPr>
            <p:spPr>
              <a:xfrm>
                <a:off x="8921" y="4563"/>
                <a:ext cx="2094" cy="694"/>
              </a:xfrm>
              <a:custGeom>
                <a:avLst/>
                <a:gdLst>
                  <a:gd name="rtl" fmla="*/ 53200 w 927200"/>
                  <a:gd name="rtt" fmla="*/ 15960 h 186200"/>
                  <a:gd name="rtr" fmla="*/ 874000 w 927200"/>
                  <a:gd name="rtb" fmla="*/ 160360 h 186200"/>
                </a:gdLst>
                <a:ahLst/>
                <a:cxnLst/>
                <a:rect l="rtl" t="rtt" r="rtr" b="rtb"/>
                <a:pathLst>
                  <a:path w="927200" h="186200" stroke="0">
                    <a:moveTo>
                      <a:pt x="0" y="0"/>
                    </a:moveTo>
                    <a:lnTo>
                      <a:pt x="927200" y="0"/>
                    </a:lnTo>
                    <a:lnTo>
                      <a:pt x="927200" y="186200"/>
                    </a:lnTo>
                    <a:lnTo>
                      <a:pt x="0" y="186200"/>
                    </a:lnTo>
                    <a:lnTo>
                      <a:pt x="0" y="0"/>
                    </a:lnTo>
                    <a:close/>
                  </a:path>
                  <a:path w="927200" h="186200" fill="none">
                    <a:moveTo>
                      <a:pt x="0" y="186200"/>
                    </a:moveTo>
                    <a:lnTo>
                      <a:pt x="927200" y="186200"/>
                    </a:lnTo>
                  </a:path>
                </a:pathLst>
              </a:custGeom>
              <a:noFill/>
              <a:ln w="7600" cap="flat">
                <a:solidFill>
                  <a:srgbClr val="7697B8"/>
                </a:solidFill>
                <a:round/>
              </a:ln>
            </p:spPr>
            <p:txBody>
              <a:bodyPr wrap="none" lIns="0" tIns="0" rIns="0" bIns="11000" rtlCol="0" anchor="ctr"/>
              <a:lstStyle/>
              <a:p>
                <a:pPr algn="ctr"/>
                <a:r>
                  <a:rPr lang="zh-CN" sz="2000" b="1">
                    <a:solidFill>
                      <a:srgbClr val="454545"/>
                    </a:solidFill>
                    <a:latin typeface="微软雅黑" panose="020B0503020204020204" charset="-122"/>
                  </a:rPr>
                  <a:t>高级脂肪酸</a:t>
                </a:r>
                <a:endParaRPr lang="zh-CN" sz="2000" b="1">
                  <a:solidFill>
                    <a:srgbClr val="454545"/>
                  </a:solidFill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23" name="组合 22"/>
            <p:cNvGrpSpPr/>
            <p:nvPr>
              <p:custDataLst>
                <p:tags r:id="rId25"/>
              </p:custDataLst>
            </p:nvPr>
          </p:nvGrpSpPr>
          <p:grpSpPr>
            <a:xfrm>
              <a:off x="11139" y="3396"/>
              <a:ext cx="4611" cy="2285"/>
              <a:chOff x="9534" y="4984"/>
              <a:chExt cx="6746" cy="2948"/>
            </a:xfrm>
          </p:grpSpPr>
          <p:sp>
            <p:nvSpPr>
              <p:cNvPr id="30" name="MMConnector"/>
              <p:cNvSpPr/>
              <p:nvPr>
                <p:custDataLst>
                  <p:tags r:id="rId26"/>
                </p:custDataLst>
              </p:nvPr>
            </p:nvSpPr>
            <p:spPr>
              <a:xfrm>
                <a:off x="9534" y="6181"/>
                <a:ext cx="679" cy="1006"/>
              </a:xfrm>
              <a:custGeom>
                <a:avLst/>
                <a:gdLst/>
                <a:ahLst/>
                <a:cxnLst/>
                <a:rect l="0" t="0" r="0" b="0"/>
                <a:pathLst>
                  <a:path w="182400" h="269800" fill="none">
                    <a:moveTo>
                      <a:pt x="-91200" y="134900"/>
                    </a:moveTo>
                    <a:cubicBezTo>
                      <a:pt x="11788" y="134900"/>
                      <a:pt x="-33584" y="-134900"/>
                      <a:pt x="91200" y="-134900"/>
                    </a:cubicBezTo>
                  </a:path>
                </a:pathLst>
              </a:custGeom>
              <a:noFill/>
              <a:ln w="7600" cap="rnd">
                <a:solidFill>
                  <a:srgbClr val="788E88"/>
                </a:solidFill>
                <a:round/>
              </a:ln>
            </p:spPr>
            <p:txBody>
              <a:bodyPr/>
              <a:lstStyle/>
              <a:p>
                <a:endParaRPr b="1"/>
              </a:p>
            </p:txBody>
          </p:sp>
          <p:sp>
            <p:nvSpPr>
              <p:cNvPr id="31" name="MMConnector"/>
              <p:cNvSpPr/>
              <p:nvPr>
                <p:custDataLst>
                  <p:tags r:id="rId27"/>
                </p:custDataLst>
              </p:nvPr>
            </p:nvSpPr>
            <p:spPr>
              <a:xfrm>
                <a:off x="9534" y="6621"/>
                <a:ext cx="679" cy="128"/>
              </a:xfrm>
              <a:custGeom>
                <a:avLst/>
                <a:gdLst/>
                <a:ahLst/>
                <a:cxnLst/>
                <a:rect l="0" t="0" r="0" b="0"/>
                <a:pathLst>
                  <a:path w="182400" h="34200" fill="none">
                    <a:moveTo>
                      <a:pt x="-91200" y="17100"/>
                    </a:moveTo>
                    <a:cubicBezTo>
                      <a:pt x="-14215" y="17100"/>
                      <a:pt x="27087" y="-17100"/>
                      <a:pt x="91200" y="-17100"/>
                    </a:cubicBezTo>
                  </a:path>
                </a:pathLst>
              </a:custGeom>
              <a:noFill/>
              <a:ln w="7600" cap="rnd">
                <a:solidFill>
                  <a:srgbClr val="788E88"/>
                </a:solidFill>
                <a:round/>
              </a:ln>
            </p:spPr>
            <p:txBody>
              <a:bodyPr/>
              <a:lstStyle/>
              <a:p>
                <a:endParaRPr b="1"/>
              </a:p>
            </p:txBody>
          </p:sp>
          <p:sp>
            <p:nvSpPr>
              <p:cNvPr id="32" name="MMConnector"/>
              <p:cNvSpPr/>
              <p:nvPr>
                <p:custDataLst>
                  <p:tags r:id="rId28"/>
                </p:custDataLst>
              </p:nvPr>
            </p:nvSpPr>
            <p:spPr>
              <a:xfrm>
                <a:off x="9534" y="7108"/>
                <a:ext cx="679" cy="824"/>
              </a:xfrm>
              <a:custGeom>
                <a:avLst/>
                <a:gdLst/>
                <a:ahLst/>
                <a:cxnLst/>
                <a:rect l="0" t="0" r="0" b="0"/>
                <a:pathLst>
                  <a:path w="182400" h="201400" fill="none">
                    <a:moveTo>
                      <a:pt x="-91200" y="-100700"/>
                    </a:moveTo>
                    <a:cubicBezTo>
                      <a:pt x="4750" y="-100700"/>
                      <a:pt x="-17164" y="100700"/>
                      <a:pt x="91200" y="100700"/>
                    </a:cubicBezTo>
                  </a:path>
                </a:pathLst>
              </a:custGeom>
              <a:noFill/>
              <a:ln w="7600" cap="rnd">
                <a:solidFill>
                  <a:srgbClr val="788E88"/>
                </a:solidFill>
                <a:round/>
              </a:ln>
            </p:spPr>
            <p:txBody>
              <a:bodyPr/>
              <a:lstStyle/>
              <a:p>
                <a:endParaRPr b="1"/>
              </a:p>
            </p:txBody>
          </p:sp>
          <p:sp>
            <p:nvSpPr>
              <p:cNvPr id="33" name="SubTopic"/>
              <p:cNvSpPr/>
              <p:nvPr>
                <p:custDataLst>
                  <p:tags r:id="rId29"/>
                </p:custDataLst>
              </p:nvPr>
            </p:nvSpPr>
            <p:spPr>
              <a:xfrm>
                <a:off x="9873" y="4984"/>
                <a:ext cx="6249" cy="694"/>
              </a:xfrm>
              <a:custGeom>
                <a:avLst/>
                <a:gdLst>
                  <a:gd name="rtl" fmla="*/ 53200 w 1679600"/>
                  <a:gd name="rtt" fmla="*/ 15960 h 186200"/>
                  <a:gd name="rtr" fmla="*/ 1626400 w 1679600"/>
                  <a:gd name="rtb" fmla="*/ 160360 h 186200"/>
                </a:gdLst>
                <a:ahLst/>
                <a:cxnLst/>
                <a:rect l="rtl" t="rtt" r="rtr" b="rtb"/>
                <a:pathLst>
                  <a:path w="1679600" h="186200" stroke="0">
                    <a:moveTo>
                      <a:pt x="0" y="0"/>
                    </a:moveTo>
                    <a:lnTo>
                      <a:pt x="1679600" y="0"/>
                    </a:lnTo>
                    <a:lnTo>
                      <a:pt x="1679600" y="186200"/>
                    </a:lnTo>
                    <a:lnTo>
                      <a:pt x="0" y="186200"/>
                    </a:lnTo>
                    <a:lnTo>
                      <a:pt x="0" y="0"/>
                    </a:lnTo>
                    <a:close/>
                  </a:path>
                  <a:path w="1679600" h="186200" fill="none">
                    <a:moveTo>
                      <a:pt x="0" y="186200"/>
                    </a:moveTo>
                    <a:lnTo>
                      <a:pt x="1679600" y="186200"/>
                    </a:lnTo>
                  </a:path>
                </a:pathLst>
              </a:custGeom>
              <a:noFill/>
              <a:ln w="7600" cap="flat">
                <a:solidFill>
                  <a:srgbClr val="788E88"/>
                </a:solidFill>
                <a:round/>
              </a:ln>
            </p:spPr>
            <p:txBody>
              <a:bodyPr wrap="none" lIns="0" tIns="0" rIns="0" bIns="11000" rtlCol="0" anchor="ctr"/>
              <a:lstStyle/>
              <a:p>
                <a:pPr algn="l"/>
                <a:r>
                  <a:rPr lang="zh-CN" sz="2000" b="1">
                    <a:solidFill>
                      <a:srgbClr val="454545"/>
                    </a:solidFill>
                    <a:latin typeface="微软雅黑" panose="020B0503020204020204" charset="-122"/>
                  </a:rPr>
                  <a:t>硬脂酸</a:t>
                </a:r>
                <a:r>
                  <a:rPr sz="2000" b="1">
                    <a:solidFill>
                      <a:srgbClr val="454545"/>
                    </a:solidFill>
                    <a:latin typeface="微软雅黑" panose="020B0503020204020204" charset="-122"/>
                  </a:rPr>
                  <a:t>C</a:t>
                </a:r>
                <a:r>
                  <a:rPr sz="2000" b="1" baseline="-25000">
                    <a:solidFill>
                      <a:srgbClr val="454545"/>
                    </a:solidFill>
                    <a:latin typeface="微软雅黑" panose="020B0503020204020204" charset="-122"/>
                  </a:rPr>
                  <a:t>17</a:t>
                </a:r>
                <a:r>
                  <a:rPr sz="2000" b="1">
                    <a:solidFill>
                      <a:srgbClr val="454545"/>
                    </a:solidFill>
                    <a:latin typeface="微软雅黑" panose="020B0503020204020204" charset="-122"/>
                  </a:rPr>
                  <a:t>H</a:t>
                </a:r>
                <a:r>
                  <a:rPr sz="2000" b="1" baseline="-25000">
                    <a:solidFill>
                      <a:srgbClr val="454545"/>
                    </a:solidFill>
                    <a:latin typeface="微软雅黑" panose="020B0503020204020204" charset="-122"/>
                  </a:rPr>
                  <a:t>35</a:t>
                </a:r>
                <a:r>
                  <a:rPr sz="2000" b="1">
                    <a:solidFill>
                      <a:srgbClr val="454545"/>
                    </a:solidFill>
                    <a:latin typeface="微软雅黑" panose="020B0503020204020204" charset="-122"/>
                  </a:rPr>
                  <a:t>COOH</a:t>
                </a:r>
                <a:endParaRPr sz="2000" b="1">
                  <a:solidFill>
                    <a:srgbClr val="454545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4" name="SubTopic"/>
              <p:cNvSpPr/>
              <p:nvPr>
                <p:custDataLst>
                  <p:tags r:id="rId30"/>
                </p:custDataLst>
              </p:nvPr>
            </p:nvSpPr>
            <p:spPr>
              <a:xfrm>
                <a:off x="9873" y="5826"/>
                <a:ext cx="6309" cy="730"/>
              </a:xfrm>
              <a:custGeom>
                <a:avLst/>
                <a:gdLst>
                  <a:gd name="rtl" fmla="*/ 53200 w 1786000"/>
                  <a:gd name="rtt" fmla="*/ 15960 h 186200"/>
                  <a:gd name="rtr" fmla="*/ 1732800 w 1786000"/>
                  <a:gd name="rtb" fmla="*/ 160360 h 186200"/>
                </a:gdLst>
                <a:ahLst/>
                <a:cxnLst/>
                <a:rect l="rtl" t="rtt" r="rtr" b="rtb"/>
                <a:pathLst>
                  <a:path w="1786000" h="186200" stroke="0">
                    <a:moveTo>
                      <a:pt x="0" y="0"/>
                    </a:moveTo>
                    <a:lnTo>
                      <a:pt x="1786000" y="0"/>
                    </a:lnTo>
                    <a:lnTo>
                      <a:pt x="1786000" y="186200"/>
                    </a:lnTo>
                    <a:lnTo>
                      <a:pt x="0" y="186200"/>
                    </a:lnTo>
                    <a:lnTo>
                      <a:pt x="0" y="0"/>
                    </a:lnTo>
                    <a:close/>
                  </a:path>
                  <a:path w="1786000" h="186200" fill="none">
                    <a:moveTo>
                      <a:pt x="0" y="186200"/>
                    </a:moveTo>
                    <a:lnTo>
                      <a:pt x="1786000" y="186200"/>
                    </a:lnTo>
                  </a:path>
                </a:pathLst>
              </a:custGeom>
              <a:noFill/>
              <a:ln w="7600" cap="flat">
                <a:solidFill>
                  <a:srgbClr val="788E88"/>
                </a:solidFill>
                <a:round/>
              </a:ln>
            </p:spPr>
            <p:txBody>
              <a:bodyPr wrap="none" lIns="0" tIns="0" rIns="0" bIns="11000" rtlCol="0" anchor="ctr"/>
              <a:lstStyle/>
              <a:p>
                <a:pPr algn="l"/>
                <a:r>
                  <a:rPr lang="zh-CN" sz="2000" b="1">
                    <a:solidFill>
                      <a:srgbClr val="454545"/>
                    </a:solidFill>
                    <a:latin typeface="微软雅黑" panose="020B0503020204020204" charset="-122"/>
                  </a:rPr>
                  <a:t>软脂酸</a:t>
                </a:r>
                <a:r>
                  <a:rPr sz="2000" b="1">
                    <a:solidFill>
                      <a:srgbClr val="454545"/>
                    </a:solidFill>
                    <a:latin typeface="微软雅黑" panose="020B0503020204020204" charset="-122"/>
                  </a:rPr>
                  <a:t>C</a:t>
                </a:r>
                <a:r>
                  <a:rPr sz="2000" b="1" baseline="-25000">
                    <a:solidFill>
                      <a:srgbClr val="454545"/>
                    </a:solidFill>
                    <a:latin typeface="微软雅黑" panose="020B0503020204020204" charset="-122"/>
                  </a:rPr>
                  <a:t>15</a:t>
                </a:r>
                <a:r>
                  <a:rPr sz="2000" b="1">
                    <a:solidFill>
                      <a:srgbClr val="454545"/>
                    </a:solidFill>
                    <a:latin typeface="微软雅黑" panose="020B0503020204020204" charset="-122"/>
                  </a:rPr>
                  <a:t>H</a:t>
                </a:r>
                <a:r>
                  <a:rPr sz="2000" b="1" baseline="-25000">
                    <a:solidFill>
                      <a:srgbClr val="454545"/>
                    </a:solidFill>
                    <a:latin typeface="微软雅黑" panose="020B0503020204020204" charset="-122"/>
                  </a:rPr>
                  <a:t>31</a:t>
                </a:r>
                <a:r>
                  <a:rPr sz="2000" b="1">
                    <a:solidFill>
                      <a:srgbClr val="454545"/>
                    </a:solidFill>
                    <a:latin typeface="微软雅黑" panose="020B0503020204020204" charset="-122"/>
                  </a:rPr>
                  <a:t>COOH</a:t>
                </a:r>
                <a:endParaRPr sz="2000" b="1">
                  <a:solidFill>
                    <a:srgbClr val="454545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5" name="SubTopic"/>
              <p:cNvSpPr/>
              <p:nvPr>
                <p:custDataLst>
                  <p:tags r:id="rId31"/>
                </p:custDataLst>
              </p:nvPr>
            </p:nvSpPr>
            <p:spPr>
              <a:xfrm>
                <a:off x="9873" y="6886"/>
                <a:ext cx="6407" cy="645"/>
              </a:xfrm>
              <a:custGeom>
                <a:avLst/>
                <a:gdLst>
                  <a:gd name="rtl" fmla="*/ 53200 w 1026000"/>
                  <a:gd name="rtt" fmla="*/ 15960 h 186200"/>
                  <a:gd name="rtr" fmla="*/ 972800 w 1026000"/>
                  <a:gd name="rtb" fmla="*/ 160360 h 186200"/>
                </a:gdLst>
                <a:ahLst/>
                <a:cxnLst/>
                <a:rect l="rtl" t="rtt" r="rtr" b="rtb"/>
                <a:pathLst>
                  <a:path w="1026000" h="186200" stroke="0">
                    <a:moveTo>
                      <a:pt x="0" y="0"/>
                    </a:moveTo>
                    <a:lnTo>
                      <a:pt x="1026000" y="0"/>
                    </a:lnTo>
                    <a:lnTo>
                      <a:pt x="1026000" y="186200"/>
                    </a:lnTo>
                    <a:lnTo>
                      <a:pt x="0" y="186200"/>
                    </a:lnTo>
                    <a:lnTo>
                      <a:pt x="0" y="0"/>
                    </a:lnTo>
                    <a:close/>
                  </a:path>
                  <a:path w="1026000" h="186200" fill="none">
                    <a:moveTo>
                      <a:pt x="0" y="186200"/>
                    </a:moveTo>
                    <a:lnTo>
                      <a:pt x="1026000" y="186200"/>
                    </a:lnTo>
                  </a:path>
                </a:pathLst>
              </a:custGeom>
              <a:noFill/>
              <a:ln w="7600" cap="flat">
                <a:solidFill>
                  <a:srgbClr val="788E88"/>
                </a:solidFill>
                <a:round/>
              </a:ln>
            </p:spPr>
            <p:txBody>
              <a:bodyPr wrap="none" lIns="0" tIns="0" rIns="0" bIns="11000" rtlCol="0" anchor="ctr"/>
              <a:lstStyle/>
              <a:p>
                <a:pPr algn="l"/>
                <a:r>
                  <a:rPr lang="zh-CN" sz="2000" b="1">
                    <a:solidFill>
                      <a:srgbClr val="454545"/>
                    </a:solidFill>
                    <a:latin typeface="微软雅黑" panose="020B0503020204020204" charset="-122"/>
                  </a:rPr>
                  <a:t>油酸C</a:t>
                </a:r>
                <a:r>
                  <a:rPr lang="zh-CN" sz="2000" b="1" baseline="-25000">
                    <a:solidFill>
                      <a:srgbClr val="454545"/>
                    </a:solidFill>
                    <a:latin typeface="微软雅黑" panose="020B0503020204020204" charset="-122"/>
                  </a:rPr>
                  <a:t>17</a:t>
                </a:r>
                <a:r>
                  <a:rPr lang="zh-CN" sz="2000" b="1">
                    <a:solidFill>
                      <a:srgbClr val="454545"/>
                    </a:solidFill>
                    <a:latin typeface="微软雅黑" panose="020B0503020204020204" charset="-122"/>
                  </a:rPr>
                  <a:t>H</a:t>
                </a:r>
                <a:r>
                  <a:rPr lang="zh-CN" sz="2000" b="1" baseline="-25000">
                    <a:solidFill>
                      <a:srgbClr val="454545"/>
                    </a:solidFill>
                    <a:latin typeface="微软雅黑" panose="020B0503020204020204" charset="-122"/>
                  </a:rPr>
                  <a:t>33</a:t>
                </a:r>
                <a:r>
                  <a:rPr lang="zh-CN" sz="2000" b="1">
                    <a:solidFill>
                      <a:srgbClr val="454545"/>
                    </a:solidFill>
                    <a:latin typeface="微软雅黑" panose="020B0503020204020204" charset="-122"/>
                  </a:rPr>
                  <a:t>COOH</a:t>
                </a:r>
                <a:endParaRPr lang="zh-CN" sz="2000" b="1">
                  <a:solidFill>
                    <a:srgbClr val="454545"/>
                  </a:solidFill>
                  <a:latin typeface="微软雅黑" panose="020B0503020204020204" charset="-122"/>
                </a:endParaRPr>
              </a:p>
            </p:txBody>
          </p:sp>
        </p:grpSp>
      </p:grpSp>
      <p:sp>
        <p:nvSpPr>
          <p:cNvPr id="3" name="文本框 2"/>
          <p:cNvSpPr txBox="1">
            <a:spLocks noChangeAspect="1"/>
          </p:cNvSpPr>
          <p:nvPr>
            <p:custDataLst>
              <p:tags r:id="rId32"/>
            </p:custDataLst>
          </p:nvPr>
        </p:nvSpPr>
        <p:spPr>
          <a:xfrm>
            <a:off x="984885" y="1050925"/>
            <a:ext cx="2239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800" b="1">
                <a:sym typeface="+mn-ea"/>
              </a:rPr>
              <a:t>2.分类 </a:t>
            </a:r>
            <a:endParaRPr lang="en-US" altLang="zh-CN" sz="2800" b="1">
              <a:sym typeface="+mn-ea"/>
            </a:endParaRPr>
          </a:p>
        </p:txBody>
      </p:sp>
      <p:grpSp>
        <p:nvGrpSpPr>
          <p:cNvPr id="4" name="组合 3"/>
          <p:cNvGrpSpPr/>
          <p:nvPr>
            <p:custDataLst>
              <p:tags r:id="rId33"/>
            </p:custDataLst>
          </p:nvPr>
        </p:nvGrpSpPr>
        <p:grpSpPr>
          <a:xfrm>
            <a:off x="1758950" y="2386330"/>
            <a:ext cx="4716145" cy="1711960"/>
            <a:chOff x="2789" y="3758"/>
            <a:chExt cx="7427" cy="2696"/>
          </a:xfrm>
        </p:grpSpPr>
        <p:sp>
          <p:nvSpPr>
            <p:cNvPr id="6" name="MMConnector"/>
            <p:cNvSpPr/>
            <p:nvPr>
              <p:custDataLst>
                <p:tags r:id="rId34"/>
              </p:custDataLst>
            </p:nvPr>
          </p:nvSpPr>
          <p:spPr>
            <a:xfrm>
              <a:off x="2789" y="5810"/>
              <a:ext cx="1029" cy="645"/>
            </a:xfrm>
            <a:custGeom>
              <a:avLst/>
              <a:gdLst/>
              <a:ahLst/>
              <a:cxnLst/>
              <a:rect l="0" t="0" r="0" b="0"/>
              <a:pathLst>
                <a:path w="319200" h="172982">
                  <a:moveTo>
                    <a:pt x="26256" y="-34135"/>
                  </a:moveTo>
                  <a:cubicBezTo>
                    <a:pt x="39641" y="-45887"/>
                    <a:pt x="53206" y="-57548"/>
                    <a:pt x="67167" y="-68782"/>
                  </a:cubicBezTo>
                  <a:cubicBezTo>
                    <a:pt x="81127" y="-80016"/>
                    <a:pt x="95481" y="-90822"/>
                    <a:pt x="110381" y="-100868"/>
                  </a:cubicBezTo>
                  <a:cubicBezTo>
                    <a:pt x="125281" y="-110913"/>
                    <a:pt x="140725" y="-120197"/>
                    <a:pt x="156789" y="-128284"/>
                  </a:cubicBezTo>
                  <a:cubicBezTo>
                    <a:pt x="172852" y="-136371"/>
                    <a:pt x="189534" y="-143260"/>
                    <a:pt x="206555" y="-148763"/>
                  </a:cubicBezTo>
                  <a:cubicBezTo>
                    <a:pt x="223575" y="-154266"/>
                    <a:pt x="240935" y="-158383"/>
                    <a:pt x="258816" y="-160598"/>
                  </a:cubicBezTo>
                  <a:cubicBezTo>
                    <a:pt x="269301" y="-161898"/>
                    <a:pt x="279966" y="-162543"/>
                    <a:pt x="290705" y="-162901"/>
                  </a:cubicBezTo>
                  <a:cubicBezTo>
                    <a:pt x="306018" y="-163411"/>
                    <a:pt x="306031" y="-162925"/>
                    <a:pt x="290777" y="-161484"/>
                  </a:cubicBezTo>
                  <a:cubicBezTo>
                    <a:pt x="280150" y="-160480"/>
                    <a:pt x="269630" y="-159213"/>
                    <a:pt x="259368" y="-157311"/>
                  </a:cubicBezTo>
                  <a:cubicBezTo>
                    <a:pt x="241829" y="-154062"/>
                    <a:pt x="225046" y="-148959"/>
                    <a:pt x="208742" y="-142560"/>
                  </a:cubicBezTo>
                  <a:cubicBezTo>
                    <a:pt x="192437" y="-136161"/>
                    <a:pt x="176612" y="-128465"/>
                    <a:pt x="161478" y="-119653"/>
                  </a:cubicBezTo>
                  <a:cubicBezTo>
                    <a:pt x="146344" y="-110842"/>
                    <a:pt x="131903" y="-100914"/>
                    <a:pt x="118006" y="-90257"/>
                  </a:cubicBezTo>
                  <a:cubicBezTo>
                    <a:pt x="104109" y="-79599"/>
                    <a:pt x="90758" y="-68212"/>
                    <a:pt x="77769" y="-56387"/>
                  </a:cubicBezTo>
                  <a:cubicBezTo>
                    <a:pt x="64781" y="-44562"/>
                    <a:pt x="52156" y="-32298"/>
                    <a:pt x="39611" y="-19850"/>
                  </a:cubicBezTo>
                  <a:cubicBezTo>
                    <a:pt x="27066" y="-7403"/>
                    <a:pt x="14602" y="5229"/>
                    <a:pt x="2138" y="17860"/>
                  </a:cubicBezTo>
                  <a:cubicBezTo>
                    <a:pt x="-3627" y="23703"/>
                    <a:pt x="-11323" y="23540"/>
                    <a:pt x="-15634" y="18987"/>
                  </a:cubicBezTo>
                  <a:cubicBezTo>
                    <a:pt x="-19945" y="14434"/>
                    <a:pt x="-19648" y="6784"/>
                    <a:pt x="-13538" y="1304"/>
                  </a:cubicBezTo>
                  <a:cubicBezTo>
                    <a:pt x="-334" y="-10539"/>
                    <a:pt x="12870" y="-22383"/>
                    <a:pt x="26256" y="-34135"/>
                  </a:cubicBezTo>
                  <a:close/>
                </a:path>
              </a:pathLst>
            </a:custGeom>
            <a:solidFill>
              <a:srgbClr val="696969"/>
            </a:solidFill>
            <a:ln w="7600" cap="rnd">
              <a:solidFill>
                <a:srgbClr val="7697B8"/>
              </a:solidFill>
              <a:round/>
            </a:ln>
          </p:spPr>
          <p:txBody>
            <a:bodyPr/>
            <a:p>
              <a:endParaRPr b="1"/>
            </a:p>
          </p:txBody>
        </p:sp>
        <p:sp>
          <p:nvSpPr>
            <p:cNvPr id="7" name="MMConnector"/>
            <p:cNvSpPr/>
            <p:nvPr>
              <p:custDataLst>
                <p:tags r:id="rId35"/>
              </p:custDataLst>
            </p:nvPr>
          </p:nvSpPr>
          <p:spPr>
            <a:xfrm>
              <a:off x="6935" y="4799"/>
              <a:ext cx="588" cy="806"/>
            </a:xfrm>
            <a:custGeom>
              <a:avLst/>
              <a:gdLst/>
              <a:ahLst/>
              <a:cxnLst/>
              <a:rect l="0" t="0" r="0" b="0"/>
              <a:pathLst>
                <a:path w="182400" h="152000" fill="none">
                  <a:moveTo>
                    <a:pt x="-91200" y="76000"/>
                  </a:moveTo>
                  <a:cubicBezTo>
                    <a:pt x="-651" y="76000"/>
                    <a:pt x="-4561" y="-76000"/>
                    <a:pt x="91200" y="-76000"/>
                  </a:cubicBezTo>
                </a:path>
              </a:pathLst>
            </a:custGeom>
            <a:noFill/>
            <a:ln w="7600" cap="rnd">
              <a:solidFill>
                <a:srgbClr val="7697B8"/>
              </a:solidFill>
              <a:round/>
            </a:ln>
          </p:spPr>
          <p:txBody>
            <a:bodyPr/>
            <a:p>
              <a:endParaRPr b="1"/>
            </a:p>
          </p:txBody>
        </p:sp>
        <p:sp>
          <p:nvSpPr>
            <p:cNvPr id="8" name="MMConnector"/>
            <p:cNvSpPr/>
            <p:nvPr>
              <p:custDataLst>
                <p:tags r:id="rId36"/>
              </p:custDataLst>
            </p:nvPr>
          </p:nvSpPr>
          <p:spPr>
            <a:xfrm>
              <a:off x="6935" y="5357"/>
              <a:ext cx="588" cy="312"/>
            </a:xfrm>
            <a:custGeom>
              <a:avLst/>
              <a:gdLst/>
              <a:ahLst/>
              <a:cxnLst/>
              <a:rect l="0" t="0" r="0" b="0"/>
              <a:pathLst>
                <a:path w="182400" h="83600" fill="none">
                  <a:moveTo>
                    <a:pt x="-91200" y="-41800"/>
                  </a:moveTo>
                  <a:cubicBezTo>
                    <a:pt x="-8444" y="-41800"/>
                    <a:pt x="13623" y="41800"/>
                    <a:pt x="91200" y="41800"/>
                  </a:cubicBezTo>
                </a:path>
              </a:pathLst>
            </a:custGeom>
            <a:noFill/>
            <a:ln w="7600" cap="rnd">
              <a:solidFill>
                <a:srgbClr val="7697B8"/>
              </a:solidFill>
              <a:round/>
            </a:ln>
          </p:spPr>
          <p:txBody>
            <a:bodyPr/>
            <a:p>
              <a:endParaRPr b="1"/>
            </a:p>
          </p:txBody>
        </p:sp>
        <p:sp>
          <p:nvSpPr>
            <p:cNvPr id="14" name="MainTopic"/>
            <p:cNvSpPr/>
            <p:nvPr>
              <p:custDataLst>
                <p:tags r:id="rId37"/>
              </p:custDataLst>
            </p:nvPr>
          </p:nvSpPr>
          <p:spPr>
            <a:xfrm>
              <a:off x="3799" y="4252"/>
              <a:ext cx="2841" cy="949"/>
            </a:xfrm>
            <a:custGeom>
              <a:avLst/>
              <a:gdLst>
                <a:gd name="rtl" fmla="*/ 121600 w 881600"/>
                <a:gd name="rtt" fmla="*/ 44460 h 254600"/>
                <a:gd name="rtr" fmla="*/ 760000 w 881600"/>
                <a:gd name="rtb" fmla="*/ 204060 h 254600"/>
              </a:gdLst>
              <a:ahLst/>
              <a:cxnLst/>
              <a:rect l="rtl" t="rtt" r="rtr" b="rtb"/>
              <a:pathLst>
                <a:path w="881600" h="254600" stroke="0">
                  <a:moveTo>
                    <a:pt x="0" y="0"/>
                  </a:moveTo>
                  <a:lnTo>
                    <a:pt x="881600" y="0"/>
                  </a:lnTo>
                  <a:lnTo>
                    <a:pt x="881600" y="254600"/>
                  </a:lnTo>
                  <a:lnTo>
                    <a:pt x="0" y="254600"/>
                  </a:lnTo>
                  <a:lnTo>
                    <a:pt x="0" y="0"/>
                  </a:lnTo>
                  <a:close/>
                </a:path>
                <a:path w="881600" h="254600" fill="none">
                  <a:moveTo>
                    <a:pt x="0" y="254600"/>
                  </a:moveTo>
                  <a:lnTo>
                    <a:pt x="881600" y="254600"/>
                  </a:lnTo>
                </a:path>
              </a:pathLst>
            </a:custGeom>
            <a:noFill/>
            <a:ln w="7600" cap="flat">
              <a:solidFill>
                <a:srgbClr val="7697B8"/>
              </a:solidFill>
              <a:round/>
            </a:ln>
          </p:spPr>
          <p:txBody>
            <a:bodyPr wrap="none" lIns="0" tIns="0" rIns="0" bIns="11000" rtlCol="0" anchor="ctr"/>
            <a:p>
              <a:pPr algn="ctr"/>
              <a:r>
                <a:rPr sz="2200" b="1">
                  <a:solidFill>
                    <a:srgbClr val="303030"/>
                  </a:solidFill>
                  <a:latin typeface="微软雅黑" panose="020B0503020204020204" charset="-122"/>
                </a:rPr>
                <a:t>按烃基分类</a:t>
              </a:r>
              <a:endParaRPr sz="2200" b="1">
                <a:solidFill>
                  <a:srgbClr val="303030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5" name="SubTopic"/>
            <p:cNvSpPr/>
            <p:nvPr>
              <p:custDataLst>
                <p:tags r:id="rId38"/>
              </p:custDataLst>
            </p:nvPr>
          </p:nvSpPr>
          <p:spPr>
            <a:xfrm>
              <a:off x="7228" y="3758"/>
              <a:ext cx="1194" cy="645"/>
            </a:xfrm>
            <a:custGeom>
              <a:avLst/>
              <a:gdLst>
                <a:gd name="rtl" fmla="*/ 53200 w 1124800"/>
                <a:gd name="rtt" fmla="*/ 15960 h 186200"/>
                <a:gd name="rtr" fmla="*/ 1071600 w 1124800"/>
                <a:gd name="rtb" fmla="*/ 160360 h 186200"/>
              </a:gdLst>
              <a:ahLst/>
              <a:cxnLst/>
              <a:rect l="rtl" t="rtt" r="rtr" b="rtb"/>
              <a:pathLst>
                <a:path w="1124800" h="186200" stroke="0">
                  <a:moveTo>
                    <a:pt x="0" y="0"/>
                  </a:moveTo>
                  <a:lnTo>
                    <a:pt x="1124800" y="0"/>
                  </a:lnTo>
                  <a:lnTo>
                    <a:pt x="11248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1124800" h="186200" fill="none">
                  <a:moveTo>
                    <a:pt x="0" y="186200"/>
                  </a:moveTo>
                  <a:lnTo>
                    <a:pt x="1124800" y="186200"/>
                  </a:lnTo>
                </a:path>
              </a:pathLst>
            </a:custGeom>
            <a:noFill/>
            <a:ln w="7600" cap="flat">
              <a:solidFill>
                <a:srgbClr val="7697B8"/>
              </a:solidFill>
              <a:round/>
            </a:ln>
          </p:spPr>
          <p:txBody>
            <a:bodyPr wrap="none" lIns="0" tIns="0" rIns="0" bIns="11000" rtlCol="0" anchor="ctr"/>
            <a:p>
              <a:pPr algn="ctr"/>
              <a:r>
                <a:rPr sz="2000" b="1">
                  <a:solidFill>
                    <a:srgbClr val="454545"/>
                  </a:solidFill>
                  <a:latin typeface="微软雅黑" panose="020B0503020204020204" charset="-122"/>
                </a:rPr>
                <a:t>脂肪酸</a:t>
              </a:r>
              <a:endParaRPr sz="2000" b="1">
                <a:solidFill>
                  <a:srgbClr val="454545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6" name="SubTopic"/>
            <p:cNvSpPr/>
            <p:nvPr>
              <p:custDataLst>
                <p:tags r:id="rId39"/>
              </p:custDataLst>
            </p:nvPr>
          </p:nvSpPr>
          <p:spPr>
            <a:xfrm>
              <a:off x="7228" y="4819"/>
              <a:ext cx="2988" cy="694"/>
            </a:xfrm>
            <a:custGeom>
              <a:avLst/>
              <a:gdLst>
                <a:gd name="rtl" fmla="*/ 53200 w 927200"/>
                <a:gd name="rtt" fmla="*/ 15960 h 186200"/>
                <a:gd name="rtr" fmla="*/ 874000 w 927200"/>
                <a:gd name="rtb" fmla="*/ 160360 h 186200"/>
              </a:gdLst>
              <a:ahLst/>
              <a:cxnLst/>
              <a:rect l="rtl" t="rtt" r="rtr" b="rtb"/>
              <a:pathLst>
                <a:path w="927200" h="186200" stroke="0">
                  <a:moveTo>
                    <a:pt x="0" y="0"/>
                  </a:moveTo>
                  <a:lnTo>
                    <a:pt x="927200" y="0"/>
                  </a:lnTo>
                  <a:lnTo>
                    <a:pt x="927200" y="186200"/>
                  </a:lnTo>
                  <a:lnTo>
                    <a:pt x="0" y="186200"/>
                  </a:lnTo>
                  <a:lnTo>
                    <a:pt x="0" y="0"/>
                  </a:lnTo>
                  <a:close/>
                </a:path>
                <a:path w="927200" h="186200" fill="none">
                  <a:moveTo>
                    <a:pt x="0" y="186200"/>
                  </a:moveTo>
                  <a:lnTo>
                    <a:pt x="927200" y="186200"/>
                  </a:lnTo>
                </a:path>
              </a:pathLst>
            </a:custGeom>
            <a:noFill/>
            <a:ln w="7600" cap="flat">
              <a:solidFill>
                <a:srgbClr val="7697B8"/>
              </a:solidFill>
              <a:round/>
            </a:ln>
          </p:spPr>
          <p:txBody>
            <a:bodyPr wrap="none" lIns="0" tIns="0" rIns="0" bIns="11000" rtlCol="0" anchor="ctr"/>
            <a:p>
              <a:pPr algn="ctr"/>
              <a:r>
                <a:rPr sz="2000" b="1">
                  <a:solidFill>
                    <a:srgbClr val="454545"/>
                  </a:solidFill>
                  <a:latin typeface="微软雅黑" panose="020B0503020204020204" charset="-122"/>
                </a:rPr>
                <a:t>芳香酸，如苯甲酸</a:t>
              </a:r>
              <a:endParaRPr sz="2000" b="1">
                <a:solidFill>
                  <a:srgbClr val="454545"/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020445" y="145415"/>
            <a:ext cx="8406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学习任务一</a:t>
            </a:r>
            <a:r>
              <a:rPr lang="en-US" altLang="zh-CN" sz="2400" b="1">
                <a:solidFill>
                  <a:srgbClr val="FF0000"/>
                </a:solidFill>
              </a:rPr>
              <a:t>------</a:t>
            </a:r>
            <a:r>
              <a:rPr lang="zh-CN" altLang="en-US" sz="2400" b="1">
                <a:solidFill>
                  <a:srgbClr val="FF0000"/>
                </a:solidFill>
              </a:rPr>
              <a:t>羧酸的组成、结构、分类的认识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4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31" name="AutoShape 7"/>
          <p:cNvSpPr/>
          <p:nvPr>
            <p:custDataLst>
              <p:tags r:id="rId1"/>
            </p:custDataLst>
          </p:nvPr>
        </p:nvSpPr>
        <p:spPr>
          <a:xfrm>
            <a:off x="2330450" y="3376930"/>
            <a:ext cx="163830" cy="1009650"/>
          </a:xfrm>
          <a:prstGeom prst="leftBrace">
            <a:avLst>
              <a:gd name="adj1" fmla="val 42118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1432" name="Text Box 8"/>
          <p:cNvSpPr txBox="1"/>
          <p:nvPr>
            <p:custDataLst>
              <p:tags r:id="rId2"/>
            </p:custDataLst>
          </p:nvPr>
        </p:nvSpPr>
        <p:spPr>
          <a:xfrm>
            <a:off x="2569845" y="3293110"/>
            <a:ext cx="10363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醛基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1433" name="Text Box 9"/>
          <p:cNvSpPr txBox="1"/>
          <p:nvPr>
            <p:custDataLst>
              <p:tags r:id="rId3"/>
            </p:custDataLst>
          </p:nvPr>
        </p:nvSpPr>
        <p:spPr>
          <a:xfrm>
            <a:off x="2569845" y="4002405"/>
            <a:ext cx="10363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羧基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1435" name="Text Box 11"/>
          <p:cNvSpPr txBox="1"/>
          <p:nvPr>
            <p:custDataLst>
              <p:tags r:id="rId4"/>
            </p:custDataLst>
          </p:nvPr>
        </p:nvSpPr>
        <p:spPr>
          <a:xfrm>
            <a:off x="3606165" y="4002405"/>
            <a:ext cx="29489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酸性，酯化反应</a:t>
            </a:r>
            <a:endParaRPr lang="zh-CN" alt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23" name="文本框 27671"/>
          <p:cNvSpPr txBox="1"/>
          <p:nvPr>
            <p:custDataLst>
              <p:tags r:id="rId5"/>
            </p:custDataLst>
          </p:nvPr>
        </p:nvSpPr>
        <p:spPr>
          <a:xfrm>
            <a:off x="1001395" y="3667125"/>
            <a:ext cx="14319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HCOOH</a:t>
            </a:r>
            <a:endParaRPr lang="en-US" altLang="zh-CN" sz="24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01395" y="2416810"/>
            <a:ext cx="102927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甲酸是一种无色、有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刺激性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气味的液体，有腐蚀性，能与水、乙醇等互溶。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6797675" y="1642745"/>
            <a:ext cx="7950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95A7A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羧基</a:t>
            </a:r>
            <a:endParaRPr lang="zh-CN" altLang="en-US" sz="2400" b="1">
              <a:solidFill>
                <a:srgbClr val="95A7A2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3944620" y="1642745"/>
            <a:ext cx="7950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4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醛基</a:t>
            </a:r>
            <a:endParaRPr lang="zh-CN" altLang="en-US" sz="2400" b="1">
              <a:solidFill>
                <a:schemeClr val="accent4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9885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97805" y="991870"/>
            <a:ext cx="1464945" cy="1166495"/>
          </a:xfrm>
          <a:prstGeom prst="ellipse">
            <a:avLst/>
          </a:prstGeom>
          <a:noFill/>
          <a:ln w="25400">
            <a:solidFill>
              <a:srgbClr val="95A7A2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zh-CN" altLang="zh-CN" sz="320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9887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86630" y="1078865"/>
            <a:ext cx="1172845" cy="1048385"/>
          </a:xfrm>
          <a:prstGeom prst="ellipse">
            <a:avLst/>
          </a:prstGeom>
          <a:noFill/>
          <a:ln w="25400" cmpd="sng">
            <a:solidFill>
              <a:srgbClr val="FFCC00"/>
            </a:solidFill>
            <a:prstDash val="solid"/>
            <a:miter lim="800000"/>
          </a:ln>
          <a:effectLst/>
        </p:spPr>
        <p:txBody>
          <a:bodyPr wrap="none" anchor="ctr"/>
          <a:lstStyle/>
          <a:p>
            <a:pPr algn="ctr"/>
            <a:endParaRPr lang="zh-CN" altLang="zh-CN" sz="3200">
              <a:solidFill>
                <a:schemeClr val="bg2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9894" name="Text Box 2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46170" y="3293110"/>
            <a:ext cx="51485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具有还原性，氧化反应(如银镜反应)</a:t>
            </a:r>
            <a:endParaRPr lang="zh-CN" alt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08175" y="5652135"/>
            <a:ext cx="81838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Clr>
                <a:srgbClr val="E7358E"/>
              </a:buClr>
              <a:buFont typeface="Wingdings" panose="05000000000000000000" pitchFamily="2" charset="2"/>
              <a:buChar char="Ø"/>
              <a:defRPr sz="3200">
                <a:solidFill>
                  <a:srgbClr val="E7358E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defRPr>
            </a:lvl1pPr>
          </a:lstStyle>
          <a:p>
            <a:pPr indent="0">
              <a:buNone/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ea typeface="宋体" panose="02010600030101010101" pitchFamily="2" charset="-122"/>
              </a:rPr>
              <a:t>工业上作还原剂，也是合成医药、农药和染料等的原料。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3"/>
            </p:custDataLst>
          </p:nvPr>
        </p:nvSpPr>
        <p:spPr>
          <a:xfrm>
            <a:off x="995680" y="1741805"/>
            <a:ext cx="2391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(1)</a:t>
            </a:r>
            <a:r>
              <a:rPr lang="zh-CN" altLang="en-US" sz="2400" b="1"/>
              <a:t>甲酸（蚁酸）</a:t>
            </a:r>
            <a:endParaRPr lang="zh-CN" altLang="en-US" sz="2400" b="1"/>
          </a:p>
        </p:txBody>
      </p:sp>
      <p:sp>
        <p:nvSpPr>
          <p:cNvPr id="4" name="文本框 3"/>
          <p:cNvSpPr txBox="1"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996950" y="1050925"/>
            <a:ext cx="3208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800" b="1">
                <a:sym typeface="+mn-ea"/>
              </a:rPr>
              <a:t>3.常见的羧酸 </a:t>
            </a:r>
            <a:endParaRPr lang="en-US" altLang="zh-CN" sz="2800" b="1">
              <a:sym typeface="+mn-ea"/>
            </a:endParaRPr>
          </a:p>
        </p:txBody>
      </p:sp>
      <p:grpSp>
        <p:nvGrpSpPr>
          <p:cNvPr id="16" name="组合 15"/>
          <p:cNvGrpSpPr/>
          <p:nvPr>
            <p:custDataLst>
              <p:tags r:id="rId15"/>
            </p:custDataLst>
          </p:nvPr>
        </p:nvGrpSpPr>
        <p:grpSpPr>
          <a:xfrm>
            <a:off x="4892675" y="1050925"/>
            <a:ext cx="1936750" cy="965200"/>
            <a:chOff x="6360" y="4581"/>
            <a:chExt cx="3050" cy="1520"/>
          </a:xfrm>
        </p:grpSpPr>
        <p:sp>
          <p:nvSpPr>
            <p:cNvPr id="17" name="矩形 16"/>
            <p:cNvSpPr/>
            <p:nvPr>
              <p:custDataLst>
                <p:tags r:id="rId16"/>
              </p:custDataLst>
            </p:nvPr>
          </p:nvSpPr>
          <p:spPr>
            <a:xfrm>
              <a:off x="6360" y="5376"/>
              <a:ext cx="3050" cy="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—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20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—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20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—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H</a:t>
              </a:r>
              <a:endPara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8" name="组合 17"/>
            <p:cNvGrpSpPr/>
            <p:nvPr>
              <p:custDataLst>
                <p:tags r:id="rId17"/>
              </p:custDataLst>
            </p:nvPr>
          </p:nvGrpSpPr>
          <p:grpSpPr>
            <a:xfrm>
              <a:off x="7118" y="4581"/>
              <a:ext cx="661" cy="932"/>
              <a:chOff x="11193" y="4675"/>
              <a:chExt cx="661" cy="932"/>
            </a:xfrm>
          </p:grpSpPr>
          <p:sp>
            <p:nvSpPr>
              <p:cNvPr id="19" name="文本框 18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1193" y="4675"/>
                <a:ext cx="661" cy="72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4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O</a:t>
                </a:r>
                <a:endParaRPr lang="en-US" altLang="zh-CN" sz="24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cxnSp>
            <p:nvCxnSpPr>
              <p:cNvPr id="20" name="直接连接符 19"/>
              <p:cNvCxnSpPr/>
              <p:nvPr>
                <p:custDataLst>
                  <p:tags r:id="rId19"/>
                </p:custDataLst>
              </p:nvPr>
            </p:nvCxnSpPr>
            <p:spPr>
              <a:xfrm flipH="1">
                <a:off x="11475" y="5210"/>
                <a:ext cx="0" cy="397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>
                <p:custDataLst>
                  <p:tags r:id="rId20"/>
                </p:custDataLst>
              </p:nvPr>
            </p:nvCxnSpPr>
            <p:spPr>
              <a:xfrm flipH="1">
                <a:off x="11572" y="5210"/>
                <a:ext cx="0" cy="397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本框 1"/>
          <p:cNvSpPr txBox="1"/>
          <p:nvPr>
            <p:custDataLst>
              <p:tags r:id="rId21"/>
            </p:custDataLst>
          </p:nvPr>
        </p:nvSpPr>
        <p:spPr>
          <a:xfrm>
            <a:off x="1001395" y="5636895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用途：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" name="矩形 2"/>
          <p:cNvSpPr>
            <a:spLocks noChangeAspect="1"/>
          </p:cNvSpPr>
          <p:nvPr>
            <p:custDataLst>
              <p:tags r:id="rId22"/>
            </p:custDataLst>
          </p:nvPr>
        </p:nvSpPr>
        <p:spPr>
          <a:xfrm>
            <a:off x="1001395" y="4820920"/>
            <a:ext cx="429704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zh-CN" altLang="en-US" sz="24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思考</a:t>
            </a:r>
            <a:r>
              <a:rPr lang="en-US" altLang="zh-CN" sz="24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如何鉴别甲酸和乙酸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altLang="zh-CN" sz="2400" b="1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>
            <a:spLocks noChangeAspect="1"/>
          </p:cNvSpPr>
          <p:nvPr>
            <p:custDataLst>
              <p:tags r:id="rId23"/>
            </p:custDataLst>
          </p:nvPr>
        </p:nvSpPr>
        <p:spPr>
          <a:xfrm>
            <a:off x="4996180" y="4820920"/>
            <a:ext cx="56045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利用银氨溶液或新制的氢氧化铜。</a:t>
            </a:r>
            <a:endParaRPr lang="zh-CN" altLang="zh-CN" sz="2400" b="1">
              <a:solidFill>
                <a:srgbClr val="C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456930" y="14859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3" name="文本框 32"/>
          <p:cNvSpPr txBox="1"/>
          <p:nvPr>
            <p:custDataLst>
              <p:tags r:id="rId24"/>
            </p:custDataLst>
          </p:nvPr>
        </p:nvSpPr>
        <p:spPr>
          <a:xfrm>
            <a:off x="1020445" y="145415"/>
            <a:ext cx="8406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学习任务一</a:t>
            </a:r>
            <a:r>
              <a:rPr lang="en-US" altLang="zh-CN" sz="2400" b="1">
                <a:solidFill>
                  <a:srgbClr val="FF0000"/>
                </a:solidFill>
              </a:rPr>
              <a:t>------</a:t>
            </a:r>
            <a:r>
              <a:rPr lang="zh-CN" altLang="en-US" sz="2400" b="1">
                <a:solidFill>
                  <a:srgbClr val="FF0000"/>
                </a:solidFill>
              </a:rPr>
              <a:t>羧酸的组成、结构、分类的认识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1" grpId="0" bldLvl="0" animBg="1"/>
      <p:bldP spid="231432" grpId="0"/>
      <p:bldP spid="231433" grpId="0"/>
      <p:bldP spid="231435" grpId="0"/>
      <p:bldP spid="21523" grpId="0"/>
      <p:bldP spid="6" grpId="0"/>
      <p:bldP spid="7" grpId="0"/>
      <p:bldP spid="8" grpId="0"/>
      <p:bldP spid="79885" grpId="0" bldLvl="0" animBg="1"/>
      <p:bldP spid="79887" grpId="0" bldLvl="0" animBg="1"/>
      <p:bldP spid="79894" grpId="0" bldLvl="0" animBg="1"/>
      <p:bldP spid="43" grpId="0" bldLvl="0" animBg="1"/>
      <p:bldP spid="2" grpId="0"/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1028065" y="1036320"/>
            <a:ext cx="3373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>
                <a:sym typeface="+mn-ea"/>
              </a:rPr>
              <a:t>(2)苯甲酸(安息香酸)</a:t>
            </a:r>
            <a:endParaRPr lang="en-US" altLang="zh-CN" sz="2400" b="1"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028065" y="1666240"/>
            <a:ext cx="8163560" cy="152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713740" fontAlgn="auto">
              <a:lnSpc>
                <a:spcPct val="130000"/>
              </a:lnSpc>
            </a:pPr>
            <a:r>
              <a:rPr lang="zh-CN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苯甲酸是一种</a:t>
            </a:r>
            <a:r>
              <a:rPr lang="zh-CN" altLang="en-US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无色</a:t>
            </a:r>
            <a:r>
              <a:rPr lang="zh-CN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晶体，易</a:t>
            </a:r>
            <a:r>
              <a:rPr lang="zh-CN" altLang="en-US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升华</a:t>
            </a:r>
            <a:r>
              <a:rPr lang="zh-CN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，微溶于水，易溶于乙醇</a:t>
            </a:r>
            <a:r>
              <a:rPr lang="zh-CN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苯甲酸可以用于</a:t>
            </a:r>
            <a:r>
              <a:rPr lang="zh-CN" altLang="en-US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合成香料、药物</a:t>
            </a:r>
            <a:r>
              <a:rPr lang="zh-CN" altLang="en-US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等，它的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钠盐</a:t>
            </a:r>
            <a:r>
              <a:rPr lang="zh-CN" altLang="en-US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或钾盐</a:t>
            </a:r>
            <a:r>
              <a:rPr lang="zh-CN" altLang="en-US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是常用的</a:t>
            </a:r>
            <a:r>
              <a:rPr lang="zh-CN" altLang="en-US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食品防腐剂</a:t>
            </a:r>
            <a:r>
              <a:rPr lang="zh-CN" altLang="en-US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400" b="1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028065" y="3949700"/>
            <a:ext cx="9647555" cy="152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713740" algn="l">
              <a:lnSpc>
                <a:spcPct val="130000"/>
              </a:lnSpc>
              <a:buClrTx/>
              <a:buSzTx/>
              <a:buFontTx/>
            </a:pPr>
            <a:r>
              <a:rPr lang="zh-CN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乙二酸是最简单的二元羧酸。无色透明晶体，可溶于水和乙醇。通常含有两分子结晶水。常用于化学分析的</a:t>
            </a:r>
            <a:r>
              <a:rPr lang="zh-CN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还原剂</a:t>
            </a:r>
            <a:r>
              <a:rPr lang="zh-CN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，能使酸性高锰酸钾溶液褪色；也是重要的化工原料。</a:t>
            </a:r>
            <a:endParaRPr lang="zh-CN" sz="2400" b="1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028065" y="3365500"/>
            <a:ext cx="2783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>
                <a:sym typeface="+mn-ea"/>
              </a:rPr>
              <a:t>(3)乙二酸（草酸）</a:t>
            </a:r>
            <a:endParaRPr lang="en-US" altLang="zh-CN" sz="2400" b="1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alphaModFix amt="60000"/>
          </a:blip>
          <a:srcRect l="19900" t="18903" r="50667" b="9896"/>
          <a:stretch>
            <a:fillRect/>
          </a:stretch>
        </p:blipFill>
        <p:spPr>
          <a:xfrm>
            <a:off x="9191625" y="1036320"/>
            <a:ext cx="1577975" cy="2609850"/>
          </a:xfrm>
          <a:prstGeom prst="rect">
            <a:avLst/>
          </a:prstGeom>
        </p:spPr>
      </p:pic>
      <p:grpSp>
        <p:nvGrpSpPr>
          <p:cNvPr id="25" name="组合 24"/>
          <p:cNvGrpSpPr/>
          <p:nvPr>
            <p:custDataLst>
              <p:tags r:id="rId7"/>
            </p:custDataLst>
          </p:nvPr>
        </p:nvGrpSpPr>
        <p:grpSpPr>
          <a:xfrm>
            <a:off x="9399905" y="1718310"/>
            <a:ext cx="1640840" cy="1275715"/>
            <a:chOff x="15680" y="4928"/>
            <a:chExt cx="2584" cy="2009"/>
          </a:xfrm>
        </p:grpSpPr>
        <p:grpSp>
          <p:nvGrpSpPr>
            <p:cNvPr id="26" name="组合 25"/>
            <p:cNvGrpSpPr/>
            <p:nvPr>
              <p:custDataLst>
                <p:tags r:id="rId8"/>
              </p:custDataLst>
            </p:nvPr>
          </p:nvGrpSpPr>
          <p:grpSpPr>
            <a:xfrm>
              <a:off x="15680" y="5400"/>
              <a:ext cx="1150" cy="1537"/>
              <a:chOff x="11715" y="6533"/>
              <a:chExt cx="1150" cy="1537"/>
            </a:xfrm>
          </p:grpSpPr>
          <p:pic>
            <p:nvPicPr>
              <p:cNvPr id="27" name="图片 26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0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6200000">
                <a:off x="11633" y="6838"/>
                <a:ext cx="1314" cy="1150"/>
              </a:xfrm>
              <a:prstGeom prst="rect">
                <a:avLst/>
              </a:prstGeom>
            </p:spPr>
          </p:pic>
          <p:cxnSp>
            <p:nvCxnSpPr>
              <p:cNvPr id="28" name="直接连接符 27"/>
              <p:cNvCxnSpPr/>
              <p:nvPr>
                <p:custDataLst>
                  <p:tags r:id="rId11"/>
                </p:custDataLst>
              </p:nvPr>
            </p:nvCxnSpPr>
            <p:spPr>
              <a:xfrm flipH="1" flipV="1">
                <a:off x="12306" y="6533"/>
                <a:ext cx="0" cy="397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0"/>
            <p:cNvSpPr txBox="1"/>
            <p:nvPr>
              <p:custDataLst>
                <p:tags r:id="rId12"/>
              </p:custDataLst>
            </p:nvPr>
          </p:nvSpPr>
          <p:spPr>
            <a:xfrm>
              <a:off x="16000" y="4928"/>
              <a:ext cx="226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COOH</a:t>
              </a:r>
              <a:endPara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553" name="Rectangle 2"/>
          <p:cNvSpPr/>
          <p:nvPr>
            <p:custDataLst>
              <p:tags r:id="rId13"/>
            </p:custDataLst>
          </p:nvPr>
        </p:nvSpPr>
        <p:spPr>
          <a:xfrm>
            <a:off x="3983355" y="3340735"/>
            <a:ext cx="3383280" cy="490855"/>
          </a:xfrm>
          <a:prstGeom prst="rect">
            <a:avLst/>
          </a:prstGeom>
          <a:noFill/>
          <a:ln w="9525">
            <a:noFill/>
          </a:ln>
        </p:spPr>
        <p:txBody>
          <a:bodyPr lIns="97711" tIns="48855" rIns="97711" bIns="48855" anchor="b"/>
          <a:lstStyle/>
          <a:p>
            <a:pPr>
              <a:lnSpc>
                <a:spcPct val="10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HOOC-COOH 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14"/>
            </p:custDataLst>
          </p:nvPr>
        </p:nvSpPr>
        <p:spPr>
          <a:xfrm>
            <a:off x="1020445" y="145415"/>
            <a:ext cx="8406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学习任务一</a:t>
            </a:r>
            <a:r>
              <a:rPr lang="en-US" altLang="zh-CN" sz="2400" b="1">
                <a:solidFill>
                  <a:srgbClr val="FF0000"/>
                </a:solidFill>
              </a:rPr>
              <a:t>------</a:t>
            </a:r>
            <a:r>
              <a:rPr lang="zh-CN" altLang="en-US" sz="2400" b="1">
                <a:solidFill>
                  <a:srgbClr val="FF0000"/>
                </a:solidFill>
              </a:rPr>
              <a:t>羧酸的组成、结构、分类的认识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235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996950" y="1050925"/>
            <a:ext cx="4082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sym typeface="+mn-ea"/>
              </a:rPr>
              <a:t>4.羧酸</a:t>
            </a:r>
            <a:r>
              <a:rPr lang="zh-CN" altLang="en-US" sz="2800" b="1">
                <a:sym typeface="+mn-ea"/>
              </a:rPr>
              <a:t>的</a:t>
            </a:r>
            <a:r>
              <a:rPr lang="zh-CN" sz="2800" b="1">
                <a:sym typeface="+mn-ea"/>
              </a:rPr>
              <a:t>物理性质</a:t>
            </a:r>
            <a:endParaRPr lang="zh-CN" sz="2800" b="1">
              <a:sym typeface="+mn-ea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160145" y="2327275"/>
          <a:ext cx="8350885" cy="3331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090"/>
                <a:gridCol w="3145790"/>
                <a:gridCol w="1417320"/>
                <a:gridCol w="1416685"/>
              </a:tblGrid>
              <a:tr h="458470"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名称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结构简式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熔点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℃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沸点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℃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58470"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甲酸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2DD"/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HCOOH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2DD"/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2DD"/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101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2DD"/>
                    </a:solidFill>
                  </a:tcPr>
                </a:tc>
              </a:tr>
              <a:tr h="457835"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乙酸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2DD"/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altLang="zh-CN" sz="2000" b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COOH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2DD"/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2DD"/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118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2DD"/>
                    </a:solidFill>
                  </a:tcPr>
                </a:tc>
              </a:tr>
              <a:tr h="458470"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丙酸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2DD"/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altLang="zh-CN" sz="2000" b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altLang="zh-CN" sz="2000" b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COOH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2DD"/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2DD"/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141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2DD"/>
                    </a:solidFill>
                  </a:tcPr>
                </a:tc>
              </a:tr>
              <a:tr h="458470"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正丁酸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2DD"/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altLang="zh-CN" sz="2000" b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altLang="zh-CN" sz="2000" b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altLang="zh-CN" sz="2000" b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COOH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2DD"/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2DD"/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166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2DD"/>
                    </a:solidFill>
                  </a:tcPr>
                </a:tc>
              </a:tr>
              <a:tr h="422275"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十八酸（硬脂酸）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2DD"/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altLang="zh-CN" sz="2000" b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(CH</a:t>
                      </a:r>
                      <a:r>
                        <a:rPr lang="en-US" altLang="zh-CN" sz="2000" b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CN" sz="2000" b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COOH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2DD"/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2DD"/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383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2DD"/>
                    </a:solidFill>
                  </a:tcPr>
                </a:tc>
              </a:tr>
              <a:tr h="617855"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苯甲酸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2DD"/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—COOH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2DD"/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122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2DD"/>
                    </a:solidFill>
                  </a:tcPr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249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2DD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996950" y="1572895"/>
            <a:ext cx="905891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观察下表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，思考羧酸的熔点、沸点的递变规律和产生差异的原因。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6405" y="5046980"/>
            <a:ext cx="751840" cy="65786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82675" y="5829300"/>
            <a:ext cx="8850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随着分子中碳原子数的增加，熔沸点逐渐升高。</a:t>
            </a:r>
            <a:endParaRPr lang="zh-CN" alt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7"/>
            </p:custDataLst>
          </p:nvPr>
        </p:nvSpPr>
        <p:spPr>
          <a:xfrm>
            <a:off x="1020445" y="145415"/>
            <a:ext cx="8406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学习任务二</a:t>
            </a:r>
            <a:r>
              <a:rPr lang="en-US" altLang="zh-CN" sz="2400" b="1">
                <a:solidFill>
                  <a:srgbClr val="FF0000"/>
                </a:solidFill>
              </a:rPr>
              <a:t>------</a:t>
            </a:r>
            <a:r>
              <a:rPr lang="zh-CN" altLang="en-US" sz="2400" b="1">
                <a:solidFill>
                  <a:srgbClr val="FF0000"/>
                </a:solidFill>
              </a:rPr>
              <a:t>羧酸的物理性质的认识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995680" y="1692910"/>
            <a:ext cx="9436735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30000"/>
              </a:lnSpc>
              <a:buClr>
                <a:srgbClr val="E5378E"/>
              </a:buClr>
              <a:buFont typeface="Wingdings" panose="05000000000000000000" pitchFamily="2" charset="2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羧酸与相对分子质量相当的其他有机化合物相比，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沸点较高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，这与羧酸分子间可以形成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氢键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有关。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995680" y="1116965"/>
            <a:ext cx="2391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(1)</a:t>
            </a:r>
            <a:r>
              <a:rPr lang="zh-CN" altLang="en-US" sz="2400" b="1"/>
              <a:t>熔沸点：</a:t>
            </a:r>
            <a:endParaRPr lang="zh-CN" altLang="en-US" sz="2400" b="1"/>
          </a:p>
        </p:txBody>
      </p:sp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995680" y="3020695"/>
            <a:ext cx="3373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b="1">
                <a:sym typeface="+mn-ea"/>
              </a:rPr>
              <a:t>(2)水溶性：</a:t>
            </a:r>
            <a:endParaRPr lang="en-US" altLang="zh-CN" sz="2400" b="1"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995680" y="3602990"/>
            <a:ext cx="9436735" cy="2009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①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甲酸、乙酸等分子中碳原子数较少的羧酸能够与水互溶。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②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随着分子中碳原子数的增加，一元羧酸在水中的溶解度迅速减小，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甚至不溶于水。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③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高级饱和脂肪酸是不溶于水的蜡状固体。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5"/>
            </p:custDataLst>
          </p:nvPr>
        </p:nvSpPr>
        <p:spPr>
          <a:xfrm>
            <a:off x="1020445" y="145415"/>
            <a:ext cx="8406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学习任务二</a:t>
            </a:r>
            <a:r>
              <a:rPr lang="en-US" altLang="zh-CN" sz="2400" b="1">
                <a:solidFill>
                  <a:srgbClr val="FF0000"/>
                </a:solidFill>
              </a:rPr>
              <a:t>------</a:t>
            </a:r>
            <a:r>
              <a:rPr lang="zh-CN" altLang="en-US" sz="2400" b="1">
                <a:solidFill>
                  <a:srgbClr val="FF0000"/>
                </a:solidFill>
              </a:rPr>
              <a:t>羧酸的物理性质的认识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0" grpId="0"/>
      <p:bldP spid="8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1566"/>
</p:tagLst>
</file>

<file path=ppt/tags/tag101.xml><?xml version="1.0" encoding="utf-8"?>
<p:tagLst xmlns:p="http://schemas.openxmlformats.org/presentationml/2006/main">
  <p:tag name="AS_UNIQUEID" val="1992"/>
</p:tagLst>
</file>

<file path=ppt/tags/tag102.xml><?xml version="1.0" encoding="utf-8"?>
<p:tagLst xmlns:p="http://schemas.openxmlformats.org/presentationml/2006/main">
  <p:tag name="AS_UNIQUEID" val="1993"/>
</p:tagLst>
</file>

<file path=ppt/tags/tag103.xml><?xml version="1.0" encoding="utf-8"?>
<p:tagLst xmlns:p="http://schemas.openxmlformats.org/presentationml/2006/main">
  <p:tag name="AS_UNIQUEID" val="1558"/>
</p:tagLst>
</file>

<file path=ppt/tags/tag104.xml><?xml version="1.0" encoding="utf-8"?>
<p:tagLst xmlns:p="http://schemas.openxmlformats.org/presentationml/2006/main">
  <p:tag name="AS_UNIQUEID" val="1994"/>
</p:tagLst>
</file>

<file path=ppt/tags/tag105.xml><?xml version="1.0" encoding="utf-8"?>
<p:tagLst xmlns:p="http://schemas.openxmlformats.org/presentationml/2006/main">
  <p:tag name="AS_UNIQUEID" val="1995"/>
</p:tagLst>
</file>

<file path=ppt/tags/tag106.xml><?xml version="1.0" encoding="utf-8"?>
<p:tagLst xmlns:p="http://schemas.openxmlformats.org/presentationml/2006/main">
  <p:tag name="AS_UNIQUEID" val="1996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9.xml><?xml version="1.0" encoding="utf-8"?>
<p:tagLst xmlns:p="http://schemas.openxmlformats.org/presentationml/2006/main">
  <p:tag name="AS_UNIQUEID" val="1998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1999"/>
</p:tagLst>
</file>

<file path=ppt/tags/tag111.xml><?xml version="1.0" encoding="utf-8"?>
<p:tagLst xmlns:p="http://schemas.openxmlformats.org/presentationml/2006/main">
  <p:tag name="AS_UNIQUEID" val="2000"/>
</p:tagLst>
</file>

<file path=ppt/tags/tag112.xml><?xml version="1.0" encoding="utf-8"?>
<p:tagLst xmlns:p="http://schemas.openxmlformats.org/presentationml/2006/main">
  <p:tag name="AS_UNIQUEID" val="2001"/>
</p:tagLst>
</file>

<file path=ppt/tags/tag113.xml><?xml version="1.0" encoding="utf-8"?>
<p:tagLst xmlns:p="http://schemas.openxmlformats.org/presentationml/2006/main">
  <p:tag name="AS_UNIQUEID" val="2002"/>
</p:tagLst>
</file>

<file path=ppt/tags/tag114.xml><?xml version="1.0" encoding="utf-8"?>
<p:tagLst xmlns:p="http://schemas.openxmlformats.org/presentationml/2006/main">
  <p:tag name="AS_UNIQUEID" val="2003"/>
</p:tagLst>
</file>

<file path=ppt/tags/tag115.xml><?xml version="1.0" encoding="utf-8"?>
<p:tagLst xmlns:p="http://schemas.openxmlformats.org/presentationml/2006/main">
  <p:tag name="AS_UNIQUEID" val="2004"/>
</p:tagLst>
</file>

<file path=ppt/tags/tag116.xml><?xml version="1.0" encoding="utf-8"?>
<p:tagLst xmlns:p="http://schemas.openxmlformats.org/presentationml/2006/main">
  <p:tag name="AS_UNIQUEID" val="2005"/>
</p:tagLst>
</file>

<file path=ppt/tags/tag117.xml><?xml version="1.0" encoding="utf-8"?>
<p:tagLst xmlns:p="http://schemas.openxmlformats.org/presentationml/2006/main">
  <p:tag name="AS_UNIQUEID" val="2006"/>
</p:tagLst>
</file>

<file path=ppt/tags/tag118.xml><?xml version="1.0" encoding="utf-8"?>
<p:tagLst xmlns:p="http://schemas.openxmlformats.org/presentationml/2006/main">
  <p:tag name="AS_UNIQUEID" val="2007"/>
</p:tagLst>
</file>

<file path=ppt/tags/tag119.xml><?xml version="1.0" encoding="utf-8"?>
<p:tagLst xmlns:p="http://schemas.openxmlformats.org/presentationml/2006/main">
  <p:tag name="AS_UNIQUEID" val="2008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2009"/>
</p:tagLst>
</file>

<file path=ppt/tags/tag121.xml><?xml version="1.0" encoding="utf-8"?>
<p:tagLst xmlns:p="http://schemas.openxmlformats.org/presentationml/2006/main">
  <p:tag name="AS_UNIQUEID" val="2010"/>
</p:tagLst>
</file>

<file path=ppt/tags/tag122.xml><?xml version="1.0" encoding="utf-8"?>
<p:tagLst xmlns:p="http://schemas.openxmlformats.org/presentationml/2006/main">
  <p:tag name="AS_UNIQUEID" val="2011"/>
</p:tagLst>
</file>

<file path=ppt/tags/tag123.xml><?xml version="1.0" encoding="utf-8"?>
<p:tagLst xmlns:p="http://schemas.openxmlformats.org/presentationml/2006/main">
  <p:tag name="AS_UNIQUEID" val="2012"/>
</p:tagLst>
</file>

<file path=ppt/tags/tag124.xml><?xml version="1.0" encoding="utf-8"?>
<p:tagLst xmlns:p="http://schemas.openxmlformats.org/presentationml/2006/main">
  <p:tag name="AS_UNIQUEID" val="2013"/>
</p:tagLst>
</file>

<file path=ppt/tags/tag125.xml><?xml version="1.0" encoding="utf-8"?>
<p:tagLst xmlns:p="http://schemas.openxmlformats.org/presentationml/2006/main">
  <p:tag name="AS_UNIQUEID" val="2014"/>
</p:tagLst>
</file>

<file path=ppt/tags/tag126.xml><?xml version="1.0" encoding="utf-8"?>
<p:tagLst xmlns:p="http://schemas.openxmlformats.org/presentationml/2006/main">
  <p:tag name="AS_UNIQUEID" val="2015"/>
</p:tagLst>
</file>

<file path=ppt/tags/tag127.xml><?xml version="1.0" encoding="utf-8"?>
<p:tagLst xmlns:p="http://schemas.openxmlformats.org/presentationml/2006/main">
  <p:tag name="AS_UNIQUEID" val="2016"/>
</p:tagLst>
</file>

<file path=ppt/tags/tag128.xml><?xml version="1.0" encoding="utf-8"?>
<p:tagLst xmlns:p="http://schemas.openxmlformats.org/presentationml/2006/main">
  <p:tag name="AS_UNIQUEID" val="2017"/>
</p:tagLst>
</file>

<file path=ppt/tags/tag129.xml><?xml version="1.0" encoding="utf-8"?>
<p:tagLst xmlns:p="http://schemas.openxmlformats.org/presentationml/2006/main">
  <p:tag name="AS_UNIQUEID" val="2018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2019"/>
</p:tagLst>
</file>

<file path=ppt/tags/tag131.xml><?xml version="1.0" encoding="utf-8"?>
<p:tagLst xmlns:p="http://schemas.openxmlformats.org/presentationml/2006/main">
  <p:tag name="AS_UNIQUEID" val="2020"/>
</p:tagLst>
</file>

<file path=ppt/tags/tag132.xml><?xml version="1.0" encoding="utf-8"?>
<p:tagLst xmlns:p="http://schemas.openxmlformats.org/presentationml/2006/main">
  <p:tag name="AS_UNIQUEID" val="2021"/>
</p:tagLst>
</file>

<file path=ppt/tags/tag133.xml><?xml version="1.0" encoding="utf-8"?>
<p:tagLst xmlns:p="http://schemas.openxmlformats.org/presentationml/2006/main">
  <p:tag name="AS_UNIQUEID" val="2022"/>
</p:tagLst>
</file>

<file path=ppt/tags/tag134.xml><?xml version="1.0" encoding="utf-8"?>
<p:tagLst xmlns:p="http://schemas.openxmlformats.org/presentationml/2006/main">
  <p:tag name="AS_UNIQUEID" val="2023"/>
</p:tagLst>
</file>

<file path=ppt/tags/tag135.xml><?xml version="1.0" encoding="utf-8"?>
<p:tagLst xmlns:p="http://schemas.openxmlformats.org/presentationml/2006/main">
  <p:tag name="AS_UNIQUEID" val="2024"/>
</p:tagLst>
</file>

<file path=ppt/tags/tag136.xml><?xml version="1.0" encoding="utf-8"?>
<p:tagLst xmlns:p="http://schemas.openxmlformats.org/presentationml/2006/main">
  <p:tag name="AS_UNIQUEID" val="2025"/>
</p:tagLst>
</file>

<file path=ppt/tags/tag137.xml><?xml version="1.0" encoding="utf-8"?>
<p:tagLst xmlns:p="http://schemas.openxmlformats.org/presentationml/2006/main">
  <p:tag name="AS_UNIQUEID" val="2026"/>
</p:tagLst>
</file>

<file path=ppt/tags/tag138.xml><?xml version="1.0" encoding="utf-8"?>
<p:tagLst xmlns:p="http://schemas.openxmlformats.org/presentationml/2006/main">
  <p:tag name="AS_UNIQUEID" val="2027"/>
</p:tagLst>
</file>

<file path=ppt/tags/tag139.xml><?xml version="1.0" encoding="utf-8"?>
<p:tagLst xmlns:p="http://schemas.openxmlformats.org/presentationml/2006/main">
  <p:tag name="AS_UNIQUEID" val="2028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1998"/>
</p:tagLst>
</file>

<file path=ppt/tags/tag141.xml><?xml version="1.0" encoding="utf-8"?>
<p:tagLst xmlns:p="http://schemas.openxmlformats.org/presentationml/2006/main">
  <p:tag name="AS_UNIQUEID" val="2000"/>
</p:tagLst>
</file>

<file path=ppt/tags/tag142.xml><?xml version="1.0" encoding="utf-8"?>
<p:tagLst xmlns:p="http://schemas.openxmlformats.org/presentationml/2006/main">
  <p:tag name="AS_UNIQUEID" val="2001"/>
</p:tagLst>
</file>

<file path=ppt/tags/tag143.xml><?xml version="1.0" encoding="utf-8"?>
<p:tagLst xmlns:p="http://schemas.openxmlformats.org/presentationml/2006/main">
  <p:tag name="AS_UNIQUEID" val="2002"/>
</p:tagLst>
</file>

<file path=ppt/tags/tag144.xml><?xml version="1.0" encoding="utf-8"?>
<p:tagLst xmlns:p="http://schemas.openxmlformats.org/presentationml/2006/main">
  <p:tag name="AS_UNIQUEID" val="2003"/>
</p:tagLst>
</file>

<file path=ppt/tags/tag145.xml><?xml version="1.0" encoding="utf-8"?>
<p:tagLst xmlns:p="http://schemas.openxmlformats.org/presentationml/2006/main">
  <p:tag name="AS_UNIQUEID" val="2004"/>
</p:tagLst>
</file>

<file path=ppt/tags/tag146.xml><?xml version="1.0" encoding="utf-8"?>
<p:tagLst xmlns:p="http://schemas.openxmlformats.org/presentationml/2006/main">
  <p:tag name="AS_UNIQUEID" val="2005"/>
</p:tagLst>
</file>

<file path=ppt/tags/tag147.xml><?xml version="1.0" encoding="utf-8"?>
<p:tagLst xmlns:p="http://schemas.openxmlformats.org/presentationml/2006/main">
  <p:tag name="AS_UNIQUEID" val="2006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9.xml><?xml version="1.0" encoding="utf-8"?>
<p:tagLst xmlns:p="http://schemas.openxmlformats.org/presentationml/2006/main">
  <p:tag name="AS_UNIQUEID" val="1633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1634"/>
</p:tagLst>
</file>

<file path=ppt/tags/tag151.xml><?xml version="1.0" encoding="utf-8"?>
<p:tagLst xmlns:p="http://schemas.openxmlformats.org/presentationml/2006/main">
  <p:tag name="AS_UNIQUEID" val="1635"/>
</p:tagLst>
</file>

<file path=ppt/tags/tag152.xml><?xml version="1.0" encoding="utf-8"?>
<p:tagLst xmlns:p="http://schemas.openxmlformats.org/presentationml/2006/main">
  <p:tag name="AS_UNIQUEID" val="1637"/>
</p:tagLst>
</file>

<file path=ppt/tags/tag153.xml><?xml version="1.0" encoding="utf-8"?>
<p:tagLst xmlns:p="http://schemas.openxmlformats.org/presentationml/2006/main">
  <p:tag name="AS_UNIQUEID" val="1645"/>
</p:tagLst>
</file>

<file path=ppt/tags/tag154.xml><?xml version="1.0" encoding="utf-8"?>
<p:tagLst xmlns:p="http://schemas.openxmlformats.org/presentationml/2006/main">
  <p:tag name="AS_UNIQUEID" val="1647"/>
</p:tagLst>
</file>

<file path=ppt/tags/tag155.xml><?xml version="1.0" encoding="utf-8"?>
<p:tagLst xmlns:p="http://schemas.openxmlformats.org/presentationml/2006/main">
  <p:tag name="AS_UNIQUEID" val="1648"/>
</p:tagLst>
</file>

<file path=ppt/tags/tag156.xml><?xml version="1.0" encoding="utf-8"?>
<p:tagLst xmlns:p="http://schemas.openxmlformats.org/presentationml/2006/main">
  <p:tag name="AS_UNIQUEID" val="1649"/>
</p:tagLst>
</file>

<file path=ppt/tags/tag157.xml><?xml version="1.0" encoding="utf-8"?>
<p:tagLst xmlns:p="http://schemas.openxmlformats.org/presentationml/2006/main">
  <p:tag name="AS_UNIQUEID" val="1650"/>
</p:tagLst>
</file>

<file path=ppt/tags/tag158.xml><?xml version="1.0" encoding="utf-8"?>
<p:tagLst xmlns:p="http://schemas.openxmlformats.org/presentationml/2006/main">
  <p:tag name="AS_UNIQUEID" val="1651"/>
</p:tagLst>
</file>

<file path=ppt/tags/tag159.xml><?xml version="1.0" encoding="utf-8"?>
<p:tagLst xmlns:p="http://schemas.openxmlformats.org/presentationml/2006/main">
  <p:tag name="AS_UNIQUEID" val="165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1653"/>
</p:tagLst>
</file>

<file path=ppt/tags/tag161.xml><?xml version="1.0" encoding="utf-8"?>
<p:tagLst xmlns:p="http://schemas.openxmlformats.org/presentationml/2006/main">
  <p:tag name="AS_UNIQUEID" val="2030"/>
</p:tagLst>
</file>

<file path=ppt/tags/tag162.xml><?xml version="1.0" encoding="utf-8"?>
<p:tagLst xmlns:p="http://schemas.openxmlformats.org/presentationml/2006/main">
  <p:tag name="AS_UNIQUEID" val="2031"/>
</p:tagLst>
</file>

<file path=ppt/tags/tag163.xml><?xml version="1.0" encoding="utf-8"?>
<p:tagLst xmlns:p="http://schemas.openxmlformats.org/presentationml/2006/main">
  <p:tag name="AS_UNIQUEID" val="2032"/>
</p:tagLst>
</file>

<file path=ppt/tags/tag164.xml><?xml version="1.0" encoding="utf-8"?>
<p:tagLst xmlns:p="http://schemas.openxmlformats.org/presentationml/2006/main">
  <p:tag name="AS_UNIQUEID" val="2033"/>
</p:tagLst>
</file>

<file path=ppt/tags/tag165.xml><?xml version="1.0" encoding="utf-8"?>
<p:tagLst xmlns:p="http://schemas.openxmlformats.org/presentationml/2006/main">
  <p:tag name="AS_UNIQUEID" val="2034"/>
</p:tagLst>
</file>

<file path=ppt/tags/tag166.xml><?xml version="1.0" encoding="utf-8"?>
<p:tagLst xmlns:p="http://schemas.openxmlformats.org/presentationml/2006/main">
  <p:tag name="AS_UNIQUEID" val="2035"/>
</p:tagLst>
</file>

<file path=ppt/tags/tag167.xml><?xml version="1.0" encoding="utf-8"?>
<p:tagLst xmlns:p="http://schemas.openxmlformats.org/presentationml/2006/main">
  <p:tag name="AS_UNIQUEID" val="2036"/>
</p:tagLst>
</file>

<file path=ppt/tags/tag168.xml><?xml version="1.0" encoding="utf-8"?>
<p:tagLst xmlns:p="http://schemas.openxmlformats.org/presentationml/2006/main">
  <p:tag name="AS_UNIQUEID" val="2037"/>
</p:tagLst>
</file>

<file path=ppt/tags/tag169.xml><?xml version="1.0" encoding="utf-8"?>
<p:tagLst xmlns:p="http://schemas.openxmlformats.org/presentationml/2006/main">
  <p:tag name="AS_UNIQUEID" val="203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1690"/>
</p:tagLst>
</file>

<file path=ppt/tags/tag171.xml><?xml version="1.0" encoding="utf-8"?>
<p:tagLst xmlns:p="http://schemas.openxmlformats.org/presentationml/2006/main">
  <p:tag name="AS_UNIQUEID" val="1691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4.xml><?xml version="1.0" encoding="utf-8"?>
<p:tagLst xmlns:p="http://schemas.openxmlformats.org/presentationml/2006/main">
  <p:tag name="AS_UNIQUEID" val="1655"/>
</p:tagLst>
</file>

<file path=ppt/tags/tag175.xml><?xml version="1.0" encoding="utf-8"?>
<p:tagLst xmlns:p="http://schemas.openxmlformats.org/presentationml/2006/main">
  <p:tag name="AS_UNIQUEID" val="1656"/>
</p:tagLst>
</file>

<file path=ppt/tags/tag176.xml><?xml version="1.0" encoding="utf-8"?>
<p:tagLst xmlns:p="http://schemas.openxmlformats.org/presentationml/2006/main">
  <p:tag name="AS_UNIQUEID" val="1675"/>
</p:tagLst>
</file>

<file path=ppt/tags/tag177.xml><?xml version="1.0" encoding="utf-8"?>
<p:tagLst xmlns:p="http://schemas.openxmlformats.org/presentationml/2006/main">
  <p:tag name="AS_UNIQUEID" val="1676"/>
</p:tagLst>
</file>

<file path=ppt/tags/tag178.xml><?xml version="1.0" encoding="utf-8"?>
<p:tagLst xmlns:p="http://schemas.openxmlformats.org/presentationml/2006/main">
  <p:tag name="AS_UNIQUEID" val="2040"/>
</p:tagLst>
</file>

<file path=ppt/tags/tag179.xml><?xml version="1.0" encoding="utf-8"?>
<p:tagLst xmlns:p="http://schemas.openxmlformats.org/presentationml/2006/main">
  <p:tag name="AS_UNIQUEID" val="204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2042"/>
</p:tagLst>
</file>

<file path=ppt/tags/tag181.xml><?xml version="1.0" encoding="utf-8"?>
<p:tagLst xmlns:p="http://schemas.openxmlformats.org/presentationml/2006/main">
  <p:tag name="AS_UNIQUEID" val="2043"/>
</p:tagLst>
</file>

<file path=ppt/tags/tag182.xml><?xml version="1.0" encoding="utf-8"?>
<p:tagLst xmlns:p="http://schemas.openxmlformats.org/presentationml/2006/main">
  <p:tag name="AS_UNIQUEID" val="2044"/>
</p:tagLst>
</file>

<file path=ppt/tags/tag183.xml><?xml version="1.0" encoding="utf-8"?>
<p:tagLst xmlns:p="http://schemas.openxmlformats.org/presentationml/2006/main">
  <p:tag name="AS_UNIQUEID" val="2045"/>
</p:tagLst>
</file>

<file path=ppt/tags/tag184.xml><?xml version="1.0" encoding="utf-8"?>
<p:tagLst xmlns:p="http://schemas.openxmlformats.org/presentationml/2006/main">
  <p:tag name="AS_UNIQUEID" val="1681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7.xml><?xml version="1.0" encoding="utf-8"?>
<p:tagLst xmlns:p="http://schemas.openxmlformats.org/presentationml/2006/main">
  <p:tag name="AS_UNIQUEID" val="2047"/>
</p:tagLst>
</file>

<file path=ppt/tags/tag188.xml><?xml version="1.0" encoding="utf-8"?>
<p:tagLst xmlns:p="http://schemas.openxmlformats.org/presentationml/2006/main">
  <p:tag name="AS_UNIQUEID" val="1694"/>
  <p:tag name="KSO_WM_UNIT_TABLE_BEAUTIFY" val="smartTable{10c31771-00d8-458b-9e89-20877ca774cf}"/>
  <p:tag name="TABLE_ENDDRAG_ORIGIN_RECT" val="678*262"/>
  <p:tag name="TABLE_ENDDRAG_RECT" val="93*221*678*262"/>
</p:tagLst>
</file>

<file path=ppt/tags/tag189.xml><?xml version="1.0" encoding="utf-8"?>
<p:tagLst xmlns:p="http://schemas.openxmlformats.org/presentationml/2006/main">
  <p:tag name="AS_UNIQUEID" val="2048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2049"/>
</p:tagLst>
</file>

<file path=ppt/tags/tag191.xml><?xml version="1.0" encoding="utf-8"?>
<p:tagLst xmlns:p="http://schemas.openxmlformats.org/presentationml/2006/main">
  <p:tag name="AS_UNIQUEID" val="2050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4.xml><?xml version="1.0" encoding="utf-8"?>
<p:tagLst xmlns:p="http://schemas.openxmlformats.org/presentationml/2006/main">
  <p:tag name="AS_UNIQUEID" val="1703"/>
</p:tagLst>
</file>

<file path=ppt/tags/tag195.xml><?xml version="1.0" encoding="utf-8"?>
<p:tagLst xmlns:p="http://schemas.openxmlformats.org/presentationml/2006/main">
  <p:tag name="AS_UNIQUEID" val="2052"/>
</p:tagLst>
</file>

<file path=ppt/tags/tag196.xml><?xml version="1.0" encoding="utf-8"?>
<p:tagLst xmlns:p="http://schemas.openxmlformats.org/presentationml/2006/main">
  <p:tag name="AS_UNIQUEID" val="1655"/>
</p:tagLst>
</file>

<file path=ppt/tags/tag197.xml><?xml version="1.0" encoding="utf-8"?>
<p:tagLst xmlns:p="http://schemas.openxmlformats.org/presentationml/2006/main">
  <p:tag name="AS_UNIQUEID" val="2053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1706"/>
</p:tagLst>
</file>

<file path=ppt/tags/tag201.xml><?xml version="1.0" encoding="utf-8"?>
<p:tagLst xmlns:p="http://schemas.openxmlformats.org/presentationml/2006/main">
  <p:tag name="AS_UNIQUEID" val="2055"/>
</p:tagLst>
</file>

<file path=ppt/tags/tag202.xml><?xml version="1.0" encoding="utf-8"?>
<p:tagLst xmlns:p="http://schemas.openxmlformats.org/presentationml/2006/main">
  <p:tag name="AS_UNIQUEID" val="2056"/>
</p:tagLst>
</file>

<file path=ppt/tags/tag203.xml><?xml version="1.0" encoding="utf-8"?>
<p:tagLst xmlns:p="http://schemas.openxmlformats.org/presentationml/2006/main">
  <p:tag name="AS_UNIQUEID" val="2057"/>
</p:tagLst>
</file>

<file path=ppt/tags/tag204.xml><?xml version="1.0" encoding="utf-8"?>
<p:tagLst xmlns:p="http://schemas.openxmlformats.org/presentationml/2006/main">
  <p:tag name="AS_UNIQUEID" val="2058"/>
</p:tagLst>
</file>

<file path=ppt/tags/tag205.xml><?xml version="1.0" encoding="utf-8"?>
<p:tagLst xmlns:p="http://schemas.openxmlformats.org/presentationml/2006/main">
  <p:tag name="AS_UNIQUEID" val="2059"/>
</p:tagLst>
</file>

<file path=ppt/tags/tag206.xml><?xml version="1.0" encoding="utf-8"?>
<p:tagLst xmlns:p="http://schemas.openxmlformats.org/presentationml/2006/main">
  <p:tag name="AS_UNIQUEID" val="2060"/>
</p:tagLst>
</file>

<file path=ppt/tags/tag207.xml><?xml version="1.0" encoding="utf-8"?>
<p:tagLst xmlns:p="http://schemas.openxmlformats.org/presentationml/2006/main">
  <p:tag name="AS_UNIQUEID" val="2061"/>
</p:tagLst>
</file>

<file path=ppt/tags/tag208.xml><?xml version="1.0" encoding="utf-8"?>
<p:tagLst xmlns:p="http://schemas.openxmlformats.org/presentationml/2006/main">
  <p:tag name="AS_UNIQUEID" val="2062"/>
</p:tagLst>
</file>

<file path=ppt/tags/tag209.xml><?xml version="1.0" encoding="utf-8"?>
<p:tagLst xmlns:p="http://schemas.openxmlformats.org/presentationml/2006/main">
  <p:tag name="AS_UNIQUEID" val="2063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2064"/>
</p:tagLst>
</file>

<file path=ppt/tags/tag211.xml><?xml version="1.0" encoding="utf-8"?>
<p:tagLst xmlns:p="http://schemas.openxmlformats.org/presentationml/2006/main">
  <p:tag name="AS_UNIQUEID" val="692"/>
</p:tagLst>
</file>

<file path=ppt/tags/tag212.xml><?xml version="1.0" encoding="utf-8"?>
<p:tagLst xmlns:p="http://schemas.openxmlformats.org/presentationml/2006/main">
  <p:tag name="AS_UNIQUEID" val="693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5.xml><?xml version="1.0" encoding="utf-8"?>
<p:tagLst xmlns:p="http://schemas.openxmlformats.org/presentationml/2006/main">
  <p:tag name="AS_UNIQUEID" val="1710"/>
</p:tagLst>
</file>

<file path=ppt/tags/tag216.xml><?xml version="1.0" encoding="utf-8"?>
<p:tagLst xmlns:p="http://schemas.openxmlformats.org/presentationml/2006/main">
  <p:tag name="AS_UNIQUEID" val="2066"/>
</p:tagLst>
</file>

<file path=ppt/tags/tag217.xml><?xml version="1.0" encoding="utf-8"?>
<p:tagLst xmlns:p="http://schemas.openxmlformats.org/presentationml/2006/main">
  <p:tag name="AS_UNIQUEID" val="2067"/>
</p:tagLst>
</file>

<file path=ppt/tags/tag218.xml><?xml version="1.0" encoding="utf-8"?>
<p:tagLst xmlns:p="http://schemas.openxmlformats.org/presentationml/2006/main">
  <p:tag name="AS_UNIQUEID" val="2068"/>
</p:tagLst>
</file>

<file path=ppt/tags/tag219.xml><?xml version="1.0" encoding="utf-8"?>
<p:tagLst xmlns:p="http://schemas.openxmlformats.org/presentationml/2006/main">
  <p:tag name="AS_UNIQUEID" val="2069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2070"/>
</p:tagLst>
</file>

<file path=ppt/tags/tag221.xml><?xml version="1.0" encoding="utf-8"?>
<p:tagLst xmlns:p="http://schemas.openxmlformats.org/presentationml/2006/main">
  <p:tag name="AS_UNIQUEID" val="2071"/>
</p:tagLst>
</file>

<file path=ppt/tags/tag222.xml><?xml version="1.0" encoding="utf-8"?>
<p:tagLst xmlns:p="http://schemas.openxmlformats.org/presentationml/2006/main">
  <p:tag name="AS_UNIQUEID" val="2072"/>
</p:tagLst>
</file>

<file path=ppt/tags/tag223.xml><?xml version="1.0" encoding="utf-8"?>
<p:tagLst xmlns:p="http://schemas.openxmlformats.org/presentationml/2006/main">
  <p:tag name="AS_UNIQUEID" val="2303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6.xml><?xml version="1.0" encoding="utf-8"?>
<p:tagLst xmlns:p="http://schemas.openxmlformats.org/presentationml/2006/main">
  <p:tag name="AS_UNIQUEID" val="1721"/>
</p:tagLst>
</file>

<file path=ppt/tags/tag227.xml><?xml version="1.0" encoding="utf-8"?>
<p:tagLst xmlns:p="http://schemas.openxmlformats.org/presentationml/2006/main">
  <p:tag name="AS_UNIQUEID" val="2074"/>
</p:tagLst>
</file>

<file path=ppt/tags/tag228.xml><?xml version="1.0" encoding="utf-8"?>
<p:tagLst xmlns:p="http://schemas.openxmlformats.org/presentationml/2006/main">
  <p:tag name="AS_UNIQUEID" val="2075"/>
</p:tagLst>
</file>

<file path=ppt/tags/tag229.xml><?xml version="1.0" encoding="utf-8"?>
<p:tagLst xmlns:p="http://schemas.openxmlformats.org/presentationml/2006/main">
  <p:tag name="AS_UNIQUEID" val="1746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2076"/>
</p:tagLst>
</file>

<file path=ppt/tags/tag231.xml><?xml version="1.0" encoding="utf-8"?>
<p:tagLst xmlns:p="http://schemas.openxmlformats.org/presentationml/2006/main">
  <p:tag name="AS_UNIQUEID" val="2077"/>
</p:tagLst>
</file>

<file path=ppt/tags/tag232.xml><?xml version="1.0" encoding="utf-8"?>
<p:tagLst xmlns:p="http://schemas.openxmlformats.org/presentationml/2006/main">
  <p:tag name="AS_UNIQUEID" val="1721"/>
</p:tagLst>
</file>

<file path=ppt/tags/tag233.xml><?xml version="1.0" encoding="utf-8"?>
<p:tagLst xmlns:p="http://schemas.openxmlformats.org/presentationml/2006/main">
  <p:tag name="AS_UNIQUEID" val="1743"/>
</p:tagLst>
</file>

<file path=ppt/tags/tag234.xml><?xml version="1.0" encoding="utf-8"?>
<p:tagLst xmlns:p="http://schemas.openxmlformats.org/presentationml/2006/main">
  <p:tag name="AS_UNIQUEID" val="2075"/>
</p:tagLst>
</file>

<file path=ppt/tags/tag235.xml><?xml version="1.0" encoding="utf-8"?>
<p:tagLst xmlns:p="http://schemas.openxmlformats.org/presentationml/2006/main">
  <p:tag name="AS_UNIQUEID" val="2076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8.xml><?xml version="1.0" encoding="utf-8"?>
<p:tagLst xmlns:p="http://schemas.openxmlformats.org/presentationml/2006/main">
  <p:tag name="AS_UNIQUEID" val="1436"/>
</p:tagLst>
</file>

<file path=ppt/tags/tag239.xml><?xml version="1.0" encoding="utf-8"?>
<p:tagLst xmlns:p="http://schemas.openxmlformats.org/presentationml/2006/main">
  <p:tag name="AS_UNIQUEID" val="1437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1438"/>
</p:tagLst>
</file>

<file path=ppt/tags/tag241.xml><?xml version="1.0" encoding="utf-8"?>
<p:tagLst xmlns:p="http://schemas.openxmlformats.org/presentationml/2006/main">
  <p:tag name="AS_UNIQUEID" val="1747"/>
</p:tagLst>
</file>

<file path=ppt/tags/tag242.xml><?xml version="1.0" encoding="utf-8"?>
<p:tagLst xmlns:p="http://schemas.openxmlformats.org/presentationml/2006/main">
  <p:tag name="AS_UNIQUEID" val="2079"/>
</p:tagLst>
</file>

<file path=ppt/tags/tag243.xml><?xml version="1.0" encoding="utf-8"?>
<p:tagLst xmlns:p="http://schemas.openxmlformats.org/presentationml/2006/main">
  <p:tag name="AS_UNIQUEID" val="2080"/>
</p:tagLst>
</file>

<file path=ppt/tags/tag244.xml><?xml version="1.0" encoding="utf-8"?>
<p:tagLst xmlns:p="http://schemas.openxmlformats.org/presentationml/2006/main">
  <p:tag name="AS_UNIQUEID" val="2081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7.xml><?xml version="1.0" encoding="utf-8"?>
<p:tagLst xmlns:p="http://schemas.openxmlformats.org/presentationml/2006/main">
  <p:tag name="AS_UNIQUEID" val="1749"/>
</p:tagLst>
</file>

<file path=ppt/tags/tag248.xml><?xml version="1.0" encoding="utf-8"?>
<p:tagLst xmlns:p="http://schemas.openxmlformats.org/presentationml/2006/main">
  <p:tag name="AS_UNIQUEID" val="1750"/>
</p:tagLst>
</file>

<file path=ppt/tags/tag249.xml><?xml version="1.0" encoding="utf-8"?>
<p:tagLst xmlns:p="http://schemas.openxmlformats.org/presentationml/2006/main">
  <p:tag name="AS_UNIQUEID" val="2083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2084"/>
</p:tagLst>
</file>

<file path=ppt/tags/tag251.xml><?xml version="1.0" encoding="utf-8"?>
<p:tagLst xmlns:p="http://schemas.openxmlformats.org/presentationml/2006/main">
  <p:tag name="AS_UNIQUEID" val="2085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4.xml><?xml version="1.0" encoding="utf-8"?>
<p:tagLst xmlns:p="http://schemas.openxmlformats.org/presentationml/2006/main">
  <p:tag name="AS_UNIQUEID" val="1754"/>
</p:tagLst>
</file>

<file path=ppt/tags/tag255.xml><?xml version="1.0" encoding="utf-8"?>
<p:tagLst xmlns:p="http://schemas.openxmlformats.org/presentationml/2006/main">
  <p:tag name="AS_UNIQUEID" val="1758"/>
</p:tagLst>
</file>

<file path=ppt/tags/tag256.xml><?xml version="1.0" encoding="utf-8"?>
<p:tagLst xmlns:p="http://schemas.openxmlformats.org/presentationml/2006/main">
  <p:tag name="AS_UNIQUEID" val="1759"/>
</p:tagLst>
</file>

<file path=ppt/tags/tag257.xml><?xml version="1.0" encoding="utf-8"?>
<p:tagLst xmlns:p="http://schemas.openxmlformats.org/presentationml/2006/main">
  <p:tag name="AS_UNIQUEID" val="1760"/>
</p:tagLst>
</file>

<file path=ppt/tags/tag258.xml><?xml version="1.0" encoding="utf-8"?>
<p:tagLst xmlns:p="http://schemas.openxmlformats.org/presentationml/2006/main">
  <p:tag name="AS_UNIQUEID" val="1762"/>
</p:tagLst>
</file>

<file path=ppt/tags/tag259.xml><?xml version="1.0" encoding="utf-8"?>
<p:tagLst xmlns:p="http://schemas.openxmlformats.org/presentationml/2006/main">
  <p:tag name="AS_UNIQUEID" val="2087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2088"/>
</p:tagLst>
</file>

<file path=ppt/tags/tag261.xml><?xml version="1.0" encoding="utf-8"?>
<p:tagLst xmlns:p="http://schemas.openxmlformats.org/presentationml/2006/main">
  <p:tag name="AS_UNIQUEID" val="2089"/>
</p:tagLst>
</file>

<file path=ppt/tags/tag262.xml><?xml version="1.0" encoding="utf-8"?>
<p:tagLst xmlns:p="http://schemas.openxmlformats.org/presentationml/2006/main">
  <p:tag name="AS_UNIQUEID" val="2090"/>
</p:tagLst>
</file>

<file path=ppt/tags/tag263.xml><?xml version="1.0" encoding="utf-8"?>
<p:tagLst xmlns:p="http://schemas.openxmlformats.org/presentationml/2006/main">
  <p:tag name="AS_UNIQUEID" val="2091"/>
</p:tagLst>
</file>

<file path=ppt/tags/tag264.xml><?xml version="1.0" encoding="utf-8"?>
<p:tagLst xmlns:p="http://schemas.openxmlformats.org/presentationml/2006/main">
  <p:tag name="AS_UNIQUEID" val="2092"/>
</p:tagLst>
</file>

<file path=ppt/tags/tag265.xml><?xml version="1.0" encoding="utf-8"?>
<p:tagLst xmlns:p="http://schemas.openxmlformats.org/presentationml/2006/main">
  <p:tag name="AS_UNIQUEID" val="1347"/>
</p:tagLst>
</file>

<file path=ppt/tags/tag266.xml><?xml version="1.0" encoding="utf-8"?>
<p:tagLst xmlns:p="http://schemas.openxmlformats.org/presentationml/2006/main">
  <p:tag name="AS_UNIQUEID" val="1348"/>
</p:tagLst>
</file>

<file path=ppt/tags/tag267.xml><?xml version="1.0" encoding="utf-8"?>
<p:tagLst xmlns:p="http://schemas.openxmlformats.org/presentationml/2006/main">
  <p:tag name="AS_UNIQUEID" val="1349"/>
</p:tagLst>
</file>

<file path=ppt/tags/tag268.xml><?xml version="1.0" encoding="utf-8"?>
<p:tagLst xmlns:p="http://schemas.openxmlformats.org/presentationml/2006/main">
  <p:tag name="AS_UNIQUEID" val="1350"/>
</p:tagLst>
</file>

<file path=ppt/tags/tag269.xml><?xml version="1.0" encoding="utf-8"?>
<p:tagLst xmlns:p="http://schemas.openxmlformats.org/presentationml/2006/main">
  <p:tag name="AS_UNIQUEID" val="135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1352"/>
</p:tagLst>
</file>

<file path=ppt/tags/tag271.xml><?xml version="1.0" encoding="utf-8"?>
<p:tagLst xmlns:p="http://schemas.openxmlformats.org/presentationml/2006/main">
  <p:tag name="AS_UNIQUEID" val="2093"/>
</p:tagLst>
</file>

<file path=ppt/tags/tag272.xml><?xml version="1.0" encoding="utf-8"?>
<p:tagLst xmlns:p="http://schemas.openxmlformats.org/presentationml/2006/main">
  <p:tag name="AS_UNIQUEID" val="2094"/>
</p:tagLst>
</file>

<file path=ppt/tags/tag273.xml><?xml version="1.0" encoding="utf-8"?>
<p:tagLst xmlns:p="http://schemas.openxmlformats.org/presentationml/2006/main">
  <p:tag name="AS_UNIQUEID" val="1767"/>
</p:tagLst>
</file>

<file path=ppt/tags/tag274.xml><?xml version="1.0" encoding="utf-8"?>
<p:tagLst xmlns:p="http://schemas.openxmlformats.org/presentationml/2006/main">
  <p:tag name="AS_UNIQUEID" val="2095"/>
</p:tagLst>
</file>

<file path=ppt/tags/tag275.xml><?xml version="1.0" encoding="utf-8"?>
<p:tagLst xmlns:p="http://schemas.openxmlformats.org/presentationml/2006/main">
  <p:tag name="AS_UNIQUEID" val="2096"/>
</p:tagLst>
</file>

<file path=ppt/tags/tag276.xml><?xml version="1.0" encoding="utf-8"?>
<p:tagLst xmlns:p="http://schemas.openxmlformats.org/presentationml/2006/main">
  <p:tag name="AS_UNIQUEID" val="2097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9.xml><?xml version="1.0" encoding="utf-8"?>
<p:tagLst xmlns:p="http://schemas.openxmlformats.org/presentationml/2006/main">
  <p:tag name="AS_UNIQUEID" val="177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1776"/>
</p:tagLst>
</file>

<file path=ppt/tags/tag281.xml><?xml version="1.0" encoding="utf-8"?>
<p:tagLst xmlns:p="http://schemas.openxmlformats.org/presentationml/2006/main">
  <p:tag name="AS_UNIQUEID" val="1777"/>
</p:tagLst>
</file>

<file path=ppt/tags/tag282.xml><?xml version="1.0" encoding="utf-8"?>
<p:tagLst xmlns:p="http://schemas.openxmlformats.org/presentationml/2006/main">
  <p:tag name="AS_UNIQUEID" val="1778"/>
</p:tagLst>
</file>

<file path=ppt/tags/tag283.xml><?xml version="1.0" encoding="utf-8"?>
<p:tagLst xmlns:p="http://schemas.openxmlformats.org/presentationml/2006/main">
  <p:tag name="AS_UNIQUEID" val="1779"/>
</p:tagLst>
</file>

<file path=ppt/tags/tag284.xml><?xml version="1.0" encoding="utf-8"?>
<p:tagLst xmlns:p="http://schemas.openxmlformats.org/presentationml/2006/main">
  <p:tag name="AS_UNIQUEID" val="1780"/>
</p:tagLst>
</file>

<file path=ppt/tags/tag285.xml><?xml version="1.0" encoding="utf-8"?>
<p:tagLst xmlns:p="http://schemas.openxmlformats.org/presentationml/2006/main">
  <p:tag name="AS_UNIQUEID" val="2099"/>
</p:tagLst>
</file>

<file path=ppt/tags/tag286.xml><?xml version="1.0" encoding="utf-8"?>
<p:tagLst xmlns:p="http://schemas.openxmlformats.org/presentationml/2006/main">
  <p:tag name="AS_UNIQUEID" val="1781"/>
</p:tagLst>
</file>

<file path=ppt/tags/tag287.xml><?xml version="1.0" encoding="utf-8"?>
<p:tagLst xmlns:p="http://schemas.openxmlformats.org/presentationml/2006/main">
  <p:tag name="AS_UNIQUEID" val="1782"/>
</p:tagLst>
</file>

<file path=ppt/tags/tag288.xml><?xml version="1.0" encoding="utf-8"?>
<p:tagLst xmlns:p="http://schemas.openxmlformats.org/presentationml/2006/main">
  <p:tag name="AS_UNIQUEID" val="1783"/>
</p:tagLst>
</file>

<file path=ppt/tags/tag289.xml><?xml version="1.0" encoding="utf-8"?>
<p:tagLst xmlns:p="http://schemas.openxmlformats.org/presentationml/2006/main">
  <p:tag name="AS_UNIQUEID" val="1784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AS_UNIQUEID" val="1785"/>
</p:tagLst>
</file>

<file path=ppt/tags/tag291.xml><?xml version="1.0" encoding="utf-8"?>
<p:tagLst xmlns:p="http://schemas.openxmlformats.org/presentationml/2006/main">
  <p:tag name="AS_UNIQUEID" val="1791"/>
</p:tagLst>
</file>

<file path=ppt/tags/tag292.xml><?xml version="1.0" encoding="utf-8"?>
<p:tagLst xmlns:p="http://schemas.openxmlformats.org/presentationml/2006/main">
  <p:tag name="AS_UNIQUEID" val="1792"/>
</p:tagLst>
</file>

<file path=ppt/tags/tag293.xml><?xml version="1.0" encoding="utf-8"?>
<p:tagLst xmlns:p="http://schemas.openxmlformats.org/presentationml/2006/main">
  <p:tag name="AS_UNIQUEID" val="1793"/>
</p:tagLst>
</file>

<file path=ppt/tags/tag294.xml><?xml version="1.0" encoding="utf-8"?>
<p:tagLst xmlns:p="http://schemas.openxmlformats.org/presentationml/2006/main">
  <p:tag name="AS_UNIQUEID" val="1794"/>
</p:tagLst>
</file>

<file path=ppt/tags/tag295.xml><?xml version="1.0" encoding="utf-8"?>
<p:tagLst xmlns:p="http://schemas.openxmlformats.org/presentationml/2006/main">
  <p:tag name="AS_UNIQUEID" val="1795"/>
</p:tagLst>
</file>

<file path=ppt/tags/tag296.xml><?xml version="1.0" encoding="utf-8"?>
<p:tagLst xmlns:p="http://schemas.openxmlformats.org/presentationml/2006/main">
  <p:tag name="AS_UNIQUEID" val="1796"/>
</p:tagLst>
</file>

<file path=ppt/tags/tag297.xml><?xml version="1.0" encoding="utf-8"?>
<p:tagLst xmlns:p="http://schemas.openxmlformats.org/presentationml/2006/main">
  <p:tag name="AS_UNIQUEID" val="1797"/>
</p:tagLst>
</file>

<file path=ppt/tags/tag298.xml><?xml version="1.0" encoding="utf-8"?>
<p:tagLst xmlns:p="http://schemas.openxmlformats.org/presentationml/2006/main">
  <p:tag name="AS_UNIQUEID" val="1798"/>
</p:tagLst>
</file>

<file path=ppt/tags/tag299.xml><?xml version="1.0" encoding="utf-8"?>
<p:tagLst xmlns:p="http://schemas.openxmlformats.org/presentationml/2006/main">
  <p:tag name="AS_UNIQUEID" val="1799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1800"/>
</p:tagLst>
</file>

<file path=ppt/tags/tag301.xml><?xml version="1.0" encoding="utf-8"?>
<p:tagLst xmlns:p="http://schemas.openxmlformats.org/presentationml/2006/main">
  <p:tag name="AS_UNIQUEID" val="2100"/>
</p:tagLst>
</file>

<file path=ppt/tags/tag302.xml><?xml version="1.0" encoding="utf-8"?>
<p:tagLst xmlns:p="http://schemas.openxmlformats.org/presentationml/2006/main">
  <p:tag name="AS_UNIQUEID" val="2101"/>
</p:tagLst>
</file>

<file path=ppt/tags/tag303.xml><?xml version="1.0" encoding="utf-8"?>
<p:tagLst xmlns:p="http://schemas.openxmlformats.org/presentationml/2006/main">
  <p:tag name="AS_UNIQUEID" val="2102"/>
</p:tagLst>
</file>

<file path=ppt/tags/tag304.xml><?xml version="1.0" encoding="utf-8"?>
<p:tagLst xmlns:p="http://schemas.openxmlformats.org/presentationml/2006/main">
  <p:tag name="AS_UNIQUEID" val="2103"/>
</p:tagLst>
</file>

<file path=ppt/tags/tag305.xml><?xml version="1.0" encoding="utf-8"?>
<p:tagLst xmlns:p="http://schemas.openxmlformats.org/presentationml/2006/main">
  <p:tag name="AS_UNIQUEID" val="1347"/>
</p:tagLst>
</file>

<file path=ppt/tags/tag306.xml><?xml version="1.0" encoding="utf-8"?>
<p:tagLst xmlns:p="http://schemas.openxmlformats.org/presentationml/2006/main">
  <p:tag name="AS_UNIQUEID" val="1348"/>
</p:tagLst>
</file>

<file path=ppt/tags/tag307.xml><?xml version="1.0" encoding="utf-8"?>
<p:tagLst xmlns:p="http://schemas.openxmlformats.org/presentationml/2006/main">
  <p:tag name="AS_UNIQUEID" val="1349"/>
</p:tagLst>
</file>

<file path=ppt/tags/tag308.xml><?xml version="1.0" encoding="utf-8"?>
<p:tagLst xmlns:p="http://schemas.openxmlformats.org/presentationml/2006/main">
  <p:tag name="AS_UNIQUEID" val="1350"/>
</p:tagLst>
</file>

<file path=ppt/tags/tag309.xml><?xml version="1.0" encoding="utf-8"?>
<p:tagLst xmlns:p="http://schemas.openxmlformats.org/presentationml/2006/main">
  <p:tag name="AS_UNIQUEID" val="135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AS_UNIQUEID" val="1352"/>
</p:tagLst>
</file>

<file path=ppt/tags/tag311.xml><?xml version="1.0" encoding="utf-8"?>
<p:tagLst xmlns:p="http://schemas.openxmlformats.org/presentationml/2006/main">
  <p:tag name="AS_UNIQUEID" val="2104"/>
</p:tagLst>
</file>

<file path=ppt/tags/tag312.xml><?xml version="1.0" encoding="utf-8"?>
<p:tagLst xmlns:p="http://schemas.openxmlformats.org/presentationml/2006/main">
  <p:tag name="AS_UNIQUEID" val="2105"/>
</p:tagLst>
</file>

<file path=ppt/tags/tag313.xml><?xml version="1.0" encoding="utf-8"?>
<p:tagLst xmlns:p="http://schemas.openxmlformats.org/presentationml/2006/main">
  <p:tag name="AS_UNIQUEID" val="2106"/>
</p:tagLst>
</file>

<file path=ppt/tags/tag314.xml><?xml version="1.0" encoding="utf-8"?>
<p:tagLst xmlns:p="http://schemas.openxmlformats.org/presentationml/2006/main">
  <p:tag name="AS_UNIQUEID" val="1347"/>
</p:tagLst>
</file>

<file path=ppt/tags/tag315.xml><?xml version="1.0" encoding="utf-8"?>
<p:tagLst xmlns:p="http://schemas.openxmlformats.org/presentationml/2006/main">
  <p:tag name="AS_UNIQUEID" val="1348"/>
</p:tagLst>
</file>

<file path=ppt/tags/tag316.xml><?xml version="1.0" encoding="utf-8"?>
<p:tagLst xmlns:p="http://schemas.openxmlformats.org/presentationml/2006/main">
  <p:tag name="AS_UNIQUEID" val="1349"/>
</p:tagLst>
</file>

<file path=ppt/tags/tag317.xml><?xml version="1.0" encoding="utf-8"?>
<p:tagLst xmlns:p="http://schemas.openxmlformats.org/presentationml/2006/main">
  <p:tag name="AS_UNIQUEID" val="1350"/>
</p:tagLst>
</file>

<file path=ppt/tags/tag318.xml><?xml version="1.0" encoding="utf-8"?>
<p:tagLst xmlns:p="http://schemas.openxmlformats.org/presentationml/2006/main">
  <p:tag name="AS_UNIQUEID" val="1351"/>
</p:tagLst>
</file>

<file path=ppt/tags/tag319.xml><?xml version="1.0" encoding="utf-8"?>
<p:tagLst xmlns:p="http://schemas.openxmlformats.org/presentationml/2006/main">
  <p:tag name="AS_UNIQUEID" val="135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AS_UNIQUEID" val="2107"/>
</p:tagLst>
</file>

<file path=ppt/tags/tag321.xml><?xml version="1.0" encoding="utf-8"?>
<p:tagLst xmlns:p="http://schemas.openxmlformats.org/presentationml/2006/main">
  <p:tag name="AS_UNIQUEID" val="2108"/>
</p:tagLst>
</file>

<file path=ppt/tags/tag322.xml><?xml version="1.0" encoding="utf-8"?>
<p:tagLst xmlns:p="http://schemas.openxmlformats.org/presentationml/2006/main">
  <p:tag name="AS_UNIQUEID" val="1805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5.xml><?xml version="1.0" encoding="utf-8"?>
<p:tagLst xmlns:p="http://schemas.openxmlformats.org/presentationml/2006/main">
  <p:tag name="AS_UNIQUEID" val="2110"/>
</p:tagLst>
</file>

<file path=ppt/tags/tag326.xml><?xml version="1.0" encoding="utf-8"?>
<p:tagLst xmlns:p="http://schemas.openxmlformats.org/presentationml/2006/main">
  <p:tag name="AS_UNIQUEID" val="2111"/>
</p:tagLst>
</file>

<file path=ppt/tags/tag327.xml><?xml version="1.0" encoding="utf-8"?>
<p:tagLst xmlns:p="http://schemas.openxmlformats.org/presentationml/2006/main">
  <p:tag name="AS_UNIQUEID" val="2112"/>
</p:tagLst>
</file>

<file path=ppt/tags/tag328.xml><?xml version="1.0" encoding="utf-8"?>
<p:tagLst xmlns:p="http://schemas.openxmlformats.org/presentationml/2006/main">
  <p:tag name="AS_UNIQUEID" val="2113"/>
</p:tagLst>
</file>

<file path=ppt/tags/tag329.xml><?xml version="1.0" encoding="utf-8"?>
<p:tagLst xmlns:p="http://schemas.openxmlformats.org/presentationml/2006/main">
  <p:tag name="AS_UNIQUEID" val="1804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AS_UNIQUEID" val="2114"/>
</p:tagLst>
</file>

<file path=ppt/tags/tag331.xml><?xml version="1.0" encoding="utf-8"?>
<p:tagLst xmlns:p="http://schemas.openxmlformats.org/presentationml/2006/main">
  <p:tag name="AS_UNIQUEID" val="2115"/>
</p:tagLst>
</file>

<file path=ppt/tags/tag332.xml><?xml version="1.0" encoding="utf-8"?>
<p:tagLst xmlns:p="http://schemas.openxmlformats.org/presentationml/2006/main">
  <p:tag name="AS_UNIQUEID" val="1347"/>
</p:tagLst>
</file>

<file path=ppt/tags/tag333.xml><?xml version="1.0" encoding="utf-8"?>
<p:tagLst xmlns:p="http://schemas.openxmlformats.org/presentationml/2006/main">
  <p:tag name="AS_UNIQUEID" val="1348"/>
</p:tagLst>
</file>

<file path=ppt/tags/tag334.xml><?xml version="1.0" encoding="utf-8"?>
<p:tagLst xmlns:p="http://schemas.openxmlformats.org/presentationml/2006/main">
  <p:tag name="AS_UNIQUEID" val="1349"/>
</p:tagLst>
</file>

<file path=ppt/tags/tag335.xml><?xml version="1.0" encoding="utf-8"?>
<p:tagLst xmlns:p="http://schemas.openxmlformats.org/presentationml/2006/main">
  <p:tag name="AS_UNIQUEID" val="1350"/>
</p:tagLst>
</file>

<file path=ppt/tags/tag336.xml><?xml version="1.0" encoding="utf-8"?>
<p:tagLst xmlns:p="http://schemas.openxmlformats.org/presentationml/2006/main">
  <p:tag name="AS_UNIQUEID" val="1351"/>
</p:tagLst>
</file>

<file path=ppt/tags/tag337.xml><?xml version="1.0" encoding="utf-8"?>
<p:tagLst xmlns:p="http://schemas.openxmlformats.org/presentationml/2006/main">
  <p:tag name="AS_UNIQUEID" val="1352"/>
</p:tagLst>
</file>

<file path=ppt/tags/tag338.xml><?xml version="1.0" encoding="utf-8"?>
<p:tagLst xmlns:p="http://schemas.openxmlformats.org/presentationml/2006/main">
  <p:tag name="AS_UNIQUEID" val="2116"/>
</p:tagLst>
</file>

<file path=ppt/tags/tag339.xml><?xml version="1.0" encoding="utf-8"?>
<p:tagLst xmlns:p="http://schemas.openxmlformats.org/presentationml/2006/main">
  <p:tag name="AS_UNIQUEID" val="2117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AS_UNIQUEID" val="2118"/>
</p:tagLst>
</file>

<file path=ppt/tags/tag341.xml><?xml version="1.0" encoding="utf-8"?>
<p:tagLst xmlns:p="http://schemas.openxmlformats.org/presentationml/2006/main">
  <p:tag name="AS_UNIQUEID" val="2119"/>
</p:tagLst>
</file>

<file path=ppt/tags/tag342.xml><?xml version="1.0" encoding="utf-8"?>
<p:tagLst xmlns:p="http://schemas.openxmlformats.org/presentationml/2006/main">
  <p:tag name="AS_UNIQUEID" val="1782"/>
</p:tagLst>
</file>

<file path=ppt/tags/tag343.xml><?xml version="1.0" encoding="utf-8"?>
<p:tagLst xmlns:p="http://schemas.openxmlformats.org/presentationml/2006/main">
  <p:tag name="AS_UNIQUEID" val="1783"/>
</p:tagLst>
</file>

<file path=ppt/tags/tag344.xml><?xml version="1.0" encoding="utf-8"?>
<p:tagLst xmlns:p="http://schemas.openxmlformats.org/presentationml/2006/main">
  <p:tag name="AS_UNIQUEID" val="1784"/>
</p:tagLst>
</file>

<file path=ppt/tags/tag345.xml><?xml version="1.0" encoding="utf-8"?>
<p:tagLst xmlns:p="http://schemas.openxmlformats.org/presentationml/2006/main">
  <p:tag name="AS_UNIQUEID" val="1782"/>
</p:tagLst>
</file>

<file path=ppt/tags/tag346.xml><?xml version="1.0" encoding="utf-8"?>
<p:tagLst xmlns:p="http://schemas.openxmlformats.org/presentationml/2006/main">
  <p:tag name="AS_UNIQUEID" val="1783"/>
</p:tagLst>
</file>

<file path=ppt/tags/tag347.xml><?xml version="1.0" encoding="utf-8"?>
<p:tagLst xmlns:p="http://schemas.openxmlformats.org/presentationml/2006/main">
  <p:tag name="AS_UNIQUEID" val="1784"/>
</p:tagLst>
</file>

<file path=ppt/tags/tag348.xml><?xml version="1.0" encoding="utf-8"?>
<p:tagLst xmlns:p="http://schemas.openxmlformats.org/presentationml/2006/main">
  <p:tag name="AS_UNIQUEID" val="1805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1.xml><?xml version="1.0" encoding="utf-8"?>
<p:tagLst xmlns:p="http://schemas.openxmlformats.org/presentationml/2006/main">
  <p:tag name="AS_UNIQUEID" val="1808"/>
</p:tagLst>
</file>

<file path=ppt/tags/tag352.xml><?xml version="1.0" encoding="utf-8"?>
<p:tagLst xmlns:p="http://schemas.openxmlformats.org/presentationml/2006/main">
  <p:tag name="AS_UNIQUEID" val="1809"/>
</p:tagLst>
</file>

<file path=ppt/tags/tag353.xml><?xml version="1.0" encoding="utf-8"?>
<p:tagLst xmlns:p="http://schemas.openxmlformats.org/presentationml/2006/main">
  <p:tag name="AS_UNIQUEID" val="2121"/>
</p:tagLst>
</file>

<file path=ppt/tags/tag354.xml><?xml version="1.0" encoding="utf-8"?>
<p:tagLst xmlns:p="http://schemas.openxmlformats.org/presentationml/2006/main">
  <p:tag name="AS_UNIQUEID" val="2122"/>
</p:tagLst>
</file>

<file path=ppt/tags/tag355.xml><?xml version="1.0" encoding="utf-8"?>
<p:tagLst xmlns:p="http://schemas.openxmlformats.org/presentationml/2006/main">
  <p:tag name="AS_UNIQUEID" val="2123"/>
</p:tagLst>
</file>

<file path=ppt/tags/tag356.xml><?xml version="1.0" encoding="utf-8"?>
<p:tagLst xmlns:p="http://schemas.openxmlformats.org/presentationml/2006/main">
  <p:tag name="AS_UNIQUEID" val="2124"/>
</p:tagLst>
</file>

<file path=ppt/tags/tag357.xml><?xml version="1.0" encoding="utf-8"?>
<p:tagLst xmlns:p="http://schemas.openxmlformats.org/presentationml/2006/main">
  <p:tag name="AS_UNIQUEID" val="2125"/>
</p:tagLst>
</file>

<file path=ppt/tags/tag358.xml><?xml version="1.0" encoding="utf-8"?>
<p:tagLst xmlns:p="http://schemas.openxmlformats.org/presentationml/2006/main">
  <p:tag name="AS_UNIQUEID" val="1347"/>
</p:tagLst>
</file>

<file path=ppt/tags/tag359.xml><?xml version="1.0" encoding="utf-8"?>
<p:tagLst xmlns:p="http://schemas.openxmlformats.org/presentationml/2006/main">
  <p:tag name="AS_UNIQUEID" val="1348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AS_UNIQUEID" val="1349"/>
</p:tagLst>
</file>

<file path=ppt/tags/tag361.xml><?xml version="1.0" encoding="utf-8"?>
<p:tagLst xmlns:p="http://schemas.openxmlformats.org/presentationml/2006/main">
  <p:tag name="AS_UNIQUEID" val="1350"/>
</p:tagLst>
</file>

<file path=ppt/tags/tag362.xml><?xml version="1.0" encoding="utf-8"?>
<p:tagLst xmlns:p="http://schemas.openxmlformats.org/presentationml/2006/main">
  <p:tag name="AS_UNIQUEID" val="1351"/>
</p:tagLst>
</file>

<file path=ppt/tags/tag363.xml><?xml version="1.0" encoding="utf-8"?>
<p:tagLst xmlns:p="http://schemas.openxmlformats.org/presentationml/2006/main">
  <p:tag name="AS_UNIQUEID" val="1352"/>
</p:tagLst>
</file>

<file path=ppt/tags/tag364.xml><?xml version="1.0" encoding="utf-8"?>
<p:tagLst xmlns:p="http://schemas.openxmlformats.org/presentationml/2006/main">
  <p:tag name="AS_UNIQUEID" val="2126"/>
</p:tagLst>
</file>

<file path=ppt/tags/tag365.xml><?xml version="1.0" encoding="utf-8"?>
<p:tagLst xmlns:p="http://schemas.openxmlformats.org/presentationml/2006/main">
  <p:tag name="AS_UNIQUEID" val="2127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8.xml><?xml version="1.0" encoding="utf-8"?>
<p:tagLst xmlns:p="http://schemas.openxmlformats.org/presentationml/2006/main">
  <p:tag name="AS_UNIQUEID" val="1817"/>
</p:tagLst>
</file>

<file path=ppt/tags/tag369.xml><?xml version="1.0" encoding="utf-8"?>
<p:tagLst xmlns:p="http://schemas.openxmlformats.org/presentationml/2006/main">
  <p:tag name="AS_UNIQUEID" val="1818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AS_UNIQUEID" val="1819"/>
  <p:tag name="KSO_WM_UNIT_TABLE_BEAUTIFY" val="smartTable{50343af1-bf43-4e52-91b3-36c91f3b5107}"/>
  <p:tag name="TABLE_ENDDRAG_ORIGIN_RECT" val="843*366"/>
  <p:tag name="TABLE_ENDDRAG_RECT" val="67*133*843*366"/>
</p:tagLst>
</file>

<file path=ppt/tags/tag371.xml><?xml version="1.0" encoding="utf-8"?>
<p:tagLst xmlns:p="http://schemas.openxmlformats.org/presentationml/2006/main">
  <p:tag name="AS_UNIQUEID" val="2129"/>
</p:tagLst>
</file>

<file path=ppt/tags/tag372.xml><?xml version="1.0" encoding="utf-8"?>
<p:tagLst xmlns:p="http://schemas.openxmlformats.org/presentationml/2006/main">
  <p:tag name="AS_UNIQUEID" val="2130"/>
</p:tagLst>
</file>

<file path=ppt/tags/tag373.xml><?xml version="1.0" encoding="utf-8"?>
<p:tagLst xmlns:p="http://schemas.openxmlformats.org/presentationml/2006/main">
  <p:tag name="AS_UNIQUEID" val="2131"/>
</p:tagLst>
</file>

<file path=ppt/tags/tag374.xml><?xml version="1.0" encoding="utf-8"?>
<p:tagLst xmlns:p="http://schemas.openxmlformats.org/presentationml/2006/main">
  <p:tag name="AS_UNIQUEID" val="2132"/>
</p:tagLst>
</file>

<file path=ppt/tags/tag375.xml><?xml version="1.0" encoding="utf-8"?>
<p:tagLst xmlns:p="http://schemas.openxmlformats.org/presentationml/2006/main">
  <p:tag name="AS_UNIQUEID" val="2133"/>
</p:tagLst>
</file>

<file path=ppt/tags/tag376.xml><?xml version="1.0" encoding="utf-8"?>
<p:tagLst xmlns:p="http://schemas.openxmlformats.org/presentationml/2006/main">
  <p:tag name="AS_UNIQUEID" val="2134"/>
</p:tagLst>
</file>

<file path=ppt/tags/tag377.xml><?xml version="1.0" encoding="utf-8"?>
<p:tagLst xmlns:p="http://schemas.openxmlformats.org/presentationml/2006/main">
  <p:tag name="AS_UNIQUEID" val="2135"/>
</p:tagLst>
</file>

<file path=ppt/tags/tag378.xml><?xml version="1.0" encoding="utf-8"?>
<p:tagLst xmlns:p="http://schemas.openxmlformats.org/presentationml/2006/main">
  <p:tag name="AS_UNIQUEID" val="2136"/>
</p:tagLst>
</file>

<file path=ppt/tags/tag379.xml><?xml version="1.0" encoding="utf-8"?>
<p:tagLst xmlns:p="http://schemas.openxmlformats.org/presentationml/2006/main">
  <p:tag name="AS_UNIQUEID" val="2137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AS_UNIQUEID" val="2138"/>
</p:tagLst>
</file>

<file path=ppt/tags/tag381.xml><?xml version="1.0" encoding="utf-8"?>
<p:tagLst xmlns:p="http://schemas.openxmlformats.org/presentationml/2006/main">
  <p:tag name="AS_UNIQUEID" val="2139"/>
</p:tagLst>
</file>

<file path=ppt/tags/tag382.xml><?xml version="1.0" encoding="utf-8"?>
<p:tagLst xmlns:p="http://schemas.openxmlformats.org/presentationml/2006/main">
  <p:tag name="AS_UNIQUEID" val="2140"/>
</p:tagLst>
</file>

<file path=ppt/tags/tag383.xml><?xml version="1.0" encoding="utf-8"?>
<p:tagLst xmlns:p="http://schemas.openxmlformats.org/presentationml/2006/main">
  <p:tag name="AS_UNIQUEID" val="2141"/>
</p:tagLst>
</file>

<file path=ppt/tags/tag384.xml><?xml version="1.0" encoding="utf-8"?>
<p:tagLst xmlns:p="http://schemas.openxmlformats.org/presentationml/2006/main">
  <p:tag name="AS_UNIQUEID" val="2142"/>
</p:tagLst>
</file>

<file path=ppt/tags/tag385.xml><?xml version="1.0" encoding="utf-8"?>
<p:tagLst xmlns:p="http://schemas.openxmlformats.org/presentationml/2006/main">
  <p:tag name="AS_UNIQUEID" val="2143"/>
</p:tagLst>
</file>

<file path=ppt/tags/tag386.xml><?xml version="1.0" encoding="utf-8"?>
<p:tagLst xmlns:p="http://schemas.openxmlformats.org/presentationml/2006/main">
  <p:tag name="AS_UNIQUEID" val="2144"/>
</p:tagLst>
</file>

<file path=ppt/tags/tag387.xml><?xml version="1.0" encoding="utf-8"?>
<p:tagLst xmlns:p="http://schemas.openxmlformats.org/presentationml/2006/main">
  <p:tag name="KSO_WM_BEAUTIFY_FLAG" val=""/>
</p:tagLst>
</file>

<file path=ppt/tags/tag3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9.xml><?xml version="1.0" encoding="utf-8"?>
<p:tagLst xmlns:p="http://schemas.openxmlformats.org/presentationml/2006/main">
  <p:tag name="AS_UNIQUEID" val="1106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AS_UNIQUEID" val="2146"/>
</p:tagLst>
</file>

<file path=ppt/tags/tag391.xml><?xml version="1.0" encoding="utf-8"?>
<p:tagLst xmlns:p="http://schemas.openxmlformats.org/presentationml/2006/main">
  <p:tag name="AS_UNIQUEID" val="1097"/>
</p:tagLst>
</file>

<file path=ppt/tags/tag392.xml><?xml version="1.0" encoding="utf-8"?>
<p:tagLst xmlns:p="http://schemas.openxmlformats.org/presentationml/2006/main">
  <p:tag name="AS_UNIQUEID" val="1098"/>
</p:tagLst>
</file>

<file path=ppt/tags/tag393.xml><?xml version="1.0" encoding="utf-8"?>
<p:tagLst xmlns:p="http://schemas.openxmlformats.org/presentationml/2006/main">
  <p:tag name="AS_UNIQUEID" val="1099"/>
</p:tagLst>
</file>

<file path=ppt/tags/tag394.xml><?xml version="1.0" encoding="utf-8"?>
<p:tagLst xmlns:p="http://schemas.openxmlformats.org/presentationml/2006/main">
  <p:tag name="AS_UNIQUEID" val="1100"/>
</p:tagLst>
</file>

<file path=ppt/tags/tag395.xml><?xml version="1.0" encoding="utf-8"?>
<p:tagLst xmlns:p="http://schemas.openxmlformats.org/presentationml/2006/main">
  <p:tag name="AS_UNIQUEID" val="1101"/>
</p:tagLst>
</file>

<file path=ppt/tags/tag396.xml><?xml version="1.0" encoding="utf-8"?>
<p:tagLst xmlns:p="http://schemas.openxmlformats.org/presentationml/2006/main">
  <p:tag name="AS_UNIQUEID" val="1102"/>
</p:tagLst>
</file>

<file path=ppt/tags/tag397.xml><?xml version="1.0" encoding="utf-8"?>
<p:tagLst xmlns:p="http://schemas.openxmlformats.org/presentationml/2006/main">
  <p:tag name="AS_UNIQUEID" val="1103"/>
</p:tagLst>
</file>

<file path=ppt/tags/tag398.xml><?xml version="1.0" encoding="utf-8"?>
<p:tagLst xmlns:p="http://schemas.openxmlformats.org/presentationml/2006/main">
  <p:tag name="AS_UNIQUEID" val="1104"/>
</p:tagLst>
</file>

<file path=ppt/tags/tag399.xml><?xml version="1.0" encoding="utf-8"?>
<p:tagLst xmlns:p="http://schemas.openxmlformats.org/presentationml/2006/main">
  <p:tag name="AS_UNIQUEID" val="1105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AS_UNIQUEID" val="1107"/>
</p:tagLst>
</file>

<file path=ppt/tags/tag401.xml><?xml version="1.0" encoding="utf-8"?>
<p:tagLst xmlns:p="http://schemas.openxmlformats.org/presentationml/2006/main">
  <p:tag name="AS_UNIQUEID" val="1108"/>
</p:tagLst>
</file>

<file path=ppt/tags/tag402.xml><?xml version="1.0" encoding="utf-8"?>
<p:tagLst xmlns:p="http://schemas.openxmlformats.org/presentationml/2006/main">
  <p:tag name="AS_UNIQUEID" val="1466"/>
</p:tagLst>
</file>

<file path=ppt/tags/tag403.xml><?xml version="1.0" encoding="utf-8"?>
<p:tagLst xmlns:p="http://schemas.openxmlformats.org/presentationml/2006/main">
  <p:tag name="KSO_WM_BEAUTIFY_FLAG" val=""/>
</p:tagLst>
</file>

<file path=ppt/tags/tag4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05.xml><?xml version="1.0" encoding="utf-8"?>
<p:tagLst xmlns:p="http://schemas.openxmlformats.org/presentationml/2006/main">
  <p:tag name="AS_UNIQUEID" val="2148"/>
</p:tagLst>
</file>

<file path=ppt/tags/tag406.xml><?xml version="1.0" encoding="utf-8"?>
<p:tagLst xmlns:p="http://schemas.openxmlformats.org/presentationml/2006/main">
  <p:tag name="AS_UNIQUEID" val="1824"/>
</p:tagLst>
</file>

<file path=ppt/tags/tag407.xml><?xml version="1.0" encoding="utf-8"?>
<p:tagLst xmlns:p="http://schemas.openxmlformats.org/presentationml/2006/main">
  <p:tag name="AS_UNIQUEID" val="2149"/>
</p:tagLst>
</file>

<file path=ppt/tags/tag408.xml><?xml version="1.0" encoding="utf-8"?>
<p:tagLst xmlns:p="http://schemas.openxmlformats.org/presentationml/2006/main">
  <p:tag name="AS_UNIQUEID" val="2150"/>
</p:tagLst>
</file>

<file path=ppt/tags/tag409.xml><?xml version="1.0" encoding="utf-8"?>
<p:tagLst xmlns:p="http://schemas.openxmlformats.org/presentationml/2006/main">
  <p:tag name="AS_UNIQUEID" val="215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AS_UNIQUEID" val="2152"/>
</p:tagLst>
</file>

<file path=ppt/tags/tag411.xml><?xml version="1.0" encoding="utf-8"?>
<p:tagLst xmlns:p="http://schemas.openxmlformats.org/presentationml/2006/main">
  <p:tag name="AS_UNIQUEID" val="2153"/>
</p:tagLst>
</file>

<file path=ppt/tags/tag412.xml><?xml version="1.0" encoding="utf-8"?>
<p:tagLst xmlns:p="http://schemas.openxmlformats.org/presentationml/2006/main">
  <p:tag name="AS_UNIQUEID" val="2154"/>
</p:tagLst>
</file>

<file path=ppt/tags/tag413.xml><?xml version="1.0" encoding="utf-8"?>
<p:tagLst xmlns:p="http://schemas.openxmlformats.org/presentationml/2006/main">
  <p:tag name="AS_UNIQUEID" val="2155"/>
</p:tagLst>
</file>

<file path=ppt/tags/tag414.xml><?xml version="1.0" encoding="utf-8"?>
<p:tagLst xmlns:p="http://schemas.openxmlformats.org/presentationml/2006/main">
  <p:tag name="AS_UNIQUEID" val="2156"/>
</p:tagLst>
</file>

<file path=ppt/tags/tag415.xml><?xml version="1.0" encoding="utf-8"?>
<p:tagLst xmlns:p="http://schemas.openxmlformats.org/presentationml/2006/main">
  <p:tag name="AS_UNIQUEID" val="2157"/>
</p:tagLst>
</file>

<file path=ppt/tags/tag416.xml><?xml version="1.0" encoding="utf-8"?>
<p:tagLst xmlns:p="http://schemas.openxmlformats.org/presentationml/2006/main">
  <p:tag name="AS_UNIQUEID" val="2158"/>
</p:tagLst>
</file>

<file path=ppt/tags/tag417.xml><?xml version="1.0" encoding="utf-8"?>
<p:tagLst xmlns:p="http://schemas.openxmlformats.org/presentationml/2006/main">
  <p:tag name="AS_UNIQUEID" val="2159"/>
</p:tagLst>
</file>

<file path=ppt/tags/tag418.xml><?xml version="1.0" encoding="utf-8"?>
<p:tagLst xmlns:p="http://schemas.openxmlformats.org/presentationml/2006/main">
  <p:tag name="AS_UNIQUEID" val="2160"/>
</p:tagLst>
</file>

<file path=ppt/tags/tag419.xml><?xml version="1.0" encoding="utf-8"?>
<p:tagLst xmlns:p="http://schemas.openxmlformats.org/presentationml/2006/main">
  <p:tag name="AS_UNIQUEID" val="216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1.xml><?xml version="1.0" encoding="utf-8"?>
<p:tagLst xmlns:p="http://schemas.openxmlformats.org/presentationml/2006/main">
  <p:tag name="AS_UNIQUEID" val="1837"/>
</p:tagLst>
</file>

<file path=ppt/tags/tag422.xml><?xml version="1.0" encoding="utf-8"?>
<p:tagLst xmlns:p="http://schemas.openxmlformats.org/presentationml/2006/main">
  <p:tag name="AS_UNIQUEID" val="1838"/>
</p:tagLst>
</file>

<file path=ppt/tags/tag423.xml><?xml version="1.0" encoding="utf-8"?>
<p:tagLst xmlns:p="http://schemas.openxmlformats.org/presentationml/2006/main">
  <p:tag name="AS_UNIQUEID" val="1843"/>
</p:tagLst>
</file>

<file path=ppt/tags/tag424.xml><?xml version="1.0" encoding="utf-8"?>
<p:tagLst xmlns:p="http://schemas.openxmlformats.org/presentationml/2006/main">
  <p:tag name="AS_UNIQUEID" val="1844"/>
</p:tagLst>
</file>

<file path=ppt/tags/tag4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6.xml><?xml version="1.0" encoding="utf-8"?>
<p:tagLst xmlns:p="http://schemas.openxmlformats.org/presentationml/2006/main">
  <p:tag name="AS_UNIQUEID" val="1890"/>
</p:tagLst>
</file>

<file path=ppt/tags/tag427.xml><?xml version="1.0" encoding="utf-8"?>
<p:tagLst xmlns:p="http://schemas.openxmlformats.org/presentationml/2006/main">
  <p:tag name="AS_UNIQUEID" val="1892"/>
</p:tagLst>
</file>

<file path=ppt/tags/tag428.xml><?xml version="1.0" encoding="utf-8"?>
<p:tagLst xmlns:p="http://schemas.openxmlformats.org/presentationml/2006/main">
  <p:tag name="AS_UNIQUEID" val="1893"/>
</p:tagLst>
</file>

<file path=ppt/tags/tag429.xml><?xml version="1.0" encoding="utf-8"?>
<p:tagLst xmlns:p="http://schemas.openxmlformats.org/presentationml/2006/main">
  <p:tag name="AS_UNIQUEID" val="2164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AS_UNIQUEID" val="2165"/>
</p:tagLst>
</file>

<file path=ppt/tags/tag431.xml><?xml version="1.0" encoding="utf-8"?>
<p:tagLst xmlns:p="http://schemas.openxmlformats.org/presentationml/2006/main">
  <p:tag name="AS_UNIQUEID" val="2166"/>
</p:tagLst>
</file>

<file path=ppt/tags/tag432.xml><?xml version="1.0" encoding="utf-8"?>
<p:tagLst xmlns:p="http://schemas.openxmlformats.org/presentationml/2006/main">
  <p:tag name="AS_UNIQUEID" val="2167"/>
</p:tagLst>
</file>

<file path=ppt/tags/tag433.xml><?xml version="1.0" encoding="utf-8"?>
<p:tagLst xmlns:p="http://schemas.openxmlformats.org/presentationml/2006/main">
  <p:tag name="AS_UNIQUEID" val="2168"/>
</p:tagLst>
</file>

<file path=ppt/tags/tag434.xml><?xml version="1.0" encoding="utf-8"?>
<p:tagLst xmlns:p="http://schemas.openxmlformats.org/presentationml/2006/main">
  <p:tag name="AS_UNIQUEID" val="2169"/>
</p:tagLst>
</file>

<file path=ppt/tags/tag4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36.xml><?xml version="1.0" encoding="utf-8"?>
<p:tagLst xmlns:p="http://schemas.openxmlformats.org/presentationml/2006/main">
  <p:tag name="AS_UNIQUEID" val="1846"/>
</p:tagLst>
</file>

<file path=ppt/tags/tag437.xml><?xml version="1.0" encoding="utf-8"?>
<p:tagLst xmlns:p="http://schemas.openxmlformats.org/presentationml/2006/main">
  <p:tag name="AS_UNIQUEID" val="1847"/>
</p:tagLst>
</file>

<file path=ppt/tags/tag438.xml><?xml version="1.0" encoding="utf-8"?>
<p:tagLst xmlns:p="http://schemas.openxmlformats.org/presentationml/2006/main">
  <p:tag name="AS_UNIQUEID" val="1848"/>
</p:tagLst>
</file>

<file path=ppt/tags/tag4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AS_UNIQUEID" val="1854"/>
</p:tagLst>
</file>

<file path=ppt/tags/tag441.xml><?xml version="1.0" encoding="utf-8"?>
<p:tagLst xmlns:p="http://schemas.openxmlformats.org/presentationml/2006/main">
  <p:tag name="AS_UNIQUEID" val="1855"/>
</p:tagLst>
</file>

<file path=ppt/tags/tag442.xml><?xml version="1.0" encoding="utf-8"?>
<p:tagLst xmlns:p="http://schemas.openxmlformats.org/presentationml/2006/main">
  <p:tag name="AS_UNIQUEID" val="1856"/>
</p:tagLst>
</file>

<file path=ppt/tags/tag443.xml><?xml version="1.0" encoding="utf-8"?>
<p:tagLst xmlns:p="http://schemas.openxmlformats.org/presentationml/2006/main">
  <p:tag name="AS_UNIQUEID" val="1858"/>
</p:tagLst>
</file>

<file path=ppt/tags/tag4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45.xml><?xml version="1.0" encoding="utf-8"?>
<p:tagLst xmlns:p="http://schemas.openxmlformats.org/presentationml/2006/main">
  <p:tag name="AS_UNIQUEID" val="1874"/>
</p:tagLst>
</file>

<file path=ppt/tags/tag446.xml><?xml version="1.0" encoding="utf-8"?>
<p:tagLst xmlns:p="http://schemas.openxmlformats.org/presentationml/2006/main">
  <p:tag name="AS_UNIQUEID" val="1876"/>
</p:tagLst>
</file>

<file path=ppt/tags/tag447.xml><?xml version="1.0" encoding="utf-8"?>
<p:tagLst xmlns:p="http://schemas.openxmlformats.org/presentationml/2006/main">
  <p:tag name="AS_UNIQUEID" val="1899"/>
</p:tagLst>
</file>

<file path=ppt/tags/tag448.xml><?xml version="1.0" encoding="utf-8"?>
<p:tagLst xmlns:p="http://schemas.openxmlformats.org/presentationml/2006/main">
  <p:tag name="AS_UNIQUEID" val="1902"/>
</p:tagLst>
</file>

<file path=ppt/tags/tag4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AS_UNIQUEID" val="1864"/>
</p:tagLst>
</file>

<file path=ppt/tags/tag451.xml><?xml version="1.0" encoding="utf-8"?>
<p:tagLst xmlns:p="http://schemas.openxmlformats.org/presentationml/2006/main">
  <p:tag name="AS_UNIQUEID" val="1865"/>
</p:tagLst>
</file>

<file path=ppt/tags/tag452.xml><?xml version="1.0" encoding="utf-8"?>
<p:tagLst xmlns:p="http://schemas.openxmlformats.org/presentationml/2006/main">
  <p:tag name="AS_UNIQUEID" val="1866"/>
</p:tagLst>
</file>

<file path=ppt/tags/tag453.xml><?xml version="1.0" encoding="utf-8"?>
<p:tagLst xmlns:p="http://schemas.openxmlformats.org/presentationml/2006/main">
  <p:tag name="AS_UNIQUEID" val="1868"/>
</p:tagLst>
</file>

<file path=ppt/tags/tag4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5.xml><?xml version="1.0" encoding="utf-8"?>
<p:tagLst xmlns:p="http://schemas.openxmlformats.org/presentationml/2006/main">
  <p:tag name="AS_UNIQUEID" val="1904"/>
</p:tagLst>
</file>

<file path=ppt/tags/tag456.xml><?xml version="1.0" encoding="utf-8"?>
<p:tagLst xmlns:p="http://schemas.openxmlformats.org/presentationml/2006/main">
  <p:tag name="AS_UNIQUEID" val="1916"/>
</p:tagLst>
</file>

<file path=ppt/tags/tag457.xml><?xml version="1.0" encoding="utf-8"?>
<p:tagLst xmlns:p="http://schemas.openxmlformats.org/presentationml/2006/main">
  <p:tag name="AS_UNIQUEID" val="1917"/>
</p:tagLst>
</file>

<file path=ppt/tags/tag458.xml><?xml version="1.0" encoding="utf-8"?>
<p:tagLst xmlns:p="http://schemas.openxmlformats.org/presentationml/2006/main">
  <p:tag name="AS_UNIQUEID" val="1919"/>
</p:tagLst>
</file>

<file path=ppt/tags/tag459.xml><?xml version="1.0" encoding="utf-8"?>
<p:tagLst xmlns:p="http://schemas.openxmlformats.org/presentationml/2006/main">
  <p:tag name="AS_UNIQUEID" val="2175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AS_UNIQUEID" val="2176"/>
</p:tagLst>
</file>

<file path=ppt/tags/tag461.xml><?xml version="1.0" encoding="utf-8"?>
<p:tagLst xmlns:p="http://schemas.openxmlformats.org/presentationml/2006/main">
  <p:tag name="AS_UNIQUEID" val="2177"/>
</p:tagLst>
</file>

<file path=ppt/tags/tag462.xml><?xml version="1.0" encoding="utf-8"?>
<p:tagLst xmlns:p="http://schemas.openxmlformats.org/presentationml/2006/main">
  <p:tag name="AS_UNIQUEID" val="2178"/>
</p:tagLst>
</file>

<file path=ppt/tags/tag463.xml><?xml version="1.0" encoding="utf-8"?>
<p:tagLst xmlns:p="http://schemas.openxmlformats.org/presentationml/2006/main">
  <p:tag name="AS_UNIQUEID" val="2179"/>
</p:tagLst>
</file>

<file path=ppt/tags/tag464.xml><?xml version="1.0" encoding="utf-8"?>
<p:tagLst xmlns:p="http://schemas.openxmlformats.org/presentationml/2006/main">
  <p:tag name="AS_UNIQUEID" val="2180"/>
</p:tagLst>
</file>

<file path=ppt/tags/tag465.xml><?xml version="1.0" encoding="utf-8"?>
<p:tagLst xmlns:p="http://schemas.openxmlformats.org/presentationml/2006/main">
  <p:tag name="AS_UNIQUEID" val="2181"/>
</p:tagLst>
</file>

<file path=ppt/tags/tag466.xml><?xml version="1.0" encoding="utf-8"?>
<p:tagLst xmlns:p="http://schemas.openxmlformats.org/presentationml/2006/main">
  <p:tag name="AS_UNIQUEID" val="2182"/>
</p:tagLst>
</file>

<file path=ppt/tags/tag467.xml><?xml version="1.0" encoding="utf-8"?>
<p:tagLst xmlns:p="http://schemas.openxmlformats.org/presentationml/2006/main">
  <p:tag name="AS_UNIQUEID" val="2183"/>
</p:tagLst>
</file>

<file path=ppt/tags/tag468.xml><?xml version="1.0" encoding="utf-8"?>
<p:tagLst xmlns:p="http://schemas.openxmlformats.org/presentationml/2006/main">
  <p:tag name="AS_UNIQUEID" val="2184"/>
</p:tagLst>
</file>

<file path=ppt/tags/tag469.xml><?xml version="1.0" encoding="utf-8"?>
<p:tagLst xmlns:p="http://schemas.openxmlformats.org/presentationml/2006/main">
  <p:tag name="AS_UNIQUEID" val="2185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AS_UNIQUEID" val="2186"/>
</p:tagLst>
</file>

<file path=ppt/tags/tag471.xml><?xml version="1.0" encoding="utf-8"?>
<p:tagLst xmlns:p="http://schemas.openxmlformats.org/presentationml/2006/main">
  <p:tag name="AS_UNIQUEID" val="2187"/>
</p:tagLst>
</file>

<file path=ppt/tags/tag472.xml><?xml version="1.0" encoding="utf-8"?>
<p:tagLst xmlns:p="http://schemas.openxmlformats.org/presentationml/2006/main">
  <p:tag name="AS_UNIQUEID" val="2188"/>
</p:tagLst>
</file>

<file path=ppt/tags/tag473.xml><?xml version="1.0" encoding="utf-8"?>
<p:tagLst xmlns:p="http://schemas.openxmlformats.org/presentationml/2006/main">
  <p:tag name="AS_UNIQUEID" val="2189"/>
</p:tagLst>
</file>

<file path=ppt/tags/tag474.xml><?xml version="1.0" encoding="utf-8"?>
<p:tagLst xmlns:p="http://schemas.openxmlformats.org/presentationml/2006/main">
  <p:tag name="AS_UNIQUEID" val="2190"/>
</p:tagLst>
</file>

<file path=ppt/tags/tag475.xml><?xml version="1.0" encoding="utf-8"?>
<p:tagLst xmlns:p="http://schemas.openxmlformats.org/presentationml/2006/main">
  <p:tag name="AS_UNIQUEID" val="2191"/>
</p:tagLst>
</file>

<file path=ppt/tags/tag476.xml><?xml version="1.0" encoding="utf-8"?>
<p:tagLst xmlns:p="http://schemas.openxmlformats.org/presentationml/2006/main">
  <p:tag name="AS_UNIQUEID" val="2192"/>
</p:tagLst>
</file>

<file path=ppt/tags/tag477.xml><?xml version="1.0" encoding="utf-8"?>
<p:tagLst xmlns:p="http://schemas.openxmlformats.org/presentationml/2006/main">
  <p:tag name="AS_UNIQUEID" val="2193"/>
</p:tagLst>
</file>

<file path=ppt/tags/tag478.xml><?xml version="1.0" encoding="utf-8"?>
<p:tagLst xmlns:p="http://schemas.openxmlformats.org/presentationml/2006/main">
  <p:tag name="AS_UNIQUEID" val="2194"/>
</p:tagLst>
</file>

<file path=ppt/tags/tag479.xml><?xml version="1.0" encoding="utf-8"?>
<p:tagLst xmlns:p="http://schemas.openxmlformats.org/presentationml/2006/main">
  <p:tag name="AS_UNIQUEID" val="2195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AS_UNIQUEID" val="2196"/>
</p:tagLst>
</file>

<file path=ppt/tags/tag481.xml><?xml version="1.0" encoding="utf-8"?>
<p:tagLst xmlns:p="http://schemas.openxmlformats.org/presentationml/2006/main">
  <p:tag name="AS_UNIQUEID" val="2197"/>
</p:tagLst>
</file>

<file path=ppt/tags/tag482.xml><?xml version="1.0" encoding="utf-8"?>
<p:tagLst xmlns:p="http://schemas.openxmlformats.org/presentationml/2006/main">
  <p:tag name="AS_UNIQUEID" val="2198"/>
</p:tagLst>
</file>

<file path=ppt/tags/tag483.xml><?xml version="1.0" encoding="utf-8"?>
<p:tagLst xmlns:p="http://schemas.openxmlformats.org/presentationml/2006/main">
  <p:tag name="AS_UNIQUEID" val="2199"/>
</p:tagLst>
</file>

<file path=ppt/tags/tag484.xml><?xml version="1.0" encoding="utf-8"?>
<p:tagLst xmlns:p="http://schemas.openxmlformats.org/presentationml/2006/main">
  <p:tag name="AS_UNIQUEID" val="2200"/>
</p:tagLst>
</file>

<file path=ppt/tags/tag485.xml><?xml version="1.0" encoding="utf-8"?>
<p:tagLst xmlns:p="http://schemas.openxmlformats.org/presentationml/2006/main">
  <p:tag name="AS_UNIQUEID" val="2201"/>
</p:tagLst>
</file>

<file path=ppt/tags/tag486.xml><?xml version="1.0" encoding="utf-8"?>
<p:tagLst xmlns:p="http://schemas.openxmlformats.org/presentationml/2006/main">
  <p:tag name="AS_UNIQUEID" val="2202"/>
</p:tagLst>
</file>

<file path=ppt/tags/tag487.xml><?xml version="1.0" encoding="utf-8"?>
<p:tagLst xmlns:p="http://schemas.openxmlformats.org/presentationml/2006/main">
  <p:tag name="AS_UNIQUEID" val="2203"/>
</p:tagLst>
</file>

<file path=ppt/tags/tag488.xml><?xml version="1.0" encoding="utf-8"?>
<p:tagLst xmlns:p="http://schemas.openxmlformats.org/presentationml/2006/main">
  <p:tag name="AS_UNIQUEID" val="2204"/>
</p:tagLst>
</file>

<file path=ppt/tags/tag489.xml><?xml version="1.0" encoding="utf-8"?>
<p:tagLst xmlns:p="http://schemas.openxmlformats.org/presentationml/2006/main">
  <p:tag name="AS_UNIQUEID" val="2205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AS_UNIQUEID" val="2206"/>
</p:tagLst>
</file>

<file path=ppt/tags/tag491.xml><?xml version="1.0" encoding="utf-8"?>
<p:tagLst xmlns:p="http://schemas.openxmlformats.org/presentationml/2006/main">
  <p:tag name="AS_UNIQUEID" val="2207"/>
</p:tagLst>
</file>

<file path=ppt/tags/tag492.xml><?xml version="1.0" encoding="utf-8"?>
<p:tagLst xmlns:p="http://schemas.openxmlformats.org/presentationml/2006/main">
  <p:tag name="AS_UNIQUEID" val="2208"/>
</p:tagLst>
</file>

<file path=ppt/tags/tag493.xml><?xml version="1.0" encoding="utf-8"?>
<p:tagLst xmlns:p="http://schemas.openxmlformats.org/presentationml/2006/main">
  <p:tag name="AS_UNIQUEID" val="2209"/>
</p:tagLst>
</file>

<file path=ppt/tags/tag494.xml><?xml version="1.0" encoding="utf-8"?>
<p:tagLst xmlns:p="http://schemas.openxmlformats.org/presentationml/2006/main">
  <p:tag name="AS_UNIQUEID" val="2210"/>
</p:tagLst>
</file>

<file path=ppt/tags/tag495.xml><?xml version="1.0" encoding="utf-8"?>
<p:tagLst xmlns:p="http://schemas.openxmlformats.org/presentationml/2006/main">
  <p:tag name="AS_UNIQUEID" val="2211"/>
</p:tagLst>
</file>

<file path=ppt/tags/tag496.xml><?xml version="1.0" encoding="utf-8"?>
<p:tagLst xmlns:p="http://schemas.openxmlformats.org/presentationml/2006/main">
  <p:tag name="AS_UNIQUEID" val="2212"/>
</p:tagLst>
</file>

<file path=ppt/tags/tag497.xml><?xml version="1.0" encoding="utf-8"?>
<p:tagLst xmlns:p="http://schemas.openxmlformats.org/presentationml/2006/main">
  <p:tag name="AS_UNIQUEID" val="2213"/>
</p:tagLst>
</file>

<file path=ppt/tags/tag498.xml><?xml version="1.0" encoding="utf-8"?>
<p:tagLst xmlns:p="http://schemas.openxmlformats.org/presentationml/2006/main">
  <p:tag name="AS_UNIQUEID" val="2214"/>
</p:tagLst>
</file>

<file path=ppt/tags/tag499.xml><?xml version="1.0" encoding="utf-8"?>
<p:tagLst xmlns:p="http://schemas.openxmlformats.org/presentationml/2006/main">
  <p:tag name="AS_UNIQUEID" val="191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AS_UNIQUEID" val="2215"/>
</p:tagLst>
</file>

<file path=ppt/tags/tag501.xml><?xml version="1.0" encoding="utf-8"?>
<p:tagLst xmlns:p="http://schemas.openxmlformats.org/presentationml/2006/main">
  <p:tag name="AS_UNIQUEID" val="2216"/>
</p:tagLst>
</file>

<file path=ppt/tags/tag502.xml><?xml version="1.0" encoding="utf-8"?>
<p:tagLst xmlns:p="http://schemas.openxmlformats.org/presentationml/2006/main">
  <p:tag name="AS_UNIQUEID" val="2217"/>
</p:tagLst>
</file>

<file path=ppt/tags/tag503.xml><?xml version="1.0" encoding="utf-8"?>
<p:tagLst xmlns:p="http://schemas.openxmlformats.org/presentationml/2006/main">
  <p:tag name="AS_UNIQUEID" val="2218"/>
</p:tagLst>
</file>

<file path=ppt/tags/tag504.xml><?xml version="1.0" encoding="utf-8"?>
<p:tagLst xmlns:p="http://schemas.openxmlformats.org/presentationml/2006/main">
  <p:tag name="AS_UNIQUEID" val="2219"/>
</p:tagLst>
</file>

<file path=ppt/tags/tag505.xml><?xml version="1.0" encoding="utf-8"?>
<p:tagLst xmlns:p="http://schemas.openxmlformats.org/presentationml/2006/main">
  <p:tag name="AS_UNIQUEID" val="2220"/>
</p:tagLst>
</file>

<file path=ppt/tags/tag506.xml><?xml version="1.0" encoding="utf-8"?>
<p:tagLst xmlns:p="http://schemas.openxmlformats.org/presentationml/2006/main">
  <p:tag name="AS_UNIQUEID" val="2221"/>
</p:tagLst>
</file>

<file path=ppt/tags/tag507.xml><?xml version="1.0" encoding="utf-8"?>
<p:tagLst xmlns:p="http://schemas.openxmlformats.org/presentationml/2006/main">
  <p:tag name="AS_UNIQUEID" val="2222"/>
</p:tagLst>
</file>

<file path=ppt/tags/tag508.xml><?xml version="1.0" encoding="utf-8"?>
<p:tagLst xmlns:p="http://schemas.openxmlformats.org/presentationml/2006/main">
  <p:tag name="AS_UNIQUEID" val="2223"/>
</p:tagLst>
</file>

<file path=ppt/tags/tag509.xml><?xml version="1.0" encoding="utf-8"?>
<p:tagLst xmlns:p="http://schemas.openxmlformats.org/presentationml/2006/main">
  <p:tag name="AS_UNIQUEID" val="2224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AS_UNIQUEID" val="2225"/>
</p:tagLst>
</file>

<file path=ppt/tags/tag511.xml><?xml version="1.0" encoding="utf-8"?>
<p:tagLst xmlns:p="http://schemas.openxmlformats.org/presentationml/2006/main">
  <p:tag name="AS_UNIQUEID" val="2226"/>
</p:tagLst>
</file>

<file path=ppt/tags/tag512.xml><?xml version="1.0" encoding="utf-8"?>
<p:tagLst xmlns:p="http://schemas.openxmlformats.org/presentationml/2006/main">
  <p:tag name="AS_UNIQUEID" val="2227"/>
</p:tagLst>
</file>

<file path=ppt/tags/tag513.xml><?xml version="1.0" encoding="utf-8"?>
<p:tagLst xmlns:p="http://schemas.openxmlformats.org/presentationml/2006/main">
  <p:tag name="AS_UNIQUEID" val="2228"/>
</p:tagLst>
</file>

<file path=ppt/tags/tag514.xml><?xml version="1.0" encoding="utf-8"?>
<p:tagLst xmlns:p="http://schemas.openxmlformats.org/presentationml/2006/main">
  <p:tag name="AS_UNIQUEID" val="2229"/>
</p:tagLst>
</file>

<file path=ppt/tags/tag515.xml><?xml version="1.0" encoding="utf-8"?>
<p:tagLst xmlns:p="http://schemas.openxmlformats.org/presentationml/2006/main">
  <p:tag name="AS_UNIQUEID" val="2230"/>
</p:tagLst>
</file>

<file path=ppt/tags/tag516.xml><?xml version="1.0" encoding="utf-8"?>
<p:tagLst xmlns:p="http://schemas.openxmlformats.org/presentationml/2006/main">
  <p:tag name="AS_UNIQUEID" val="2231"/>
</p:tagLst>
</file>

<file path=ppt/tags/tag517.xml><?xml version="1.0" encoding="utf-8"?>
<p:tagLst xmlns:p="http://schemas.openxmlformats.org/presentationml/2006/main">
  <p:tag name="AS_UNIQUEID" val="2232"/>
</p:tagLst>
</file>

<file path=ppt/tags/tag518.xml><?xml version="1.0" encoding="utf-8"?>
<p:tagLst xmlns:p="http://schemas.openxmlformats.org/presentationml/2006/main">
  <p:tag name="AS_UNIQUEID" val="2233"/>
</p:tagLst>
</file>

<file path=ppt/tags/tag519.xml><?xml version="1.0" encoding="utf-8"?>
<p:tagLst xmlns:p="http://schemas.openxmlformats.org/presentationml/2006/main">
  <p:tag name="AS_UNIQUEID" val="2234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AS_UNIQUEID" val="2235"/>
</p:tagLst>
</file>

<file path=ppt/tags/tag521.xml><?xml version="1.0" encoding="utf-8"?>
<p:tagLst xmlns:p="http://schemas.openxmlformats.org/presentationml/2006/main">
  <p:tag name="AS_UNIQUEID" val="2236"/>
</p:tagLst>
</file>

<file path=ppt/tags/tag522.xml><?xml version="1.0" encoding="utf-8"?>
<p:tagLst xmlns:p="http://schemas.openxmlformats.org/presentationml/2006/main">
  <p:tag name="AS_UNIQUEID" val="2237"/>
</p:tagLst>
</file>

<file path=ppt/tags/tag523.xml><?xml version="1.0" encoding="utf-8"?>
<p:tagLst xmlns:p="http://schemas.openxmlformats.org/presentationml/2006/main">
  <p:tag name="AS_UNIQUEID" val="2238"/>
</p:tagLst>
</file>

<file path=ppt/tags/tag524.xml><?xml version="1.0" encoding="utf-8"?>
<p:tagLst xmlns:p="http://schemas.openxmlformats.org/presentationml/2006/main">
  <p:tag name="AS_UNIQUEID" val="2239"/>
</p:tagLst>
</file>

<file path=ppt/tags/tag525.xml><?xml version="1.0" encoding="utf-8"?>
<p:tagLst xmlns:p="http://schemas.openxmlformats.org/presentationml/2006/main">
  <p:tag name="AS_UNIQUEID" val="2240"/>
</p:tagLst>
</file>

<file path=ppt/tags/tag526.xml><?xml version="1.0" encoding="utf-8"?>
<p:tagLst xmlns:p="http://schemas.openxmlformats.org/presentationml/2006/main">
  <p:tag name="AS_UNIQUEID" val="2241"/>
</p:tagLst>
</file>

<file path=ppt/tags/tag527.xml><?xml version="1.0" encoding="utf-8"?>
<p:tagLst xmlns:p="http://schemas.openxmlformats.org/presentationml/2006/main">
  <p:tag name="AS_UNIQUEID" val="2242"/>
</p:tagLst>
</file>

<file path=ppt/tags/tag528.xml><?xml version="1.0" encoding="utf-8"?>
<p:tagLst xmlns:p="http://schemas.openxmlformats.org/presentationml/2006/main">
  <p:tag name="AS_UNIQUEID" val="2243"/>
</p:tagLst>
</file>

<file path=ppt/tags/tag529.xml><?xml version="1.0" encoding="utf-8"?>
<p:tagLst xmlns:p="http://schemas.openxmlformats.org/presentationml/2006/main">
  <p:tag name="AS_UNIQUEID" val="2244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AS_UNIQUEID" val="2245"/>
</p:tagLst>
</file>

<file path=ppt/tags/tag531.xml><?xml version="1.0" encoding="utf-8"?>
<p:tagLst xmlns:p="http://schemas.openxmlformats.org/presentationml/2006/main">
  <p:tag name="AS_UNIQUEID" val="2246"/>
</p:tagLst>
</file>

<file path=ppt/tags/tag532.xml><?xml version="1.0" encoding="utf-8"?>
<p:tagLst xmlns:p="http://schemas.openxmlformats.org/presentationml/2006/main">
  <p:tag name="AS_UNIQUEID" val="2247"/>
</p:tagLst>
</file>

<file path=ppt/tags/tag533.xml><?xml version="1.0" encoding="utf-8"?>
<p:tagLst xmlns:p="http://schemas.openxmlformats.org/presentationml/2006/main">
  <p:tag name="AS_UNIQUEID" val="2248"/>
</p:tagLst>
</file>

<file path=ppt/tags/tag534.xml><?xml version="1.0" encoding="utf-8"?>
<p:tagLst xmlns:p="http://schemas.openxmlformats.org/presentationml/2006/main">
  <p:tag name="AS_UNIQUEID" val="2249"/>
</p:tagLst>
</file>

<file path=ppt/tags/tag535.xml><?xml version="1.0" encoding="utf-8"?>
<p:tagLst xmlns:p="http://schemas.openxmlformats.org/presentationml/2006/main">
  <p:tag name="AS_UNIQUEID" val="2250"/>
</p:tagLst>
</file>

<file path=ppt/tags/tag536.xml><?xml version="1.0" encoding="utf-8"?>
<p:tagLst xmlns:p="http://schemas.openxmlformats.org/presentationml/2006/main">
  <p:tag name="AS_UNIQUEID" val="2251"/>
</p:tagLst>
</file>

<file path=ppt/tags/tag537.xml><?xml version="1.0" encoding="utf-8"?>
<p:tagLst xmlns:p="http://schemas.openxmlformats.org/presentationml/2006/main">
  <p:tag name="AS_UNIQUEID" val="2252"/>
</p:tagLst>
</file>

<file path=ppt/tags/tag538.xml><?xml version="1.0" encoding="utf-8"?>
<p:tagLst xmlns:p="http://schemas.openxmlformats.org/presentationml/2006/main">
  <p:tag name="AS_UNIQUEID" val="2253"/>
</p:tagLst>
</file>

<file path=ppt/tags/tag539.xml><?xml version="1.0" encoding="utf-8"?>
<p:tagLst xmlns:p="http://schemas.openxmlformats.org/presentationml/2006/main">
  <p:tag name="AS_UNIQUEID" val="2254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AS_UNIQUEID" val="2255"/>
</p:tagLst>
</file>

<file path=ppt/tags/tag541.xml><?xml version="1.0" encoding="utf-8"?>
<p:tagLst xmlns:p="http://schemas.openxmlformats.org/presentationml/2006/main">
  <p:tag name="AS_UNIQUEID" val="2256"/>
</p:tagLst>
</file>

<file path=ppt/tags/tag542.xml><?xml version="1.0" encoding="utf-8"?>
<p:tagLst xmlns:p="http://schemas.openxmlformats.org/presentationml/2006/main">
  <p:tag name="AS_UNIQUEID" val="2257"/>
</p:tagLst>
</file>

<file path=ppt/tags/tag543.xml><?xml version="1.0" encoding="utf-8"?>
<p:tagLst xmlns:p="http://schemas.openxmlformats.org/presentationml/2006/main">
  <p:tag name="AS_UNIQUEID" val="2258"/>
</p:tagLst>
</file>

<file path=ppt/tags/tag5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5.xml><?xml version="1.0" encoding="utf-8"?>
<p:tagLst xmlns:p="http://schemas.openxmlformats.org/presentationml/2006/main">
  <p:tag name="AS_UNIQUEID" val="2263"/>
</p:tagLst>
</file>

<file path=ppt/tags/tag546.xml><?xml version="1.0" encoding="utf-8"?>
<p:tagLst xmlns:p="http://schemas.openxmlformats.org/presentationml/2006/main">
  <p:tag name="AS_UNIQUEID" val="2264"/>
</p:tagLst>
</file>

<file path=ppt/tags/tag547.xml><?xml version="1.0" encoding="utf-8"?>
<p:tagLst xmlns:p="http://schemas.openxmlformats.org/presentationml/2006/main">
  <p:tag name="AS_UNIQUEID" val="2265"/>
</p:tagLst>
</file>

<file path=ppt/tags/tag548.xml><?xml version="1.0" encoding="utf-8"?>
<p:tagLst xmlns:p="http://schemas.openxmlformats.org/presentationml/2006/main">
  <p:tag name="AS_UNIQUEID" val="2266"/>
</p:tagLst>
</file>

<file path=ppt/tags/tag549.xml><?xml version="1.0" encoding="utf-8"?>
<p:tagLst xmlns:p="http://schemas.openxmlformats.org/presentationml/2006/main">
  <p:tag name="AS_UNIQUEID" val="2267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AS_UNIQUEID" val="2268"/>
</p:tagLst>
</file>

<file path=ppt/tags/tag551.xml><?xml version="1.0" encoding="utf-8"?>
<p:tagLst xmlns:p="http://schemas.openxmlformats.org/presentationml/2006/main">
  <p:tag name="AS_UNIQUEID" val="2269"/>
</p:tagLst>
</file>

<file path=ppt/tags/tag552.xml><?xml version="1.0" encoding="utf-8"?>
<p:tagLst xmlns:p="http://schemas.openxmlformats.org/presentationml/2006/main">
  <p:tag name="AS_UNIQUEID" val="2270"/>
</p:tagLst>
</file>

<file path=ppt/tags/tag553.xml><?xml version="1.0" encoding="utf-8"?>
<p:tagLst xmlns:p="http://schemas.openxmlformats.org/presentationml/2006/main">
  <p:tag name="AS_UNIQUEID" val="2271"/>
</p:tagLst>
</file>

<file path=ppt/tags/tag554.xml><?xml version="1.0" encoding="utf-8"?>
<p:tagLst xmlns:p="http://schemas.openxmlformats.org/presentationml/2006/main">
  <p:tag name="AS_UNIQUEID" val="2272"/>
</p:tagLst>
</file>

<file path=ppt/tags/tag555.xml><?xml version="1.0" encoding="utf-8"?>
<p:tagLst xmlns:p="http://schemas.openxmlformats.org/presentationml/2006/main">
  <p:tag name="AS_UNIQUEID" val="2273"/>
</p:tagLst>
</file>

<file path=ppt/tags/tag556.xml><?xml version="1.0" encoding="utf-8"?>
<p:tagLst xmlns:p="http://schemas.openxmlformats.org/presentationml/2006/main">
  <p:tag name="AS_UNIQUEID" val="2274"/>
</p:tagLst>
</file>

<file path=ppt/tags/tag557.xml><?xml version="1.0" encoding="utf-8"?>
<p:tagLst xmlns:p="http://schemas.openxmlformats.org/presentationml/2006/main">
  <p:tag name="AS_UNIQUEID" val="2275"/>
</p:tagLst>
</file>

<file path=ppt/tags/tag558.xml><?xml version="1.0" encoding="utf-8"?>
<p:tagLst xmlns:p="http://schemas.openxmlformats.org/presentationml/2006/main">
  <p:tag name="AS_UNIQUEID" val="2276"/>
</p:tagLst>
</file>

<file path=ppt/tags/tag559.xml><?xml version="1.0" encoding="utf-8"?>
<p:tagLst xmlns:p="http://schemas.openxmlformats.org/presentationml/2006/main">
  <p:tag name="AS_UNIQUEID" val="2277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AS_UNIQUEID" val="2278"/>
</p:tagLst>
</file>

<file path=ppt/tags/tag561.xml><?xml version="1.0" encoding="utf-8"?>
<p:tagLst xmlns:p="http://schemas.openxmlformats.org/presentationml/2006/main">
  <p:tag name="AS_UNIQUEID" val="2279"/>
</p:tagLst>
</file>

<file path=ppt/tags/tag562.xml><?xml version="1.0" encoding="utf-8"?>
<p:tagLst xmlns:p="http://schemas.openxmlformats.org/presentationml/2006/main">
  <p:tag name="AS_UNIQUEID" val="2280"/>
</p:tagLst>
</file>

<file path=ppt/tags/tag563.xml><?xml version="1.0" encoding="utf-8"?>
<p:tagLst xmlns:p="http://schemas.openxmlformats.org/presentationml/2006/main">
  <p:tag name="AS_UNIQUEID" val="2281"/>
</p:tagLst>
</file>

<file path=ppt/tags/tag564.xml><?xml version="1.0" encoding="utf-8"?>
<p:tagLst xmlns:p="http://schemas.openxmlformats.org/presentationml/2006/main">
  <p:tag name="AS_UNIQUEID" val="2282"/>
</p:tagLst>
</file>

<file path=ppt/tags/tag565.xml><?xml version="1.0" encoding="utf-8"?>
<p:tagLst xmlns:p="http://schemas.openxmlformats.org/presentationml/2006/main">
  <p:tag name="AS_UNIQUEID" val="2283"/>
</p:tagLst>
</file>

<file path=ppt/tags/tag566.xml><?xml version="1.0" encoding="utf-8"?>
<p:tagLst xmlns:p="http://schemas.openxmlformats.org/presentationml/2006/main">
  <p:tag name="AS_UNIQUEID" val="2284"/>
</p:tagLst>
</file>

<file path=ppt/tags/tag567.xml><?xml version="1.0" encoding="utf-8"?>
<p:tagLst xmlns:p="http://schemas.openxmlformats.org/presentationml/2006/main">
  <p:tag name="AS_UNIQUEID" val="2285"/>
</p:tagLst>
</file>

<file path=ppt/tags/tag568.xml><?xml version="1.0" encoding="utf-8"?>
<p:tagLst xmlns:p="http://schemas.openxmlformats.org/presentationml/2006/main">
  <p:tag name="AS_UNIQUEID" val="2286"/>
</p:tagLst>
</file>

<file path=ppt/tags/tag569.xml><?xml version="1.0" encoding="utf-8"?>
<p:tagLst xmlns:p="http://schemas.openxmlformats.org/presentationml/2006/main">
  <p:tag name="AS_UNIQUEID" val="2287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70.xml><?xml version="1.0" encoding="utf-8"?>
<p:tagLst xmlns:p="http://schemas.openxmlformats.org/presentationml/2006/main">
  <p:tag name="AS_UNIQUEID" val="2288"/>
</p:tagLst>
</file>

<file path=ppt/tags/tag571.xml><?xml version="1.0" encoding="utf-8"?>
<p:tagLst xmlns:p="http://schemas.openxmlformats.org/presentationml/2006/main">
  <p:tag name="AS_UNIQUEID" val="2289"/>
</p:tagLst>
</file>

<file path=ppt/tags/tag572.xml><?xml version="1.0" encoding="utf-8"?>
<p:tagLst xmlns:p="http://schemas.openxmlformats.org/presentationml/2006/main">
  <p:tag name="AS_UNIQUEID" val="2290"/>
</p:tagLst>
</file>

<file path=ppt/tags/tag573.xml><?xml version="1.0" encoding="utf-8"?>
<p:tagLst xmlns:p="http://schemas.openxmlformats.org/presentationml/2006/main">
  <p:tag name="AS_UNIQUEID" val="2291"/>
</p:tagLst>
</file>

<file path=ppt/tags/tag574.xml><?xml version="1.0" encoding="utf-8"?>
<p:tagLst xmlns:p="http://schemas.openxmlformats.org/presentationml/2006/main">
  <p:tag name="AS_UNIQUEID" val="2292"/>
</p:tagLst>
</file>

<file path=ppt/tags/tag575.xml><?xml version="1.0" encoding="utf-8"?>
<p:tagLst xmlns:p="http://schemas.openxmlformats.org/presentationml/2006/main">
  <p:tag name="AS_UNIQUEID" val="2293"/>
</p:tagLst>
</file>

<file path=ppt/tags/tag576.xml><?xml version="1.0" encoding="utf-8"?>
<p:tagLst xmlns:p="http://schemas.openxmlformats.org/presentationml/2006/main">
  <p:tag name="AS_UNIQUEID" val="2294"/>
</p:tagLst>
</file>

<file path=ppt/tags/tag577.xml><?xml version="1.0" encoding="utf-8"?>
<p:tagLst xmlns:p="http://schemas.openxmlformats.org/presentationml/2006/main">
  <p:tag name="AS_UNIQUEID" val="2295"/>
</p:tagLst>
</file>

<file path=ppt/tags/tag578.xml><?xml version="1.0" encoding="utf-8"?>
<p:tagLst xmlns:p="http://schemas.openxmlformats.org/presentationml/2006/main">
  <p:tag name="AS_UNIQUEID" val="2296"/>
</p:tagLst>
</file>

<file path=ppt/tags/tag579.xml><?xml version="1.0" encoding="utf-8"?>
<p:tagLst xmlns:p="http://schemas.openxmlformats.org/presentationml/2006/main">
  <p:tag name="AS_UNIQUEID" val="2297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0.xml><?xml version="1.0" encoding="utf-8"?>
<p:tagLst xmlns:p="http://schemas.openxmlformats.org/presentationml/2006/main">
  <p:tag name="AS_UNIQUEID" val="2298"/>
</p:tagLst>
</file>

<file path=ppt/tags/tag581.xml><?xml version="1.0" encoding="utf-8"?>
<p:tagLst xmlns:p="http://schemas.openxmlformats.org/presentationml/2006/main">
  <p:tag name="AS_UNIQUEID" val="2299"/>
</p:tagLst>
</file>

<file path=ppt/tags/tag582.xml><?xml version="1.0" encoding="utf-8"?>
<p:tagLst xmlns:p="http://schemas.openxmlformats.org/presentationml/2006/main">
  <p:tag name="AS_UNIQUEID" val="2300"/>
</p:tagLst>
</file>

<file path=ppt/tags/tag583.xml><?xml version="1.0" encoding="utf-8"?>
<p:tagLst xmlns:p="http://schemas.openxmlformats.org/presentationml/2006/main">
  <p:tag name="AS_UNIQUEID" val="2301"/>
</p:tagLst>
</file>

<file path=ppt/tags/tag584.xml><?xml version="1.0" encoding="utf-8"?>
<p:tagLst xmlns:p="http://schemas.openxmlformats.org/presentationml/2006/main">
  <p:tag name="AS_UNIQUEID" val="2302"/>
</p:tagLst>
</file>

<file path=ppt/tags/tag5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6.xml><?xml version="1.0" encoding="utf-8"?>
<p:tagLst xmlns:p="http://schemas.openxmlformats.org/presentationml/2006/main">
  <p:tag name="AS_UNIQUEID" val="2260"/>
</p:tagLst>
</file>

<file path=ppt/tags/tag587.xml><?xml version="1.0" encoding="utf-8"?>
<p:tagLst xmlns:p="http://schemas.openxmlformats.org/presentationml/2006/main">
  <p:tag name="AS_UNIQUEID" val="2261"/>
</p:tagLst>
</file>

<file path=ppt/tags/tag588.xml><?xml version="1.0" encoding="utf-8"?>
<p:tagLst xmlns:p="http://schemas.openxmlformats.org/presentationml/2006/main">
  <p:tag name="COMMONDATA" val="eyJoZGlkIjoiNGJhY2RlODM3Y2EzNjE0OWYxNDBhOTdiNjAwMzBmMWYifQ=="/>
  <p:tag name="KSO_WPP_MARK_KEY" val="5e3fcefc-e65f-49be-a91c-d454cbc737b4"/>
  <p:tag name="commondata" val="eyJoZGlkIjoiMDAxYTQ0MDMxZTlhZDQzNTBlZGIxNTYzZGIxNzc2MzEifQ==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AS_UNIQUEID" val="1972"/>
</p:tagLst>
</file>

<file path=ppt/tags/tag66.xml><?xml version="1.0" encoding="utf-8"?>
<p:tagLst xmlns:p="http://schemas.openxmlformats.org/presentationml/2006/main">
  <p:tag name="AS_UNIQUEID" val="1973"/>
</p:tagLst>
</file>

<file path=ppt/tags/tag67.xml><?xml version="1.0" encoding="utf-8"?>
<p:tagLst xmlns:p="http://schemas.openxmlformats.org/presentationml/2006/main">
  <p:tag name="AS_UNIQUEID" val="1974"/>
</p:tagLst>
</file>

<file path=ppt/tags/tag68.xml><?xml version="1.0" encoding="utf-8"?>
<p:tagLst xmlns:p="http://schemas.openxmlformats.org/presentationml/2006/main">
  <p:tag name="AS_UNIQUEID" val="705"/>
</p:tagLst>
</file>

<file path=ppt/tags/tag69.xml><?xml version="1.0" encoding="utf-8"?>
<p:tagLst xmlns:p="http://schemas.openxmlformats.org/presentationml/2006/main">
  <p:tag name="AS_UNIQUEID" val="70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707"/>
</p:tagLst>
</file>

<file path=ppt/tags/tag71.xml><?xml version="1.0" encoding="utf-8"?>
<p:tagLst xmlns:p="http://schemas.openxmlformats.org/presentationml/2006/main">
  <p:tag name="AS_UNIQUEID" val="708"/>
</p:tagLst>
</file>

<file path=ppt/tags/tag72.xml><?xml version="1.0" encoding="utf-8"?>
<p:tagLst xmlns:p="http://schemas.openxmlformats.org/presentationml/2006/main">
  <p:tag name="AS_UNIQUEID" val="709"/>
</p:tagLst>
</file>

<file path=ppt/tags/tag73.xml><?xml version="1.0" encoding="utf-8"?>
<p:tagLst xmlns:p="http://schemas.openxmlformats.org/presentationml/2006/main">
  <p:tag name="AS_UNIQUEID" val="710"/>
</p:tagLst>
</file>

<file path=ppt/tags/tag74.xml><?xml version="1.0" encoding="utf-8"?>
<p:tagLst xmlns:p="http://schemas.openxmlformats.org/presentationml/2006/main">
  <p:tag name="AS_UNIQUEID" val="1975"/>
</p:tagLst>
</file>

<file path=ppt/tags/tag75.xml><?xml version="1.0" encoding="utf-8"?>
<p:tagLst xmlns:p="http://schemas.openxmlformats.org/presentationml/2006/main">
  <p:tag name="AS_UNIQUEID" val="1976"/>
</p:tagLst>
</file>

<file path=ppt/tags/tag76.xml><?xml version="1.0" encoding="utf-8"?>
<p:tagLst xmlns:p="http://schemas.openxmlformats.org/presentationml/2006/main">
  <p:tag name="AS_UNIQUEID" val="1977"/>
</p:tagLst>
</file>

<file path=ppt/tags/tag77.xml><?xml version="1.0" encoding="utf-8"?>
<p:tagLst xmlns:p="http://schemas.openxmlformats.org/presentationml/2006/main">
  <p:tag name="AS_UNIQUEID" val="705"/>
</p:tagLst>
</file>

<file path=ppt/tags/tag78.xml><?xml version="1.0" encoding="utf-8"?>
<p:tagLst xmlns:p="http://schemas.openxmlformats.org/presentationml/2006/main">
  <p:tag name="AS_UNIQUEID" val="706"/>
</p:tagLst>
</file>

<file path=ppt/tags/tag79.xml><?xml version="1.0" encoding="utf-8"?>
<p:tagLst xmlns:p="http://schemas.openxmlformats.org/presentationml/2006/main">
  <p:tag name="AS_UNIQUEID" val="707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710"/>
</p:tagLst>
</file>

<file path=ppt/tags/tag81.xml><?xml version="1.0" encoding="utf-8"?>
<p:tagLst xmlns:p="http://schemas.openxmlformats.org/presentationml/2006/main">
  <p:tag name="AS_UNIQUEID" val="1978"/>
</p:tagLst>
</file>

<file path=ppt/tags/tag82.xml><?xml version="1.0" encoding="utf-8"?>
<p:tagLst xmlns:p="http://schemas.openxmlformats.org/presentationml/2006/main">
  <p:tag name="AS_UNIQUEID" val="1979"/>
</p:tagLst>
</file>

<file path=ppt/tags/tag83.xml><?xml version="1.0" encoding="utf-8"?>
<p:tagLst xmlns:p="http://schemas.openxmlformats.org/presentationml/2006/main">
  <p:tag name="AS_UNIQUEID" val="1980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AS_UNIQUEID" val="1982"/>
</p:tagLst>
</file>

<file path=ppt/tags/tag87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8.xml><?xml version="1.0" encoding="utf-8"?>
<p:tagLst xmlns:p="http://schemas.openxmlformats.org/presentationml/2006/main">
  <p:tag name="AS_UNIQUEID" val="1984"/>
</p:tagLst>
</file>

<file path=ppt/tags/tag89.xml><?xml version="1.0" encoding="utf-8"?>
<p:tagLst xmlns:p="http://schemas.openxmlformats.org/presentationml/2006/main">
  <p:tag name="AS_UNIQUEID" val="1985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1986"/>
</p:tagLst>
</file>

<file path=ppt/tags/tag91.xml><?xml version="1.0" encoding="utf-8"?>
<p:tagLst xmlns:p="http://schemas.openxmlformats.org/presentationml/2006/main">
  <p:tag name="AS_UNIQUEID" val="1987"/>
</p:tagLst>
</file>

<file path=ppt/tags/tag92.xml><?xml version="1.0" encoding="utf-8"?>
<p:tagLst xmlns:p="http://schemas.openxmlformats.org/presentationml/2006/main">
  <p:tag name="AS_UNIQUEID" val="1988"/>
</p:tagLst>
</file>

<file path=ppt/tags/tag93.xml><?xml version="1.0" encoding="utf-8"?>
<p:tagLst xmlns:p="http://schemas.openxmlformats.org/presentationml/2006/main">
  <p:tag name="AS_UNIQUEID" val="1989"/>
</p:tagLst>
</file>

<file path=ppt/tags/tag94.xml><?xml version="1.0" encoding="utf-8"?>
<p:tagLst xmlns:p="http://schemas.openxmlformats.org/presentationml/2006/main">
  <p:tag name="AS_UNIQUEID" val="1990"/>
</p:tagLst>
</file>

<file path=ppt/tags/tag95.xml><?xml version="1.0" encoding="utf-8"?>
<p:tagLst xmlns:p="http://schemas.openxmlformats.org/presentationml/2006/main">
  <p:tag name="AS_UNIQUEID" val="1991"/>
</p:tagLst>
</file>

<file path=ppt/tags/tag96.xml><?xml version="1.0" encoding="utf-8"?>
<p:tagLst xmlns:p="http://schemas.openxmlformats.org/presentationml/2006/main">
  <p:tag name="AS_UNIQUEID" val="1557"/>
</p:tagLst>
</file>

<file path=ppt/tags/tag97.xml><?xml version="1.0" encoding="utf-8"?>
<p:tagLst xmlns:p="http://schemas.openxmlformats.org/presentationml/2006/main">
  <p:tag name="AS_UNIQUEID" val="1558"/>
</p:tagLst>
</file>

<file path=ppt/tags/tag98.xml><?xml version="1.0" encoding="utf-8"?>
<p:tagLst xmlns:p="http://schemas.openxmlformats.org/presentationml/2006/main">
  <p:tag name="AS_UNIQUEID" val="1564"/>
</p:tagLst>
</file>

<file path=ppt/tags/tag99.xml><?xml version="1.0" encoding="utf-8"?>
<p:tagLst xmlns:p="http://schemas.openxmlformats.org/presentationml/2006/main">
  <p:tag name="AS_UNIQUEID" val="1565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4941</Words>
  <Application>WPS 演示</Application>
  <PresentationFormat>宽屏</PresentationFormat>
  <Paragraphs>708</Paragraphs>
  <Slides>29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5" baseType="lpstr">
      <vt:lpstr>Arial</vt:lpstr>
      <vt:lpstr>宋体</vt:lpstr>
      <vt:lpstr>Wingdings</vt:lpstr>
      <vt:lpstr>Wingdings</vt:lpstr>
      <vt:lpstr>微软雅黑</vt:lpstr>
      <vt:lpstr>Times New Roman</vt:lpstr>
      <vt:lpstr>楷体</vt:lpstr>
      <vt:lpstr>黑体</vt:lpstr>
      <vt:lpstr>Arial Unicode MS</vt:lpstr>
      <vt:lpstr>Calibri</vt:lpstr>
      <vt:lpstr>Arial Black</vt:lpstr>
      <vt:lpstr>方正书宋_GBK</vt:lpstr>
      <vt:lpstr>楷体_GB2312</vt:lpstr>
      <vt:lpstr>新宋体</vt:lpstr>
      <vt:lpstr>Office 主题​​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171</cp:revision>
  <dcterms:created xsi:type="dcterms:W3CDTF">2019-06-19T02:08:00Z</dcterms:created>
  <dcterms:modified xsi:type="dcterms:W3CDTF">2024-02-20T01:16:48Z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AFB9F878893B4E18BE7682531FC71883_13</vt:lpwstr>
  </property>
</Properties>
</file>