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58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2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9"/>
    <p:sldId id="372" r:id="rId20"/>
    <p:sldId id="373" r:id="rId21"/>
    <p:sldId id="374" r:id="rId22"/>
    <p:sldId id="375" r:id="rId23"/>
    <p:sldId id="376" r:id="rId24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  <p:cmAuthor id="0" name="幸全" initials="" lastIdx="0" clrIdx="0"/>
  <p:cmAuthor id="3" name="Author" initials="A" lastIdx="0" clrIdx="2"/>
  <p:cmAuthor id="4" name="王习习" initials="王" lastIdx="0" clrIdx="0"/>
  <p:cmAuthor id="6" name="Administrator" initials="A" lastIdx="0" clrIdx="5"/>
  <p:cmAuthor id="7" name="GXSG-01" initials="G" lastIdx="0" clrIdx="6"/>
  <p:cmAuthor id="8" name="夏" initials="夏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30" y="78"/>
      </p:cViewPr>
      <p:guideLst>
        <p:guide orient="horz" pos="2159"/>
        <p:guide pos="375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82.xml"/><Relationship Id="rId30" Type="http://schemas.openxmlformats.org/officeDocument/2006/relationships/customXml" Target="../customXml/item1.xml"/><Relationship Id="rId3" Type="http://schemas.openxmlformats.org/officeDocument/2006/relationships/slide" Target="slides/slide1.xml"/><Relationship Id="rId29" Type="http://schemas.openxmlformats.org/officeDocument/2006/relationships/customXmlProps" Target="../customXml/itemProps58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 idx="2"/>
            <p:custDataLst>
              <p:tags r:id="rId3"/>
            </p:custDataLst>
          </p:nvPr>
        </p:nvSpPr>
        <p:spPr bwMode="auto">
          <a:xfrm>
            <a:off x="80963" y="739775"/>
            <a:ext cx="6573837" cy="3700463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3"/>
            <p:custDataLst>
              <p:tags r:id="rId4"/>
            </p:custDataLst>
          </p:nvPr>
        </p:nvSpPr>
        <p:spPr bwMode="auto">
          <a:xfrm>
            <a:off x="673100" y="4686300"/>
            <a:ext cx="5389563" cy="4440238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12172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6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609600" indent="0" algn="l" defTabSz="12172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6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1219200" indent="0" algn="l" defTabSz="12172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6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828800" indent="0" algn="l" defTabSz="12172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6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2438400" indent="0" algn="l" defTabSz="1217295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6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indent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/>
            <p:custDataLst>
              <p:tags r:id="rId5"/>
            </p:custDataLst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>
              <a:buFont typeface="Arial" panose="020B0604020202020204"/>
            </a:pPr>
            <a:fld id="{B2A7F7E9-1AC5-4894-B1AA-1781482FD63E}" type="slidenum">
              <a:rPr lang="en-US" altLang="en-US" sz="1200">
                <a:latin typeface="Calibri" panose="020F0502020204030204" charset="0"/>
              </a:rPr>
            </a:fld>
            <a:endParaRPr lang="en-US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tags" Target="../tags/tag20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234.xml"/><Relationship Id="rId12" Type="http://schemas.openxmlformats.org/officeDocument/2006/relationships/tags" Target="../tags/tag233.xml"/><Relationship Id="rId11" Type="http://schemas.openxmlformats.org/officeDocument/2006/relationships/tags" Target="../tags/tag232.xml"/><Relationship Id="rId10" Type="http://schemas.openxmlformats.org/officeDocument/2006/relationships/tags" Target="../tags/tag231.xml"/><Relationship Id="rId1" Type="http://schemas.openxmlformats.org/officeDocument/2006/relationships/tags" Target="../tags/tag22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1" Type="http://schemas.openxmlformats.org/officeDocument/2006/relationships/slideLayout" Target="../slideLayouts/slideLayout13.xml"/><Relationship Id="rId30" Type="http://schemas.openxmlformats.org/officeDocument/2006/relationships/tags" Target="../tags/tag278.xml"/><Relationship Id="rId3" Type="http://schemas.openxmlformats.org/officeDocument/2006/relationships/tags" Target="../tags/tag251.xml"/><Relationship Id="rId29" Type="http://schemas.openxmlformats.org/officeDocument/2006/relationships/tags" Target="../tags/tag277.xml"/><Relationship Id="rId28" Type="http://schemas.openxmlformats.org/officeDocument/2006/relationships/tags" Target="../tags/tag276.xml"/><Relationship Id="rId27" Type="http://schemas.openxmlformats.org/officeDocument/2006/relationships/tags" Target="../tags/tag275.xml"/><Relationship Id="rId26" Type="http://schemas.openxmlformats.org/officeDocument/2006/relationships/tags" Target="../tags/tag274.xml"/><Relationship Id="rId25" Type="http://schemas.openxmlformats.org/officeDocument/2006/relationships/tags" Target="../tags/tag273.xml"/><Relationship Id="rId24" Type="http://schemas.openxmlformats.org/officeDocument/2006/relationships/tags" Target="../tags/tag272.xml"/><Relationship Id="rId23" Type="http://schemas.openxmlformats.org/officeDocument/2006/relationships/tags" Target="../tags/tag271.xml"/><Relationship Id="rId22" Type="http://schemas.openxmlformats.org/officeDocument/2006/relationships/tags" Target="../tags/tag270.xml"/><Relationship Id="rId21" Type="http://schemas.openxmlformats.org/officeDocument/2006/relationships/tags" Target="../tags/tag269.xml"/><Relationship Id="rId20" Type="http://schemas.openxmlformats.org/officeDocument/2006/relationships/tags" Target="../tags/tag268.xml"/><Relationship Id="rId2" Type="http://schemas.openxmlformats.org/officeDocument/2006/relationships/tags" Target="../tags/tag250.xml"/><Relationship Id="rId19" Type="http://schemas.openxmlformats.org/officeDocument/2006/relationships/tags" Target="../tags/tag267.xml"/><Relationship Id="rId18" Type="http://schemas.openxmlformats.org/officeDocument/2006/relationships/tags" Target="../tags/tag266.xml"/><Relationship Id="rId17" Type="http://schemas.openxmlformats.org/officeDocument/2006/relationships/tags" Target="../tags/tag265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4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0" Type="http://schemas.openxmlformats.org/officeDocument/2006/relationships/notesSlide" Target="../notesSlides/notesSlide1.xml"/><Relationship Id="rId2" Type="http://schemas.openxmlformats.org/officeDocument/2006/relationships/tags" Target="../tags/tag28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08.xml"/><Relationship Id="rId8" Type="http://schemas.openxmlformats.org/officeDocument/2006/relationships/tags" Target="../tags/tag307.xml"/><Relationship Id="rId7" Type="http://schemas.openxmlformats.org/officeDocument/2006/relationships/tags" Target="../tags/tag306.xml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tags" Target="../tags/tag303.xml"/><Relationship Id="rId3" Type="http://schemas.openxmlformats.org/officeDocument/2006/relationships/tags" Target="../tags/tag302.xml"/><Relationship Id="rId20" Type="http://schemas.openxmlformats.org/officeDocument/2006/relationships/slideLayout" Target="../slideLayouts/slideLayout13.xml"/><Relationship Id="rId2" Type="http://schemas.openxmlformats.org/officeDocument/2006/relationships/tags" Target="../tags/tag301.xml"/><Relationship Id="rId19" Type="http://schemas.openxmlformats.org/officeDocument/2006/relationships/tags" Target="../tags/tag318.xml"/><Relationship Id="rId18" Type="http://schemas.openxmlformats.org/officeDocument/2006/relationships/tags" Target="../tags/tag317.xml"/><Relationship Id="rId17" Type="http://schemas.openxmlformats.org/officeDocument/2006/relationships/tags" Target="../tags/tag316.xml"/><Relationship Id="rId16" Type="http://schemas.openxmlformats.org/officeDocument/2006/relationships/tags" Target="../tags/tag315.xml"/><Relationship Id="rId15" Type="http://schemas.openxmlformats.org/officeDocument/2006/relationships/tags" Target="../tags/tag314.xml"/><Relationship Id="rId14" Type="http://schemas.openxmlformats.org/officeDocument/2006/relationships/tags" Target="../tags/tag313.xml"/><Relationship Id="rId13" Type="http://schemas.openxmlformats.org/officeDocument/2006/relationships/tags" Target="../tags/tag312.xml"/><Relationship Id="rId12" Type="http://schemas.openxmlformats.org/officeDocument/2006/relationships/tags" Target="../tags/tag311.xml"/><Relationship Id="rId11" Type="http://schemas.openxmlformats.org/officeDocument/2006/relationships/tags" Target="../tags/tag310.xml"/><Relationship Id="rId10" Type="http://schemas.openxmlformats.org/officeDocument/2006/relationships/tags" Target="../tags/tag309.xml"/><Relationship Id="rId1" Type="http://schemas.openxmlformats.org/officeDocument/2006/relationships/tags" Target="../tags/tag30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0" Type="http://schemas.openxmlformats.org/officeDocument/2006/relationships/slideLayout" Target="../slideLayouts/slideLayout13.xml"/><Relationship Id="rId4" Type="http://schemas.openxmlformats.org/officeDocument/2006/relationships/tags" Target="../tags/tag322.xml"/><Relationship Id="rId39" Type="http://schemas.openxmlformats.org/officeDocument/2006/relationships/tags" Target="../tags/tag357.xml"/><Relationship Id="rId38" Type="http://schemas.openxmlformats.org/officeDocument/2006/relationships/tags" Target="../tags/tag356.xml"/><Relationship Id="rId37" Type="http://schemas.openxmlformats.org/officeDocument/2006/relationships/tags" Target="../tags/tag355.xml"/><Relationship Id="rId36" Type="http://schemas.openxmlformats.org/officeDocument/2006/relationships/tags" Target="../tags/tag354.xml"/><Relationship Id="rId35" Type="http://schemas.openxmlformats.org/officeDocument/2006/relationships/tags" Target="../tags/tag353.xml"/><Relationship Id="rId34" Type="http://schemas.openxmlformats.org/officeDocument/2006/relationships/tags" Target="../tags/tag352.xml"/><Relationship Id="rId33" Type="http://schemas.openxmlformats.org/officeDocument/2006/relationships/tags" Target="../tags/tag351.xml"/><Relationship Id="rId32" Type="http://schemas.openxmlformats.org/officeDocument/2006/relationships/tags" Target="../tags/tag350.xml"/><Relationship Id="rId31" Type="http://schemas.openxmlformats.org/officeDocument/2006/relationships/tags" Target="../tags/tag349.xml"/><Relationship Id="rId30" Type="http://schemas.openxmlformats.org/officeDocument/2006/relationships/tags" Target="../tags/tag348.xml"/><Relationship Id="rId3" Type="http://schemas.openxmlformats.org/officeDocument/2006/relationships/tags" Target="../tags/tag321.xml"/><Relationship Id="rId29" Type="http://schemas.openxmlformats.org/officeDocument/2006/relationships/tags" Target="../tags/tag347.xml"/><Relationship Id="rId28" Type="http://schemas.openxmlformats.org/officeDocument/2006/relationships/tags" Target="../tags/tag346.xml"/><Relationship Id="rId27" Type="http://schemas.openxmlformats.org/officeDocument/2006/relationships/tags" Target="../tags/tag345.xml"/><Relationship Id="rId26" Type="http://schemas.openxmlformats.org/officeDocument/2006/relationships/tags" Target="../tags/tag344.xml"/><Relationship Id="rId25" Type="http://schemas.openxmlformats.org/officeDocument/2006/relationships/tags" Target="../tags/tag343.xml"/><Relationship Id="rId24" Type="http://schemas.openxmlformats.org/officeDocument/2006/relationships/tags" Target="../tags/tag342.xml"/><Relationship Id="rId23" Type="http://schemas.openxmlformats.org/officeDocument/2006/relationships/tags" Target="../tags/tag341.xml"/><Relationship Id="rId22" Type="http://schemas.openxmlformats.org/officeDocument/2006/relationships/tags" Target="../tags/tag340.xml"/><Relationship Id="rId21" Type="http://schemas.openxmlformats.org/officeDocument/2006/relationships/tags" Target="../tags/tag339.xml"/><Relationship Id="rId20" Type="http://schemas.openxmlformats.org/officeDocument/2006/relationships/tags" Target="../tags/tag338.xml"/><Relationship Id="rId2" Type="http://schemas.openxmlformats.org/officeDocument/2006/relationships/tags" Target="../tags/tag320.xml"/><Relationship Id="rId19" Type="http://schemas.openxmlformats.org/officeDocument/2006/relationships/tags" Target="../tags/tag337.xml"/><Relationship Id="rId18" Type="http://schemas.openxmlformats.org/officeDocument/2006/relationships/tags" Target="../tags/tag336.xml"/><Relationship Id="rId17" Type="http://schemas.openxmlformats.org/officeDocument/2006/relationships/tags" Target="../tags/tag335.xml"/><Relationship Id="rId16" Type="http://schemas.openxmlformats.org/officeDocument/2006/relationships/tags" Target="../tags/tag334.xml"/><Relationship Id="rId15" Type="http://schemas.openxmlformats.org/officeDocument/2006/relationships/tags" Target="../tags/tag333.xml"/><Relationship Id="rId14" Type="http://schemas.openxmlformats.org/officeDocument/2006/relationships/tags" Target="../tags/tag332.xml"/><Relationship Id="rId13" Type="http://schemas.openxmlformats.org/officeDocument/2006/relationships/tags" Target="../tags/tag331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tags" Target="../tags/tag31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385.xml"/><Relationship Id="rId27" Type="http://schemas.openxmlformats.org/officeDocument/2006/relationships/tags" Target="../tags/tag384.xml"/><Relationship Id="rId26" Type="http://schemas.openxmlformats.org/officeDocument/2006/relationships/tags" Target="../tags/tag383.xml"/><Relationship Id="rId25" Type="http://schemas.openxmlformats.org/officeDocument/2006/relationships/tags" Target="../tags/tag382.xml"/><Relationship Id="rId24" Type="http://schemas.openxmlformats.org/officeDocument/2006/relationships/tags" Target="../tags/tag381.xml"/><Relationship Id="rId23" Type="http://schemas.openxmlformats.org/officeDocument/2006/relationships/tags" Target="../tags/tag380.xml"/><Relationship Id="rId22" Type="http://schemas.openxmlformats.org/officeDocument/2006/relationships/tags" Target="../tags/tag379.xml"/><Relationship Id="rId21" Type="http://schemas.openxmlformats.org/officeDocument/2006/relationships/tags" Target="../tags/tag378.xml"/><Relationship Id="rId20" Type="http://schemas.openxmlformats.org/officeDocument/2006/relationships/tags" Target="../tags/tag377.xml"/><Relationship Id="rId2" Type="http://schemas.openxmlformats.org/officeDocument/2006/relationships/tags" Target="../tags/tag359.xml"/><Relationship Id="rId19" Type="http://schemas.openxmlformats.org/officeDocument/2006/relationships/tags" Target="../tags/tag376.xml"/><Relationship Id="rId18" Type="http://schemas.openxmlformats.org/officeDocument/2006/relationships/tags" Target="../tags/tag375.xml"/><Relationship Id="rId17" Type="http://schemas.openxmlformats.org/officeDocument/2006/relationships/tags" Target="../tags/tag374.xml"/><Relationship Id="rId16" Type="http://schemas.openxmlformats.org/officeDocument/2006/relationships/tags" Target="../tags/tag373.xml"/><Relationship Id="rId15" Type="http://schemas.openxmlformats.org/officeDocument/2006/relationships/tags" Target="../tags/tag372.xml"/><Relationship Id="rId14" Type="http://schemas.openxmlformats.org/officeDocument/2006/relationships/tags" Target="../tags/tag371.xml"/><Relationship Id="rId13" Type="http://schemas.openxmlformats.org/officeDocument/2006/relationships/tags" Target="../tags/tag370.xml"/><Relationship Id="rId12" Type="http://schemas.openxmlformats.org/officeDocument/2006/relationships/tags" Target="../tags/tag369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58.xml"/></Relationships>
</file>

<file path=ppt/slides/_rels/slide19.xml.rels><?xml version="1.0" encoding="UTF-8" standalone="yes"?>
<Relationships xmlns="http://schemas.openxmlformats.org/package/2006/relationships"><Relationship Id="rId99" Type="http://schemas.openxmlformats.org/officeDocument/2006/relationships/tags" Target="../tags/tag484.xml"/><Relationship Id="rId98" Type="http://schemas.openxmlformats.org/officeDocument/2006/relationships/tags" Target="../tags/tag483.xml"/><Relationship Id="rId97" Type="http://schemas.openxmlformats.org/officeDocument/2006/relationships/tags" Target="../tags/tag482.xml"/><Relationship Id="rId96" Type="http://schemas.openxmlformats.org/officeDocument/2006/relationships/tags" Target="../tags/tag481.xml"/><Relationship Id="rId95" Type="http://schemas.openxmlformats.org/officeDocument/2006/relationships/tags" Target="../tags/tag480.xml"/><Relationship Id="rId94" Type="http://schemas.openxmlformats.org/officeDocument/2006/relationships/tags" Target="../tags/tag479.xml"/><Relationship Id="rId93" Type="http://schemas.openxmlformats.org/officeDocument/2006/relationships/tags" Target="../tags/tag478.xml"/><Relationship Id="rId92" Type="http://schemas.openxmlformats.org/officeDocument/2006/relationships/tags" Target="../tags/tag477.xml"/><Relationship Id="rId91" Type="http://schemas.openxmlformats.org/officeDocument/2006/relationships/tags" Target="../tags/tag476.xml"/><Relationship Id="rId90" Type="http://schemas.openxmlformats.org/officeDocument/2006/relationships/tags" Target="../tags/tag475.xml"/><Relationship Id="rId9" Type="http://schemas.openxmlformats.org/officeDocument/2006/relationships/tags" Target="../tags/tag394.xml"/><Relationship Id="rId89" Type="http://schemas.openxmlformats.org/officeDocument/2006/relationships/tags" Target="../tags/tag474.xml"/><Relationship Id="rId88" Type="http://schemas.openxmlformats.org/officeDocument/2006/relationships/tags" Target="../tags/tag473.xml"/><Relationship Id="rId87" Type="http://schemas.openxmlformats.org/officeDocument/2006/relationships/tags" Target="../tags/tag472.xml"/><Relationship Id="rId86" Type="http://schemas.openxmlformats.org/officeDocument/2006/relationships/tags" Target="../tags/tag471.xml"/><Relationship Id="rId85" Type="http://schemas.openxmlformats.org/officeDocument/2006/relationships/tags" Target="../tags/tag470.xml"/><Relationship Id="rId84" Type="http://schemas.openxmlformats.org/officeDocument/2006/relationships/tags" Target="../tags/tag469.xml"/><Relationship Id="rId83" Type="http://schemas.openxmlformats.org/officeDocument/2006/relationships/tags" Target="../tags/tag468.xml"/><Relationship Id="rId82" Type="http://schemas.openxmlformats.org/officeDocument/2006/relationships/tags" Target="../tags/tag467.xml"/><Relationship Id="rId81" Type="http://schemas.openxmlformats.org/officeDocument/2006/relationships/tags" Target="../tags/tag466.xml"/><Relationship Id="rId80" Type="http://schemas.openxmlformats.org/officeDocument/2006/relationships/tags" Target="../tags/tag465.xml"/><Relationship Id="rId8" Type="http://schemas.openxmlformats.org/officeDocument/2006/relationships/tags" Target="../tags/tag393.xml"/><Relationship Id="rId79" Type="http://schemas.openxmlformats.org/officeDocument/2006/relationships/tags" Target="../tags/tag464.xml"/><Relationship Id="rId78" Type="http://schemas.openxmlformats.org/officeDocument/2006/relationships/tags" Target="../tags/tag463.xml"/><Relationship Id="rId77" Type="http://schemas.openxmlformats.org/officeDocument/2006/relationships/tags" Target="../tags/tag462.xml"/><Relationship Id="rId76" Type="http://schemas.openxmlformats.org/officeDocument/2006/relationships/tags" Target="../tags/tag461.xml"/><Relationship Id="rId75" Type="http://schemas.openxmlformats.org/officeDocument/2006/relationships/tags" Target="../tags/tag460.xml"/><Relationship Id="rId74" Type="http://schemas.openxmlformats.org/officeDocument/2006/relationships/tags" Target="../tags/tag459.xml"/><Relationship Id="rId73" Type="http://schemas.openxmlformats.org/officeDocument/2006/relationships/tags" Target="../tags/tag458.xml"/><Relationship Id="rId72" Type="http://schemas.openxmlformats.org/officeDocument/2006/relationships/tags" Target="../tags/tag457.xml"/><Relationship Id="rId71" Type="http://schemas.openxmlformats.org/officeDocument/2006/relationships/tags" Target="../tags/tag456.xml"/><Relationship Id="rId70" Type="http://schemas.openxmlformats.org/officeDocument/2006/relationships/tags" Target="../tags/tag455.xml"/><Relationship Id="rId7" Type="http://schemas.openxmlformats.org/officeDocument/2006/relationships/tags" Target="../tags/tag392.xml"/><Relationship Id="rId69" Type="http://schemas.openxmlformats.org/officeDocument/2006/relationships/tags" Target="../tags/tag454.xml"/><Relationship Id="rId68" Type="http://schemas.openxmlformats.org/officeDocument/2006/relationships/tags" Target="../tags/tag453.xml"/><Relationship Id="rId67" Type="http://schemas.openxmlformats.org/officeDocument/2006/relationships/tags" Target="../tags/tag452.xml"/><Relationship Id="rId66" Type="http://schemas.openxmlformats.org/officeDocument/2006/relationships/tags" Target="../tags/tag451.xml"/><Relationship Id="rId65" Type="http://schemas.openxmlformats.org/officeDocument/2006/relationships/tags" Target="../tags/tag450.xml"/><Relationship Id="rId64" Type="http://schemas.openxmlformats.org/officeDocument/2006/relationships/tags" Target="../tags/tag449.xml"/><Relationship Id="rId63" Type="http://schemas.openxmlformats.org/officeDocument/2006/relationships/tags" Target="../tags/tag448.xml"/><Relationship Id="rId62" Type="http://schemas.openxmlformats.org/officeDocument/2006/relationships/tags" Target="../tags/tag447.xml"/><Relationship Id="rId61" Type="http://schemas.openxmlformats.org/officeDocument/2006/relationships/tags" Target="../tags/tag446.xml"/><Relationship Id="rId60" Type="http://schemas.openxmlformats.org/officeDocument/2006/relationships/tags" Target="../tags/tag445.xml"/><Relationship Id="rId6" Type="http://schemas.openxmlformats.org/officeDocument/2006/relationships/tags" Target="../tags/tag391.xml"/><Relationship Id="rId59" Type="http://schemas.openxmlformats.org/officeDocument/2006/relationships/tags" Target="../tags/tag444.xml"/><Relationship Id="rId58" Type="http://schemas.openxmlformats.org/officeDocument/2006/relationships/tags" Target="../tags/tag443.xml"/><Relationship Id="rId57" Type="http://schemas.openxmlformats.org/officeDocument/2006/relationships/tags" Target="../tags/tag442.xml"/><Relationship Id="rId56" Type="http://schemas.openxmlformats.org/officeDocument/2006/relationships/tags" Target="../tags/tag441.xml"/><Relationship Id="rId55" Type="http://schemas.openxmlformats.org/officeDocument/2006/relationships/tags" Target="../tags/tag440.xml"/><Relationship Id="rId54" Type="http://schemas.openxmlformats.org/officeDocument/2006/relationships/tags" Target="../tags/tag439.xml"/><Relationship Id="rId53" Type="http://schemas.openxmlformats.org/officeDocument/2006/relationships/tags" Target="../tags/tag438.xml"/><Relationship Id="rId52" Type="http://schemas.openxmlformats.org/officeDocument/2006/relationships/tags" Target="../tags/tag437.xml"/><Relationship Id="rId51" Type="http://schemas.openxmlformats.org/officeDocument/2006/relationships/tags" Target="../tags/tag436.xml"/><Relationship Id="rId50" Type="http://schemas.openxmlformats.org/officeDocument/2006/relationships/tags" Target="../tags/tag435.xml"/><Relationship Id="rId5" Type="http://schemas.openxmlformats.org/officeDocument/2006/relationships/tags" Target="../tags/tag390.xml"/><Relationship Id="rId49" Type="http://schemas.openxmlformats.org/officeDocument/2006/relationships/tags" Target="../tags/tag434.xml"/><Relationship Id="rId48" Type="http://schemas.openxmlformats.org/officeDocument/2006/relationships/tags" Target="../tags/tag433.xml"/><Relationship Id="rId47" Type="http://schemas.openxmlformats.org/officeDocument/2006/relationships/tags" Target="../tags/tag432.xml"/><Relationship Id="rId46" Type="http://schemas.openxmlformats.org/officeDocument/2006/relationships/tags" Target="../tags/tag431.xml"/><Relationship Id="rId45" Type="http://schemas.openxmlformats.org/officeDocument/2006/relationships/tags" Target="../tags/tag430.xml"/><Relationship Id="rId44" Type="http://schemas.openxmlformats.org/officeDocument/2006/relationships/tags" Target="../tags/tag429.xml"/><Relationship Id="rId43" Type="http://schemas.openxmlformats.org/officeDocument/2006/relationships/tags" Target="../tags/tag428.xml"/><Relationship Id="rId42" Type="http://schemas.openxmlformats.org/officeDocument/2006/relationships/tags" Target="../tags/tag427.xml"/><Relationship Id="rId41" Type="http://schemas.openxmlformats.org/officeDocument/2006/relationships/tags" Target="../tags/tag426.xml"/><Relationship Id="rId40" Type="http://schemas.openxmlformats.org/officeDocument/2006/relationships/tags" Target="../tags/tag425.xml"/><Relationship Id="rId4" Type="http://schemas.openxmlformats.org/officeDocument/2006/relationships/tags" Target="../tags/tag389.xml"/><Relationship Id="rId39" Type="http://schemas.openxmlformats.org/officeDocument/2006/relationships/tags" Target="../tags/tag424.xml"/><Relationship Id="rId38" Type="http://schemas.openxmlformats.org/officeDocument/2006/relationships/tags" Target="../tags/tag423.xml"/><Relationship Id="rId37" Type="http://schemas.openxmlformats.org/officeDocument/2006/relationships/tags" Target="../tags/tag422.xml"/><Relationship Id="rId36" Type="http://schemas.openxmlformats.org/officeDocument/2006/relationships/tags" Target="../tags/tag421.xml"/><Relationship Id="rId35" Type="http://schemas.openxmlformats.org/officeDocument/2006/relationships/tags" Target="../tags/tag420.xml"/><Relationship Id="rId34" Type="http://schemas.openxmlformats.org/officeDocument/2006/relationships/tags" Target="../tags/tag419.xml"/><Relationship Id="rId33" Type="http://schemas.openxmlformats.org/officeDocument/2006/relationships/tags" Target="../tags/tag418.xml"/><Relationship Id="rId32" Type="http://schemas.openxmlformats.org/officeDocument/2006/relationships/tags" Target="../tags/tag417.xml"/><Relationship Id="rId31" Type="http://schemas.openxmlformats.org/officeDocument/2006/relationships/tags" Target="../tags/tag416.xml"/><Relationship Id="rId30" Type="http://schemas.openxmlformats.org/officeDocument/2006/relationships/tags" Target="../tags/tag415.xml"/><Relationship Id="rId3" Type="http://schemas.openxmlformats.org/officeDocument/2006/relationships/tags" Target="../tags/tag388.xml"/><Relationship Id="rId29" Type="http://schemas.openxmlformats.org/officeDocument/2006/relationships/tags" Target="../tags/tag414.xml"/><Relationship Id="rId28" Type="http://schemas.openxmlformats.org/officeDocument/2006/relationships/tags" Target="../tags/tag413.xml"/><Relationship Id="rId27" Type="http://schemas.openxmlformats.org/officeDocument/2006/relationships/tags" Target="../tags/tag412.xml"/><Relationship Id="rId26" Type="http://schemas.openxmlformats.org/officeDocument/2006/relationships/tags" Target="../tags/tag411.xml"/><Relationship Id="rId25" Type="http://schemas.openxmlformats.org/officeDocument/2006/relationships/tags" Target="../tags/tag410.xml"/><Relationship Id="rId24" Type="http://schemas.openxmlformats.org/officeDocument/2006/relationships/tags" Target="../tags/tag409.xml"/><Relationship Id="rId23" Type="http://schemas.openxmlformats.org/officeDocument/2006/relationships/tags" Target="../tags/tag408.xml"/><Relationship Id="rId22" Type="http://schemas.openxmlformats.org/officeDocument/2006/relationships/tags" Target="../tags/tag407.xml"/><Relationship Id="rId21" Type="http://schemas.openxmlformats.org/officeDocument/2006/relationships/tags" Target="../tags/tag406.xml"/><Relationship Id="rId20" Type="http://schemas.openxmlformats.org/officeDocument/2006/relationships/tags" Target="../tags/tag405.xml"/><Relationship Id="rId2" Type="http://schemas.openxmlformats.org/officeDocument/2006/relationships/tags" Target="../tags/tag387.xml"/><Relationship Id="rId19" Type="http://schemas.openxmlformats.org/officeDocument/2006/relationships/tags" Target="../tags/tag404.xml"/><Relationship Id="rId18" Type="http://schemas.openxmlformats.org/officeDocument/2006/relationships/tags" Target="../tags/tag403.xml"/><Relationship Id="rId17" Type="http://schemas.openxmlformats.org/officeDocument/2006/relationships/tags" Target="../tags/tag402.xml"/><Relationship Id="rId16" Type="http://schemas.openxmlformats.org/officeDocument/2006/relationships/tags" Target="../tags/tag401.xml"/><Relationship Id="rId15" Type="http://schemas.openxmlformats.org/officeDocument/2006/relationships/tags" Target="../tags/tag400.xml"/><Relationship Id="rId14" Type="http://schemas.openxmlformats.org/officeDocument/2006/relationships/tags" Target="../tags/tag399.xml"/><Relationship Id="rId13" Type="http://schemas.openxmlformats.org/officeDocument/2006/relationships/tags" Target="../tags/tag398.xml"/><Relationship Id="rId12" Type="http://schemas.openxmlformats.org/officeDocument/2006/relationships/tags" Target="../tags/tag397.xml"/><Relationship Id="rId11" Type="http://schemas.openxmlformats.org/officeDocument/2006/relationships/tags" Target="../tags/tag396.xml"/><Relationship Id="rId105" Type="http://schemas.openxmlformats.org/officeDocument/2006/relationships/slideLayout" Target="../slideLayouts/slideLayout13.xml"/><Relationship Id="rId104" Type="http://schemas.openxmlformats.org/officeDocument/2006/relationships/tags" Target="../tags/tag489.xml"/><Relationship Id="rId103" Type="http://schemas.openxmlformats.org/officeDocument/2006/relationships/tags" Target="../tags/tag488.xml"/><Relationship Id="rId102" Type="http://schemas.openxmlformats.org/officeDocument/2006/relationships/tags" Target="../tags/tag487.xml"/><Relationship Id="rId101" Type="http://schemas.openxmlformats.org/officeDocument/2006/relationships/tags" Target="../tags/tag486.xml"/><Relationship Id="rId100" Type="http://schemas.openxmlformats.org/officeDocument/2006/relationships/tags" Target="../tags/tag485.xml"/><Relationship Id="rId10" Type="http://schemas.openxmlformats.org/officeDocument/2006/relationships/tags" Target="../tags/tag395.xml"/><Relationship Id="rId1" Type="http://schemas.openxmlformats.org/officeDocument/2006/relationships/tags" Target="../tags/tag38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76.xml"/><Relationship Id="rId13" Type="http://schemas.openxmlformats.org/officeDocument/2006/relationships/image" Target="../media/image7.png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98.xml"/><Relationship Id="rId88" Type="http://schemas.openxmlformats.org/officeDocument/2006/relationships/slideLayout" Target="../slideLayouts/slideLayout12.xml"/><Relationship Id="rId87" Type="http://schemas.openxmlformats.org/officeDocument/2006/relationships/tags" Target="../tags/tag576.xml"/><Relationship Id="rId86" Type="http://schemas.openxmlformats.org/officeDocument/2006/relationships/tags" Target="../tags/tag575.xml"/><Relationship Id="rId85" Type="http://schemas.openxmlformats.org/officeDocument/2006/relationships/tags" Target="../tags/tag574.xml"/><Relationship Id="rId84" Type="http://schemas.openxmlformats.org/officeDocument/2006/relationships/tags" Target="../tags/tag573.xml"/><Relationship Id="rId83" Type="http://schemas.openxmlformats.org/officeDocument/2006/relationships/tags" Target="../tags/tag572.xml"/><Relationship Id="rId82" Type="http://schemas.openxmlformats.org/officeDocument/2006/relationships/tags" Target="../tags/tag571.xml"/><Relationship Id="rId81" Type="http://schemas.openxmlformats.org/officeDocument/2006/relationships/tags" Target="../tags/tag570.xml"/><Relationship Id="rId80" Type="http://schemas.openxmlformats.org/officeDocument/2006/relationships/tags" Target="../tags/tag569.xml"/><Relationship Id="rId8" Type="http://schemas.openxmlformats.org/officeDocument/2006/relationships/tags" Target="../tags/tag497.xml"/><Relationship Id="rId79" Type="http://schemas.openxmlformats.org/officeDocument/2006/relationships/tags" Target="../tags/tag568.xml"/><Relationship Id="rId78" Type="http://schemas.openxmlformats.org/officeDocument/2006/relationships/tags" Target="../tags/tag567.xml"/><Relationship Id="rId77" Type="http://schemas.openxmlformats.org/officeDocument/2006/relationships/tags" Target="../tags/tag566.xml"/><Relationship Id="rId76" Type="http://schemas.openxmlformats.org/officeDocument/2006/relationships/tags" Target="../tags/tag565.xml"/><Relationship Id="rId75" Type="http://schemas.openxmlformats.org/officeDocument/2006/relationships/tags" Target="../tags/tag564.xml"/><Relationship Id="rId74" Type="http://schemas.openxmlformats.org/officeDocument/2006/relationships/tags" Target="../tags/tag563.xml"/><Relationship Id="rId73" Type="http://schemas.openxmlformats.org/officeDocument/2006/relationships/tags" Target="../tags/tag562.xml"/><Relationship Id="rId72" Type="http://schemas.openxmlformats.org/officeDocument/2006/relationships/tags" Target="../tags/tag561.xml"/><Relationship Id="rId71" Type="http://schemas.openxmlformats.org/officeDocument/2006/relationships/tags" Target="../tags/tag560.xml"/><Relationship Id="rId70" Type="http://schemas.openxmlformats.org/officeDocument/2006/relationships/tags" Target="../tags/tag559.xml"/><Relationship Id="rId7" Type="http://schemas.openxmlformats.org/officeDocument/2006/relationships/tags" Target="../tags/tag496.xml"/><Relationship Id="rId69" Type="http://schemas.openxmlformats.org/officeDocument/2006/relationships/tags" Target="../tags/tag558.xml"/><Relationship Id="rId68" Type="http://schemas.openxmlformats.org/officeDocument/2006/relationships/tags" Target="../tags/tag557.xml"/><Relationship Id="rId67" Type="http://schemas.openxmlformats.org/officeDocument/2006/relationships/tags" Target="../tags/tag556.xml"/><Relationship Id="rId66" Type="http://schemas.openxmlformats.org/officeDocument/2006/relationships/tags" Target="../tags/tag555.xml"/><Relationship Id="rId65" Type="http://schemas.openxmlformats.org/officeDocument/2006/relationships/tags" Target="../tags/tag554.xml"/><Relationship Id="rId64" Type="http://schemas.openxmlformats.org/officeDocument/2006/relationships/tags" Target="../tags/tag553.xml"/><Relationship Id="rId63" Type="http://schemas.openxmlformats.org/officeDocument/2006/relationships/tags" Target="../tags/tag552.xml"/><Relationship Id="rId62" Type="http://schemas.openxmlformats.org/officeDocument/2006/relationships/tags" Target="../tags/tag551.xml"/><Relationship Id="rId61" Type="http://schemas.openxmlformats.org/officeDocument/2006/relationships/tags" Target="../tags/tag550.xml"/><Relationship Id="rId60" Type="http://schemas.openxmlformats.org/officeDocument/2006/relationships/tags" Target="../tags/tag549.xml"/><Relationship Id="rId6" Type="http://schemas.openxmlformats.org/officeDocument/2006/relationships/tags" Target="../tags/tag495.xml"/><Relationship Id="rId59" Type="http://schemas.openxmlformats.org/officeDocument/2006/relationships/tags" Target="../tags/tag548.xml"/><Relationship Id="rId58" Type="http://schemas.openxmlformats.org/officeDocument/2006/relationships/tags" Target="../tags/tag547.xml"/><Relationship Id="rId57" Type="http://schemas.openxmlformats.org/officeDocument/2006/relationships/tags" Target="../tags/tag546.xml"/><Relationship Id="rId56" Type="http://schemas.openxmlformats.org/officeDocument/2006/relationships/tags" Target="../tags/tag545.xml"/><Relationship Id="rId55" Type="http://schemas.openxmlformats.org/officeDocument/2006/relationships/tags" Target="../tags/tag544.xml"/><Relationship Id="rId54" Type="http://schemas.openxmlformats.org/officeDocument/2006/relationships/tags" Target="../tags/tag543.xml"/><Relationship Id="rId53" Type="http://schemas.openxmlformats.org/officeDocument/2006/relationships/tags" Target="../tags/tag542.xml"/><Relationship Id="rId52" Type="http://schemas.openxmlformats.org/officeDocument/2006/relationships/tags" Target="../tags/tag541.xml"/><Relationship Id="rId51" Type="http://schemas.openxmlformats.org/officeDocument/2006/relationships/tags" Target="../tags/tag540.xml"/><Relationship Id="rId50" Type="http://schemas.openxmlformats.org/officeDocument/2006/relationships/tags" Target="../tags/tag539.xml"/><Relationship Id="rId5" Type="http://schemas.openxmlformats.org/officeDocument/2006/relationships/tags" Target="../tags/tag494.xml"/><Relationship Id="rId49" Type="http://schemas.openxmlformats.org/officeDocument/2006/relationships/tags" Target="../tags/tag538.xml"/><Relationship Id="rId48" Type="http://schemas.openxmlformats.org/officeDocument/2006/relationships/tags" Target="../tags/tag537.xml"/><Relationship Id="rId47" Type="http://schemas.openxmlformats.org/officeDocument/2006/relationships/tags" Target="../tags/tag536.xml"/><Relationship Id="rId46" Type="http://schemas.openxmlformats.org/officeDocument/2006/relationships/tags" Target="../tags/tag535.xml"/><Relationship Id="rId45" Type="http://schemas.openxmlformats.org/officeDocument/2006/relationships/tags" Target="../tags/tag534.xml"/><Relationship Id="rId44" Type="http://schemas.openxmlformats.org/officeDocument/2006/relationships/tags" Target="../tags/tag533.xml"/><Relationship Id="rId43" Type="http://schemas.openxmlformats.org/officeDocument/2006/relationships/tags" Target="../tags/tag532.xml"/><Relationship Id="rId42" Type="http://schemas.openxmlformats.org/officeDocument/2006/relationships/tags" Target="../tags/tag531.xml"/><Relationship Id="rId41" Type="http://schemas.openxmlformats.org/officeDocument/2006/relationships/tags" Target="../tags/tag530.xml"/><Relationship Id="rId40" Type="http://schemas.openxmlformats.org/officeDocument/2006/relationships/tags" Target="../tags/tag529.xml"/><Relationship Id="rId4" Type="http://schemas.openxmlformats.org/officeDocument/2006/relationships/tags" Target="../tags/tag493.xml"/><Relationship Id="rId39" Type="http://schemas.openxmlformats.org/officeDocument/2006/relationships/tags" Target="../tags/tag528.xml"/><Relationship Id="rId38" Type="http://schemas.openxmlformats.org/officeDocument/2006/relationships/tags" Target="../tags/tag527.xml"/><Relationship Id="rId37" Type="http://schemas.openxmlformats.org/officeDocument/2006/relationships/tags" Target="../tags/tag526.xml"/><Relationship Id="rId36" Type="http://schemas.openxmlformats.org/officeDocument/2006/relationships/tags" Target="../tags/tag525.xml"/><Relationship Id="rId35" Type="http://schemas.openxmlformats.org/officeDocument/2006/relationships/tags" Target="../tags/tag524.xml"/><Relationship Id="rId34" Type="http://schemas.openxmlformats.org/officeDocument/2006/relationships/tags" Target="../tags/tag523.xml"/><Relationship Id="rId33" Type="http://schemas.openxmlformats.org/officeDocument/2006/relationships/tags" Target="../tags/tag522.xml"/><Relationship Id="rId32" Type="http://schemas.openxmlformats.org/officeDocument/2006/relationships/tags" Target="../tags/tag521.xml"/><Relationship Id="rId31" Type="http://schemas.openxmlformats.org/officeDocument/2006/relationships/tags" Target="../tags/tag520.xml"/><Relationship Id="rId30" Type="http://schemas.openxmlformats.org/officeDocument/2006/relationships/tags" Target="../tags/tag519.xml"/><Relationship Id="rId3" Type="http://schemas.openxmlformats.org/officeDocument/2006/relationships/tags" Target="../tags/tag492.xml"/><Relationship Id="rId29" Type="http://schemas.openxmlformats.org/officeDocument/2006/relationships/tags" Target="../tags/tag518.xml"/><Relationship Id="rId28" Type="http://schemas.openxmlformats.org/officeDocument/2006/relationships/tags" Target="../tags/tag517.xml"/><Relationship Id="rId27" Type="http://schemas.openxmlformats.org/officeDocument/2006/relationships/tags" Target="../tags/tag516.xml"/><Relationship Id="rId26" Type="http://schemas.openxmlformats.org/officeDocument/2006/relationships/tags" Target="../tags/tag515.xml"/><Relationship Id="rId25" Type="http://schemas.openxmlformats.org/officeDocument/2006/relationships/tags" Target="../tags/tag514.xml"/><Relationship Id="rId24" Type="http://schemas.openxmlformats.org/officeDocument/2006/relationships/tags" Target="../tags/tag513.xml"/><Relationship Id="rId23" Type="http://schemas.openxmlformats.org/officeDocument/2006/relationships/tags" Target="../tags/tag512.xml"/><Relationship Id="rId22" Type="http://schemas.openxmlformats.org/officeDocument/2006/relationships/tags" Target="../tags/tag511.xml"/><Relationship Id="rId21" Type="http://schemas.openxmlformats.org/officeDocument/2006/relationships/tags" Target="../tags/tag510.xml"/><Relationship Id="rId20" Type="http://schemas.openxmlformats.org/officeDocument/2006/relationships/tags" Target="../tags/tag509.xml"/><Relationship Id="rId2" Type="http://schemas.openxmlformats.org/officeDocument/2006/relationships/tags" Target="../tags/tag491.xml"/><Relationship Id="rId19" Type="http://schemas.openxmlformats.org/officeDocument/2006/relationships/tags" Target="../tags/tag508.xml"/><Relationship Id="rId18" Type="http://schemas.openxmlformats.org/officeDocument/2006/relationships/tags" Target="../tags/tag507.xml"/><Relationship Id="rId17" Type="http://schemas.openxmlformats.org/officeDocument/2006/relationships/tags" Target="../tags/tag506.xml"/><Relationship Id="rId16" Type="http://schemas.openxmlformats.org/officeDocument/2006/relationships/tags" Target="../tags/tag505.xml"/><Relationship Id="rId15" Type="http://schemas.openxmlformats.org/officeDocument/2006/relationships/tags" Target="../tags/tag504.xml"/><Relationship Id="rId14" Type="http://schemas.openxmlformats.org/officeDocument/2006/relationships/tags" Target="../tags/tag503.xml"/><Relationship Id="rId13" Type="http://schemas.openxmlformats.org/officeDocument/2006/relationships/tags" Target="../tags/tag502.xml"/><Relationship Id="rId12" Type="http://schemas.openxmlformats.org/officeDocument/2006/relationships/tags" Target="../tags/tag501.xml"/><Relationship Id="rId11" Type="http://schemas.openxmlformats.org/officeDocument/2006/relationships/tags" Target="../tags/tag500.xml"/><Relationship Id="rId10" Type="http://schemas.openxmlformats.org/officeDocument/2006/relationships/tags" Target="../tags/tag499.xml"/><Relationship Id="rId1" Type="http://schemas.openxmlformats.org/officeDocument/2006/relationships/tags" Target="../tags/tag490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80.xml"/><Relationship Id="rId4" Type="http://schemas.openxmlformats.org/officeDocument/2006/relationships/tags" Target="../tags/tag579.xml"/><Relationship Id="rId3" Type="http://schemas.openxmlformats.org/officeDocument/2006/relationships/tags" Target="../tags/tag578.xml"/><Relationship Id="rId2" Type="http://schemas.openxmlformats.org/officeDocument/2006/relationships/image" Target="../media/image10.png"/><Relationship Id="rId1" Type="http://schemas.openxmlformats.org/officeDocument/2006/relationships/tags" Target="../tags/tag57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116.xml"/><Relationship Id="rId27" Type="http://schemas.openxmlformats.org/officeDocument/2006/relationships/image" Target="../media/image8.png"/><Relationship Id="rId26" Type="http://schemas.openxmlformats.org/officeDocument/2006/relationships/tags" Target="../tags/tag115.xml"/><Relationship Id="rId25" Type="http://schemas.openxmlformats.org/officeDocument/2006/relationships/tags" Target="../tags/tag114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tags" Target="../tags/tag91.xml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7" Type="http://schemas.openxmlformats.org/officeDocument/2006/relationships/slideLayout" Target="../slideLayouts/slideLayout7.xml"/><Relationship Id="rId36" Type="http://schemas.openxmlformats.org/officeDocument/2006/relationships/tags" Target="../tags/tag152.xml"/><Relationship Id="rId35" Type="http://schemas.openxmlformats.org/officeDocument/2006/relationships/tags" Target="../tags/tag151.xml"/><Relationship Id="rId34" Type="http://schemas.openxmlformats.org/officeDocument/2006/relationships/tags" Target="../tags/tag150.xml"/><Relationship Id="rId33" Type="http://schemas.openxmlformats.org/officeDocument/2006/relationships/tags" Target="../tags/tag149.xml"/><Relationship Id="rId32" Type="http://schemas.openxmlformats.org/officeDocument/2006/relationships/tags" Target="../tags/tag148.xml"/><Relationship Id="rId31" Type="http://schemas.openxmlformats.org/officeDocument/2006/relationships/tags" Target="../tags/tag147.xml"/><Relationship Id="rId30" Type="http://schemas.openxmlformats.org/officeDocument/2006/relationships/tags" Target="../tags/tag146.xml"/><Relationship Id="rId3" Type="http://schemas.openxmlformats.org/officeDocument/2006/relationships/tags" Target="../tags/tag119.xml"/><Relationship Id="rId29" Type="http://schemas.openxmlformats.org/officeDocument/2006/relationships/tags" Target="../tags/tag145.xml"/><Relationship Id="rId28" Type="http://schemas.openxmlformats.org/officeDocument/2006/relationships/tags" Target="../tags/tag144.xml"/><Relationship Id="rId27" Type="http://schemas.openxmlformats.org/officeDocument/2006/relationships/tags" Target="../tags/tag143.xml"/><Relationship Id="rId26" Type="http://schemas.openxmlformats.org/officeDocument/2006/relationships/tags" Target="../tags/tag14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tags" Target="../tags/tag118.xml"/><Relationship Id="rId19" Type="http://schemas.openxmlformats.org/officeDocument/2006/relationships/tags" Target="../tags/tag135.xml"/><Relationship Id="rId18" Type="http://schemas.openxmlformats.org/officeDocument/2006/relationships/tags" Target="../tags/tag134.xml"/><Relationship Id="rId17" Type="http://schemas.openxmlformats.org/officeDocument/2006/relationships/tags" Target="../tags/tag133.xml"/><Relationship Id="rId16" Type="http://schemas.openxmlformats.org/officeDocument/2006/relationships/tags" Target="../tags/tag132.xml"/><Relationship Id="rId15" Type="http://schemas.openxmlformats.org/officeDocument/2006/relationships/tags" Target="../tags/tag131.xml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9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1" Type="http://schemas.openxmlformats.org/officeDocument/2006/relationships/slideLayout" Target="../slideLayouts/slideLayout13.xml"/><Relationship Id="rId30" Type="http://schemas.openxmlformats.org/officeDocument/2006/relationships/tags" Target="../tags/tag208.xml"/><Relationship Id="rId3" Type="http://schemas.openxmlformats.org/officeDocument/2006/relationships/tags" Target="../tags/tag181.xml"/><Relationship Id="rId29" Type="http://schemas.openxmlformats.org/officeDocument/2006/relationships/tags" Target="../tags/tag207.xml"/><Relationship Id="rId28" Type="http://schemas.openxmlformats.org/officeDocument/2006/relationships/tags" Target="../tags/tag206.xml"/><Relationship Id="rId27" Type="http://schemas.openxmlformats.org/officeDocument/2006/relationships/tags" Target="../tags/tag205.xml"/><Relationship Id="rId26" Type="http://schemas.openxmlformats.org/officeDocument/2006/relationships/tags" Target="../tags/tag204.xml"/><Relationship Id="rId25" Type="http://schemas.openxmlformats.org/officeDocument/2006/relationships/tags" Target="../tags/tag203.xml"/><Relationship Id="rId24" Type="http://schemas.openxmlformats.org/officeDocument/2006/relationships/tags" Target="../tags/tag202.xml"/><Relationship Id="rId23" Type="http://schemas.openxmlformats.org/officeDocument/2006/relationships/tags" Target="../tags/tag201.xml"/><Relationship Id="rId22" Type="http://schemas.openxmlformats.org/officeDocument/2006/relationships/tags" Target="../tags/tag200.xml"/><Relationship Id="rId21" Type="http://schemas.openxmlformats.org/officeDocument/2006/relationships/tags" Target="../tags/tag199.xml"/><Relationship Id="rId20" Type="http://schemas.openxmlformats.org/officeDocument/2006/relationships/tags" Target="../tags/tag198.xml"/><Relationship Id="rId2" Type="http://schemas.openxmlformats.org/officeDocument/2006/relationships/tags" Target="../tags/tag180.xml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第一章</a:t>
            </a:r>
            <a:r>
              <a:rPr lang="zh-CN" altLang="en-US" sz="48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：有机化合物的结构特点与研究方法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51100" y="3777615"/>
            <a:ext cx="6746875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第一节：有机化合物的结构特点</a:t>
            </a:r>
            <a:endParaRPr lang="zh-CN" altLang="en-US" sz="3600" b="1" kern="1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3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2621915" y="4516120"/>
            <a:ext cx="693674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课时：有机化合物中的共价键与同分异构现象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/>
          <p:nvPr>
            <p:custDataLst>
              <p:tags r:id="rId1"/>
            </p:custDataLst>
          </p:nvPr>
        </p:nvSpPr>
        <p:spPr>
          <a:xfrm>
            <a:off x="662359" y="811063"/>
            <a:ext cx="8855023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练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一氯丁烯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(C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7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Cl)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的同分异构体有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___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en-US" altLang="en-US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39" name="矩形 2"/>
          <p:cNvSpPr/>
          <p:nvPr>
            <p:custDataLst>
              <p:tags r:id="rId2"/>
            </p:custDataLst>
          </p:nvPr>
        </p:nvSpPr>
        <p:spPr>
          <a:xfrm>
            <a:off x="662359" y="1631648"/>
            <a:ext cx="454787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CH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2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=CH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－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CH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2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－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CH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3</a:t>
            </a:r>
            <a:endParaRPr lang="en-US" altLang="zh-CN" sz="3600" b="1" baseline="-25000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0" name="矩形 3"/>
          <p:cNvSpPr/>
          <p:nvPr>
            <p:custDataLst>
              <p:tags r:id="rId3"/>
            </p:custDataLst>
          </p:nvPr>
        </p:nvSpPr>
        <p:spPr>
          <a:xfrm>
            <a:off x="5750941" y="1631648"/>
            <a:ext cx="424243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CH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2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－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CH=CH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2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-CH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3</a:t>
            </a:r>
            <a:endParaRPr lang="en-US" altLang="zh-CN" sz="3600" b="1" baseline="-25000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14341" name="组合 8"/>
          <p:cNvGrpSpPr/>
          <p:nvPr>
            <p:custDataLst>
              <p:tags r:id="rId4"/>
            </p:custDataLst>
          </p:nvPr>
        </p:nvGrpSpPr>
        <p:grpSpPr>
          <a:xfrm>
            <a:off x="3398702" y="2820466"/>
            <a:ext cx="2900045" cy="1399050"/>
            <a:chOff x="2222889" y="3611476"/>
            <a:chExt cx="2901063" cy="1400037"/>
          </a:xfrm>
        </p:grpSpPr>
        <p:sp>
          <p:nvSpPr>
            <p:cNvPr id="14353" name="矩形 4"/>
            <p:cNvSpPr/>
            <p:nvPr>
              <p:custDataLst>
                <p:tags r:id="rId5"/>
              </p:custDataLst>
            </p:nvPr>
          </p:nvSpPr>
          <p:spPr>
            <a:xfrm>
              <a:off x="2222889" y="3611476"/>
              <a:ext cx="2901063" cy="6456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sym typeface="+mn-ea"/>
                </a:rPr>
                <a:t>CH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sym typeface="+mn-ea"/>
                </a:rPr>
                <a:t>2</a:t>
              </a:r>
              <a:r>
                <a:rPr lang="zh-CN" altLang="en-US" sz="3600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－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sym typeface="+mn-ea"/>
                </a:rPr>
                <a:t>C=CH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sym typeface="+mn-ea"/>
                </a:rPr>
                <a:t>2</a:t>
              </a:r>
              <a:endPara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4354" name="矩形 5"/>
            <p:cNvSpPr/>
            <p:nvPr>
              <p:custDataLst>
                <p:tags r:id="rId6"/>
              </p:custDataLst>
            </p:nvPr>
          </p:nvSpPr>
          <p:spPr>
            <a:xfrm>
              <a:off x="3567889" y="4365898"/>
              <a:ext cx="1017627" cy="6456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sym typeface="+mn-ea"/>
                </a:rPr>
                <a:t>CH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sym typeface="+mn-ea"/>
                </a:rPr>
                <a:t>3</a:t>
              </a:r>
              <a:endPara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4355" name="直接连接符 7"/>
            <p:cNvCxnSpPr/>
            <p:nvPr>
              <p:custDataLst>
                <p:tags r:id="rId7"/>
              </p:custDataLst>
            </p:nvPr>
          </p:nvCxnSpPr>
          <p:spPr>
            <a:xfrm flipH="1">
              <a:off x="3790012" y="4149918"/>
              <a:ext cx="0" cy="3605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miter lim="800000"/>
            </a:ln>
          </p:spPr>
        </p:cxnSp>
      </p:grpSp>
      <p:sp>
        <p:nvSpPr>
          <p:cNvPr id="14342" name="矩形 9"/>
          <p:cNvSpPr/>
          <p:nvPr>
            <p:custDataLst>
              <p:tags r:id="rId8"/>
            </p:custDataLst>
          </p:nvPr>
        </p:nvSpPr>
        <p:spPr>
          <a:xfrm>
            <a:off x="2173379" y="2334781"/>
            <a:ext cx="92456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种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14343" name="矩形 10"/>
          <p:cNvSpPr/>
          <p:nvPr>
            <p:custDataLst>
              <p:tags r:id="rId9"/>
            </p:custDataLst>
          </p:nvPr>
        </p:nvSpPr>
        <p:spPr>
          <a:xfrm>
            <a:off x="6963567" y="2334781"/>
            <a:ext cx="92456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种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14344" name="矩形 11"/>
          <p:cNvSpPr/>
          <p:nvPr>
            <p:custDataLst>
              <p:tags r:id="rId10"/>
            </p:custDataLst>
          </p:nvPr>
        </p:nvSpPr>
        <p:spPr>
          <a:xfrm>
            <a:off x="5990610" y="3363290"/>
            <a:ext cx="92456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种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14345" name="矩形 12"/>
          <p:cNvSpPr/>
          <p:nvPr>
            <p:custDataLst>
              <p:tags r:id="rId11"/>
            </p:custDataLst>
          </p:nvPr>
        </p:nvSpPr>
        <p:spPr>
          <a:xfrm>
            <a:off x="8265076" y="796777"/>
            <a:ext cx="41148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8</a:t>
            </a:r>
            <a:endParaRPr lang="zh-CN" altLang="en-US" sz="36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346" name="文本框 25606"/>
          <p:cNvSpPr/>
          <p:nvPr>
            <p:custDataLst>
              <p:tags r:id="rId12"/>
            </p:custDataLst>
          </p:nvPr>
        </p:nvSpPr>
        <p:spPr>
          <a:xfrm>
            <a:off x="662359" y="4328311"/>
            <a:ext cx="7991583" cy="2306955"/>
          </a:xfrm>
          <a:prstGeom prst="rect">
            <a:avLst/>
          </a:prstGeom>
          <a:solidFill>
            <a:srgbClr val="FFD966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>
                <a:schemeClr val="bg1"/>
              </a:buClr>
            </a:pP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等效氢的判断</a:t>
            </a:r>
            <a:endParaRPr lang="en-US" altLang="zh-CN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lvl="0">
              <a:buClr>
                <a:schemeClr val="bg1"/>
              </a:buClr>
            </a:pP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①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同一碳原子上的氢原子是等效的； </a:t>
            </a:r>
            <a:endParaRPr lang="en-US" altLang="zh-CN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lvl="0">
              <a:buClr>
                <a:schemeClr val="bg1"/>
              </a:buClr>
            </a:pP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②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同一碳原子上所连的甲基是等效的； </a:t>
            </a:r>
            <a:endParaRPr lang="en-US" altLang="zh-CN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>
              <a:buClr>
                <a:schemeClr val="bg1"/>
              </a:buClr>
            </a:pP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③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处于对称位置上的氢原子是等效的。</a:t>
            </a:r>
            <a:endParaRPr lang="en-US" altLang="zh-CN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2" grpId="0"/>
      <p:bldP spid="14343" grpId="0"/>
      <p:bldP spid="14344" grpId="0"/>
      <p:bldP spid="14345" grpId="0"/>
      <p:bldP spid="14346" grpId="0" bldLvl="0" animBg="1"/>
      <p:bldP spid="1434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5"/>
          <p:cNvGrpSpPr/>
          <p:nvPr>
            <p:custDataLst>
              <p:tags r:id="rId1"/>
            </p:custDataLst>
          </p:nvPr>
        </p:nvGrpSpPr>
        <p:grpSpPr>
          <a:xfrm>
            <a:off x="665533" y="765033"/>
            <a:ext cx="7774135" cy="2748280"/>
            <a:chOff x="1486694" y="765498"/>
            <a:chExt cx="7776864" cy="2749173"/>
          </a:xfrm>
        </p:grpSpPr>
        <p:sp>
          <p:nvSpPr>
            <p:cNvPr id="15378" name="矩形 1"/>
            <p:cNvSpPr/>
            <p:nvPr>
              <p:custDataLst>
                <p:tags r:id="rId2"/>
              </p:custDataLst>
            </p:nvPr>
          </p:nvSpPr>
          <p:spPr>
            <a:xfrm>
              <a:off x="1486694" y="765498"/>
              <a:ext cx="7776864" cy="2749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>
                <a:lnSpc>
                  <a:spcPct val="120000"/>
                </a:lnSpc>
              </a:pP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练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.</a:t>
              </a: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已知某链状有机物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,</a:t>
              </a: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分析数据表明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:</a:t>
              </a:r>
              <a:endPara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pPr lvl="0" eaLnBrk="1" hangingPunct="1">
                <a:lnSpc>
                  <a:spcPct val="120000"/>
                </a:lnSpc>
              </a:pP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分子中有两个－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CH</a:t>
              </a:r>
              <a:r>
                <a:rPr lang="en-US" altLang="zh-CN" sz="36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、两个－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CH</a:t>
              </a:r>
              <a:r>
                <a:rPr lang="en-US" altLang="zh-CN" sz="36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2</a:t>
              </a: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－、一个－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Cl </a:t>
              </a: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和一个－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CH</a:t>
              </a: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－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,</a:t>
              </a: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它可能的结构有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____</a:t>
              </a:r>
              <a:r>
                <a:rPr lang="zh-CN" altLang="en-US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种。</a:t>
              </a:r>
              <a:endPara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15379" name="直接连接符 3"/>
            <p:cNvCxnSpPr/>
            <p:nvPr>
              <p:custDataLst>
                <p:tags r:id="rId3"/>
              </p:custDataLst>
            </p:nvPr>
          </p:nvCxnSpPr>
          <p:spPr>
            <a:xfrm flipH="1">
              <a:off x="5519612" y="2654887"/>
              <a:ext cx="0" cy="2889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</p:grpSp>
      <p:grpSp>
        <p:nvGrpSpPr>
          <p:cNvPr id="15363" name="组合 13"/>
          <p:cNvGrpSpPr/>
          <p:nvPr>
            <p:custDataLst>
              <p:tags r:id="rId4"/>
            </p:custDataLst>
          </p:nvPr>
        </p:nvGrpSpPr>
        <p:grpSpPr>
          <a:xfrm>
            <a:off x="3641545" y="3185523"/>
            <a:ext cx="3400343" cy="1365545"/>
            <a:chOff x="3639896" y="3756441"/>
            <a:chExt cx="3400670" cy="1365879"/>
          </a:xfrm>
        </p:grpSpPr>
        <p:cxnSp>
          <p:nvCxnSpPr>
            <p:cNvPr id="15373" name="直接连接符 8"/>
            <p:cNvCxnSpPr/>
            <p:nvPr>
              <p:custDataLst>
                <p:tags r:id="rId5"/>
              </p:custDataLst>
            </p:nvPr>
          </p:nvCxnSpPr>
          <p:spPr>
            <a:xfrm flipH="1">
              <a:off x="5158998" y="4331150"/>
              <a:ext cx="0" cy="287354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miter lim="800000"/>
            </a:ln>
          </p:spPr>
        </p:cxnSp>
        <p:sp>
          <p:nvSpPr>
            <p:cNvPr id="15374" name="矩形 9"/>
            <p:cNvSpPr/>
            <p:nvPr>
              <p:custDataLst>
                <p:tags r:id="rId6"/>
              </p:custDataLst>
            </p:nvPr>
          </p:nvSpPr>
          <p:spPr>
            <a:xfrm>
              <a:off x="4465261" y="4474780"/>
              <a:ext cx="1784522" cy="6453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－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CH</a:t>
              </a:r>
              <a:r>
                <a:rPr lang="zh-CN" altLang="en-US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－</a:t>
              </a:r>
              <a:endParaRPr lang="zh-CN" altLang="en-US" sz="36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5375" name="矩形 10"/>
            <p:cNvSpPr/>
            <p:nvPr>
              <p:custDataLst>
                <p:tags r:id="rId7"/>
              </p:custDataLst>
            </p:nvPr>
          </p:nvSpPr>
          <p:spPr>
            <a:xfrm>
              <a:off x="4925583" y="3756441"/>
              <a:ext cx="640142" cy="6453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Cl</a:t>
              </a:r>
              <a:endParaRPr lang="zh-CN" altLang="en-US" sz="36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5376" name="矩形 11"/>
            <p:cNvSpPr/>
            <p:nvPr>
              <p:custDataLst>
                <p:tags r:id="rId8"/>
              </p:custDataLst>
            </p:nvPr>
          </p:nvSpPr>
          <p:spPr>
            <a:xfrm>
              <a:off x="6023198" y="4474780"/>
              <a:ext cx="1017368" cy="6453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CH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endParaRPr lang="zh-CN" altLang="en-US" sz="36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5377" name="矩形 12"/>
            <p:cNvSpPr/>
            <p:nvPr>
              <p:custDataLst>
                <p:tags r:id="rId9"/>
              </p:custDataLst>
            </p:nvPr>
          </p:nvSpPr>
          <p:spPr>
            <a:xfrm>
              <a:off x="3639896" y="4477002"/>
              <a:ext cx="1017368" cy="6453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r>
                <a:rPr lang="en-US" altLang="zh-CN" sz="3600" b="1" baseline="-2500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r>
                <a:rPr lang="en-US" altLang="zh-CN" sz="36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endParaRPr lang="zh-CN" altLang="en-US" sz="36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5364" name="矩形 14"/>
          <p:cNvSpPr/>
          <p:nvPr>
            <p:custDataLst>
              <p:tags r:id="rId10"/>
            </p:custDataLst>
          </p:nvPr>
        </p:nvSpPr>
        <p:spPr>
          <a:xfrm>
            <a:off x="2860640" y="4937799"/>
            <a:ext cx="322516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－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CH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－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CH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－</a:t>
            </a:r>
            <a:endParaRPr lang="zh-CN" altLang="en-US" sz="360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65" name="矩形 15"/>
          <p:cNvSpPr/>
          <p:nvPr>
            <p:custDataLst>
              <p:tags r:id="rId11"/>
            </p:custDataLst>
          </p:nvPr>
        </p:nvSpPr>
        <p:spPr>
          <a:xfrm>
            <a:off x="6568353" y="4661625"/>
            <a:ext cx="1932940" cy="119888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－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CH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－</a:t>
            </a:r>
            <a:endParaRPr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/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－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CH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－</a:t>
            </a:r>
            <a:endParaRPr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5366" name="矩形 16"/>
          <p:cNvSpPr/>
          <p:nvPr>
            <p:custDataLst>
              <p:tags r:id="rId12"/>
            </p:custDataLst>
          </p:nvPr>
        </p:nvSpPr>
        <p:spPr>
          <a:xfrm>
            <a:off x="1882921" y="2728408"/>
            <a:ext cx="436880" cy="7067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endParaRPr lang="zh-CN" altLang="en-US" sz="40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>
            <p:custDataLst>
              <p:tags r:id="rId1"/>
            </p:custDataLst>
          </p:nvPr>
        </p:nvSpPr>
        <p:spPr>
          <a:xfrm>
            <a:off x="578237" y="796777"/>
            <a:ext cx="5417134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(3)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卤代烃、醇、醛、羧酸</a:t>
            </a:r>
            <a:endParaRPr lang="zh-CN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6387" name="矩形 2"/>
          <p:cNvSpPr/>
          <p:nvPr>
            <p:custDataLst>
              <p:tags r:id="rId2"/>
            </p:custDataLst>
          </p:nvPr>
        </p:nvSpPr>
        <p:spPr>
          <a:xfrm>
            <a:off x="5868395" y="796777"/>
            <a:ext cx="1871316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取代法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6388" name="矩形 3"/>
          <p:cNvSpPr/>
          <p:nvPr>
            <p:custDataLst>
              <p:tags r:id="rId3"/>
            </p:custDataLst>
          </p:nvPr>
        </p:nvSpPr>
        <p:spPr>
          <a:xfrm>
            <a:off x="578237" y="1484038"/>
            <a:ext cx="3182348" cy="34175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 eaLnBrk="1" hangingPunct="1">
              <a:lnSpc>
                <a:spcPct val="150000"/>
              </a:lnSpc>
              <a:buFont typeface="Arial" panose="020B0604020202020204"/>
            </a:pP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如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: C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9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Cl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algn="r" eaLnBrk="1" hangingPunct="1">
              <a:lnSpc>
                <a:spcPct val="150000"/>
              </a:lnSpc>
              <a:buFont typeface="Arial" panose="020B0604020202020204"/>
            </a:pP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醛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)C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algn="r" eaLnBrk="1" hangingPunct="1">
              <a:lnSpc>
                <a:spcPct val="150000"/>
              </a:lnSpc>
              <a:buFont typeface="Arial" panose="020B0604020202020204"/>
            </a:pP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羧酸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)C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endParaRPr lang="en-US" altLang="zh-CN" sz="3600" b="1" baseline="-25000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algn="r" eaLnBrk="1" hangingPunct="1">
              <a:lnSpc>
                <a:spcPct val="150000"/>
              </a:lnSpc>
              <a:buFont typeface="Arial" panose="020B0604020202020204"/>
            </a:pP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醇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)C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12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6389" name="矩形 4"/>
          <p:cNvSpPr/>
          <p:nvPr>
            <p:custDataLst>
              <p:tags r:id="rId4"/>
            </p:custDataLst>
          </p:nvPr>
        </p:nvSpPr>
        <p:spPr>
          <a:xfrm>
            <a:off x="3863754" y="1484038"/>
            <a:ext cx="3385510" cy="34175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  <a:buFont typeface="Arial" panose="020B0604020202020204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→C</a:t>
            </a:r>
            <a:r>
              <a:rPr lang="en-US" altLang="zh-CN" sz="3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9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Cl</a:t>
            </a:r>
            <a:endParaRPr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buFont typeface="Arial" panose="020B0604020202020204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→C</a:t>
            </a:r>
            <a:r>
              <a:rPr lang="en-US" altLang="zh-CN" sz="3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9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CHO</a:t>
            </a:r>
            <a:endParaRPr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  <a:buFont typeface="Arial" panose="020B0604020202020204"/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→C</a:t>
            </a:r>
            <a:r>
              <a:rPr lang="en-US" altLang="zh-CN" sz="3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9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COOH</a:t>
            </a:r>
            <a:endParaRPr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→C</a:t>
            </a:r>
            <a:r>
              <a:rPr lang="en-US" altLang="zh-CN" sz="3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11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OH</a:t>
            </a:r>
            <a:endParaRPr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6390" name="矩形 19"/>
          <p:cNvSpPr/>
          <p:nvPr>
            <p:custDataLst>
              <p:tags r:id="rId5"/>
            </p:custDataLst>
          </p:nvPr>
        </p:nvSpPr>
        <p:spPr>
          <a:xfrm>
            <a:off x="7352433" y="2039560"/>
            <a:ext cx="2952203" cy="2306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en-US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记准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: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marR="0" lvl="0" indent="0">
              <a:lnSpc>
                <a:spcPct val="150000"/>
              </a:lnSpc>
            </a:pPr>
            <a:r>
              <a:rPr lang="zh-CN" altLang="en-US" sz="3600" b="1" spc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－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en-US" altLang="zh-CN" sz="3600" b="1" spc="0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spc="0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9 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(4</a:t>
            </a:r>
            <a:r>
              <a:rPr lang="zh-CN" altLang="en-US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marR="0" lvl="0" indent="0">
              <a:lnSpc>
                <a:spcPct val="150000"/>
              </a:lnSpc>
            </a:pPr>
            <a:r>
              <a:rPr lang="zh-CN" altLang="en-US" sz="3600" b="1" spc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－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en-US" altLang="zh-CN" sz="3600" b="1" spc="0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spc="0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11 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(8</a:t>
            </a:r>
            <a:r>
              <a:rPr lang="zh-CN" altLang="en-US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r>
              <a:rPr lang="en-US" altLang="zh-CN" sz="36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altLang="zh-CN" sz="36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29063"/>
          <p:cNvSpPr/>
          <p:nvPr>
            <p:custDataLst>
              <p:tags r:id="rId1"/>
            </p:custDataLst>
          </p:nvPr>
        </p:nvSpPr>
        <p:spPr>
          <a:xfrm>
            <a:off x="587761" y="796777"/>
            <a:ext cx="8567738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练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写出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分子式为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r>
              <a: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所有同分异构体</a:t>
            </a:r>
            <a:endParaRPr lang="zh-CN" altLang="en-US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7411" name="矩形 2"/>
          <p:cNvSpPr/>
          <p:nvPr>
            <p:custDataLst>
              <p:tags r:id="rId2"/>
            </p:custDataLst>
          </p:nvPr>
        </p:nvSpPr>
        <p:spPr>
          <a:xfrm>
            <a:off x="589347" y="1484038"/>
            <a:ext cx="6983707" cy="2530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</a:t>
            </a: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:①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烯烃与环烷烃</a:t>
            </a: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</a:t>
            </a:r>
            <a:endParaRPr lang="en-US" altLang="zh-CN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②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醇与醚</a:t>
            </a:r>
            <a:endParaRPr lang="en-US" altLang="zh-CN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③</a:t>
            </a:r>
            <a:r>
              <a:rPr lang="zh-CN" altLang="en-US" sz="36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羧酸、酯与羟基醛</a:t>
            </a:r>
            <a:endParaRPr lang="en-US" altLang="zh-CN"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④</a:t>
            </a:r>
            <a:r>
              <a:rPr lang="zh-CN" altLang="en-US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氨基酸与硝基化合物</a:t>
            </a:r>
            <a:r>
              <a:rPr lang="en-US" altLang="zh-CN" sz="3600" b="1">
                <a:solidFill>
                  <a:srgbClr val="0000C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endParaRPr lang="en-US" altLang="zh-CN" sz="3600" b="1">
              <a:solidFill>
                <a:srgbClr val="0000C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412" name="文本框 3"/>
          <p:cNvSpPr/>
          <p:nvPr>
            <p:custDataLst>
              <p:tags r:id="rId3"/>
            </p:custDataLst>
          </p:nvPr>
        </p:nvSpPr>
        <p:spPr>
          <a:xfrm>
            <a:off x="582998" y="4053724"/>
            <a:ext cx="9647039" cy="645160"/>
          </a:xfrm>
          <a:prstGeom prst="rect">
            <a:avLst/>
          </a:prstGeom>
          <a:solidFill>
            <a:srgbClr val="FFFF99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书写步骤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: 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官能团异构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→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碳链异构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→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位置异构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7413" name="矩形 4"/>
          <p:cNvSpPr/>
          <p:nvPr>
            <p:custDataLst>
              <p:tags r:id="rId4"/>
            </p:custDataLst>
          </p:nvPr>
        </p:nvSpPr>
        <p:spPr>
          <a:xfrm>
            <a:off x="1425805" y="4723525"/>
            <a:ext cx="3383923" cy="19183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羧酸   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取代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酯      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移位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羟基醛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取代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7414" name="矩形 1"/>
          <p:cNvSpPr/>
          <p:nvPr>
            <p:custDataLst>
              <p:tags r:id="rId5"/>
            </p:custDataLst>
          </p:nvPr>
        </p:nvSpPr>
        <p:spPr>
          <a:xfrm>
            <a:off x="4433560" y="4783839"/>
            <a:ext cx="86931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en-US" sz="360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7415" name="矩形 6"/>
          <p:cNvSpPr/>
          <p:nvPr>
            <p:custDataLst>
              <p:tags r:id="rId6"/>
            </p:custDataLst>
          </p:nvPr>
        </p:nvSpPr>
        <p:spPr>
          <a:xfrm>
            <a:off x="4433560" y="5401263"/>
            <a:ext cx="86931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9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en-US" sz="360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7416" name="矩形 7"/>
          <p:cNvSpPr/>
          <p:nvPr>
            <p:custDataLst>
              <p:tags r:id="rId7"/>
            </p:custDataLst>
          </p:nvPr>
        </p:nvSpPr>
        <p:spPr>
          <a:xfrm>
            <a:off x="4330392" y="5998052"/>
            <a:ext cx="109791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12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en-US" sz="3600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8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ldLvl="0" animBg="1"/>
      <p:bldP spid="17413" grpId="0"/>
      <p:bldP spid="17414" grpId="0"/>
      <p:bldP spid="17415" grpId="0"/>
      <p:bldP spid="17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/>
          <p:nvPr>
            <p:custDataLst>
              <p:tags r:id="rId1"/>
            </p:custDataLst>
          </p:nvPr>
        </p:nvSpPr>
        <p:spPr>
          <a:xfrm>
            <a:off x="665533" y="823760"/>
            <a:ext cx="7415427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/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例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: 2-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丁烯   立体异构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顺反异构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18435" name="组合 3"/>
          <p:cNvGrpSpPr/>
          <p:nvPr>
            <p:custDataLst>
              <p:tags r:id="rId2"/>
            </p:custDataLst>
          </p:nvPr>
        </p:nvGrpSpPr>
        <p:grpSpPr>
          <a:xfrm>
            <a:off x="2355908" y="1958612"/>
            <a:ext cx="1693548" cy="685673"/>
            <a:chOff x="3369198" y="5229994"/>
            <a:chExt cx="2160024" cy="863565"/>
          </a:xfrm>
        </p:grpSpPr>
        <p:cxnSp>
          <p:nvCxnSpPr>
            <p:cNvPr id="18465" name="直接连接符 4"/>
            <p:cNvCxnSpPr/>
            <p:nvPr>
              <p:custDataLst>
                <p:tags r:id="rId3"/>
              </p:custDataLst>
            </p:nvPr>
          </p:nvCxnSpPr>
          <p:spPr>
            <a:xfrm flipV="1">
              <a:off x="3934002" y="5585815"/>
              <a:ext cx="1010171" cy="79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</p:cxnSp>
        <p:cxnSp>
          <p:nvCxnSpPr>
            <p:cNvPr id="18466" name="直接连接符 5"/>
            <p:cNvCxnSpPr/>
            <p:nvPr>
              <p:custDataLst>
                <p:tags r:id="rId4"/>
              </p:custDataLst>
            </p:nvPr>
          </p:nvCxnSpPr>
          <p:spPr>
            <a:xfrm>
              <a:off x="3369198" y="5229994"/>
              <a:ext cx="576951" cy="35981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</p:cxnSp>
        <p:cxnSp>
          <p:nvCxnSpPr>
            <p:cNvPr id="18467" name="直接连接符 6"/>
            <p:cNvCxnSpPr/>
            <p:nvPr>
              <p:custDataLst>
                <p:tags r:id="rId5"/>
              </p:custDataLst>
            </p:nvPr>
          </p:nvCxnSpPr>
          <p:spPr>
            <a:xfrm flipV="1">
              <a:off x="3946149" y="5461877"/>
              <a:ext cx="1006123" cy="99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</p:cxnSp>
        <p:cxnSp>
          <p:nvCxnSpPr>
            <p:cNvPr id="1846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4944174" y="5573821"/>
              <a:ext cx="585048" cy="51973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</p:cxnSp>
      </p:grpSp>
      <p:grpSp>
        <p:nvGrpSpPr>
          <p:cNvPr id="18436" name="组合 8"/>
          <p:cNvGrpSpPr/>
          <p:nvPr>
            <p:custDataLst>
              <p:tags r:id="rId7"/>
            </p:custDataLst>
          </p:nvPr>
        </p:nvGrpSpPr>
        <p:grpSpPr>
          <a:xfrm>
            <a:off x="5019240" y="1957026"/>
            <a:ext cx="1709420" cy="547586"/>
            <a:chOff x="3348667" y="5461877"/>
            <a:chExt cx="2180555" cy="691091"/>
          </a:xfrm>
        </p:grpSpPr>
        <p:cxnSp>
          <p:nvCxnSpPr>
            <p:cNvPr id="18461" name="直接连接符 9"/>
            <p:cNvCxnSpPr/>
            <p:nvPr>
              <p:custDataLst>
                <p:tags r:id="rId8"/>
              </p:custDataLst>
            </p:nvPr>
          </p:nvCxnSpPr>
          <p:spPr>
            <a:xfrm flipV="1">
              <a:off x="3933792" y="5586073"/>
              <a:ext cx="1010305" cy="801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</p:cxnSp>
        <p:cxnSp>
          <p:nvCxnSpPr>
            <p:cNvPr id="18462" name="直接连接符 10"/>
            <p:cNvCxnSpPr/>
            <p:nvPr>
              <p:custDataLst>
                <p:tags r:id="rId9"/>
              </p:custDataLst>
            </p:nvPr>
          </p:nvCxnSpPr>
          <p:spPr>
            <a:xfrm flipV="1">
              <a:off x="3348667" y="5590080"/>
              <a:ext cx="597273" cy="56288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</p:cxnSp>
        <p:cxnSp>
          <p:nvCxnSpPr>
            <p:cNvPr id="18463" name="直接连接符 11"/>
            <p:cNvCxnSpPr/>
            <p:nvPr>
              <p:custDataLst>
                <p:tags r:id="rId10"/>
              </p:custDataLst>
            </p:nvPr>
          </p:nvCxnSpPr>
          <p:spPr>
            <a:xfrm flipV="1">
              <a:off x="3945940" y="5461877"/>
              <a:ext cx="1006255" cy="10015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</p:cxnSp>
        <p:cxnSp>
          <p:nvCxnSpPr>
            <p:cNvPr id="18464" name="直接连接符 12"/>
            <p:cNvCxnSpPr/>
            <p:nvPr>
              <p:custDataLst>
                <p:tags r:id="rId11"/>
              </p:custDataLst>
            </p:nvPr>
          </p:nvCxnSpPr>
          <p:spPr>
            <a:xfrm>
              <a:off x="4944097" y="5574054"/>
              <a:ext cx="585125" cy="51881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</a:ln>
          </p:spPr>
        </p:cxnSp>
      </p:grpSp>
      <p:grpSp>
        <p:nvGrpSpPr>
          <p:cNvPr id="18437" name="组合 38"/>
          <p:cNvGrpSpPr/>
          <p:nvPr>
            <p:custDataLst>
              <p:tags r:id="rId12"/>
            </p:custDataLst>
          </p:nvPr>
        </p:nvGrpSpPr>
        <p:grpSpPr>
          <a:xfrm>
            <a:off x="1570241" y="3110924"/>
            <a:ext cx="3082354" cy="1592398"/>
            <a:chOff x="1902024" y="2955542"/>
            <a:chExt cx="3041054" cy="1592670"/>
          </a:xfrm>
        </p:grpSpPr>
        <p:grpSp>
          <p:nvGrpSpPr>
            <p:cNvPr id="18453" name="组合 27"/>
            <p:cNvGrpSpPr/>
            <p:nvPr>
              <p:custDataLst>
                <p:tags r:id="rId13"/>
              </p:custDataLst>
            </p:nvPr>
          </p:nvGrpSpPr>
          <p:grpSpPr>
            <a:xfrm>
              <a:off x="2645846" y="3441310"/>
              <a:ext cx="1454757" cy="649279"/>
              <a:chOff x="2645846" y="3441310"/>
              <a:chExt cx="1454757" cy="649279"/>
            </a:xfrm>
          </p:grpSpPr>
          <p:sp>
            <p:nvSpPr>
              <p:cNvPr id="18456" name="矩形 16"/>
              <p:cNvSpPr/>
              <p:nvPr>
                <p:custDataLst>
                  <p:tags r:id="rId14"/>
                </p:custDataLst>
              </p:nvPr>
            </p:nvSpPr>
            <p:spPr>
              <a:xfrm>
                <a:off x="2864172" y="3449651"/>
                <a:ext cx="1146870" cy="58620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lIns="90174" tIns="46992" rIns="90174" bIns="46992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eaLnBrk="1" hangingPunct="1"/>
                <a:r>
                  <a:rPr lang="en-US" altLang="zh-CN" sz="3200" b="1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C=C</a:t>
                </a:r>
                <a:endParaRPr lang="zh-CN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cxnSp>
            <p:nvCxnSpPr>
              <p:cNvPr id="18457" name="直接连接符 18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2645846" y="3450835"/>
                <a:ext cx="288133" cy="1968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8458" name="直接连接符 20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3790547" y="3893742"/>
                <a:ext cx="289699" cy="1968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8459" name="直接连接符 21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2645846" y="3860404"/>
                <a:ext cx="310056" cy="203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8460" name="直接连接符 26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3790547" y="3441310"/>
                <a:ext cx="310056" cy="203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sp>
          <p:nvSpPr>
            <p:cNvPr id="18454" name="矩形 28"/>
            <p:cNvSpPr/>
            <p:nvPr>
              <p:custDataLst>
                <p:tags r:id="rId19"/>
              </p:custDataLst>
            </p:nvPr>
          </p:nvSpPr>
          <p:spPr>
            <a:xfrm>
              <a:off x="1902024" y="2955542"/>
              <a:ext cx="2464989" cy="58620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174" tIns="46992" rIns="90174" bIns="46992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                  </a:t>
              </a:r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endPara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8455" name="矩形 29"/>
            <p:cNvSpPr/>
            <p:nvPr>
              <p:custDataLst>
                <p:tags r:id="rId20"/>
              </p:custDataLst>
            </p:nvPr>
          </p:nvSpPr>
          <p:spPr>
            <a:xfrm>
              <a:off x="2422798" y="3962007"/>
              <a:ext cx="2520280" cy="58620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174" tIns="46992" rIns="90174" bIns="46992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H            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endPara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18438" name="组合 39"/>
          <p:cNvGrpSpPr/>
          <p:nvPr>
            <p:custDataLst>
              <p:tags r:id="rId21"/>
            </p:custDataLst>
          </p:nvPr>
        </p:nvGrpSpPr>
        <p:grpSpPr>
          <a:xfrm>
            <a:off x="4954164" y="3110924"/>
            <a:ext cx="3082354" cy="1592398"/>
            <a:chOff x="5286400" y="2925738"/>
            <a:chExt cx="3041054" cy="1592670"/>
          </a:xfrm>
        </p:grpSpPr>
        <p:grpSp>
          <p:nvGrpSpPr>
            <p:cNvPr id="18445" name="组合 30"/>
            <p:cNvGrpSpPr/>
            <p:nvPr>
              <p:custDataLst>
                <p:tags r:id="rId22"/>
              </p:custDataLst>
            </p:nvPr>
          </p:nvGrpSpPr>
          <p:grpSpPr>
            <a:xfrm>
              <a:off x="6030222" y="3411506"/>
              <a:ext cx="1454757" cy="649279"/>
              <a:chOff x="2645846" y="3441310"/>
              <a:chExt cx="1454757" cy="649279"/>
            </a:xfrm>
          </p:grpSpPr>
          <p:sp>
            <p:nvSpPr>
              <p:cNvPr id="18448" name="矩形 31"/>
              <p:cNvSpPr/>
              <p:nvPr>
                <p:custDataLst>
                  <p:tags r:id="rId23"/>
                </p:custDataLst>
              </p:nvPr>
            </p:nvSpPr>
            <p:spPr>
              <a:xfrm>
                <a:off x="2864172" y="3449651"/>
                <a:ext cx="1146870" cy="58620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lIns="90174" tIns="46992" rIns="90174" bIns="46992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eaLnBrk="1" hangingPunct="1"/>
                <a:r>
                  <a:rPr lang="en-US" altLang="zh-CN" sz="3200" b="1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C=C</a:t>
                </a:r>
                <a:endParaRPr lang="zh-CN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cxnSp>
            <p:nvCxnSpPr>
              <p:cNvPr id="18449" name="直接连接符 32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2645846" y="3450835"/>
                <a:ext cx="288133" cy="1968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8450" name="直接连接符 33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3790547" y="3893742"/>
                <a:ext cx="289699" cy="1968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8451" name="直接连接符 34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2645846" y="3860404"/>
                <a:ext cx="310056" cy="203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8452" name="直接连接符 35"/>
              <p:cNvCxnSpPr/>
              <p:nvPr>
                <p:custDataLst>
                  <p:tags r:id="rId27"/>
                </p:custDataLst>
              </p:nvPr>
            </p:nvCxnSpPr>
            <p:spPr>
              <a:xfrm flipV="1">
                <a:off x="3790547" y="3441310"/>
                <a:ext cx="310056" cy="203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sp>
          <p:nvSpPr>
            <p:cNvPr id="18446" name="矩形 36"/>
            <p:cNvSpPr/>
            <p:nvPr>
              <p:custDataLst>
                <p:tags r:id="rId28"/>
              </p:custDataLst>
            </p:nvPr>
          </p:nvSpPr>
          <p:spPr>
            <a:xfrm>
              <a:off x="5286400" y="2925738"/>
              <a:ext cx="3041054" cy="58620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174" tIns="46992" rIns="90174" bIns="46992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                  </a:t>
              </a:r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endParaRPr lang="zh-CN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18447" name="矩形 37"/>
            <p:cNvSpPr/>
            <p:nvPr>
              <p:custDataLst>
                <p:tags r:id="rId29"/>
              </p:custDataLst>
            </p:nvPr>
          </p:nvSpPr>
          <p:spPr>
            <a:xfrm>
              <a:off x="5757786" y="3932203"/>
              <a:ext cx="2016224" cy="58620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0174" tIns="46992" rIns="90174" bIns="46992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H            H</a:t>
              </a:r>
              <a:endPara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 userDrawn="1">
            <p:custDataLst>
              <p:tags r:id="rId30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"/>
          <p:cNvSpPr/>
          <p:nvPr>
            <p:custDataLst>
              <p:tags r:id="rId1"/>
            </p:custDataLst>
          </p:nvPr>
        </p:nvSpPr>
        <p:spPr>
          <a:xfrm>
            <a:off x="525859" y="2166537"/>
            <a:ext cx="10099393" cy="22517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kumimoji="1"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练</a:t>
            </a:r>
            <a:r>
              <a:rPr kumimoji="1"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. </a:t>
            </a:r>
            <a:r>
              <a:rPr kumimoji="1"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菲的结构简式                      </a:t>
            </a:r>
            <a:r>
              <a:rPr kumimoji="1"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kumimoji="1"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，从菲的结构简式分析，菲的一氯取代产物共有</a:t>
            </a:r>
            <a:r>
              <a:rPr kumimoji="1"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kumimoji="1"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      </a:t>
            </a:r>
            <a:r>
              <a:rPr kumimoji="1"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)          </a:t>
            </a:r>
            <a:endParaRPr kumimoji="1"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A. 4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B. 5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C. 10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D. 14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en-US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19459" name="组合 1"/>
          <p:cNvGrpSpPr/>
          <p:nvPr>
            <p:custDataLst>
              <p:tags r:id="rId2"/>
            </p:custDataLst>
          </p:nvPr>
        </p:nvGrpSpPr>
        <p:grpSpPr>
          <a:xfrm>
            <a:off x="4336741" y="990417"/>
            <a:ext cx="2666506" cy="1944328"/>
            <a:chOff x="5467620" y="474107"/>
            <a:chExt cx="2667871" cy="1944423"/>
          </a:xfrm>
        </p:grpSpPr>
        <p:grpSp>
          <p:nvGrpSpPr>
            <p:cNvPr id="19468" name="Group 3"/>
            <p:cNvGrpSpPr/>
            <p:nvPr>
              <p:custDataLst>
                <p:tags r:id="rId3"/>
              </p:custDataLst>
            </p:nvPr>
          </p:nvGrpSpPr>
          <p:grpSpPr>
            <a:xfrm rot="10800000">
              <a:off x="5467620" y="1288664"/>
              <a:ext cx="1067084" cy="1129866"/>
              <a:chOff x="3466" y="3154"/>
              <a:chExt cx="573" cy="635"/>
            </a:xfrm>
          </p:grpSpPr>
          <p:sp>
            <p:nvSpPr>
              <p:cNvPr id="19477" name="AutoShape 4"/>
              <p:cNvSpPr/>
              <p:nvPr>
                <p:custDataLst>
                  <p:tags r:id="rId4"/>
                </p:custDataLst>
              </p:nvPr>
            </p:nvSpPr>
            <p:spPr>
              <a:xfrm rot="5400000">
                <a:off x="3423" y="3197"/>
                <a:ext cx="635" cy="549"/>
              </a:xfrm>
              <a:prstGeom prst="hexagon">
                <a:avLst>
                  <a:gd name="adj" fmla="val 33436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eaLnBrk="1" hangingPunct="1">
                  <a:buFont typeface="Arial" panose="020B0604020202020204"/>
                </a:pPr>
                <a:endParaRPr lang="zh-CN" altLang="en-US"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9478" name="Line 5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3515" y="3203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9479" name="Line 6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3506" y="3603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9480" name="Line 7"/>
              <p:cNvCxnSpPr/>
              <p:nvPr>
                <p:custDataLst>
                  <p:tags r:id="rId7"/>
                </p:custDataLst>
              </p:nvPr>
            </p:nvCxnSpPr>
            <p:spPr>
              <a:xfrm rot="18000000" flipV="1">
                <a:off x="3852" y="3397"/>
                <a:ext cx="242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grpSp>
          <p:nvGrpSpPr>
            <p:cNvPr id="19469" name="Group 3"/>
            <p:cNvGrpSpPr/>
            <p:nvPr>
              <p:custDataLst>
                <p:tags r:id="rId8"/>
              </p:custDataLst>
            </p:nvPr>
          </p:nvGrpSpPr>
          <p:grpSpPr>
            <a:xfrm rot="10800000">
              <a:off x="6530803" y="1288664"/>
              <a:ext cx="1022389" cy="1129866"/>
              <a:chOff x="3466" y="3154"/>
              <a:chExt cx="549" cy="635"/>
            </a:xfrm>
          </p:grpSpPr>
          <p:sp>
            <p:nvSpPr>
              <p:cNvPr id="19474" name="AutoShape 4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3423" y="3197"/>
                <a:ext cx="635" cy="549"/>
              </a:xfrm>
              <a:prstGeom prst="hexagon">
                <a:avLst>
                  <a:gd name="adj" fmla="val 33436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eaLnBrk="1" hangingPunct="1">
                  <a:buFont typeface="Arial" panose="020B0604020202020204"/>
                </a:pPr>
                <a:endParaRPr lang="zh-CN" altLang="en-US"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9475" name="Line 5"/>
              <p:cNvCxnSpPr/>
              <p:nvPr>
                <p:custDataLst>
                  <p:tags r:id="rId10"/>
                </p:custDataLst>
              </p:nvPr>
            </p:nvCxnSpPr>
            <p:spPr>
              <a:xfrm flipV="1">
                <a:off x="3515" y="3203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9476" name="Line 6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3506" y="3603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grpSp>
          <p:nvGrpSpPr>
            <p:cNvPr id="19470" name="Group 3"/>
            <p:cNvGrpSpPr/>
            <p:nvPr>
              <p:custDataLst>
                <p:tags r:id="rId12"/>
              </p:custDataLst>
            </p:nvPr>
          </p:nvGrpSpPr>
          <p:grpSpPr>
            <a:xfrm rot="7200000">
              <a:off x="7059363" y="420369"/>
              <a:ext cx="1022389" cy="1129866"/>
              <a:chOff x="3466" y="3154"/>
              <a:chExt cx="549" cy="635"/>
            </a:xfrm>
          </p:grpSpPr>
          <p:sp>
            <p:nvSpPr>
              <p:cNvPr id="19471" name="AutoShape 4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3423" y="3197"/>
                <a:ext cx="635" cy="549"/>
              </a:xfrm>
              <a:prstGeom prst="hexagon">
                <a:avLst>
                  <a:gd name="adj" fmla="val 33436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eaLnBrk="1" hangingPunct="1">
                  <a:buFont typeface="Arial" panose="020B0604020202020204"/>
                </a:pPr>
                <a:endParaRPr lang="zh-CN" altLang="en-US"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19472" name="Line 5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3515" y="3203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9473" name="Line 6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3506" y="3603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</p:grpSp>
      <p:cxnSp>
        <p:nvCxnSpPr>
          <p:cNvPr id="19460" name="直接连接符 4"/>
          <p:cNvCxnSpPr/>
          <p:nvPr>
            <p:custDataLst>
              <p:tags r:id="rId16"/>
            </p:custDataLst>
          </p:nvPr>
        </p:nvCxnSpPr>
        <p:spPr>
          <a:xfrm>
            <a:off x="5233512" y="1369759"/>
            <a:ext cx="1188818" cy="1780845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ash"/>
            <a:miter lim="800000"/>
          </a:ln>
        </p:spPr>
      </p:cxnSp>
      <p:sp>
        <p:nvSpPr>
          <p:cNvPr id="19461" name="矩形 7"/>
          <p:cNvSpPr/>
          <p:nvPr>
            <p:custDataLst>
              <p:tags r:id="rId17"/>
            </p:custDataLst>
          </p:nvPr>
        </p:nvSpPr>
        <p:spPr>
          <a:xfrm>
            <a:off x="6852462" y="2995058"/>
            <a:ext cx="48768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B</a:t>
            </a:r>
            <a:endParaRPr lang="zh-CN" altLang="en-US" sz="36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18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/>
          <p:nvPr>
            <p:custDataLst>
              <p:tags r:id="rId1"/>
            </p:custDataLst>
          </p:nvPr>
        </p:nvSpPr>
        <p:spPr>
          <a:xfrm>
            <a:off x="8544424" y="2282402"/>
            <a:ext cx="2879192" cy="27299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1507" name="矩形 1"/>
          <p:cNvSpPr/>
          <p:nvPr>
            <p:custDataLst>
              <p:tags r:id="rId2"/>
            </p:custDataLst>
          </p:nvPr>
        </p:nvSpPr>
        <p:spPr>
          <a:xfrm>
            <a:off x="665533" y="796777"/>
            <a:ext cx="10758083" cy="297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lnSpc>
                <a:spcPct val="13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练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已知某有机物如下图，其苯环上的二溴代物有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9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种同分异构体，试推断此有机物苯环上的四溴代物的异构体数目有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(     )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             </a:t>
            </a:r>
            <a:endParaRPr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A. 9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B. 10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C. 11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D. 12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en-US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1508" name="组合 2"/>
          <p:cNvGrpSpPr/>
          <p:nvPr>
            <p:custDataLst>
              <p:tags r:id="rId3"/>
            </p:custDataLst>
          </p:nvPr>
        </p:nvGrpSpPr>
        <p:grpSpPr>
          <a:xfrm>
            <a:off x="8544424" y="2282402"/>
            <a:ext cx="2682378" cy="2661861"/>
            <a:chOff x="5356594" y="3478004"/>
            <a:chExt cx="2682829" cy="2662675"/>
          </a:xfrm>
        </p:grpSpPr>
        <p:grpSp>
          <p:nvGrpSpPr>
            <p:cNvPr id="21516" name="组合 35"/>
            <p:cNvGrpSpPr/>
            <p:nvPr>
              <p:custDataLst>
                <p:tags r:id="rId4"/>
              </p:custDataLst>
            </p:nvPr>
          </p:nvGrpSpPr>
          <p:grpSpPr>
            <a:xfrm>
              <a:off x="5642170" y="4208864"/>
              <a:ext cx="2085572" cy="1129866"/>
              <a:chOff x="5467620" y="1288664"/>
              <a:chExt cx="2085572" cy="1129866"/>
            </a:xfrm>
          </p:grpSpPr>
          <p:grpSp>
            <p:nvGrpSpPr>
              <p:cNvPr id="21521" name="Group 3"/>
              <p:cNvGrpSpPr/>
              <p:nvPr>
                <p:custDataLst>
                  <p:tags r:id="rId5"/>
                </p:custDataLst>
              </p:nvPr>
            </p:nvGrpSpPr>
            <p:grpSpPr>
              <a:xfrm rot="10800000">
                <a:off x="5467620" y="1288664"/>
                <a:ext cx="1067084" cy="1129866"/>
                <a:chOff x="3466" y="3154"/>
                <a:chExt cx="573" cy="635"/>
              </a:xfrm>
            </p:grpSpPr>
            <p:sp>
              <p:nvSpPr>
                <p:cNvPr id="21526" name="AutoShape 4"/>
                <p:cNvSpPr/>
                <p:nvPr>
                  <p:custDataLst>
                    <p:tags r:id="rId6"/>
                  </p:custDataLst>
                </p:nvPr>
              </p:nvSpPr>
              <p:spPr>
                <a:xfrm rot="5400000">
                  <a:off x="3423" y="3197"/>
                  <a:ext cx="635" cy="549"/>
                </a:xfrm>
                <a:prstGeom prst="hexagon">
                  <a:avLst>
                    <a:gd name="adj" fmla="val 33436"/>
                    <a:gd name="vf" fmla="val 11547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lvl="0" eaLnBrk="1" hangingPunct="1">
                    <a:buFont typeface="Arial" panose="020B0604020202020204"/>
                  </a:pPr>
                  <a:endParaRPr lang="zh-CN" altLang="en-US"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cxnSp>
              <p:nvCxnSpPr>
                <p:cNvPr id="21527" name="Line 5"/>
                <p:cNvCxnSpPr/>
                <p:nvPr>
                  <p:custDataLst>
                    <p:tags r:id="rId7"/>
                  </p:custDataLst>
                </p:nvPr>
              </p:nvCxnSpPr>
              <p:spPr>
                <a:xfrm flipV="1">
                  <a:off x="3515" y="3203"/>
                  <a:ext cx="227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1528" name="Line 6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3506" y="3603"/>
                  <a:ext cx="227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1529" name="Line 7"/>
                <p:cNvCxnSpPr/>
                <p:nvPr>
                  <p:custDataLst>
                    <p:tags r:id="rId9"/>
                  </p:custDataLst>
                </p:nvPr>
              </p:nvCxnSpPr>
              <p:spPr>
                <a:xfrm rot="18000000" flipV="1">
                  <a:off x="3852" y="3397"/>
                  <a:ext cx="242" cy="13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</p:grpSp>
          <p:grpSp>
            <p:nvGrpSpPr>
              <p:cNvPr id="21522" name="Group 3"/>
              <p:cNvGrpSpPr/>
              <p:nvPr>
                <p:custDataLst>
                  <p:tags r:id="rId10"/>
                </p:custDataLst>
              </p:nvPr>
            </p:nvGrpSpPr>
            <p:grpSpPr>
              <a:xfrm rot="10800000">
                <a:off x="6530803" y="1288664"/>
                <a:ext cx="1022389" cy="1129866"/>
                <a:chOff x="3466" y="3154"/>
                <a:chExt cx="549" cy="635"/>
              </a:xfrm>
            </p:grpSpPr>
            <p:sp>
              <p:nvSpPr>
                <p:cNvPr id="21523" name="AutoShape 4"/>
                <p:cNvSpPr/>
                <p:nvPr>
                  <p:custDataLst>
                    <p:tags r:id="rId11"/>
                  </p:custDataLst>
                </p:nvPr>
              </p:nvSpPr>
              <p:spPr>
                <a:xfrm rot="5400000">
                  <a:off x="3423" y="3197"/>
                  <a:ext cx="635" cy="549"/>
                </a:xfrm>
                <a:prstGeom prst="hexagon">
                  <a:avLst>
                    <a:gd name="adj" fmla="val 33436"/>
                    <a:gd name="vf" fmla="val 11547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  <p:txBody>
                <a:bodyPr wrap="none" anchor="ctr" anchorCtr="0">
                  <a:no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lvl="0" eaLnBrk="1" hangingPunct="1">
                    <a:buFont typeface="Arial" panose="020B0604020202020204"/>
                  </a:pPr>
                  <a:endParaRPr lang="zh-CN" altLang="en-US">
                    <a:latin typeface="Times New Roman" panose="02020603050405020304" pitchFamily="18" charset="0"/>
                    <a:ea typeface="方正姚体" panose="02010601030101010101" pitchFamily="2" charset="-122"/>
                  </a:endParaRPr>
                </a:p>
              </p:txBody>
            </p:sp>
            <p:cxnSp>
              <p:nvCxnSpPr>
                <p:cNvPr id="21524" name="Line 5"/>
                <p:cNvCxnSpPr/>
                <p:nvPr>
                  <p:custDataLst>
                    <p:tags r:id="rId12"/>
                  </p:custDataLst>
                </p:nvPr>
              </p:nvCxnSpPr>
              <p:spPr>
                <a:xfrm flipV="1">
                  <a:off x="3515" y="3203"/>
                  <a:ext cx="227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1525" name="Line 6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3506" y="3603"/>
                  <a:ext cx="227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</p:grpSp>
        </p:grpSp>
        <p:cxnSp>
          <p:nvCxnSpPr>
            <p:cNvPr id="21517" name="直接连接符 143375"/>
            <p:cNvCxnSpPr/>
            <p:nvPr>
              <p:custDataLst>
                <p:tags r:id="rId14"/>
              </p:custDataLst>
            </p:nvPr>
          </p:nvCxnSpPr>
          <p:spPr>
            <a:xfrm flipH="1">
              <a:off x="6195265" y="3939064"/>
              <a:ext cx="0" cy="297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1518" name="直接连接符 143375"/>
            <p:cNvCxnSpPr/>
            <p:nvPr>
              <p:custDataLst>
                <p:tags r:id="rId15"/>
              </p:custDataLst>
            </p:nvPr>
          </p:nvCxnSpPr>
          <p:spPr>
            <a:xfrm flipH="1">
              <a:off x="7213753" y="5338730"/>
              <a:ext cx="0" cy="297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sp>
          <p:nvSpPr>
            <p:cNvPr id="21519" name="文本框 143377"/>
            <p:cNvSpPr/>
            <p:nvPr>
              <p:custDataLst>
                <p:tags r:id="rId16"/>
              </p:custDataLst>
            </p:nvPr>
          </p:nvSpPr>
          <p:spPr>
            <a:xfrm>
              <a:off x="6959303" y="5551219"/>
              <a:ext cx="1080120" cy="5894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CH</a:t>
              </a:r>
              <a:r>
                <a:rPr lang="en-US" altLang="zh-CN" sz="36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endPara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21520" name="文本框 143377"/>
            <p:cNvSpPr/>
            <p:nvPr>
              <p:custDataLst>
                <p:tags r:id="rId17"/>
              </p:custDataLst>
            </p:nvPr>
          </p:nvSpPr>
          <p:spPr>
            <a:xfrm>
              <a:off x="5356594" y="3478004"/>
              <a:ext cx="1080120" cy="58946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r>
                <a:rPr lang="en-US" altLang="zh-CN" sz="3600" b="1" baseline="-25000">
                  <a:latin typeface="Times New Roman" panose="02020603050405020304" pitchFamily="18" charset="0"/>
                  <a:ea typeface="华文中宋" panose="02010600040101010101" pitchFamily="2" charset="-122"/>
                </a:rPr>
                <a:t>3</a:t>
              </a:r>
              <a:r>
                <a:rPr lang="en-US" altLang="zh-CN" sz="36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endParaRPr lang="en-US" altLang="zh-CN" sz="3600" b="1" baseline="-25000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21509" name="矩形 3"/>
          <p:cNvSpPr/>
          <p:nvPr>
            <p:custDataLst>
              <p:tags r:id="rId18"/>
            </p:custDataLst>
          </p:nvPr>
        </p:nvSpPr>
        <p:spPr>
          <a:xfrm>
            <a:off x="3216174" y="2349065"/>
            <a:ext cx="51308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endParaRPr lang="zh-CN" altLang="en-US" sz="36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19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/>
          <p:nvPr>
            <p:custDataLst>
              <p:tags r:id="rId1"/>
            </p:custDataLst>
          </p:nvPr>
        </p:nvSpPr>
        <p:spPr>
          <a:xfrm>
            <a:off x="665533" y="822173"/>
            <a:ext cx="6623411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3.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苯环多元取代产物种类的判断</a:t>
            </a:r>
            <a:endParaRPr lang="zh-CN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2531" name="Group 3"/>
          <p:cNvGrpSpPr/>
          <p:nvPr>
            <p:custDataLst>
              <p:tags r:id="rId2"/>
            </p:custDataLst>
          </p:nvPr>
        </p:nvGrpSpPr>
        <p:grpSpPr>
          <a:xfrm>
            <a:off x="1128997" y="3429953"/>
            <a:ext cx="912644" cy="768208"/>
            <a:chOff x="884" y="1706"/>
            <a:chExt cx="590" cy="499"/>
          </a:xfrm>
        </p:grpSpPr>
        <p:sp>
          <p:nvSpPr>
            <p:cNvPr id="22572" name="AutoShape 4"/>
            <p:cNvSpPr/>
            <p:nvPr>
              <p:custDataLst>
                <p:tags r:id="rId3"/>
              </p:custDataLst>
            </p:nvPr>
          </p:nvSpPr>
          <p:spPr>
            <a:xfrm rot="8820000">
              <a:off x="884" y="1706"/>
              <a:ext cx="590" cy="499"/>
            </a:xfrm>
            <a:prstGeom prst="hexagon">
              <a:avLst>
                <a:gd name="adj" fmla="val 34179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573" name="Oval 5"/>
            <p:cNvSpPr/>
            <p:nvPr>
              <p:custDataLst>
                <p:tags r:id="rId4"/>
              </p:custDataLst>
            </p:nvPr>
          </p:nvSpPr>
          <p:spPr>
            <a:xfrm>
              <a:off x="1066" y="1842"/>
              <a:ext cx="226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2532" name="Text Box 40"/>
          <p:cNvSpPr/>
          <p:nvPr>
            <p:custDataLst>
              <p:tags r:id="rId5"/>
            </p:custDataLst>
          </p:nvPr>
        </p:nvSpPr>
        <p:spPr>
          <a:xfrm>
            <a:off x="665533" y="1576096"/>
            <a:ext cx="439180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定一移一，定二移一</a:t>
            </a:r>
            <a:endParaRPr lang="zh-CN" altLang="en-US" sz="36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2533" name="Group 6"/>
          <p:cNvGrpSpPr/>
          <p:nvPr>
            <p:custDataLst>
              <p:tags r:id="rId6"/>
            </p:custDataLst>
          </p:nvPr>
        </p:nvGrpSpPr>
        <p:grpSpPr>
          <a:xfrm>
            <a:off x="2533675" y="2598257"/>
            <a:ext cx="936452" cy="1577683"/>
            <a:chOff x="2154" y="1210"/>
            <a:chExt cx="590" cy="995"/>
          </a:xfrm>
        </p:grpSpPr>
        <p:sp>
          <p:nvSpPr>
            <p:cNvPr id="22568" name="AutoShape 7"/>
            <p:cNvSpPr/>
            <p:nvPr>
              <p:custDataLst>
                <p:tags r:id="rId7"/>
              </p:custDataLst>
            </p:nvPr>
          </p:nvSpPr>
          <p:spPr>
            <a:xfrm rot="8820000">
              <a:off x="2154" y="1706"/>
              <a:ext cx="590" cy="499"/>
            </a:xfrm>
            <a:prstGeom prst="hexagon">
              <a:avLst>
                <a:gd name="adj" fmla="val 34179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569" name="Oval 8"/>
            <p:cNvSpPr/>
            <p:nvPr>
              <p:custDataLst>
                <p:tags r:id="rId8"/>
              </p:custDataLst>
            </p:nvPr>
          </p:nvSpPr>
          <p:spPr>
            <a:xfrm>
              <a:off x="2336" y="1842"/>
              <a:ext cx="226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570" name="Line 9"/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2441" y="149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2571" name="Text Box 10"/>
            <p:cNvSpPr/>
            <p:nvPr>
              <p:custDataLst>
                <p:tags r:id="rId10"/>
              </p:custDataLst>
            </p:nvPr>
          </p:nvSpPr>
          <p:spPr>
            <a:xfrm>
              <a:off x="2289" y="1210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X</a:t>
              </a:r>
              <a:endPara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22534" name="Oval 11"/>
          <p:cNvSpPr/>
          <p:nvPr>
            <p:custDataLst>
              <p:tags r:id="rId11"/>
            </p:custDataLst>
          </p:nvPr>
        </p:nvSpPr>
        <p:spPr>
          <a:xfrm>
            <a:off x="3324104" y="3464871"/>
            <a:ext cx="142849" cy="142849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Font typeface="Arial" panose="020B0604020202020204"/>
            </a:pPr>
            <a:endParaRPr lang="zh-CN" alt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Oval 12"/>
          <p:cNvSpPr/>
          <p:nvPr>
            <p:custDataLst>
              <p:tags r:id="rId12"/>
            </p:custDataLst>
          </p:nvPr>
        </p:nvSpPr>
        <p:spPr>
          <a:xfrm>
            <a:off x="3333627" y="3890243"/>
            <a:ext cx="142849" cy="142849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Font typeface="Arial" panose="020B0604020202020204"/>
            </a:pPr>
            <a:endParaRPr lang="zh-CN" alt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6" name="Oval 13"/>
          <p:cNvSpPr/>
          <p:nvPr>
            <p:custDataLst>
              <p:tags r:id="rId13"/>
            </p:custDataLst>
          </p:nvPr>
        </p:nvSpPr>
        <p:spPr>
          <a:xfrm>
            <a:off x="2930477" y="4141021"/>
            <a:ext cx="142849" cy="142849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buFont typeface="Arial" panose="020B0604020202020204"/>
            </a:pPr>
            <a:endParaRPr lang="zh-CN" alt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537" name="Group 14"/>
          <p:cNvGrpSpPr/>
          <p:nvPr>
            <p:custDataLst>
              <p:tags r:id="rId14"/>
            </p:custDataLst>
          </p:nvPr>
        </p:nvGrpSpPr>
        <p:grpSpPr>
          <a:xfrm>
            <a:off x="3905021" y="2553815"/>
            <a:ext cx="1557045" cy="1628473"/>
            <a:chOff x="846" y="2414"/>
            <a:chExt cx="980" cy="1025"/>
          </a:xfrm>
        </p:grpSpPr>
        <p:grpSp>
          <p:nvGrpSpPr>
            <p:cNvPr id="22561" name="Group 15"/>
            <p:cNvGrpSpPr/>
            <p:nvPr>
              <p:custDataLst>
                <p:tags r:id="rId15"/>
              </p:custDataLst>
            </p:nvPr>
          </p:nvGrpSpPr>
          <p:grpSpPr>
            <a:xfrm>
              <a:off x="846" y="2414"/>
              <a:ext cx="590" cy="1025"/>
              <a:chOff x="2154" y="1180"/>
              <a:chExt cx="590" cy="1025"/>
            </a:xfrm>
          </p:grpSpPr>
          <p:sp>
            <p:nvSpPr>
              <p:cNvPr id="22564" name="AutoShape 16"/>
              <p:cNvSpPr/>
              <p:nvPr>
                <p:custDataLst>
                  <p:tags r:id="rId16"/>
                </p:custDataLst>
              </p:nvPr>
            </p:nvSpPr>
            <p:spPr>
              <a:xfrm rot="8820000">
                <a:off x="2154" y="1706"/>
                <a:ext cx="590" cy="499"/>
              </a:xfrm>
              <a:prstGeom prst="hexagon">
                <a:avLst>
                  <a:gd name="adj" fmla="val 34179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eaLnBrk="1" hangingPunct="1">
                  <a:buFont typeface="Arial" panose="020B0604020202020204"/>
                </a:pPr>
                <a:endParaRPr lang="zh-CN" alt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565" name="Oval 17"/>
              <p:cNvSpPr/>
              <p:nvPr>
                <p:custDataLst>
                  <p:tags r:id="rId17"/>
                </p:custDataLst>
              </p:nvPr>
            </p:nvSpPr>
            <p:spPr>
              <a:xfrm>
                <a:off x="2336" y="1842"/>
                <a:ext cx="226" cy="2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eaLnBrk="1" hangingPunct="1">
                  <a:buFont typeface="Arial" panose="020B0604020202020204"/>
                </a:pPr>
                <a:endParaRPr lang="zh-CN" alt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2566" name="Line 18"/>
              <p:cNvCxnSpPr/>
              <p:nvPr>
                <p:custDataLst>
                  <p:tags r:id="rId18"/>
                </p:custDataLst>
              </p:nvPr>
            </p:nvCxnSpPr>
            <p:spPr>
              <a:xfrm flipH="1" flipV="1">
                <a:off x="2431" y="1477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</p:cxnSp>
          <p:sp>
            <p:nvSpPr>
              <p:cNvPr id="22567" name="Text Box 19"/>
              <p:cNvSpPr/>
              <p:nvPr>
                <p:custDataLst>
                  <p:tags r:id="rId19"/>
                </p:custDataLst>
              </p:nvPr>
            </p:nvSpPr>
            <p:spPr>
              <a:xfrm>
                <a:off x="2280" y="1180"/>
                <a:ext cx="300" cy="367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eaLnBrk="1" hangingPunct="1"/>
                <a:r>
                  <a:rPr lang="en-US" altLang="zh-CN" sz="3200" b="1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X</a:t>
                </a:r>
                <a:endPara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cxnSp>
          <p:nvCxnSpPr>
            <p:cNvPr id="22562" name="Line 20"/>
            <p:cNvCxnSpPr/>
            <p:nvPr>
              <p:custDataLst>
                <p:tags r:id="rId20"/>
              </p:custDataLst>
            </p:nvPr>
          </p:nvCxnSpPr>
          <p:spPr>
            <a:xfrm>
              <a:off x="1395" y="3033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2563" name="Text Box 21"/>
            <p:cNvSpPr/>
            <p:nvPr>
              <p:custDataLst>
                <p:tags r:id="rId21"/>
              </p:custDataLst>
            </p:nvPr>
          </p:nvSpPr>
          <p:spPr>
            <a:xfrm>
              <a:off x="1526" y="2840"/>
              <a:ext cx="300" cy="367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X</a:t>
              </a:r>
              <a:endPara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22538" name="Group 22"/>
          <p:cNvGrpSpPr/>
          <p:nvPr>
            <p:custDataLst>
              <p:tags r:id="rId22"/>
            </p:custDataLst>
          </p:nvPr>
        </p:nvGrpSpPr>
        <p:grpSpPr>
          <a:xfrm>
            <a:off x="5782686" y="2572862"/>
            <a:ext cx="1614189" cy="1704659"/>
            <a:chOff x="2109" y="2473"/>
            <a:chExt cx="1017" cy="1075"/>
          </a:xfrm>
        </p:grpSpPr>
        <p:sp>
          <p:nvSpPr>
            <p:cNvPr id="22555" name="AutoShape 23"/>
            <p:cNvSpPr/>
            <p:nvPr>
              <p:custDataLst>
                <p:tags r:id="rId23"/>
              </p:custDataLst>
            </p:nvPr>
          </p:nvSpPr>
          <p:spPr>
            <a:xfrm rot="8820000">
              <a:off x="2109" y="2986"/>
              <a:ext cx="590" cy="499"/>
            </a:xfrm>
            <a:prstGeom prst="hexagon">
              <a:avLst>
                <a:gd name="adj" fmla="val 34179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556" name="Oval 24"/>
            <p:cNvSpPr/>
            <p:nvPr>
              <p:custDataLst>
                <p:tags r:id="rId24"/>
              </p:custDataLst>
            </p:nvPr>
          </p:nvSpPr>
          <p:spPr>
            <a:xfrm>
              <a:off x="2291" y="3122"/>
              <a:ext cx="226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557" name="Line 25"/>
            <p:cNvCxnSpPr/>
            <p:nvPr>
              <p:custDataLst>
                <p:tags r:id="rId25"/>
              </p:custDataLst>
            </p:nvPr>
          </p:nvCxnSpPr>
          <p:spPr>
            <a:xfrm flipH="1" flipV="1">
              <a:off x="2382" y="275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2558" name="Text Box 26"/>
            <p:cNvSpPr/>
            <p:nvPr>
              <p:custDataLst>
                <p:tags r:id="rId26"/>
              </p:custDataLst>
            </p:nvPr>
          </p:nvSpPr>
          <p:spPr>
            <a:xfrm>
              <a:off x="2242" y="2473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X</a:t>
              </a:r>
              <a:endPara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2559" name="Line 27"/>
            <p:cNvCxnSpPr/>
            <p:nvPr>
              <p:custDataLst>
                <p:tags r:id="rId27"/>
              </p:custDataLst>
            </p:nvPr>
          </p:nvCxnSpPr>
          <p:spPr>
            <a:xfrm>
              <a:off x="2669" y="3367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2560" name="Text Box 28"/>
            <p:cNvSpPr/>
            <p:nvPr>
              <p:custDataLst>
                <p:tags r:id="rId28"/>
              </p:custDataLst>
            </p:nvPr>
          </p:nvSpPr>
          <p:spPr>
            <a:xfrm>
              <a:off x="2826" y="3180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X</a:t>
              </a:r>
              <a:endPara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22539" name="Group 29"/>
          <p:cNvGrpSpPr/>
          <p:nvPr>
            <p:custDataLst>
              <p:tags r:id="rId29"/>
            </p:custDataLst>
          </p:nvPr>
        </p:nvGrpSpPr>
        <p:grpSpPr>
          <a:xfrm>
            <a:off x="8020646" y="2483978"/>
            <a:ext cx="936452" cy="2463344"/>
            <a:chOff x="3470" y="2463"/>
            <a:chExt cx="590" cy="1552"/>
          </a:xfrm>
        </p:grpSpPr>
        <p:sp>
          <p:nvSpPr>
            <p:cNvPr id="22549" name="AutoShape 30"/>
            <p:cNvSpPr/>
            <p:nvPr>
              <p:custDataLst>
                <p:tags r:id="rId30"/>
              </p:custDataLst>
            </p:nvPr>
          </p:nvSpPr>
          <p:spPr>
            <a:xfrm rot="8820000">
              <a:off x="3470" y="2976"/>
              <a:ext cx="590" cy="499"/>
            </a:xfrm>
            <a:prstGeom prst="hexagon">
              <a:avLst>
                <a:gd name="adj" fmla="val 34179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550" name="Oval 31"/>
            <p:cNvSpPr/>
            <p:nvPr>
              <p:custDataLst>
                <p:tags r:id="rId31"/>
              </p:custDataLst>
            </p:nvPr>
          </p:nvSpPr>
          <p:spPr>
            <a:xfrm>
              <a:off x="3652" y="3112"/>
              <a:ext cx="226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551" name="Line 32"/>
            <p:cNvCxnSpPr/>
            <p:nvPr>
              <p:custDataLst>
                <p:tags r:id="rId32"/>
              </p:custDataLst>
            </p:nvPr>
          </p:nvCxnSpPr>
          <p:spPr>
            <a:xfrm flipH="1" flipV="1">
              <a:off x="3743" y="274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2552" name="Text Box 33"/>
            <p:cNvSpPr/>
            <p:nvPr>
              <p:custDataLst>
                <p:tags r:id="rId33"/>
              </p:custDataLst>
            </p:nvPr>
          </p:nvSpPr>
          <p:spPr>
            <a:xfrm>
              <a:off x="3595" y="2463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X</a:t>
              </a:r>
              <a:endPara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22553" name="Text Box 34"/>
            <p:cNvSpPr/>
            <p:nvPr>
              <p:custDataLst>
                <p:tags r:id="rId34"/>
              </p:custDataLst>
            </p:nvPr>
          </p:nvSpPr>
          <p:spPr>
            <a:xfrm>
              <a:off x="3606" y="3647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X</a:t>
              </a:r>
              <a:endPara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2554" name="Line 35"/>
            <p:cNvCxnSpPr/>
            <p:nvPr>
              <p:custDataLst>
                <p:tags r:id="rId35"/>
              </p:custDataLst>
            </p:nvPr>
          </p:nvCxnSpPr>
          <p:spPr>
            <a:xfrm flipH="1">
              <a:off x="3757" y="3520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</p:grpSp>
      <p:sp>
        <p:nvSpPr>
          <p:cNvPr id="22540" name="Text Box 36"/>
          <p:cNvSpPr/>
          <p:nvPr>
            <p:custDataLst>
              <p:tags r:id="rId36"/>
            </p:custDataLst>
          </p:nvPr>
        </p:nvSpPr>
        <p:spPr>
          <a:xfrm>
            <a:off x="4066916" y="4277521"/>
            <a:ext cx="589915" cy="5835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邻</a:t>
            </a:r>
            <a:endParaRPr lang="zh-CN" altLang="en-US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2541" name="Text Box 37"/>
          <p:cNvSpPr/>
          <p:nvPr>
            <p:custDataLst>
              <p:tags r:id="rId37"/>
            </p:custDataLst>
          </p:nvPr>
        </p:nvSpPr>
        <p:spPr>
          <a:xfrm>
            <a:off x="5944581" y="4287044"/>
            <a:ext cx="589915" cy="5835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间</a:t>
            </a:r>
            <a:endParaRPr lang="zh-CN" altLang="en-US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2542" name="Text Box 38"/>
          <p:cNvSpPr/>
          <p:nvPr>
            <p:custDataLst>
              <p:tags r:id="rId38"/>
            </p:custDataLst>
          </p:nvPr>
        </p:nvSpPr>
        <p:spPr>
          <a:xfrm>
            <a:off x="8784093" y="4274346"/>
            <a:ext cx="589915" cy="58356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对</a:t>
            </a:r>
            <a:endParaRPr lang="zh-CN" altLang="en-US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39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ldLvl="0" animBg="1"/>
      <p:bldP spid="22535" grpId="0" bldLvl="0" animBg="1"/>
      <p:bldP spid="22536" grpId="0" bldLvl="0" animBg="1"/>
      <p:bldP spid="22540" grpId="0" bldLvl="0" animBg="1"/>
      <p:bldP spid="22541" grpId="0" bldLvl="0" animBg="1"/>
      <p:bldP spid="2254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3"/>
          <p:cNvSpPr/>
          <p:nvPr>
            <p:custDataLst>
              <p:tags r:id="rId1"/>
            </p:custDataLst>
          </p:nvPr>
        </p:nvSpPr>
        <p:spPr>
          <a:xfrm>
            <a:off x="665533" y="787254"/>
            <a:ext cx="10583490" cy="27508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just" eaLnBrk="1" hangingPunct="1">
              <a:lnSpc>
                <a:spcPct val="120000"/>
              </a:lnSpc>
              <a:buFont typeface="Arial" panose="020B0604020202020204"/>
            </a:pP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练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有三种不同的基团，分别为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-X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-Y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-Z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，若同时分别取代苯环上的三个氢原子，能生成的同分异构体数目是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(     )</a:t>
            </a:r>
            <a:endParaRPr lang="en-US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algn="just" eaLnBrk="1" hangingPunct="1">
              <a:lnSpc>
                <a:spcPct val="120000"/>
              </a:lnSpc>
              <a:buFont typeface="Arial" panose="020B0604020202020204"/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A. 10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B. 8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C. 6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     </a:t>
            </a: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D. 4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3555" name="Group 14"/>
          <p:cNvGrpSpPr/>
          <p:nvPr>
            <p:custDataLst>
              <p:tags r:id="rId2"/>
            </p:custDataLst>
          </p:nvPr>
        </p:nvGrpSpPr>
        <p:grpSpPr>
          <a:xfrm>
            <a:off x="2208297" y="3571214"/>
            <a:ext cx="1557044" cy="1626887"/>
            <a:chOff x="846" y="2414"/>
            <a:chExt cx="980" cy="1025"/>
          </a:xfrm>
        </p:grpSpPr>
        <p:grpSp>
          <p:nvGrpSpPr>
            <p:cNvPr id="23580" name="Group 15"/>
            <p:cNvGrpSpPr/>
            <p:nvPr>
              <p:custDataLst>
                <p:tags r:id="rId3"/>
              </p:custDataLst>
            </p:nvPr>
          </p:nvGrpSpPr>
          <p:grpSpPr>
            <a:xfrm>
              <a:off x="846" y="2414"/>
              <a:ext cx="590" cy="1025"/>
              <a:chOff x="2154" y="1180"/>
              <a:chExt cx="590" cy="1025"/>
            </a:xfrm>
          </p:grpSpPr>
          <p:sp>
            <p:nvSpPr>
              <p:cNvPr id="23583" name="AutoShape 16"/>
              <p:cNvSpPr/>
              <p:nvPr>
                <p:custDataLst>
                  <p:tags r:id="rId4"/>
                </p:custDataLst>
              </p:nvPr>
            </p:nvSpPr>
            <p:spPr>
              <a:xfrm rot="8820000">
                <a:off x="2154" y="1706"/>
                <a:ext cx="590" cy="499"/>
              </a:xfrm>
              <a:prstGeom prst="hexagon">
                <a:avLst>
                  <a:gd name="adj" fmla="val 34179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eaLnBrk="1" hangingPunct="1">
                  <a:buFont typeface="Arial" panose="020B0604020202020204"/>
                </a:pPr>
                <a:endParaRPr lang="zh-CN" alt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584" name="Oval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2336" y="1842"/>
                <a:ext cx="226" cy="22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eaLnBrk="1" hangingPunct="1">
                  <a:buFont typeface="Arial" panose="020B0604020202020204"/>
                </a:pPr>
                <a:endParaRPr lang="zh-CN" altLang="en-US" sz="18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3585" name="Line 18"/>
              <p:cNvCxnSpPr/>
              <p:nvPr>
                <p:custDataLst>
                  <p:tags r:id="rId6"/>
                </p:custDataLst>
              </p:nvPr>
            </p:nvCxnSpPr>
            <p:spPr>
              <a:xfrm flipH="1" flipV="1">
                <a:off x="2431" y="1477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</p:cxnSp>
          <p:sp>
            <p:nvSpPr>
              <p:cNvPr id="23586" name="Text Box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2280" y="1180"/>
                <a:ext cx="300" cy="368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eaLnBrk="1" hangingPunct="1"/>
                <a:r>
                  <a:rPr lang="en-US" altLang="zh-CN" sz="3200" b="1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X</a:t>
                </a:r>
                <a:endPara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cxnSp>
          <p:nvCxnSpPr>
            <p:cNvPr id="23581" name="Line 20"/>
            <p:cNvCxnSpPr/>
            <p:nvPr>
              <p:custDataLst>
                <p:tags r:id="rId8"/>
              </p:custDataLst>
            </p:nvPr>
          </p:nvCxnSpPr>
          <p:spPr>
            <a:xfrm>
              <a:off x="1395" y="3033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3582" name="Text Box 21"/>
            <p:cNvSpPr/>
            <p:nvPr>
              <p:custDataLst>
                <p:tags r:id="rId9"/>
              </p:custDataLst>
            </p:nvPr>
          </p:nvSpPr>
          <p:spPr>
            <a:xfrm>
              <a:off x="1526" y="2840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Y</a:t>
              </a:r>
              <a:endPara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23556" name="Group 22"/>
          <p:cNvGrpSpPr/>
          <p:nvPr>
            <p:custDataLst>
              <p:tags r:id="rId10"/>
            </p:custDataLst>
          </p:nvPr>
        </p:nvGrpSpPr>
        <p:grpSpPr>
          <a:xfrm>
            <a:off x="4690688" y="3585499"/>
            <a:ext cx="1614189" cy="1691962"/>
            <a:chOff x="2109" y="2482"/>
            <a:chExt cx="1017" cy="1066"/>
          </a:xfrm>
        </p:grpSpPr>
        <p:sp>
          <p:nvSpPr>
            <p:cNvPr id="23574" name="AutoShape 23"/>
            <p:cNvSpPr/>
            <p:nvPr>
              <p:custDataLst>
                <p:tags r:id="rId11"/>
              </p:custDataLst>
            </p:nvPr>
          </p:nvSpPr>
          <p:spPr>
            <a:xfrm rot="8820000">
              <a:off x="2109" y="2986"/>
              <a:ext cx="590" cy="499"/>
            </a:xfrm>
            <a:prstGeom prst="hexagon">
              <a:avLst>
                <a:gd name="adj" fmla="val 34179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575" name="Oval 24"/>
            <p:cNvSpPr/>
            <p:nvPr>
              <p:custDataLst>
                <p:tags r:id="rId12"/>
              </p:custDataLst>
            </p:nvPr>
          </p:nvSpPr>
          <p:spPr>
            <a:xfrm>
              <a:off x="2291" y="3122"/>
              <a:ext cx="226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576" name="Line 25"/>
            <p:cNvCxnSpPr/>
            <p:nvPr>
              <p:custDataLst>
                <p:tags r:id="rId13"/>
              </p:custDataLst>
            </p:nvPr>
          </p:nvCxnSpPr>
          <p:spPr>
            <a:xfrm flipH="1" flipV="1">
              <a:off x="2388" y="2765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3577" name="Text Box 26"/>
            <p:cNvSpPr/>
            <p:nvPr>
              <p:custDataLst>
                <p:tags r:id="rId14"/>
              </p:custDataLst>
            </p:nvPr>
          </p:nvSpPr>
          <p:spPr>
            <a:xfrm>
              <a:off x="2237" y="2482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X</a:t>
              </a:r>
              <a:endPara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3578" name="Line 27"/>
            <p:cNvCxnSpPr/>
            <p:nvPr>
              <p:custDataLst>
                <p:tags r:id="rId15"/>
              </p:custDataLst>
            </p:nvPr>
          </p:nvCxnSpPr>
          <p:spPr>
            <a:xfrm>
              <a:off x="2669" y="3367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3579" name="Text Box 28"/>
            <p:cNvSpPr/>
            <p:nvPr>
              <p:custDataLst>
                <p:tags r:id="rId16"/>
              </p:custDataLst>
            </p:nvPr>
          </p:nvSpPr>
          <p:spPr>
            <a:xfrm>
              <a:off x="2826" y="3180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Y</a:t>
              </a:r>
              <a:endPara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grpSp>
        <p:nvGrpSpPr>
          <p:cNvPr id="23557" name="Group 29"/>
          <p:cNvGrpSpPr/>
          <p:nvPr>
            <p:custDataLst>
              <p:tags r:id="rId17"/>
            </p:custDataLst>
          </p:nvPr>
        </p:nvGrpSpPr>
        <p:grpSpPr>
          <a:xfrm rot="16200000">
            <a:off x="7709554" y="3312499"/>
            <a:ext cx="936452" cy="2380809"/>
            <a:chOff x="3470" y="2481"/>
            <a:chExt cx="590" cy="1500"/>
          </a:xfrm>
        </p:grpSpPr>
        <p:sp>
          <p:nvSpPr>
            <p:cNvPr id="23568" name="AutoShape 30"/>
            <p:cNvSpPr/>
            <p:nvPr>
              <p:custDataLst>
                <p:tags r:id="rId18"/>
              </p:custDataLst>
            </p:nvPr>
          </p:nvSpPr>
          <p:spPr>
            <a:xfrm rot="8820000">
              <a:off x="3470" y="2976"/>
              <a:ext cx="590" cy="499"/>
            </a:xfrm>
            <a:prstGeom prst="hexagon">
              <a:avLst>
                <a:gd name="adj" fmla="val 34179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569" name="Oval 31"/>
            <p:cNvSpPr/>
            <p:nvPr>
              <p:custDataLst>
                <p:tags r:id="rId19"/>
              </p:custDataLst>
            </p:nvPr>
          </p:nvSpPr>
          <p:spPr>
            <a:xfrm>
              <a:off x="3652" y="3112"/>
              <a:ext cx="226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>
                <a:buFont typeface="Arial" panose="020B0604020202020204"/>
              </a:pPr>
              <a:endParaRPr lang="zh-CN" altLang="en-US" sz="18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570" name="Line 32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3761" y="274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  <p:sp>
          <p:nvSpPr>
            <p:cNvPr id="23571" name="Text Box 33"/>
            <p:cNvSpPr/>
            <p:nvPr>
              <p:custDataLst>
                <p:tags r:id="rId21"/>
              </p:custDataLst>
            </p:nvPr>
          </p:nvSpPr>
          <p:spPr>
            <a:xfrm rot="5400000">
              <a:off x="3592" y="2447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X</a:t>
              </a:r>
              <a:endPara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23572" name="Text Box 34"/>
            <p:cNvSpPr/>
            <p:nvPr>
              <p:custDataLst>
                <p:tags r:id="rId22"/>
              </p:custDataLst>
            </p:nvPr>
          </p:nvSpPr>
          <p:spPr>
            <a:xfrm rot="5400000">
              <a:off x="3605" y="3647"/>
              <a:ext cx="300" cy="3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eaLnBrk="1" hangingPunct="1"/>
              <a:r>
                <a:rPr lang="en-US" altLang="zh-CN" sz="32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Y</a:t>
              </a:r>
              <a:endPara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23573" name="Line 35"/>
            <p:cNvCxnSpPr/>
            <p:nvPr>
              <p:custDataLst>
                <p:tags r:id="rId23"/>
              </p:custDataLst>
            </p:nvPr>
          </p:nvCxnSpPr>
          <p:spPr>
            <a:xfrm flipH="1">
              <a:off x="3757" y="3520"/>
              <a:ext cx="0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</p:cxnSp>
      </p:grpSp>
      <p:sp>
        <p:nvSpPr>
          <p:cNvPr id="23558" name="矩形 2"/>
          <p:cNvSpPr/>
          <p:nvPr>
            <p:custDataLst>
              <p:tags r:id="rId24"/>
            </p:custDataLst>
          </p:nvPr>
        </p:nvSpPr>
        <p:spPr>
          <a:xfrm>
            <a:off x="2398762" y="5272699"/>
            <a:ext cx="86931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en-US" sz="36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3559" name="矩形 70"/>
          <p:cNvSpPr/>
          <p:nvPr>
            <p:custDataLst>
              <p:tags r:id="rId25"/>
            </p:custDataLst>
          </p:nvPr>
        </p:nvSpPr>
        <p:spPr>
          <a:xfrm>
            <a:off x="4857345" y="5258414"/>
            <a:ext cx="86931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4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en-US" sz="36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3560" name="矩形 71"/>
          <p:cNvSpPr/>
          <p:nvPr>
            <p:custDataLst>
              <p:tags r:id="rId26"/>
            </p:custDataLst>
          </p:nvPr>
        </p:nvSpPr>
        <p:spPr>
          <a:xfrm>
            <a:off x="7777804" y="5145722"/>
            <a:ext cx="86931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en-US" sz="36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3561" name="矩形 3"/>
          <p:cNvSpPr/>
          <p:nvPr>
            <p:custDataLst>
              <p:tags r:id="rId27"/>
            </p:custDataLst>
          </p:nvPr>
        </p:nvSpPr>
        <p:spPr>
          <a:xfrm>
            <a:off x="2765407" y="2163362"/>
            <a:ext cx="51308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endParaRPr lang="zh-CN" altLang="en-US" sz="36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28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5"/>
          <p:cNvSpPr/>
          <p:nvPr>
            <p:custDataLst>
              <p:tags r:id="rId1"/>
            </p:custDataLst>
          </p:nvPr>
        </p:nvSpPr>
        <p:spPr>
          <a:xfrm>
            <a:off x="665533" y="745987"/>
            <a:ext cx="10080346" cy="293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练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下列几种烃类物质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(1)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环辛四烯的分子式为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________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(2)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互为同分异构体的有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_______________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、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_____________________________________________(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填名称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(3)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正四面体烷、金刚烷的一氯代物分别有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____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____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,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    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立方烷、金刚烷的二氯取代物有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_____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 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____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4579" name="组合 11"/>
          <p:cNvGrpSpPr/>
          <p:nvPr>
            <p:custDataLst>
              <p:tags r:id="rId2"/>
            </p:custDataLst>
          </p:nvPr>
        </p:nvGrpSpPr>
        <p:grpSpPr>
          <a:xfrm>
            <a:off x="2265437" y="3806120"/>
            <a:ext cx="655517" cy="1241750"/>
            <a:chOff x="2247152" y="3901144"/>
            <a:chExt cx="656125" cy="1242267"/>
          </a:xfrm>
        </p:grpSpPr>
        <p:grpSp>
          <p:nvGrpSpPr>
            <p:cNvPr id="24681" name="Group 3"/>
            <p:cNvGrpSpPr/>
            <p:nvPr>
              <p:custDataLst>
                <p:tags r:id="rId3"/>
              </p:custDataLst>
            </p:nvPr>
          </p:nvGrpSpPr>
          <p:grpSpPr>
            <a:xfrm>
              <a:off x="2247152" y="3901144"/>
              <a:ext cx="656125" cy="720080"/>
              <a:chOff x="3470" y="3158"/>
              <a:chExt cx="580" cy="635"/>
            </a:xfrm>
          </p:grpSpPr>
          <p:sp>
            <p:nvSpPr>
              <p:cNvPr id="24683" name="AutoShape 4"/>
              <p:cNvSpPr/>
              <p:nvPr>
                <p:custDataLst>
                  <p:tags r:id="rId4"/>
                </p:custDataLst>
              </p:nvPr>
            </p:nvSpPr>
            <p:spPr>
              <a:xfrm rot="5400000">
                <a:off x="3423" y="3197"/>
                <a:ext cx="635" cy="549"/>
              </a:xfrm>
              <a:prstGeom prst="hexagon">
                <a:avLst>
                  <a:gd name="adj" fmla="val 33436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eaLnBrk="1" hangingPunct="1">
                  <a:buFont typeface="Arial" panose="020B0604020202020204"/>
                </a:pPr>
                <a:endParaRPr lang="zh-CN" altLang="en-US">
                  <a:latin typeface="Times New Roman" panose="02020603050405020304" pitchFamily="18" charset="0"/>
                  <a:ea typeface="方正姚体" panose="02010601030101010101" pitchFamily="2" charset="-122"/>
                </a:endParaRPr>
              </a:p>
            </p:txBody>
          </p:sp>
          <p:cxnSp>
            <p:nvCxnSpPr>
              <p:cNvPr id="24684" name="Line 5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3515" y="3203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85" name="Line 6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3506" y="3603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86" name="Line 7"/>
              <p:cNvCxnSpPr/>
              <p:nvPr>
                <p:custDataLst>
                  <p:tags r:id="rId7"/>
                </p:custDataLst>
              </p:nvPr>
            </p:nvCxnSpPr>
            <p:spPr>
              <a:xfrm rot="18000000" flipV="1">
                <a:off x="3864" y="3390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sp>
          <p:nvSpPr>
            <p:cNvPr id="24682" name="矩形 4"/>
            <p:cNvSpPr/>
            <p:nvPr>
              <p:custDataLst>
                <p:tags r:id="rId8"/>
              </p:custDataLst>
            </p:nvPr>
          </p:nvSpPr>
          <p:spPr>
            <a:xfrm>
              <a:off x="2247152" y="4621224"/>
              <a:ext cx="539615" cy="5221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苯</a:t>
              </a:r>
              <a:endParaRPr lang="zh-CN" altLang="en-US" sz="2800"/>
            </a:p>
          </p:txBody>
        </p:sp>
      </p:grpSp>
      <p:grpSp>
        <p:nvGrpSpPr>
          <p:cNvPr id="24580" name="组合 41"/>
          <p:cNvGrpSpPr/>
          <p:nvPr>
            <p:custDataLst>
              <p:tags r:id="rId9"/>
            </p:custDataLst>
          </p:nvPr>
        </p:nvGrpSpPr>
        <p:grpSpPr>
          <a:xfrm>
            <a:off x="3691404" y="3826754"/>
            <a:ext cx="3632956" cy="1157287"/>
            <a:chOff x="3675088" y="3922410"/>
            <a:chExt cx="3632992" cy="1157015"/>
          </a:xfrm>
        </p:grpSpPr>
        <p:sp>
          <p:nvSpPr>
            <p:cNvPr id="24668" name="矩形 13"/>
            <p:cNvSpPr/>
            <p:nvPr>
              <p:custDataLst>
                <p:tags r:id="rId10"/>
              </p:custDataLst>
            </p:nvPr>
          </p:nvSpPr>
          <p:spPr>
            <a:xfrm>
              <a:off x="4251342" y="4557578"/>
              <a:ext cx="1964074" cy="52184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乙烯基乙炔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24669" name="组合 14"/>
            <p:cNvGrpSpPr/>
            <p:nvPr>
              <p:custDataLst>
                <p:tags r:id="rId11"/>
              </p:custDataLst>
            </p:nvPr>
          </p:nvGrpSpPr>
          <p:grpSpPr>
            <a:xfrm>
              <a:off x="3675088" y="3962081"/>
              <a:ext cx="1492265" cy="583428"/>
              <a:chOff x="3117931" y="3141087"/>
              <a:chExt cx="1492318" cy="584577"/>
            </a:xfrm>
          </p:grpSpPr>
          <p:grpSp>
            <p:nvGrpSpPr>
              <p:cNvPr id="24676" name="组合 154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3117931" y="3141087"/>
                <a:ext cx="1492318" cy="584577"/>
                <a:chOff x="5710219" y="2057790"/>
                <a:chExt cx="1492318" cy="584577"/>
              </a:xfrm>
            </p:grpSpPr>
            <p:sp>
              <p:nvSpPr>
                <p:cNvPr id="24678" name="矩形 17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5710219" y="2057790"/>
                  <a:ext cx="1492318" cy="5845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 eaLnBrk="1" hangingPunct="1">
                    <a:buFont typeface="Arial" panose="020B0604020202020204"/>
                    <a:tabLst>
                      <a:tab pos="2628900" algn="l"/>
                    </a:tabLst>
                  </a:pPr>
                  <a:r>
                    <a:rPr lang="en-US" altLang="zh-CN" sz="32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CH    C</a:t>
                  </a:r>
                  <a:endParaRPr lang="zh-CN" altLang="zh-CN" sz="3200" b="1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  <p:cxnSp>
              <p:nvCxnSpPr>
                <p:cNvPr id="24679" name="直接连接符 18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6457172" y="2277204"/>
                  <a:ext cx="357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80" name="直接连接符 19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6457172" y="2350342"/>
                  <a:ext cx="35713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</p:grpSp>
          <p:cxnSp>
            <p:nvCxnSpPr>
              <p:cNvPr id="24677" name="直接连接符 16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3864884" y="3502008"/>
                <a:ext cx="35713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grpSp>
          <p:nvGrpSpPr>
            <p:cNvPr id="24670" name="组合 20"/>
            <p:cNvGrpSpPr/>
            <p:nvPr>
              <p:custDataLst>
                <p:tags r:id="rId17"/>
              </p:custDataLst>
            </p:nvPr>
          </p:nvGrpSpPr>
          <p:grpSpPr>
            <a:xfrm>
              <a:off x="5087059" y="3922410"/>
              <a:ext cx="2221020" cy="583428"/>
              <a:chOff x="2889607" y="3095752"/>
              <a:chExt cx="2221100" cy="584577"/>
            </a:xfrm>
          </p:grpSpPr>
          <p:grpSp>
            <p:nvGrpSpPr>
              <p:cNvPr id="24671" name="组合 154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3170058" y="3095752"/>
                <a:ext cx="1940649" cy="584577"/>
                <a:chOff x="5762346" y="2012455"/>
                <a:chExt cx="1940649" cy="584577"/>
              </a:xfrm>
            </p:grpSpPr>
            <p:sp>
              <p:nvSpPr>
                <p:cNvPr id="24673" name="矩形 23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5762346" y="2012455"/>
                  <a:ext cx="1940649" cy="58457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 eaLnBrk="1" hangingPunct="1">
                    <a:buFont typeface="Arial" panose="020B0604020202020204"/>
                    <a:tabLst>
                      <a:tab pos="2628900" algn="l"/>
                    </a:tabLst>
                  </a:pPr>
                  <a:r>
                    <a:rPr lang="en-US" altLang="zh-CN" sz="32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CH    CH</a:t>
                  </a:r>
                  <a:r>
                    <a:rPr lang="en-US" altLang="zh-CN" sz="3200" b="1" spc="0" baseline="-2500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2</a:t>
                  </a:r>
                  <a:endParaRPr lang="zh-CN" altLang="zh-CN" sz="3200" b="1" baseline="-25000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  <p:cxnSp>
              <p:nvCxnSpPr>
                <p:cNvPr id="24674" name="直接连接符 24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6456484" y="2292288"/>
                  <a:ext cx="3587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75" name="直接连接符 25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6456484" y="2365426"/>
                  <a:ext cx="3587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</p:grpSp>
          <p:cxnSp>
            <p:nvCxnSpPr>
              <p:cNvPr id="24672" name="直接连接符 22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2889607" y="3434413"/>
                <a:ext cx="3587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</p:grpSp>
      <p:grpSp>
        <p:nvGrpSpPr>
          <p:cNvPr id="24581" name="组合 42"/>
          <p:cNvGrpSpPr/>
          <p:nvPr>
            <p:custDataLst>
              <p:tags r:id="rId23"/>
            </p:custDataLst>
          </p:nvPr>
        </p:nvGrpSpPr>
        <p:grpSpPr>
          <a:xfrm>
            <a:off x="7465124" y="3645813"/>
            <a:ext cx="1607820" cy="1395993"/>
            <a:chOff x="7448837" y="3740212"/>
            <a:chExt cx="1608236" cy="1397332"/>
          </a:xfrm>
        </p:grpSpPr>
        <p:grpSp>
          <p:nvGrpSpPr>
            <p:cNvPr id="24653" name="组合 26"/>
            <p:cNvGrpSpPr/>
            <p:nvPr>
              <p:custDataLst>
                <p:tags r:id="rId24"/>
              </p:custDataLst>
            </p:nvPr>
          </p:nvGrpSpPr>
          <p:grpSpPr>
            <a:xfrm>
              <a:off x="7820590" y="3740212"/>
              <a:ext cx="850217" cy="817366"/>
              <a:chOff x="3915885" y="3410250"/>
              <a:chExt cx="1749068" cy="1704380"/>
            </a:xfrm>
          </p:grpSpPr>
          <p:grpSp>
            <p:nvGrpSpPr>
              <p:cNvPr id="24655" name="组合 27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3915885" y="3410250"/>
                <a:ext cx="1746622" cy="1602796"/>
                <a:chOff x="1606789" y="1241523"/>
                <a:chExt cx="3349231" cy="2229041"/>
              </a:xfrm>
            </p:grpSpPr>
            <p:cxnSp>
              <p:nvCxnSpPr>
                <p:cNvPr id="24661" name="直接连接符 33"/>
                <p:cNvCxnSpPr/>
                <p:nvPr>
                  <p:custDataLst>
                    <p:tags r:id="rId26"/>
                  </p:custDataLst>
                </p:nvPr>
              </p:nvCxnSpPr>
              <p:spPr>
                <a:xfrm flipV="1">
                  <a:off x="2589060" y="1241523"/>
                  <a:ext cx="1352765" cy="1842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62" name="直接连接符 34"/>
                <p:cNvCxnSpPr/>
                <p:nvPr>
                  <p:custDataLst>
                    <p:tags r:id="rId27"/>
                  </p:custDataLst>
                </p:nvPr>
              </p:nvCxnSpPr>
              <p:spPr>
                <a:xfrm>
                  <a:off x="3941825" y="1241523"/>
                  <a:ext cx="1014574" cy="6588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63" name="直接连接符 35"/>
                <p:cNvCxnSpPr/>
                <p:nvPr>
                  <p:custDataLst>
                    <p:tags r:id="rId28"/>
                  </p:custDataLst>
                </p:nvPr>
              </p:nvCxnSpPr>
              <p:spPr>
                <a:xfrm flipH="1">
                  <a:off x="1881362" y="1393560"/>
                  <a:ext cx="776587" cy="5574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64" name="直接连接符 36"/>
                <p:cNvCxnSpPr/>
                <p:nvPr>
                  <p:custDataLst>
                    <p:tags r:id="rId29"/>
                  </p:custDataLst>
                </p:nvPr>
              </p:nvCxnSpPr>
              <p:spPr>
                <a:xfrm flipV="1">
                  <a:off x="1643376" y="1900355"/>
                  <a:ext cx="18790" cy="9352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65" name="直接连接符 37"/>
                <p:cNvCxnSpPr/>
                <p:nvPr>
                  <p:custDataLst>
                    <p:tags r:id="rId30"/>
                  </p:custDataLst>
                </p:nvPr>
              </p:nvCxnSpPr>
              <p:spPr>
                <a:xfrm flipH="1" flipV="1">
                  <a:off x="4937608" y="1900355"/>
                  <a:ext cx="6265" cy="95830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66" name="直接连接符 38"/>
                <p:cNvCxnSpPr/>
                <p:nvPr>
                  <p:custDataLst>
                    <p:tags r:id="rId31"/>
                  </p:custDataLst>
                </p:nvPr>
              </p:nvCxnSpPr>
              <p:spPr>
                <a:xfrm flipV="1">
                  <a:off x="1605799" y="1241523"/>
                  <a:ext cx="995787" cy="6588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67" name="直接连接符 39"/>
                <p:cNvCxnSpPr/>
                <p:nvPr>
                  <p:custDataLst>
                    <p:tags r:id="rId32"/>
                  </p:custDataLst>
                </p:nvPr>
              </p:nvCxnSpPr>
              <p:spPr>
                <a:xfrm>
                  <a:off x="1812473" y="2771122"/>
                  <a:ext cx="933155" cy="5989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</p:grpSp>
          <p:cxnSp>
            <p:nvCxnSpPr>
              <p:cNvPr id="24656" name="直接连接符 28"/>
              <p:cNvCxnSpPr/>
              <p:nvPr>
                <p:custDataLst>
                  <p:tags r:id="rId33"/>
                </p:custDataLst>
              </p:nvPr>
            </p:nvCxnSpPr>
            <p:spPr>
              <a:xfrm flipV="1">
                <a:off x="5146669" y="4639310"/>
                <a:ext cx="519300" cy="4737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57" name="直接连接符 29"/>
              <p:cNvCxnSpPr/>
              <p:nvPr>
                <p:custDataLst>
                  <p:tags r:id="rId34"/>
                </p:custDataLst>
              </p:nvPr>
            </p:nvCxnSpPr>
            <p:spPr>
              <a:xfrm flipV="1">
                <a:off x="4467331" y="5099795"/>
                <a:ext cx="702199" cy="132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58" name="直接连接符 30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3934965" y="4639310"/>
                <a:ext cx="529099" cy="4737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59" name="直接连接符 31"/>
              <p:cNvCxnSpPr/>
              <p:nvPr>
                <p:custDataLst>
                  <p:tags r:id="rId36"/>
                </p:custDataLst>
              </p:nvPr>
            </p:nvCxnSpPr>
            <p:spPr>
              <a:xfrm flipH="1">
                <a:off x="5123806" y="4579679"/>
                <a:ext cx="483375" cy="4174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60" name="直接连接符 32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5048688" y="3503009"/>
                <a:ext cx="486640" cy="4339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sp>
          <p:nvSpPr>
            <p:cNvPr id="24654" name="矩形 40"/>
            <p:cNvSpPr/>
            <p:nvPr>
              <p:custDataLst>
                <p:tags r:id="rId38"/>
              </p:custDataLst>
            </p:nvPr>
          </p:nvSpPr>
          <p:spPr>
            <a:xfrm>
              <a:off x="7448837" y="4615073"/>
              <a:ext cx="1608236" cy="5224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环辛四烯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4582" name="组合 43"/>
          <p:cNvGrpSpPr/>
          <p:nvPr>
            <p:custDataLst>
              <p:tags r:id="rId39"/>
            </p:custDataLst>
          </p:nvPr>
        </p:nvGrpSpPr>
        <p:grpSpPr>
          <a:xfrm>
            <a:off x="1705154" y="5229845"/>
            <a:ext cx="1964055" cy="1561129"/>
            <a:chOff x="1563140" y="4653930"/>
            <a:chExt cx="1963258" cy="1562824"/>
          </a:xfrm>
        </p:grpSpPr>
        <p:grpSp>
          <p:nvGrpSpPr>
            <p:cNvPr id="24644" name="组合 44"/>
            <p:cNvGrpSpPr/>
            <p:nvPr>
              <p:custDataLst>
                <p:tags r:id="rId40"/>
              </p:custDataLst>
            </p:nvPr>
          </p:nvGrpSpPr>
          <p:grpSpPr>
            <a:xfrm>
              <a:off x="1930613" y="4653930"/>
              <a:ext cx="1228115" cy="1008112"/>
              <a:chOff x="1774726" y="1000247"/>
              <a:chExt cx="1728192" cy="1421435"/>
            </a:xfrm>
          </p:grpSpPr>
          <p:grpSp>
            <p:nvGrpSpPr>
              <p:cNvPr id="24646" name="组合 45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1774726" y="1023144"/>
                <a:ext cx="1728192" cy="1398538"/>
                <a:chOff x="2471851" y="1268760"/>
                <a:chExt cx="3313891" cy="1949095"/>
              </a:xfrm>
            </p:grpSpPr>
            <p:cxnSp>
              <p:nvCxnSpPr>
                <p:cNvPr id="24648" name="直接连接符 47"/>
                <p:cNvCxnSpPr/>
                <p:nvPr>
                  <p:custDataLst>
                    <p:tags r:id="rId42"/>
                  </p:custDataLst>
                </p:nvPr>
              </p:nvCxnSpPr>
              <p:spPr>
                <a:xfrm flipV="1">
                  <a:off x="2473496" y="1268074"/>
                  <a:ext cx="1536917" cy="194834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49" name="直接连接符 48"/>
                <p:cNvCxnSpPr/>
                <p:nvPr>
                  <p:custDataLst>
                    <p:tags r:id="rId43"/>
                  </p:custDataLst>
                </p:nvPr>
              </p:nvCxnSpPr>
              <p:spPr>
                <a:xfrm>
                  <a:off x="4010413" y="1268074"/>
                  <a:ext cx="1776661" cy="18577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50" name="直接连接符 49"/>
                <p:cNvCxnSpPr/>
                <p:nvPr>
                  <p:custDataLst>
                    <p:tags r:id="rId44"/>
                  </p:custDataLst>
                </p:nvPr>
              </p:nvCxnSpPr>
              <p:spPr>
                <a:xfrm flipV="1">
                  <a:off x="2473496" y="3125870"/>
                  <a:ext cx="3313578" cy="749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51" name="直接连接符 50"/>
                <p:cNvCxnSpPr/>
                <p:nvPr>
                  <p:custDataLst>
                    <p:tags r:id="rId45"/>
                  </p:custDataLst>
                </p:nvPr>
              </p:nvCxnSpPr>
              <p:spPr>
                <a:xfrm>
                  <a:off x="4010413" y="2679375"/>
                  <a:ext cx="1750975" cy="42463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</p:cxnSp>
            <p:cxnSp>
              <p:nvCxnSpPr>
                <p:cNvPr id="24652" name="直接连接符 51"/>
                <p:cNvCxnSpPr/>
                <p:nvPr>
                  <p:custDataLst>
                    <p:tags r:id="rId46"/>
                  </p:custDataLst>
                </p:nvPr>
              </p:nvCxnSpPr>
              <p:spPr>
                <a:xfrm flipV="1">
                  <a:off x="2473496" y="2679375"/>
                  <a:ext cx="1536917" cy="50582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</p:cxnSp>
          </p:grpSp>
          <p:cxnSp>
            <p:nvCxnSpPr>
              <p:cNvPr id="24647" name="直接连接符 46"/>
              <p:cNvCxnSpPr/>
              <p:nvPr>
                <p:custDataLst>
                  <p:tags r:id="rId47"/>
                </p:custDataLst>
              </p:nvPr>
            </p:nvCxnSpPr>
            <p:spPr>
              <a:xfrm flipH="1" flipV="1">
                <a:off x="2577085" y="1000247"/>
                <a:ext cx="0" cy="10350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miter lim="800000"/>
              </a:ln>
            </p:spPr>
          </p:cxnSp>
        </p:grpSp>
        <p:sp>
          <p:nvSpPr>
            <p:cNvPr id="24645" name="矩形 52"/>
            <p:cNvSpPr/>
            <p:nvPr>
              <p:custDataLst>
                <p:tags r:id="rId48"/>
              </p:custDataLst>
            </p:nvPr>
          </p:nvSpPr>
          <p:spPr>
            <a:xfrm>
              <a:off x="1563140" y="5694217"/>
              <a:ext cx="1963258" cy="52253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正四面体烷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4583" name="组合 53"/>
          <p:cNvGrpSpPr/>
          <p:nvPr>
            <p:custDataLst>
              <p:tags r:id="rId49"/>
            </p:custDataLst>
          </p:nvPr>
        </p:nvGrpSpPr>
        <p:grpSpPr>
          <a:xfrm>
            <a:off x="4166910" y="5039380"/>
            <a:ext cx="1251585" cy="1751581"/>
            <a:chOff x="4149046" y="4463299"/>
            <a:chExt cx="1253216" cy="1753443"/>
          </a:xfrm>
        </p:grpSpPr>
        <p:grpSp>
          <p:nvGrpSpPr>
            <p:cNvPr id="24631" name="组合 54"/>
            <p:cNvGrpSpPr/>
            <p:nvPr>
              <p:custDataLst>
                <p:tags r:id="rId50"/>
              </p:custDataLst>
            </p:nvPr>
          </p:nvGrpSpPr>
          <p:grpSpPr>
            <a:xfrm>
              <a:off x="4196470" y="4463299"/>
              <a:ext cx="1074605" cy="1375981"/>
              <a:chOff x="2714207" y="1732549"/>
              <a:chExt cx="1072884" cy="1264609"/>
            </a:xfrm>
          </p:grpSpPr>
          <p:grpSp>
            <p:nvGrpSpPr>
              <p:cNvPr id="24633" name="组合 55"/>
              <p:cNvGrpSpPr/>
              <p:nvPr>
                <p:custDataLst>
                  <p:tags r:id="rId51"/>
                </p:custDataLst>
              </p:nvPr>
            </p:nvGrpSpPr>
            <p:grpSpPr>
              <a:xfrm>
                <a:off x="2735089" y="1742771"/>
                <a:ext cx="1052002" cy="966710"/>
                <a:chOff x="2609036" y="954016"/>
                <a:chExt cx="1480368" cy="1363058"/>
              </a:xfrm>
            </p:grpSpPr>
            <p:grpSp>
              <p:nvGrpSpPr>
                <p:cNvPr id="24639" name="组合 61"/>
                <p:cNvGrpSpPr/>
                <p:nvPr>
                  <p:custDataLst>
                    <p:tags r:id="rId52"/>
                  </p:custDataLst>
                </p:nvPr>
              </p:nvGrpSpPr>
              <p:grpSpPr>
                <a:xfrm>
                  <a:off x="2609037" y="954016"/>
                  <a:ext cx="1480367" cy="520927"/>
                  <a:chOff x="4071684" y="1172420"/>
                  <a:chExt cx="2838674" cy="725999"/>
                </a:xfrm>
              </p:grpSpPr>
              <p:cxnSp>
                <p:nvCxnSpPr>
                  <p:cNvPr id="24641" name="直接连接符 63"/>
                  <p:cNvCxnSpPr/>
                  <p:nvPr>
                    <p:custDataLst>
                      <p:tags r:id="rId53"/>
                    </p:custDataLst>
                  </p:nvPr>
                </p:nvCxnSpPr>
                <p:spPr>
                  <a:xfrm flipV="1">
                    <a:off x="5261955" y="1172420"/>
                    <a:ext cx="1648400" cy="6858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4642" name="直接连接符 64"/>
                  <p:cNvCxnSpPr/>
                  <p:nvPr>
                    <p:custDataLst>
                      <p:tags r:id="rId54"/>
                    </p:custDataLst>
                  </p:nvPr>
                </p:nvCxnSpPr>
                <p:spPr>
                  <a:xfrm flipV="1">
                    <a:off x="4071681" y="1172420"/>
                    <a:ext cx="2821548" cy="946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4643" name="直接连接符 65"/>
                  <p:cNvCxnSpPr/>
                  <p:nvPr>
                    <p:custDataLst>
                      <p:tags r:id="rId55"/>
                    </p:custDataLst>
                  </p:nvPr>
                </p:nvCxnSpPr>
                <p:spPr>
                  <a:xfrm>
                    <a:off x="4097371" y="1327376"/>
                    <a:ext cx="1164585" cy="5710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</p:spPr>
              </p:cxnSp>
            </p:grpSp>
            <p:cxnSp>
              <p:nvCxnSpPr>
                <p:cNvPr id="24640" name="直接连接符 62"/>
                <p:cNvCxnSpPr/>
                <p:nvPr>
                  <p:custDataLst>
                    <p:tags r:id="rId56"/>
                  </p:custDataLst>
                </p:nvPr>
              </p:nvCxnSpPr>
              <p:spPr>
                <a:xfrm flipH="1" flipV="1">
                  <a:off x="2609036" y="999314"/>
                  <a:ext cx="0" cy="13177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</p:grpSp>
          <p:cxnSp>
            <p:nvCxnSpPr>
              <p:cNvPr id="24634" name="直接连接符 56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2744609" y="2709481"/>
                <a:ext cx="406203" cy="2876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35" name="直接连接符 57"/>
              <p:cNvCxnSpPr/>
              <p:nvPr>
                <p:custDataLst>
                  <p:tags r:id="rId58"/>
                </p:custDataLst>
              </p:nvPr>
            </p:nvCxnSpPr>
            <p:spPr>
              <a:xfrm flipV="1">
                <a:off x="3141292" y="2639387"/>
                <a:ext cx="621998" cy="357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36" name="直接连接符 58"/>
              <p:cNvCxnSpPr/>
              <p:nvPr>
                <p:custDataLst>
                  <p:tags r:id="rId59"/>
                </p:custDataLst>
              </p:nvPr>
            </p:nvCxnSpPr>
            <p:spPr>
              <a:xfrm flipH="1" flipV="1">
                <a:off x="3150812" y="2090319"/>
                <a:ext cx="0" cy="9068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37" name="直接连接符 59"/>
              <p:cNvCxnSpPr/>
              <p:nvPr>
                <p:custDataLst>
                  <p:tags r:id="rId60"/>
                </p:custDataLst>
              </p:nvPr>
            </p:nvCxnSpPr>
            <p:spPr>
              <a:xfrm flipH="1" flipV="1">
                <a:off x="3766463" y="1732549"/>
                <a:ext cx="0" cy="9345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38" name="直接连接符 60"/>
              <p:cNvCxnSpPr/>
              <p:nvPr>
                <p:custDataLst>
                  <p:tags r:id="rId61"/>
                </p:custDataLst>
              </p:nvPr>
            </p:nvCxnSpPr>
            <p:spPr>
              <a:xfrm flipV="1">
                <a:off x="2714461" y="2637927"/>
                <a:ext cx="1066282" cy="525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miter lim="800000"/>
              </a:ln>
            </p:spPr>
          </p:cxnSp>
        </p:grpSp>
        <p:sp>
          <p:nvSpPr>
            <p:cNvPr id="24632" name="矩形 66"/>
            <p:cNvSpPr/>
            <p:nvPr>
              <p:custDataLst>
                <p:tags r:id="rId62"/>
              </p:custDataLst>
            </p:nvPr>
          </p:nvSpPr>
          <p:spPr>
            <a:xfrm>
              <a:off x="4149046" y="5694217"/>
              <a:ext cx="1253216" cy="5225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棱晶烷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4584" name="组合 25599"/>
          <p:cNvGrpSpPr/>
          <p:nvPr>
            <p:custDataLst>
              <p:tags r:id="rId63"/>
            </p:custDataLst>
          </p:nvPr>
        </p:nvGrpSpPr>
        <p:grpSpPr>
          <a:xfrm>
            <a:off x="5857285" y="5067949"/>
            <a:ext cx="1271352" cy="1733718"/>
            <a:chOff x="5840771" y="4493009"/>
            <a:chExt cx="1271063" cy="1734222"/>
          </a:xfrm>
        </p:grpSpPr>
        <p:grpSp>
          <p:nvGrpSpPr>
            <p:cNvPr id="24614" name="组合 68"/>
            <p:cNvGrpSpPr/>
            <p:nvPr>
              <p:custDataLst>
                <p:tags r:id="rId64"/>
              </p:custDataLst>
            </p:nvPr>
          </p:nvGrpSpPr>
          <p:grpSpPr>
            <a:xfrm>
              <a:off x="5883541" y="4493009"/>
              <a:ext cx="1228293" cy="1212100"/>
              <a:chOff x="2168645" y="1845618"/>
              <a:chExt cx="2619944" cy="2306569"/>
            </a:xfrm>
          </p:grpSpPr>
          <p:grpSp>
            <p:nvGrpSpPr>
              <p:cNvPr id="24616" name="组合 69"/>
              <p:cNvGrpSpPr/>
              <p:nvPr>
                <p:custDataLst>
                  <p:tags r:id="rId65"/>
                </p:custDataLst>
              </p:nvPr>
            </p:nvGrpSpPr>
            <p:grpSpPr>
              <a:xfrm>
                <a:off x="3052874" y="1845618"/>
                <a:ext cx="1735715" cy="2222376"/>
                <a:chOff x="2711403" y="1732549"/>
                <a:chExt cx="1070022" cy="1286128"/>
              </a:xfrm>
            </p:grpSpPr>
            <p:grpSp>
              <p:nvGrpSpPr>
                <p:cNvPr id="24623" name="组合 76"/>
                <p:cNvGrpSpPr/>
                <p:nvPr>
                  <p:custDataLst>
                    <p:tags r:id="rId66"/>
                  </p:custDataLst>
                </p:nvPr>
              </p:nvGrpSpPr>
              <p:grpSpPr>
                <a:xfrm>
                  <a:off x="2711403" y="1743074"/>
                  <a:ext cx="1070022" cy="966639"/>
                  <a:chOff x="2575706" y="954443"/>
                  <a:chExt cx="1505726" cy="1362958"/>
                </a:xfrm>
              </p:grpSpPr>
              <p:grpSp>
                <p:nvGrpSpPr>
                  <p:cNvPr id="24627" name="组合 80"/>
                  <p:cNvGrpSpPr/>
                  <p:nvPr>
                    <p:custDataLst>
                      <p:tags r:id="rId67"/>
                    </p:custDataLst>
                  </p:nvPr>
                </p:nvGrpSpPr>
                <p:grpSpPr>
                  <a:xfrm>
                    <a:off x="2575706" y="954443"/>
                    <a:ext cx="1505726" cy="489497"/>
                    <a:chOff x="4007769" y="1173015"/>
                    <a:chExt cx="2887301" cy="682196"/>
                  </a:xfrm>
                </p:grpSpPr>
                <p:cxnSp>
                  <p:nvCxnSpPr>
                    <p:cNvPr id="24629" name="直接连接符 82"/>
                    <p:cNvCxnSpPr/>
                    <p:nvPr>
                      <p:custDataLst>
                        <p:tags r:id="rId68"/>
                      </p:custDataLst>
                    </p:nvPr>
                  </p:nvCxnSpPr>
                  <p:spPr>
                    <a:xfrm flipV="1">
                      <a:off x="5386125" y="1172948"/>
                      <a:ext cx="1463902" cy="6081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</a:ln>
                  </p:spPr>
                </p:cxnSp>
                <p:cxnSp>
                  <p:nvCxnSpPr>
                    <p:cNvPr id="24630" name="直接连接符 83"/>
                    <p:cNvCxnSpPr/>
                    <p:nvPr>
                      <p:custDataLst>
                        <p:tags r:id="rId69"/>
                      </p:custDataLst>
                    </p:nvPr>
                  </p:nvCxnSpPr>
                  <p:spPr>
                    <a:xfrm flipV="1">
                      <a:off x="4006680" y="1172948"/>
                      <a:ext cx="2888390" cy="9620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miter lim="800000"/>
                    </a:ln>
                  </p:spPr>
                </p:cxnSp>
              </p:grpSp>
              <p:cxnSp>
                <p:nvCxnSpPr>
                  <p:cNvPr id="24628" name="直接连接符 81"/>
                  <p:cNvCxnSpPr/>
                  <p:nvPr>
                    <p:custDataLst>
                      <p:tags r:id="rId70"/>
                    </p:custDataLst>
                  </p:nvPr>
                </p:nvCxnSpPr>
                <p:spPr>
                  <a:xfrm flipH="1" flipV="1">
                    <a:off x="2575138" y="1001235"/>
                    <a:ext cx="0" cy="12622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ash"/>
                    <a:miter lim="800000"/>
                  </a:ln>
                </p:spPr>
              </p:cxnSp>
            </p:grpSp>
            <p:cxnSp>
              <p:nvCxnSpPr>
                <p:cNvPr id="24624" name="直接连接符 77"/>
                <p:cNvCxnSpPr/>
                <p:nvPr>
                  <p:custDataLst>
                    <p:tags r:id="rId71"/>
                  </p:custDataLst>
                </p:nvPr>
              </p:nvCxnSpPr>
              <p:spPr>
                <a:xfrm flipH="1" flipV="1">
                  <a:off x="3218043" y="2083988"/>
                  <a:ext cx="0" cy="8969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25" name="直接连接符 78"/>
                <p:cNvCxnSpPr/>
                <p:nvPr>
                  <p:custDataLst>
                    <p:tags r:id="rId72"/>
                  </p:custDataLst>
                </p:nvPr>
              </p:nvCxnSpPr>
              <p:spPr>
                <a:xfrm flipH="1" flipV="1">
                  <a:off x="3766819" y="1732549"/>
                  <a:ext cx="0" cy="9336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</p:spPr>
            </p:cxnSp>
            <p:cxnSp>
              <p:nvCxnSpPr>
                <p:cNvPr id="24626" name="直接连接符 79"/>
                <p:cNvCxnSpPr/>
                <p:nvPr>
                  <p:custDataLst>
                    <p:tags r:id="rId73"/>
                  </p:custDataLst>
                </p:nvPr>
              </p:nvCxnSpPr>
              <p:spPr>
                <a:xfrm flipV="1">
                  <a:off x="2710999" y="2636500"/>
                  <a:ext cx="1070426" cy="4895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</p:cxnSp>
          </p:grpSp>
          <p:cxnSp>
            <p:nvCxnSpPr>
              <p:cNvPr id="24617" name="直接连接符 70"/>
              <p:cNvCxnSpPr/>
              <p:nvPr>
                <p:custDataLst>
                  <p:tags r:id="rId74"/>
                </p:custDataLst>
              </p:nvPr>
            </p:nvCxnSpPr>
            <p:spPr>
              <a:xfrm flipV="1">
                <a:off x="2195881" y="1921148"/>
                <a:ext cx="876648" cy="6012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18" name="直接连接符 71"/>
              <p:cNvCxnSpPr/>
              <p:nvPr>
                <p:custDataLst>
                  <p:tags r:id="rId75"/>
                </p:custDataLst>
              </p:nvPr>
            </p:nvCxnSpPr>
            <p:spPr>
              <a:xfrm flipV="1">
                <a:off x="2168803" y="2452890"/>
                <a:ext cx="1736371" cy="845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19" name="直接连接符 72"/>
              <p:cNvCxnSpPr/>
              <p:nvPr>
                <p:custDataLst>
                  <p:tags r:id="rId76"/>
                </p:custDataLst>
              </p:nvPr>
            </p:nvCxnSpPr>
            <p:spPr>
              <a:xfrm flipV="1">
                <a:off x="3874710" y="3425734"/>
                <a:ext cx="880032" cy="5982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20" name="直接连接符 73"/>
              <p:cNvCxnSpPr/>
              <p:nvPr>
                <p:custDataLst>
                  <p:tags r:id="rId77"/>
                </p:custDataLst>
              </p:nvPr>
            </p:nvCxnSpPr>
            <p:spPr>
              <a:xfrm flipH="1" flipV="1">
                <a:off x="2195881" y="2537485"/>
                <a:ext cx="0" cy="16133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21" name="直接连接符 74"/>
              <p:cNvCxnSpPr/>
              <p:nvPr>
                <p:custDataLst>
                  <p:tags r:id="rId78"/>
                </p:custDataLst>
              </p:nvPr>
            </p:nvCxnSpPr>
            <p:spPr>
              <a:xfrm flipV="1">
                <a:off x="2178958" y="3510329"/>
                <a:ext cx="876646" cy="5982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miter lim="800000"/>
              </a:ln>
            </p:spPr>
          </p:cxnSp>
          <p:cxnSp>
            <p:nvCxnSpPr>
              <p:cNvPr id="24622" name="直接连接符 75"/>
              <p:cNvCxnSpPr/>
              <p:nvPr>
                <p:custDataLst>
                  <p:tags r:id="rId79"/>
                </p:custDataLst>
              </p:nvPr>
            </p:nvCxnSpPr>
            <p:spPr>
              <a:xfrm flipV="1">
                <a:off x="2178958" y="4023943"/>
                <a:ext cx="1736369" cy="845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</p:grpSp>
        <p:sp>
          <p:nvSpPr>
            <p:cNvPr id="24615" name="矩形 84"/>
            <p:cNvSpPr/>
            <p:nvPr>
              <p:custDataLst>
                <p:tags r:id="rId80"/>
              </p:custDataLst>
            </p:nvPr>
          </p:nvSpPr>
          <p:spPr>
            <a:xfrm>
              <a:off x="5840771" y="5705109"/>
              <a:ext cx="1251301" cy="5221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立方烷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4585" name="组合 25600"/>
          <p:cNvGrpSpPr/>
          <p:nvPr>
            <p:custDataLst>
              <p:tags r:id="rId81"/>
            </p:custDataLst>
          </p:nvPr>
        </p:nvGrpSpPr>
        <p:grpSpPr>
          <a:xfrm>
            <a:off x="7638130" y="5166356"/>
            <a:ext cx="1251585" cy="1635252"/>
            <a:chOff x="7620819" y="4591627"/>
            <a:chExt cx="1253216" cy="1635545"/>
          </a:xfrm>
        </p:grpSpPr>
        <p:grpSp>
          <p:nvGrpSpPr>
            <p:cNvPr id="24600" name="组合 86"/>
            <p:cNvGrpSpPr/>
            <p:nvPr>
              <p:custDataLst>
                <p:tags r:id="rId82"/>
              </p:custDataLst>
            </p:nvPr>
          </p:nvGrpSpPr>
          <p:grpSpPr>
            <a:xfrm>
              <a:off x="7643775" y="4591627"/>
              <a:ext cx="1223342" cy="1152922"/>
              <a:chOff x="1919536" y="1268760"/>
              <a:chExt cx="3312368" cy="2208920"/>
            </a:xfrm>
          </p:grpSpPr>
          <p:cxnSp>
            <p:nvCxnSpPr>
              <p:cNvPr id="24602" name="直接连接符 87"/>
              <p:cNvCxnSpPr/>
              <p:nvPr>
                <p:custDataLst>
                  <p:tags r:id="rId83"/>
                </p:custDataLst>
              </p:nvPr>
            </p:nvCxnSpPr>
            <p:spPr>
              <a:xfrm flipV="1">
                <a:off x="2636255" y="1268760"/>
                <a:ext cx="1368412" cy="3589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03" name="直接连接符 88"/>
              <p:cNvCxnSpPr/>
              <p:nvPr>
                <p:custDataLst>
                  <p:tags r:id="rId84"/>
                </p:custDataLst>
              </p:nvPr>
            </p:nvCxnSpPr>
            <p:spPr>
              <a:xfrm>
                <a:off x="4004667" y="1268760"/>
                <a:ext cx="1226408" cy="5048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04" name="直接连接符 89"/>
              <p:cNvCxnSpPr/>
              <p:nvPr>
                <p:custDataLst>
                  <p:tags r:id="rId85"/>
                </p:custDataLst>
              </p:nvPr>
            </p:nvCxnSpPr>
            <p:spPr>
              <a:xfrm flipH="1">
                <a:off x="3574348" y="1268760"/>
                <a:ext cx="430318" cy="6326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05" name="直接连接符 90"/>
              <p:cNvCxnSpPr/>
              <p:nvPr>
                <p:custDataLst>
                  <p:tags r:id="rId86"/>
                </p:custDataLst>
              </p:nvPr>
            </p:nvCxnSpPr>
            <p:spPr>
              <a:xfrm flipV="1">
                <a:off x="2636255" y="1603328"/>
                <a:ext cx="21517" cy="10341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06" name="直接连接符 91"/>
              <p:cNvCxnSpPr/>
              <p:nvPr>
                <p:custDataLst>
                  <p:tags r:id="rId87"/>
                </p:custDataLst>
              </p:nvPr>
            </p:nvCxnSpPr>
            <p:spPr>
              <a:xfrm flipH="1" flipV="1">
                <a:off x="3574348" y="1886188"/>
                <a:ext cx="0" cy="11831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07" name="直接连接符 92"/>
              <p:cNvCxnSpPr/>
              <p:nvPr>
                <p:custDataLst>
                  <p:tags r:id="rId88"/>
                </p:custDataLst>
              </p:nvPr>
            </p:nvCxnSpPr>
            <p:spPr>
              <a:xfrm flipV="1">
                <a:off x="5222468" y="1773653"/>
                <a:ext cx="8606" cy="10310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08" name="直接连接符 93"/>
              <p:cNvCxnSpPr/>
              <p:nvPr>
                <p:custDataLst>
                  <p:tags r:id="rId89"/>
                </p:custDataLst>
              </p:nvPr>
            </p:nvCxnSpPr>
            <p:spPr>
              <a:xfrm flipV="1">
                <a:off x="1917625" y="2637446"/>
                <a:ext cx="718630" cy="8303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09" name="直接连接符 94"/>
              <p:cNvCxnSpPr/>
              <p:nvPr>
                <p:custDataLst>
                  <p:tags r:id="rId90"/>
                </p:custDataLst>
              </p:nvPr>
            </p:nvCxnSpPr>
            <p:spPr>
              <a:xfrm flipV="1">
                <a:off x="1917625" y="3087591"/>
                <a:ext cx="1656723" cy="3893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10" name="直接连接符 95"/>
              <p:cNvCxnSpPr/>
              <p:nvPr>
                <p:custDataLst>
                  <p:tags r:id="rId91"/>
                </p:custDataLst>
              </p:nvPr>
            </p:nvCxnSpPr>
            <p:spPr>
              <a:xfrm flipV="1">
                <a:off x="4688874" y="2804728"/>
                <a:ext cx="533594" cy="6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11" name="直接连接符 96"/>
              <p:cNvCxnSpPr/>
              <p:nvPr>
                <p:custDataLst>
                  <p:tags r:id="rId92"/>
                </p:custDataLst>
              </p:nvPr>
            </p:nvCxnSpPr>
            <p:spPr>
              <a:xfrm>
                <a:off x="3565742" y="3078465"/>
                <a:ext cx="1123132" cy="3984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4612" name="直接连接符 97"/>
              <p:cNvCxnSpPr/>
              <p:nvPr>
                <p:custDataLst>
                  <p:tags r:id="rId93"/>
                </p:custDataLst>
              </p:nvPr>
            </p:nvCxnSpPr>
            <p:spPr>
              <a:xfrm>
                <a:off x="2636255" y="2658735"/>
                <a:ext cx="1368412" cy="2767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miter lim="800000"/>
              </a:ln>
            </p:spPr>
          </p:cxnSp>
          <p:cxnSp>
            <p:nvCxnSpPr>
              <p:cNvPr id="24613" name="直接连接符 98"/>
              <p:cNvCxnSpPr/>
              <p:nvPr>
                <p:custDataLst>
                  <p:tags r:id="rId94"/>
                </p:custDataLst>
              </p:nvPr>
            </p:nvCxnSpPr>
            <p:spPr>
              <a:xfrm flipV="1">
                <a:off x="4004667" y="2822977"/>
                <a:ext cx="1217802" cy="1216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miter lim="800000"/>
              </a:ln>
            </p:spPr>
          </p:cxnSp>
        </p:grpSp>
        <p:sp>
          <p:nvSpPr>
            <p:cNvPr id="24601" name="矩形 99"/>
            <p:cNvSpPr/>
            <p:nvPr>
              <p:custDataLst>
                <p:tags r:id="rId95"/>
              </p:custDataLst>
            </p:nvPr>
          </p:nvSpPr>
          <p:spPr>
            <a:xfrm>
              <a:off x="7620819" y="5705109"/>
              <a:ext cx="1253216" cy="5220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sz="2800" b="1">
                  <a:latin typeface="华文中宋" panose="02010600040101010101" pitchFamily="2" charset="-122"/>
                  <a:ea typeface="华文中宋" panose="02010600040101010101" pitchFamily="2" charset="-122"/>
                </a:rPr>
                <a:t>金刚烷</a:t>
              </a:r>
              <a:endParaRPr lang="zh-CN" altLang="en-US" sz="2800" b="1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4586" name="矩形 1"/>
          <p:cNvSpPr/>
          <p:nvPr>
            <p:custDataLst>
              <p:tags r:id="rId96"/>
            </p:custDataLst>
          </p:nvPr>
        </p:nvSpPr>
        <p:spPr>
          <a:xfrm>
            <a:off x="4485939" y="1103109"/>
            <a:ext cx="1056640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en-US" altLang="zh-CN" sz="32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en-US" altLang="zh-CN" sz="3200" b="1" spc="0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8</a:t>
            </a:r>
            <a:r>
              <a:rPr lang="en-US" altLang="zh-CN" sz="32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200" b="1" spc="0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8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4587" name="矩形 2"/>
          <p:cNvSpPr/>
          <p:nvPr>
            <p:custDataLst>
              <p:tags r:id="rId97"/>
            </p:custDataLst>
          </p:nvPr>
        </p:nvSpPr>
        <p:spPr>
          <a:xfrm>
            <a:off x="4521277" y="1615776"/>
            <a:ext cx="2319655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r>
              <a:rPr lang="zh-CN" altLang="zh-CN" sz="32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苯和棱晶烷</a:t>
            </a:r>
            <a:r>
              <a:rPr lang="en-US" altLang="zh-CN" sz="32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4588" name="矩形 3"/>
          <p:cNvSpPr/>
          <p:nvPr>
            <p:custDataLst>
              <p:tags r:id="rId98"/>
            </p:custDataLst>
          </p:nvPr>
        </p:nvSpPr>
        <p:spPr>
          <a:xfrm>
            <a:off x="957579" y="2074479"/>
            <a:ext cx="4660265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zh-CN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乙烯基乙炔和正四面体烷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4589" name="矩形 4"/>
          <p:cNvSpPr/>
          <p:nvPr>
            <p:custDataLst>
              <p:tags r:id="rId99"/>
            </p:custDataLst>
          </p:nvPr>
        </p:nvSpPr>
        <p:spPr>
          <a:xfrm>
            <a:off x="5646186" y="2072891"/>
            <a:ext cx="3439160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zh-CN" sz="32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环辛四烯和立方烷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4590" name="矩形 5"/>
          <p:cNvSpPr/>
          <p:nvPr>
            <p:custDataLst>
              <p:tags r:id="rId100"/>
            </p:custDataLst>
          </p:nvPr>
        </p:nvSpPr>
        <p:spPr>
          <a:xfrm>
            <a:off x="6317574" y="3033151"/>
            <a:ext cx="38608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4591" name="矩形 102"/>
          <p:cNvSpPr/>
          <p:nvPr>
            <p:custDataLst>
              <p:tags r:id="rId101"/>
            </p:custDataLst>
          </p:nvPr>
        </p:nvSpPr>
        <p:spPr>
          <a:xfrm>
            <a:off x="7379415" y="2598257"/>
            <a:ext cx="38608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4592" name="矩形 103"/>
          <p:cNvSpPr/>
          <p:nvPr>
            <p:custDataLst>
              <p:tags r:id="rId102"/>
            </p:custDataLst>
          </p:nvPr>
        </p:nvSpPr>
        <p:spPr>
          <a:xfrm>
            <a:off x="8460303" y="2590320"/>
            <a:ext cx="38608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4593" name="矩形 104"/>
          <p:cNvSpPr/>
          <p:nvPr>
            <p:custDataLst>
              <p:tags r:id="rId103"/>
            </p:custDataLst>
          </p:nvPr>
        </p:nvSpPr>
        <p:spPr>
          <a:xfrm>
            <a:off x="7611147" y="3036326"/>
            <a:ext cx="38608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6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104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  <p:bldP spid="24590" grpId="0"/>
      <p:bldP spid="24591" grpId="0"/>
      <p:bldP spid="24592" grpId="0"/>
      <p:bldP spid="245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3" descr="屏幕剪辑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72928" y="672975"/>
            <a:ext cx="2264943" cy="23649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148" name="矩形 8"/>
          <p:cNvSpPr/>
          <p:nvPr>
            <p:custDataLst>
              <p:tags r:id="rId3"/>
            </p:custDataLst>
          </p:nvPr>
        </p:nvSpPr>
        <p:spPr>
          <a:xfrm>
            <a:off x="457610" y="674563"/>
            <a:ext cx="8013803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、共价键的类型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依据原子轨道重叠方式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49" name="矩形 9"/>
          <p:cNvSpPr/>
          <p:nvPr>
            <p:custDataLst>
              <p:tags r:id="rId4"/>
            </p:custDataLst>
          </p:nvPr>
        </p:nvSpPr>
        <p:spPr>
          <a:xfrm>
            <a:off x="8039693" y="672975"/>
            <a:ext cx="194591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σ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键和</a:t>
            </a:r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π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50" name="矩形 11"/>
          <p:cNvSpPr/>
          <p:nvPr>
            <p:custDataLst>
              <p:tags r:id="rId5"/>
            </p:custDataLst>
          </p:nvPr>
        </p:nvSpPr>
        <p:spPr>
          <a:xfrm>
            <a:off x="457610" y="1307858"/>
            <a:ext cx="1603078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1) </a:t>
            </a:r>
            <a:r>
              <a:rPr lang="en-US" altLang="zh-CN" sz="3200" b="1" i="1">
                <a:latin typeface="Times New Roman" panose="02020603050405020304" pitchFamily="18" charset="0"/>
                <a:ea typeface="华文中宋" panose="02010600040101010101" pitchFamily="2" charset="-122"/>
              </a:rPr>
              <a:t>σ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键：</a:t>
            </a:r>
            <a:endParaRPr lang="zh-CN" altLang="en-US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51" name="矩形 12"/>
          <p:cNvSpPr/>
          <p:nvPr>
            <p:custDataLst>
              <p:tags r:id="rId6"/>
            </p:custDataLst>
          </p:nvPr>
        </p:nvSpPr>
        <p:spPr>
          <a:xfrm>
            <a:off x="457610" y="3066482"/>
            <a:ext cx="1603078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2) </a:t>
            </a:r>
            <a:r>
              <a:rPr lang="en-US" altLang="zh-CN" sz="3200" b="1" i="1">
                <a:latin typeface="Times New Roman" panose="02020603050405020304" pitchFamily="18" charset="0"/>
                <a:ea typeface="华文中宋" panose="02010600040101010101" pitchFamily="2" charset="-122"/>
              </a:rPr>
              <a:t>π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键：</a:t>
            </a:r>
            <a:endParaRPr lang="zh-CN" altLang="en-US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52" name="矩形 14"/>
          <p:cNvSpPr/>
          <p:nvPr>
            <p:custDataLst>
              <p:tags r:id="rId7"/>
            </p:custDataLst>
          </p:nvPr>
        </p:nvSpPr>
        <p:spPr>
          <a:xfrm>
            <a:off x="1949583" y="1307858"/>
            <a:ext cx="7193218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原子轨道以“头碰头”的形式相互重叠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53" name="矩形 15"/>
          <p:cNvSpPr/>
          <p:nvPr>
            <p:custDataLst>
              <p:tags r:id="rId8"/>
            </p:custDataLst>
          </p:nvPr>
        </p:nvSpPr>
        <p:spPr>
          <a:xfrm>
            <a:off x="1949583" y="3066482"/>
            <a:ext cx="7193218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原子轨道以“肩并肩”的形式相互重叠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54" name="矩形 16"/>
          <p:cNvSpPr/>
          <p:nvPr>
            <p:custDataLst>
              <p:tags r:id="rId9"/>
            </p:custDataLst>
          </p:nvPr>
        </p:nvSpPr>
        <p:spPr>
          <a:xfrm>
            <a:off x="457610" y="1922107"/>
            <a:ext cx="8993110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特征：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通过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σ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键连接的原子或原子团可绕键轴旋转而不会导致化学键的破坏。主要发生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取代反应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55" name="矩形 17"/>
          <p:cNvSpPr/>
          <p:nvPr>
            <p:custDataLst>
              <p:tags r:id="rId10"/>
            </p:custDataLst>
          </p:nvPr>
        </p:nvSpPr>
        <p:spPr>
          <a:xfrm>
            <a:off x="457610" y="3690255"/>
            <a:ext cx="8993110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特征：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通过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π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键连接的原子或原子团不能绕键轴旋转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π 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键的轨道重叠程度比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σ 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键小，比较容易断裂而发生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加成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反应。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6156" name="矩形 19"/>
          <p:cNvSpPr/>
          <p:nvPr>
            <p:custDataLst>
              <p:tags r:id="rId11"/>
            </p:custDataLst>
          </p:nvPr>
        </p:nvSpPr>
        <p:spPr>
          <a:xfrm>
            <a:off x="457610" y="5334600"/>
            <a:ext cx="11013622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规律：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一般情况下，有机化合物中的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单键是</a:t>
            </a:r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σ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，双键中含有一个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σ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键和一个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π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键，三键中含有一个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σ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键和两个</a:t>
            </a:r>
            <a:r>
              <a:rPr lang="en-US" altLang="zh-CN" sz="3200" b="1" i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π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键。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6157" name="图片 21" descr="屏幕剪辑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672928" y="3076005"/>
            <a:ext cx="2361763" cy="132055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矩形 1"/>
          <p:cNvSpPr/>
          <p:nvPr userDrawn="1">
            <p:custDataLst>
              <p:tags r:id="rId14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有机化合物中的共价键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42"/>
          <p:cNvGrpSpPr/>
          <p:nvPr>
            <p:custDataLst>
              <p:tags r:id="rId1"/>
            </p:custDataLst>
          </p:nvPr>
        </p:nvGrpSpPr>
        <p:grpSpPr>
          <a:xfrm>
            <a:off x="1776577" y="1125330"/>
            <a:ext cx="3310912" cy="2207803"/>
            <a:chOff x="1919536" y="1268760"/>
            <a:chExt cx="3312368" cy="2208920"/>
          </a:xfrm>
        </p:grpSpPr>
        <p:cxnSp>
          <p:nvCxnSpPr>
            <p:cNvPr id="25682" name="直接连接符 2"/>
            <p:cNvCxnSpPr/>
            <p:nvPr>
              <p:custDataLst>
                <p:tags r:id="rId2"/>
              </p:custDataLst>
            </p:nvPr>
          </p:nvCxnSpPr>
          <p:spPr>
            <a:xfrm flipV="1">
              <a:off x="2638857" y="1268760"/>
              <a:ext cx="1368773" cy="360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83" name="直接连接符 3"/>
            <p:cNvCxnSpPr/>
            <p:nvPr>
              <p:custDataLst>
                <p:tags r:id="rId3"/>
              </p:custDataLst>
            </p:nvPr>
          </p:nvCxnSpPr>
          <p:spPr>
            <a:xfrm>
              <a:off x="4007630" y="1268760"/>
              <a:ext cx="1224274" cy="5033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84" name="直接连接符 5"/>
            <p:cNvCxnSpPr/>
            <p:nvPr>
              <p:custDataLst>
                <p:tags r:id="rId4"/>
              </p:custDataLst>
            </p:nvPr>
          </p:nvCxnSpPr>
          <p:spPr>
            <a:xfrm flipH="1">
              <a:off x="3575721" y="1268760"/>
              <a:ext cx="431910" cy="6320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85" name="直接连接符 8"/>
            <p:cNvCxnSpPr/>
            <p:nvPr>
              <p:custDataLst>
                <p:tags r:id="rId5"/>
              </p:custDataLst>
            </p:nvPr>
          </p:nvCxnSpPr>
          <p:spPr>
            <a:xfrm flipV="1">
              <a:off x="2638857" y="1602242"/>
              <a:ext cx="19055" cy="10353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86" name="直接连接符 10"/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3575721" y="1886495"/>
              <a:ext cx="0" cy="11830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87" name="直接连接符 13"/>
            <p:cNvCxnSpPr/>
            <p:nvPr>
              <p:custDataLst>
                <p:tags r:id="rId7"/>
              </p:custDataLst>
            </p:nvPr>
          </p:nvCxnSpPr>
          <p:spPr>
            <a:xfrm flipV="1">
              <a:off x="5220789" y="1772158"/>
              <a:ext cx="11115" cy="10322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88" name="直接连接符 14"/>
            <p:cNvCxnSpPr/>
            <p:nvPr>
              <p:custDataLst>
                <p:tags r:id="rId8"/>
              </p:custDataLst>
            </p:nvPr>
          </p:nvCxnSpPr>
          <p:spPr>
            <a:xfrm flipV="1">
              <a:off x="1919536" y="2637624"/>
              <a:ext cx="719321" cy="8321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89" name="直接连接符 16"/>
            <p:cNvCxnSpPr/>
            <p:nvPr>
              <p:custDataLst>
                <p:tags r:id="rId9"/>
              </p:custDataLst>
            </p:nvPr>
          </p:nvCxnSpPr>
          <p:spPr>
            <a:xfrm flipV="1">
              <a:off x="1919536" y="3088618"/>
              <a:ext cx="1656185" cy="3890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90" name="直接连接符 21"/>
            <p:cNvCxnSpPr/>
            <p:nvPr>
              <p:custDataLst>
                <p:tags r:id="rId10"/>
              </p:custDataLst>
            </p:nvPr>
          </p:nvCxnSpPr>
          <p:spPr>
            <a:xfrm flipV="1">
              <a:off x="4690429" y="2804364"/>
              <a:ext cx="530360" cy="6653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91" name="直接连接符 26"/>
            <p:cNvCxnSpPr/>
            <p:nvPr>
              <p:custDataLst>
                <p:tags r:id="rId11"/>
              </p:custDataLst>
            </p:nvPr>
          </p:nvCxnSpPr>
          <p:spPr>
            <a:xfrm>
              <a:off x="3566193" y="3079090"/>
              <a:ext cx="1124236" cy="398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92" name="直接连接符 32"/>
            <p:cNvCxnSpPr/>
            <p:nvPr>
              <p:custDataLst>
                <p:tags r:id="rId12"/>
              </p:custDataLst>
            </p:nvPr>
          </p:nvCxnSpPr>
          <p:spPr>
            <a:xfrm>
              <a:off x="2638857" y="2658267"/>
              <a:ext cx="1368773" cy="2763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miter lim="800000"/>
            </a:ln>
          </p:spPr>
        </p:cxnSp>
        <p:cxnSp>
          <p:nvCxnSpPr>
            <p:cNvPr id="25693" name="直接连接符 37"/>
            <p:cNvCxnSpPr/>
            <p:nvPr>
              <p:custDataLst>
                <p:tags r:id="rId13"/>
              </p:custDataLst>
            </p:nvPr>
          </p:nvCxnSpPr>
          <p:spPr>
            <a:xfrm flipV="1">
              <a:off x="4007630" y="2825009"/>
              <a:ext cx="1213159" cy="119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miter lim="800000"/>
            </a:ln>
          </p:spPr>
        </p:cxnSp>
      </p:grpSp>
      <p:grpSp>
        <p:nvGrpSpPr>
          <p:cNvPr id="25603" name="组合 43"/>
          <p:cNvGrpSpPr/>
          <p:nvPr>
            <p:custDataLst>
              <p:tags r:id="rId14"/>
            </p:custDataLst>
          </p:nvPr>
        </p:nvGrpSpPr>
        <p:grpSpPr>
          <a:xfrm>
            <a:off x="1519450" y="3928336"/>
            <a:ext cx="3310912" cy="2209391"/>
            <a:chOff x="1919536" y="1268760"/>
            <a:chExt cx="3312368" cy="2208920"/>
          </a:xfrm>
        </p:grpSpPr>
        <p:cxnSp>
          <p:nvCxnSpPr>
            <p:cNvPr id="25670" name="直接连接符 44"/>
            <p:cNvCxnSpPr/>
            <p:nvPr>
              <p:custDataLst>
                <p:tags r:id="rId15"/>
              </p:custDataLst>
            </p:nvPr>
          </p:nvCxnSpPr>
          <p:spPr>
            <a:xfrm flipV="1">
              <a:off x="2638857" y="1268760"/>
              <a:ext cx="1368773" cy="3602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1" name="直接连接符 45"/>
            <p:cNvCxnSpPr/>
            <p:nvPr>
              <p:custDataLst>
                <p:tags r:id="rId16"/>
              </p:custDataLst>
            </p:nvPr>
          </p:nvCxnSpPr>
          <p:spPr>
            <a:xfrm>
              <a:off x="4007630" y="1268760"/>
              <a:ext cx="1224274" cy="504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2" name="直接连接符 46"/>
            <p:cNvCxnSpPr/>
            <p:nvPr>
              <p:custDataLst>
                <p:tags r:id="rId17"/>
              </p:custDataLst>
            </p:nvPr>
          </p:nvCxnSpPr>
          <p:spPr>
            <a:xfrm flipH="1">
              <a:off x="3575721" y="1268760"/>
              <a:ext cx="431910" cy="6315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3" name="直接连接符 47"/>
            <p:cNvCxnSpPr/>
            <p:nvPr>
              <p:custDataLst>
                <p:tags r:id="rId18"/>
              </p:custDataLst>
            </p:nvPr>
          </p:nvCxnSpPr>
          <p:spPr>
            <a:xfrm flipV="1">
              <a:off x="2638857" y="1602002"/>
              <a:ext cx="19055" cy="1034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4" name="直接连接符 48"/>
            <p:cNvCxnSpPr/>
            <p:nvPr>
              <p:custDataLst>
                <p:tags r:id="rId19"/>
              </p:custDataLst>
            </p:nvPr>
          </p:nvCxnSpPr>
          <p:spPr>
            <a:xfrm flipH="1" flipV="1">
              <a:off x="3575721" y="1886051"/>
              <a:ext cx="0" cy="1182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5" name="直接连接符 49"/>
            <p:cNvCxnSpPr/>
            <p:nvPr>
              <p:custDataLst>
                <p:tags r:id="rId20"/>
              </p:custDataLst>
            </p:nvPr>
          </p:nvCxnSpPr>
          <p:spPr>
            <a:xfrm flipV="1">
              <a:off x="5220789" y="1773384"/>
              <a:ext cx="11115" cy="10298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6" name="直接连接符 50"/>
            <p:cNvCxnSpPr/>
            <p:nvPr>
              <p:custDataLst>
                <p:tags r:id="rId21"/>
              </p:custDataLst>
            </p:nvPr>
          </p:nvCxnSpPr>
          <p:spPr>
            <a:xfrm flipV="1">
              <a:off x="1919536" y="2636640"/>
              <a:ext cx="719321" cy="833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7" name="直接连接符 51"/>
            <p:cNvCxnSpPr/>
            <p:nvPr>
              <p:custDataLst>
                <p:tags r:id="rId22"/>
              </p:custDataLst>
            </p:nvPr>
          </p:nvCxnSpPr>
          <p:spPr>
            <a:xfrm flipV="1">
              <a:off x="1919536" y="3087311"/>
              <a:ext cx="1656185" cy="390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8" name="直接连接符 52"/>
            <p:cNvCxnSpPr/>
            <p:nvPr>
              <p:custDataLst>
                <p:tags r:id="rId23"/>
              </p:custDataLst>
            </p:nvPr>
          </p:nvCxnSpPr>
          <p:spPr>
            <a:xfrm flipV="1">
              <a:off x="4690429" y="2803261"/>
              <a:ext cx="530360" cy="6664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79" name="直接连接符 53"/>
            <p:cNvCxnSpPr/>
            <p:nvPr>
              <p:custDataLst>
                <p:tags r:id="rId24"/>
              </p:custDataLst>
            </p:nvPr>
          </p:nvCxnSpPr>
          <p:spPr>
            <a:xfrm>
              <a:off x="3566193" y="3077789"/>
              <a:ext cx="1124236" cy="3998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</p:cxnSp>
        <p:cxnSp>
          <p:nvCxnSpPr>
            <p:cNvPr id="25680" name="直接连接符 54"/>
            <p:cNvCxnSpPr/>
            <p:nvPr>
              <p:custDataLst>
                <p:tags r:id="rId25"/>
              </p:custDataLst>
            </p:nvPr>
          </p:nvCxnSpPr>
          <p:spPr>
            <a:xfrm>
              <a:off x="2638857" y="2657269"/>
              <a:ext cx="1368773" cy="2777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miter lim="800000"/>
            </a:ln>
          </p:spPr>
        </p:cxnSp>
        <p:cxnSp>
          <p:nvCxnSpPr>
            <p:cNvPr id="25681" name="直接连接符 55"/>
            <p:cNvCxnSpPr/>
            <p:nvPr>
              <p:custDataLst>
                <p:tags r:id="rId26"/>
              </p:custDataLst>
            </p:nvPr>
          </p:nvCxnSpPr>
          <p:spPr>
            <a:xfrm flipV="1">
              <a:off x="4007630" y="2825477"/>
              <a:ext cx="1213159" cy="119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miter lim="800000"/>
            </a:ln>
          </p:spPr>
        </p:cxnSp>
      </p:grpSp>
      <p:sp>
        <p:nvSpPr>
          <p:cNvPr id="25604" name="椭圆 56"/>
          <p:cNvSpPr/>
          <p:nvPr>
            <p:custDataLst>
              <p:tags r:id="rId27"/>
            </p:custDataLst>
          </p:nvPr>
        </p:nvSpPr>
        <p:spPr>
          <a:xfrm>
            <a:off x="2208297" y="4220381"/>
            <a:ext cx="142849" cy="153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05" name="椭圆 57"/>
          <p:cNvSpPr/>
          <p:nvPr>
            <p:custDataLst>
              <p:tags r:id="rId28"/>
            </p:custDataLst>
          </p:nvPr>
        </p:nvSpPr>
        <p:spPr>
          <a:xfrm>
            <a:off x="3113005" y="4506079"/>
            <a:ext cx="144436" cy="153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06" name="椭圆 58"/>
          <p:cNvSpPr/>
          <p:nvPr>
            <p:custDataLst>
              <p:tags r:id="rId29"/>
            </p:custDataLst>
          </p:nvPr>
        </p:nvSpPr>
        <p:spPr>
          <a:xfrm>
            <a:off x="4760525" y="4401323"/>
            <a:ext cx="142849" cy="15554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07" name="椭圆 59"/>
          <p:cNvSpPr/>
          <p:nvPr>
            <p:custDataLst>
              <p:tags r:id="rId30"/>
            </p:custDataLst>
          </p:nvPr>
        </p:nvSpPr>
        <p:spPr>
          <a:xfrm>
            <a:off x="1459136" y="6077413"/>
            <a:ext cx="144436" cy="1539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08" name="椭圆 60"/>
          <p:cNvSpPr/>
          <p:nvPr>
            <p:custDataLst>
              <p:tags r:id="rId31"/>
            </p:custDataLst>
          </p:nvPr>
        </p:nvSpPr>
        <p:spPr>
          <a:xfrm>
            <a:off x="4239921" y="6066302"/>
            <a:ext cx="144436" cy="153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09" name="椭圆 61"/>
          <p:cNvSpPr/>
          <p:nvPr>
            <p:custDataLst>
              <p:tags r:id="rId32"/>
            </p:custDataLst>
          </p:nvPr>
        </p:nvSpPr>
        <p:spPr>
          <a:xfrm>
            <a:off x="3503458" y="5526652"/>
            <a:ext cx="144436" cy="153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10" name="椭圆 62"/>
          <p:cNvSpPr/>
          <p:nvPr>
            <p:custDataLst>
              <p:tags r:id="rId33"/>
            </p:custDataLst>
          </p:nvPr>
        </p:nvSpPr>
        <p:spPr>
          <a:xfrm>
            <a:off x="3522504" y="3885480"/>
            <a:ext cx="144436" cy="153959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11" name="椭圆 63"/>
          <p:cNvSpPr/>
          <p:nvPr>
            <p:custDataLst>
              <p:tags r:id="rId34"/>
            </p:custDataLst>
          </p:nvPr>
        </p:nvSpPr>
        <p:spPr>
          <a:xfrm>
            <a:off x="2165443" y="5244129"/>
            <a:ext cx="144435" cy="153959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12" name="椭圆 64"/>
          <p:cNvSpPr/>
          <p:nvPr>
            <p:custDataLst>
              <p:tags r:id="rId35"/>
            </p:custDataLst>
          </p:nvPr>
        </p:nvSpPr>
        <p:spPr>
          <a:xfrm>
            <a:off x="3100307" y="5694895"/>
            <a:ext cx="144436" cy="155546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sp>
        <p:nvSpPr>
          <p:cNvPr id="25613" name="椭圆 65"/>
          <p:cNvSpPr/>
          <p:nvPr>
            <p:custDataLst>
              <p:tags r:id="rId36"/>
            </p:custDataLst>
          </p:nvPr>
        </p:nvSpPr>
        <p:spPr>
          <a:xfrm>
            <a:off x="4730368" y="5429832"/>
            <a:ext cx="144435" cy="15395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ea typeface="黑体" panose="02010609060101010101" charset="-122"/>
            </a:endParaRPr>
          </a:p>
        </p:txBody>
      </p:sp>
      <p:grpSp>
        <p:nvGrpSpPr>
          <p:cNvPr id="25614" name="组合 89"/>
          <p:cNvGrpSpPr/>
          <p:nvPr>
            <p:custDataLst>
              <p:tags r:id="rId37"/>
            </p:custDataLst>
          </p:nvPr>
        </p:nvGrpSpPr>
        <p:grpSpPr>
          <a:xfrm>
            <a:off x="6104889" y="980893"/>
            <a:ext cx="3445824" cy="2345891"/>
            <a:chOff x="6178275" y="1124744"/>
            <a:chExt cx="3446117" cy="2346192"/>
          </a:xfrm>
        </p:grpSpPr>
        <p:grpSp>
          <p:nvGrpSpPr>
            <p:cNvPr id="25647" name="组合 66"/>
            <p:cNvGrpSpPr/>
            <p:nvPr>
              <p:custDataLst>
                <p:tags r:id="rId38"/>
              </p:custDataLst>
            </p:nvPr>
          </p:nvGrpSpPr>
          <p:grpSpPr>
            <a:xfrm>
              <a:off x="6239872" y="1193381"/>
              <a:ext cx="3312368" cy="2208920"/>
              <a:chOff x="1919536" y="1268760"/>
              <a:chExt cx="3312368" cy="2208920"/>
            </a:xfrm>
          </p:grpSpPr>
          <p:cxnSp>
            <p:nvCxnSpPr>
              <p:cNvPr id="25658" name="直接连接符 67"/>
              <p:cNvCxnSpPr/>
              <p:nvPr>
                <p:custDataLst>
                  <p:tags r:id="rId39"/>
                </p:custDataLst>
              </p:nvPr>
            </p:nvCxnSpPr>
            <p:spPr>
              <a:xfrm flipV="1">
                <a:off x="2640498" y="1268382"/>
                <a:ext cx="1368288" cy="360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59" name="直接连接符 68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4008786" y="1268382"/>
                <a:ext cx="1223840" cy="5047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0" name="直接连接符 69"/>
              <p:cNvCxnSpPr/>
              <p:nvPr>
                <p:custDataLst>
                  <p:tags r:id="rId41"/>
                </p:custDataLst>
              </p:nvPr>
            </p:nvCxnSpPr>
            <p:spPr>
              <a:xfrm flipH="1">
                <a:off x="3577029" y="1268382"/>
                <a:ext cx="431757" cy="6317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1" name="直接连接符 70"/>
              <p:cNvCxnSpPr/>
              <p:nvPr>
                <p:custDataLst>
                  <p:tags r:id="rId42"/>
                </p:custDataLst>
              </p:nvPr>
            </p:nvCxnSpPr>
            <p:spPr>
              <a:xfrm flipV="1">
                <a:off x="2640498" y="1601738"/>
                <a:ext cx="17461" cy="10349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2" name="直接连接符 71"/>
              <p:cNvCxnSpPr/>
              <p:nvPr>
                <p:custDataLst>
                  <p:tags r:id="rId43"/>
                </p:custDataLst>
              </p:nvPr>
            </p:nvCxnSpPr>
            <p:spPr>
              <a:xfrm flipH="1" flipV="1">
                <a:off x="3575442" y="1885884"/>
                <a:ext cx="1587" cy="11826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3" name="直接连接符 72"/>
              <p:cNvCxnSpPr/>
              <p:nvPr>
                <p:custDataLst>
                  <p:tags r:id="rId44"/>
                </p:custDataLst>
              </p:nvPr>
            </p:nvCxnSpPr>
            <p:spPr>
              <a:xfrm flipV="1">
                <a:off x="5221514" y="1773178"/>
                <a:ext cx="11112" cy="10302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4" name="直接连接符 73"/>
              <p:cNvCxnSpPr/>
              <p:nvPr>
                <p:custDataLst>
                  <p:tags r:id="rId45"/>
                </p:custDataLst>
              </p:nvPr>
            </p:nvCxnSpPr>
            <p:spPr>
              <a:xfrm flipV="1">
                <a:off x="1919845" y="2636730"/>
                <a:ext cx="720653" cy="8333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5" name="直接连接符 74"/>
              <p:cNvCxnSpPr/>
              <p:nvPr>
                <p:custDataLst>
                  <p:tags r:id="rId46"/>
                </p:custDataLst>
              </p:nvPr>
            </p:nvCxnSpPr>
            <p:spPr>
              <a:xfrm flipV="1">
                <a:off x="1919845" y="3087554"/>
                <a:ext cx="1655597" cy="3905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6" name="直接连接符 75"/>
              <p:cNvCxnSpPr/>
              <p:nvPr>
                <p:custDataLst>
                  <p:tags r:id="rId47"/>
                </p:custDataLst>
              </p:nvPr>
            </p:nvCxnSpPr>
            <p:spPr>
              <a:xfrm flipV="1">
                <a:off x="4691342" y="2803407"/>
                <a:ext cx="530172" cy="6667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7" name="直接连接符 76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3565918" y="3078030"/>
                <a:ext cx="1125424" cy="4000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25668" name="直接连接符 77"/>
              <p:cNvCxnSpPr/>
              <p:nvPr>
                <p:custDataLst>
                  <p:tags r:id="rId49"/>
                </p:custDataLst>
              </p:nvPr>
            </p:nvCxnSpPr>
            <p:spPr>
              <a:xfrm>
                <a:off x="2640498" y="2657365"/>
                <a:ext cx="1368288" cy="2777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miter lim="800000"/>
              </a:ln>
            </p:spPr>
          </p:cxnSp>
          <p:cxnSp>
            <p:nvCxnSpPr>
              <p:cNvPr id="25669" name="直接连接符 78"/>
              <p:cNvCxnSpPr/>
              <p:nvPr>
                <p:custDataLst>
                  <p:tags r:id="rId50"/>
                </p:custDataLst>
              </p:nvPr>
            </p:nvCxnSpPr>
            <p:spPr>
              <a:xfrm flipV="1">
                <a:off x="4008786" y="2825631"/>
                <a:ext cx="1212728" cy="119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miter lim="800000"/>
              </a:ln>
            </p:spPr>
          </p:cxnSp>
        </p:grpSp>
        <p:sp>
          <p:nvSpPr>
            <p:cNvPr id="25648" name="椭圆 79"/>
            <p:cNvSpPr/>
            <p:nvPr>
              <p:custDataLst>
                <p:tags r:id="rId51"/>
              </p:custDataLst>
            </p:nvPr>
          </p:nvSpPr>
          <p:spPr>
            <a:xfrm>
              <a:off x="6927500" y="1459688"/>
              <a:ext cx="144448" cy="1539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49" name="椭圆 80"/>
            <p:cNvSpPr/>
            <p:nvPr>
              <p:custDataLst>
                <p:tags r:id="rId52"/>
              </p:custDataLst>
            </p:nvPr>
          </p:nvSpPr>
          <p:spPr>
            <a:xfrm>
              <a:off x="7852919" y="1734309"/>
              <a:ext cx="144449" cy="153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50" name="椭圆 81"/>
            <p:cNvSpPr/>
            <p:nvPr>
              <p:custDataLst>
                <p:tags r:id="rId53"/>
              </p:custDataLst>
            </p:nvPr>
          </p:nvSpPr>
          <p:spPr>
            <a:xfrm>
              <a:off x="9479944" y="1642240"/>
              <a:ext cx="144448" cy="153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51" name="椭圆 82"/>
            <p:cNvSpPr/>
            <p:nvPr>
              <p:custDataLst>
                <p:tags r:id="rId54"/>
              </p:custDataLst>
            </p:nvPr>
          </p:nvSpPr>
          <p:spPr>
            <a:xfrm>
              <a:off x="6178275" y="3316958"/>
              <a:ext cx="144448" cy="1539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52" name="椭圆 83"/>
            <p:cNvSpPr/>
            <p:nvPr>
              <p:custDataLst>
                <p:tags r:id="rId55"/>
              </p:custDataLst>
            </p:nvPr>
          </p:nvSpPr>
          <p:spPr>
            <a:xfrm>
              <a:off x="8960883" y="3307433"/>
              <a:ext cx="144449" cy="1539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53" name="椭圆 84"/>
            <p:cNvSpPr/>
            <p:nvPr>
              <p:custDataLst>
                <p:tags r:id="rId56"/>
              </p:custDataLst>
            </p:nvPr>
          </p:nvSpPr>
          <p:spPr>
            <a:xfrm>
              <a:off x="8222770" y="2766126"/>
              <a:ext cx="144448" cy="1539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54" name="椭圆 85"/>
            <p:cNvSpPr/>
            <p:nvPr>
              <p:custDataLst>
                <p:tags r:id="rId57"/>
              </p:custDataLst>
            </p:nvPr>
          </p:nvSpPr>
          <p:spPr>
            <a:xfrm>
              <a:off x="8241818" y="1124744"/>
              <a:ext cx="144448" cy="153979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55" name="椭圆 86"/>
            <p:cNvSpPr/>
            <p:nvPr>
              <p:custDataLst>
                <p:tags r:id="rId58"/>
              </p:custDataLst>
            </p:nvPr>
          </p:nvSpPr>
          <p:spPr>
            <a:xfrm>
              <a:off x="6884641" y="2483567"/>
              <a:ext cx="144449" cy="153979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56" name="椭圆 87"/>
            <p:cNvSpPr/>
            <p:nvPr>
              <p:custDataLst>
                <p:tags r:id="rId59"/>
              </p:custDataLst>
            </p:nvPr>
          </p:nvSpPr>
          <p:spPr>
            <a:xfrm>
              <a:off x="7819586" y="2935979"/>
              <a:ext cx="144448" cy="15397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sp>
          <p:nvSpPr>
            <p:cNvPr id="25657" name="椭圆 88"/>
            <p:cNvSpPr/>
            <p:nvPr>
              <p:custDataLst>
                <p:tags r:id="rId60"/>
              </p:custDataLst>
            </p:nvPr>
          </p:nvSpPr>
          <p:spPr>
            <a:xfrm>
              <a:off x="9449784" y="2669294"/>
              <a:ext cx="144449" cy="153978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</p:grpSp>
      <p:cxnSp>
        <p:nvCxnSpPr>
          <p:cNvPr id="25615" name="直接连接符 90"/>
          <p:cNvCxnSpPr/>
          <p:nvPr>
            <p:custDataLst>
              <p:tags r:id="rId61"/>
            </p:custDataLst>
          </p:nvPr>
        </p:nvCxnSpPr>
        <p:spPr>
          <a:xfrm flipV="1">
            <a:off x="6884207" y="1112632"/>
            <a:ext cx="1276114" cy="1326904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ash"/>
            <a:miter lim="800000"/>
          </a:ln>
        </p:spPr>
      </p:cxnSp>
      <p:cxnSp>
        <p:nvCxnSpPr>
          <p:cNvPr id="25616" name="直接连接符 93"/>
          <p:cNvCxnSpPr>
            <a:endCxn id="25657" idx="6"/>
          </p:cNvCxnSpPr>
          <p:nvPr>
            <p:custDataLst>
              <p:tags r:id="rId62"/>
            </p:custDataLst>
          </p:nvPr>
        </p:nvCxnSpPr>
        <p:spPr>
          <a:xfrm flipV="1">
            <a:off x="7865100" y="2603018"/>
            <a:ext cx="1655456" cy="269825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ash"/>
            <a:miter lim="800000"/>
          </a:ln>
        </p:spPr>
      </p:cxnSp>
      <p:cxnSp>
        <p:nvCxnSpPr>
          <p:cNvPr id="25617" name="直接连接符 97"/>
          <p:cNvCxnSpPr>
            <a:stCxn id="25656" idx="5"/>
          </p:cNvCxnSpPr>
          <p:nvPr>
            <p:custDataLst>
              <p:tags r:id="rId63"/>
            </p:custDataLst>
          </p:nvPr>
        </p:nvCxnSpPr>
        <p:spPr>
          <a:xfrm flipH="1" flipV="1">
            <a:off x="6849288" y="2439536"/>
            <a:ext cx="1020574" cy="484097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ash"/>
            <a:miter lim="800000"/>
          </a:ln>
        </p:spPr>
      </p:cxnSp>
      <p:cxnSp>
        <p:nvCxnSpPr>
          <p:cNvPr id="25618" name="直接连接符 102"/>
          <p:cNvCxnSpPr/>
          <p:nvPr>
            <p:custDataLst>
              <p:tags r:id="rId64"/>
            </p:custDataLst>
          </p:nvPr>
        </p:nvCxnSpPr>
        <p:spPr>
          <a:xfrm>
            <a:off x="6908015" y="2423664"/>
            <a:ext cx="2622064" cy="149197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ash"/>
            <a:miter lim="800000"/>
          </a:ln>
        </p:spPr>
      </p:cxnSp>
      <p:cxnSp>
        <p:nvCxnSpPr>
          <p:cNvPr id="25619" name="直接连接符 105"/>
          <p:cNvCxnSpPr>
            <a:stCxn id="25657" idx="1"/>
          </p:cNvCxnSpPr>
          <p:nvPr>
            <p:custDataLst>
              <p:tags r:id="rId65"/>
            </p:custDataLst>
          </p:nvPr>
        </p:nvCxnSpPr>
        <p:spPr>
          <a:xfrm flipH="1" flipV="1">
            <a:off x="8253966" y="1044382"/>
            <a:ext cx="1144375" cy="1504671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ash"/>
            <a:miter lim="800000"/>
          </a:ln>
        </p:spPr>
      </p:cxnSp>
      <p:cxnSp>
        <p:nvCxnSpPr>
          <p:cNvPr id="25620" name="直接连接符 113"/>
          <p:cNvCxnSpPr>
            <a:stCxn id="25656" idx="5"/>
            <a:endCxn id="25654" idx="4"/>
          </p:cNvCxnSpPr>
          <p:nvPr>
            <p:custDataLst>
              <p:tags r:id="rId66"/>
            </p:custDataLst>
          </p:nvPr>
        </p:nvCxnSpPr>
        <p:spPr>
          <a:xfrm flipV="1">
            <a:off x="7869862" y="1136440"/>
            <a:ext cx="371406" cy="1787194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ash"/>
            <a:miter lim="800000"/>
          </a:ln>
        </p:spPr>
      </p:cxnSp>
      <p:grpSp>
        <p:nvGrpSpPr>
          <p:cNvPr id="25621" name="组合 158"/>
          <p:cNvGrpSpPr/>
          <p:nvPr>
            <p:custDataLst>
              <p:tags r:id="rId67"/>
            </p:custDataLst>
          </p:nvPr>
        </p:nvGrpSpPr>
        <p:grpSpPr>
          <a:xfrm>
            <a:off x="6811195" y="3680731"/>
            <a:ext cx="2423664" cy="2533181"/>
            <a:chOff x="6884581" y="3825199"/>
            <a:chExt cx="2423438" cy="2533680"/>
          </a:xfrm>
        </p:grpSpPr>
        <p:sp>
          <p:nvSpPr>
            <p:cNvPr id="25628" name="椭圆 153"/>
            <p:cNvSpPr/>
            <p:nvPr>
              <p:custDataLst>
                <p:tags r:id="rId68"/>
              </p:custDataLst>
            </p:nvPr>
          </p:nvSpPr>
          <p:spPr>
            <a:xfrm>
              <a:off x="8489097" y="3825199"/>
              <a:ext cx="144422" cy="153989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ea typeface="黑体" panose="02010609060101010101" charset="-122"/>
              </a:endParaRPr>
            </a:p>
          </p:txBody>
        </p:sp>
        <p:grpSp>
          <p:nvGrpSpPr>
            <p:cNvPr id="25629" name="组合 157"/>
            <p:cNvGrpSpPr/>
            <p:nvPr>
              <p:custDataLst>
                <p:tags r:id="rId69"/>
              </p:custDataLst>
            </p:nvPr>
          </p:nvGrpSpPr>
          <p:grpSpPr>
            <a:xfrm>
              <a:off x="6884581" y="3859006"/>
              <a:ext cx="2423438" cy="2499873"/>
              <a:chOff x="6884581" y="3859006"/>
              <a:chExt cx="2423438" cy="2499873"/>
            </a:xfrm>
          </p:grpSpPr>
          <p:grpSp>
            <p:nvGrpSpPr>
              <p:cNvPr id="25630" name="组合 142"/>
              <p:cNvGrpSpPr/>
              <p:nvPr>
                <p:custDataLst>
                  <p:tags r:id="rId70"/>
                </p:custDataLst>
              </p:nvPr>
            </p:nvGrpSpPr>
            <p:grpSpPr>
              <a:xfrm>
                <a:off x="6901052" y="3859006"/>
                <a:ext cx="2375304" cy="2448084"/>
                <a:chOff x="6760764" y="3838228"/>
                <a:chExt cx="1855516" cy="1784327"/>
              </a:xfrm>
            </p:grpSpPr>
            <p:grpSp>
              <p:nvGrpSpPr>
                <p:cNvPr id="25640" name="组合 117"/>
                <p:cNvGrpSpPr/>
                <p:nvPr>
                  <p:custDataLst>
                    <p:tags r:id="rId71"/>
                  </p:custDataLst>
                </p:nvPr>
              </p:nvGrpSpPr>
              <p:grpSpPr>
                <a:xfrm>
                  <a:off x="6760764" y="3838228"/>
                  <a:ext cx="1855516" cy="1784327"/>
                  <a:chOff x="2716312" y="1268760"/>
                  <a:chExt cx="1855516" cy="1784327"/>
                </a:xfrm>
              </p:grpSpPr>
              <p:cxnSp>
                <p:nvCxnSpPr>
                  <p:cNvPr id="25642" name="直接连接符 118"/>
                  <p:cNvCxnSpPr/>
                  <p:nvPr>
                    <p:custDataLst>
                      <p:tags r:id="rId72"/>
                    </p:custDataLst>
                  </p:nvPr>
                </p:nvCxnSpPr>
                <p:spPr>
                  <a:xfrm flipV="1">
                    <a:off x="2759235" y="1274203"/>
                    <a:ext cx="1248440" cy="11339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5643" name="直接连接符 119"/>
                  <p:cNvCxnSpPr/>
                  <p:nvPr>
                    <p:custDataLst>
                      <p:tags r:id="rId73"/>
                    </p:custDataLst>
                  </p:nvPr>
                </p:nvCxnSpPr>
                <p:spPr>
                  <a:xfrm>
                    <a:off x="4007674" y="1268417"/>
                    <a:ext cx="564092" cy="146834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5644" name="直接连接符 120"/>
                  <p:cNvCxnSpPr/>
                  <p:nvPr>
                    <p:custDataLst>
                      <p:tags r:id="rId74"/>
                    </p:custDataLst>
                  </p:nvPr>
                </p:nvCxnSpPr>
                <p:spPr>
                  <a:xfrm flipH="1">
                    <a:off x="3574998" y="1268417"/>
                    <a:ext cx="432676" cy="17842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5645" name="直接连接符 123"/>
                  <p:cNvCxnSpPr/>
                  <p:nvPr>
                    <p:custDataLst>
                      <p:tags r:id="rId75"/>
                    </p:custDataLst>
                  </p:nvPr>
                </p:nvCxnSpPr>
                <p:spPr>
                  <a:xfrm flipV="1">
                    <a:off x="3599793" y="2706680"/>
                    <a:ext cx="971973" cy="34596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25646" name="直接连接符 127"/>
                  <p:cNvCxnSpPr/>
                  <p:nvPr>
                    <p:custDataLst>
                      <p:tags r:id="rId76"/>
                    </p:custDataLst>
                  </p:nvPr>
                </p:nvCxnSpPr>
                <p:spPr>
                  <a:xfrm>
                    <a:off x="2715843" y="2425507"/>
                    <a:ext cx="883950" cy="62714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</a:ln>
                </p:spPr>
              </p:cxnSp>
            </p:grpSp>
            <p:cxnSp>
              <p:nvCxnSpPr>
                <p:cNvPr id="25641" name="直接连接符 138"/>
                <p:cNvCxnSpPr/>
                <p:nvPr>
                  <p:custDataLst>
                    <p:tags r:id="rId77"/>
                  </p:custDataLst>
                </p:nvPr>
              </p:nvCxnSpPr>
              <p:spPr>
                <a:xfrm>
                  <a:off x="6775172" y="4983404"/>
                  <a:ext cx="1841047" cy="28695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ash"/>
                  <a:miter lim="800000"/>
                </a:ln>
              </p:spPr>
            </p:cxnSp>
          </p:grpSp>
          <p:sp>
            <p:nvSpPr>
              <p:cNvPr id="25631" name="椭圆 146"/>
              <p:cNvSpPr/>
              <p:nvPr>
                <p:custDataLst>
                  <p:tags r:id="rId78"/>
                </p:custDataLst>
              </p:nvPr>
            </p:nvSpPr>
            <p:spPr>
              <a:xfrm>
                <a:off x="7682872" y="4606258"/>
                <a:ext cx="144422" cy="1539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  <p:sp>
            <p:nvSpPr>
              <p:cNvPr id="25632" name="椭圆 147"/>
              <p:cNvSpPr/>
              <p:nvPr>
                <p:custDataLst>
                  <p:tags r:id="rId79"/>
                </p:custDataLst>
              </p:nvPr>
            </p:nvSpPr>
            <p:spPr>
              <a:xfrm>
                <a:off x="7338480" y="5773084"/>
                <a:ext cx="144423" cy="1555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  <p:sp>
            <p:nvSpPr>
              <p:cNvPr id="25633" name="椭圆 148"/>
              <p:cNvSpPr/>
              <p:nvPr>
                <p:custDataLst>
                  <p:tags r:id="rId80"/>
                </p:custDataLst>
              </p:nvPr>
            </p:nvSpPr>
            <p:spPr>
              <a:xfrm>
                <a:off x="7947910" y="5549244"/>
                <a:ext cx="144423" cy="1539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  <p:sp>
            <p:nvSpPr>
              <p:cNvPr id="25634" name="椭圆 149"/>
              <p:cNvSpPr/>
              <p:nvPr>
                <p:custDataLst>
                  <p:tags r:id="rId81"/>
                </p:custDataLst>
              </p:nvPr>
            </p:nvSpPr>
            <p:spPr>
              <a:xfrm>
                <a:off x="8182794" y="5046000"/>
                <a:ext cx="144423" cy="1539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  <p:sp>
            <p:nvSpPr>
              <p:cNvPr id="25635" name="椭圆 150"/>
              <p:cNvSpPr/>
              <p:nvPr>
                <p:custDataLst>
                  <p:tags r:id="rId82"/>
                </p:custDataLst>
              </p:nvPr>
            </p:nvSpPr>
            <p:spPr>
              <a:xfrm>
                <a:off x="8881100" y="4974562"/>
                <a:ext cx="144423" cy="1539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  <p:sp>
            <p:nvSpPr>
              <p:cNvPr id="25636" name="椭圆 151"/>
              <p:cNvSpPr/>
              <p:nvPr>
                <p:custDataLst>
                  <p:tags r:id="rId83"/>
                </p:custDataLst>
              </p:nvPr>
            </p:nvSpPr>
            <p:spPr>
              <a:xfrm>
                <a:off x="8654151" y="5961999"/>
                <a:ext cx="144422" cy="1539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  <p:sp>
            <p:nvSpPr>
              <p:cNvPr id="25637" name="椭圆 154"/>
              <p:cNvSpPr/>
              <p:nvPr>
                <p:custDataLst>
                  <p:tags r:id="rId84"/>
                </p:custDataLst>
              </p:nvPr>
            </p:nvSpPr>
            <p:spPr>
              <a:xfrm>
                <a:off x="9163596" y="5744509"/>
                <a:ext cx="144423" cy="153990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  <p:sp>
            <p:nvSpPr>
              <p:cNvPr id="25638" name="椭圆 155"/>
              <p:cNvSpPr/>
              <p:nvPr>
                <p:custDataLst>
                  <p:tags r:id="rId85"/>
                </p:custDataLst>
              </p:nvPr>
            </p:nvSpPr>
            <p:spPr>
              <a:xfrm>
                <a:off x="6884581" y="5361917"/>
                <a:ext cx="144423" cy="153989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  <p:sp>
            <p:nvSpPr>
              <p:cNvPr id="25639" name="椭圆 156"/>
              <p:cNvSpPr/>
              <p:nvPr>
                <p:custDataLst>
                  <p:tags r:id="rId86"/>
                </p:custDataLst>
              </p:nvPr>
            </p:nvSpPr>
            <p:spPr>
              <a:xfrm>
                <a:off x="7932039" y="6204889"/>
                <a:ext cx="144423" cy="153990"/>
              </a:xfrm>
              <a:prstGeom prst="ellipse">
                <a:avLst/>
              </a:prstGeom>
              <a:noFill/>
              <a:ln w="28575"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endParaRPr lang="zh-CN" altLang="en-US">
                  <a:solidFill>
                    <a:srgbClr val="FFFFFF"/>
                  </a:solidFill>
                  <a:ea typeface="黑体" panose="02010609060101010101" charset="-122"/>
                </a:endParaRPr>
              </a:p>
            </p:txBody>
          </p:sp>
        </p:grpSp>
      </p:grpSp>
      <p:sp>
        <p:nvSpPr>
          <p:cNvPr id="2" name="矩形 1"/>
          <p:cNvSpPr/>
          <p:nvPr userDrawn="1">
            <p:custDataLst>
              <p:tags r:id="rId87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 animBg="1"/>
      <p:bldP spid="25605" grpId="0" bldLvl="0" animBg="1"/>
      <p:bldP spid="25606" grpId="0" bldLvl="0" animBg="1"/>
      <p:bldP spid="25607" grpId="0" bldLvl="0" animBg="1"/>
      <p:bldP spid="25608" grpId="0" bldLvl="0" animBg="1"/>
      <p:bldP spid="25609" grpId="0" bldLvl="0" animBg="1"/>
      <p:bldP spid="25610" grpId="0" bldLvl="0" animBg="1"/>
      <p:bldP spid="25611" grpId="0" bldLvl="0" animBg="1"/>
      <p:bldP spid="25612" grpId="0" bldLvl="0" animBg="1"/>
      <p:bldP spid="256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TX185-36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04829" y="3141081"/>
            <a:ext cx="3239487" cy="259190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6627" name="矩形 1"/>
          <p:cNvSpPr/>
          <p:nvPr>
            <p:custDataLst>
              <p:tags r:id="rId3"/>
            </p:custDataLst>
          </p:nvPr>
        </p:nvSpPr>
        <p:spPr>
          <a:xfrm>
            <a:off x="665533" y="790429"/>
            <a:ext cx="10470799" cy="52609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>
              <a:tabLst>
                <a:tab pos="2628900" algn="l"/>
                <a:tab pos="5372100" algn="l"/>
              </a:tabLst>
            </a:pP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练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.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有机物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M(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只含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、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、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O)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的球棍模型如图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不同大小、颜色的小球代表不同的原子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，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小球之间的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“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棍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”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表示共价键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，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既可表示三键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，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也可表示双键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，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还可以表示单键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下列有关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M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的推断正确的是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(     )</a:t>
            </a:r>
            <a:endParaRPr lang="en-US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marR="0" lvl="0" indent="0">
              <a:lnSpc>
                <a:spcPct val="130000"/>
              </a:lnSpc>
              <a:tabLst>
                <a:tab pos="2628900" algn="l"/>
                <a:tab pos="5372100" algn="l"/>
              </a:tabLst>
            </a:pP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A. M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的分子式为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en-US" altLang="zh-CN" sz="3200" b="1" spc="0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12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200" b="1" spc="0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12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r>
              <a:rPr lang="en-US" altLang="zh-CN" sz="3200" b="1" spc="0" baseline="-2500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endParaRPr lang="zh-CN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marR="0" lvl="0" indent="0">
              <a:lnSpc>
                <a:spcPct val="130000"/>
              </a:lnSpc>
              <a:tabLst>
                <a:tab pos="2628900" algn="l"/>
                <a:tab pos="5372100" algn="l"/>
              </a:tabLst>
            </a:pP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B. M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与足量氢气在一定条件下反</a:t>
            </a:r>
            <a:endParaRPr lang="en-US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marR="0" lvl="0" indent="0">
              <a:lnSpc>
                <a:spcPct val="130000"/>
              </a:lnSpc>
              <a:tabLst>
                <a:tab pos="2628900" algn="l"/>
                <a:tab pos="5372100" algn="l"/>
              </a:tabLst>
            </a:pP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应的产物的环上一氯代物有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7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种</a:t>
            </a:r>
            <a:endParaRPr lang="zh-CN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marR="0" lvl="0" indent="0">
              <a:lnSpc>
                <a:spcPct val="130000"/>
              </a:lnSpc>
              <a:tabLst>
                <a:tab pos="2628900" algn="l"/>
                <a:tab pos="5372100" algn="l"/>
              </a:tabLst>
            </a:pP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C. M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能发生中和反应、取代反应</a:t>
            </a:r>
            <a:endParaRPr lang="zh-CN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marL="0" marR="0" lvl="0" indent="0">
              <a:lnSpc>
                <a:spcPct val="130000"/>
              </a:lnSpc>
              <a:tabLst>
                <a:tab pos="2628900" algn="l"/>
                <a:tab pos="5372100" algn="l"/>
              </a:tabLst>
            </a:pP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D. 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一个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M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分子最多有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11</a:t>
            </a:r>
            <a:r>
              <a:rPr lang="zh-CN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个原子共面</a:t>
            </a:r>
            <a:endParaRPr lang="zh-CN" altLang="en-US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6628" name="矩形 2"/>
          <p:cNvSpPr/>
          <p:nvPr>
            <p:custDataLst>
              <p:tags r:id="rId4"/>
            </p:custDataLst>
          </p:nvPr>
        </p:nvSpPr>
        <p:spPr>
          <a:xfrm>
            <a:off x="5354140" y="2279228"/>
            <a:ext cx="51308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endParaRPr lang="zh-CN" altLang="en-US" sz="36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5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7"/>
          <p:cNvSpPr/>
          <p:nvPr>
            <p:custDataLst>
              <p:tags r:id="rId1"/>
            </p:custDataLst>
          </p:nvPr>
        </p:nvSpPr>
        <p:spPr>
          <a:xfrm>
            <a:off x="457610" y="674563"/>
            <a:ext cx="5645692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、共价键的极性与有机反应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7172" name="矩形 8"/>
          <p:cNvSpPr/>
          <p:nvPr>
            <p:custDataLst>
              <p:tags r:id="rId2"/>
            </p:custDataLst>
          </p:nvPr>
        </p:nvSpPr>
        <p:spPr>
          <a:xfrm>
            <a:off x="457610" y="1258655"/>
            <a:ext cx="5423483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1) 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共价键的极性与反应活性</a:t>
            </a:r>
            <a:endParaRPr lang="en-US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7173" name="矩形 12"/>
          <p:cNvSpPr/>
          <p:nvPr>
            <p:custDataLst>
              <p:tags r:id="rId3"/>
            </p:custDataLst>
          </p:nvPr>
        </p:nvSpPr>
        <p:spPr>
          <a:xfrm>
            <a:off x="457610" y="1844333"/>
            <a:ext cx="4172764" cy="58356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①共价键的极性强弱</a:t>
            </a:r>
            <a:endParaRPr lang="en-US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7174" name="矩形 13"/>
          <p:cNvSpPr/>
          <p:nvPr>
            <p:custDataLst>
              <p:tags r:id="rId4"/>
            </p:custDataLst>
          </p:nvPr>
        </p:nvSpPr>
        <p:spPr>
          <a:xfrm>
            <a:off x="1114713" y="2656983"/>
            <a:ext cx="2644285" cy="156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形成共价键的两种元素的电负性的大小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7175" name="组合 6"/>
          <p:cNvGrpSpPr/>
          <p:nvPr>
            <p:custDataLst>
              <p:tags r:id="rId5"/>
            </p:custDataLst>
          </p:nvPr>
        </p:nvGrpSpPr>
        <p:grpSpPr>
          <a:xfrm>
            <a:off x="3776457" y="2963314"/>
            <a:ext cx="1203102" cy="953135"/>
            <a:chOff x="3775656" y="2963600"/>
            <a:chExt cx="1203158" cy="953331"/>
          </a:xfrm>
        </p:grpSpPr>
        <p:cxnSp>
          <p:nvCxnSpPr>
            <p:cNvPr id="7181" name="直接箭头连接符 2"/>
            <p:cNvCxnSpPr/>
            <p:nvPr>
              <p:custDataLst>
                <p:tags r:id="rId6"/>
              </p:custDataLst>
            </p:nvPr>
          </p:nvCxnSpPr>
          <p:spPr>
            <a:xfrm>
              <a:off x="3775656" y="3440653"/>
              <a:ext cx="1203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tailEnd type="stealth" w="lg" len="lg"/>
            </a:ln>
          </p:spPr>
        </p:cxnSp>
        <p:sp>
          <p:nvSpPr>
            <p:cNvPr id="7182" name="矩形 16"/>
            <p:cNvSpPr/>
            <p:nvPr>
              <p:custDataLst>
                <p:tags r:id="rId7"/>
              </p:custDataLst>
            </p:nvPr>
          </p:nvSpPr>
          <p:spPr>
            <a:xfrm>
              <a:off x="3865512" y="2963600"/>
              <a:ext cx="1023446" cy="953331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lang="zh-CN" altLang="en-US" sz="2800" b="1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差值越大</a:t>
              </a:r>
              <a:endPara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7176" name="矩形 19"/>
          <p:cNvSpPr/>
          <p:nvPr>
            <p:custDataLst>
              <p:tags r:id="rId8"/>
            </p:custDataLst>
          </p:nvPr>
        </p:nvSpPr>
        <p:spPr>
          <a:xfrm>
            <a:off x="4997019" y="2656983"/>
            <a:ext cx="2625239" cy="156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两原子间形成的共用电子对偏移程度越大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7177" name="直接箭头连接符 20"/>
          <p:cNvCxnSpPr/>
          <p:nvPr>
            <p:custDataLst>
              <p:tags r:id="rId9"/>
            </p:custDataLst>
          </p:nvPr>
        </p:nvCxnSpPr>
        <p:spPr>
          <a:xfrm>
            <a:off x="7622258" y="3441063"/>
            <a:ext cx="120310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stealth" w="lg" len="lg"/>
          </a:ln>
        </p:spPr>
      </p:cxnSp>
      <p:sp>
        <p:nvSpPr>
          <p:cNvPr id="7178" name="矩形 21"/>
          <p:cNvSpPr/>
          <p:nvPr>
            <p:custDataLst>
              <p:tags r:id="rId10"/>
            </p:custDataLst>
          </p:nvPr>
        </p:nvSpPr>
        <p:spPr>
          <a:xfrm>
            <a:off x="8825360" y="2903000"/>
            <a:ext cx="1807827" cy="156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共价键的极性越强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7179" name="矩形 23"/>
          <p:cNvSpPr/>
          <p:nvPr>
            <p:custDataLst>
              <p:tags r:id="rId11"/>
            </p:custDataLst>
          </p:nvPr>
        </p:nvSpPr>
        <p:spPr>
          <a:xfrm>
            <a:off x="457610" y="4453700"/>
            <a:ext cx="8367750" cy="58356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②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化学反应的本质：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旧键断裂和新键形成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7180" name="矩形 24"/>
          <p:cNvSpPr/>
          <p:nvPr>
            <p:custDataLst>
              <p:tags r:id="rId12"/>
            </p:custDataLst>
          </p:nvPr>
        </p:nvSpPr>
        <p:spPr>
          <a:xfrm>
            <a:off x="457610" y="5099694"/>
            <a:ext cx="9108975" cy="583565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5295" lvl="0" indent="-455295"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共价键的极性越强，在化学反应中越容易断裂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有机化合物中的共价键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 bldLvl="0" animBg="1"/>
      <p:bldP spid="7176" grpId="0" bldLvl="0" animBg="1"/>
      <p:bldP spid="7178" grpId="0" bldLvl="0" animBg="1"/>
      <p:bldP spid="7179" grpId="0"/>
      <p:bldP spid="7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29"/>
          <p:cNvGrpSpPr/>
          <p:nvPr>
            <p:custDataLst>
              <p:tags r:id="rId1"/>
            </p:custDataLst>
          </p:nvPr>
        </p:nvGrpSpPr>
        <p:grpSpPr>
          <a:xfrm>
            <a:off x="457610" y="1885601"/>
            <a:ext cx="10969181" cy="3772789"/>
            <a:chOff x="456124" y="1847179"/>
            <a:chExt cx="10972041" cy="3773460"/>
          </a:xfrm>
        </p:grpSpPr>
        <p:grpSp>
          <p:nvGrpSpPr>
            <p:cNvPr id="8202" name="组合 5"/>
            <p:cNvGrpSpPr/>
            <p:nvPr>
              <p:custDataLst>
                <p:tags r:id="rId2"/>
              </p:custDataLst>
            </p:nvPr>
          </p:nvGrpSpPr>
          <p:grpSpPr>
            <a:xfrm>
              <a:off x="456124" y="1847179"/>
              <a:ext cx="10972041" cy="3773460"/>
              <a:chOff x="456122" y="2096450"/>
              <a:chExt cx="10972041" cy="3773460"/>
            </a:xfrm>
          </p:grpSpPr>
          <p:grpSp>
            <p:nvGrpSpPr>
              <p:cNvPr id="8205" name="组合 2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456122" y="2096450"/>
                <a:ext cx="10972041" cy="3773460"/>
                <a:chOff x="456122" y="2096450"/>
                <a:chExt cx="10972041" cy="3773460"/>
              </a:xfrm>
            </p:grpSpPr>
            <p:grpSp>
              <p:nvGrpSpPr>
                <p:cNvPr id="8207" name="组合 12"/>
                <p:cNvGrpSpPr/>
                <p:nvPr>
                  <p:custDataLst>
                    <p:tags r:id="rId4"/>
                  </p:custDataLst>
                </p:nvPr>
              </p:nvGrpSpPr>
              <p:grpSpPr>
                <a:xfrm>
                  <a:off x="456124" y="2098306"/>
                  <a:ext cx="10972039" cy="3771604"/>
                  <a:chOff x="456124" y="2310873"/>
                  <a:chExt cx="10972039" cy="2719130"/>
                </a:xfrm>
              </p:grpSpPr>
              <p:grpSp>
                <p:nvGrpSpPr>
                  <p:cNvPr id="8211" name="组合 19"/>
                  <p:cNvGrpSpPr/>
                  <p:nvPr>
                    <p:custDataLst>
                      <p:tags r:id="rId5"/>
                    </p:custDataLst>
                  </p:nvPr>
                </p:nvGrpSpPr>
                <p:grpSpPr>
                  <a:xfrm>
                    <a:off x="456125" y="2310873"/>
                    <a:ext cx="10972038" cy="2712193"/>
                    <a:chOff x="435593" y="1505578"/>
                    <a:chExt cx="10972038" cy="2712193"/>
                  </a:xfrm>
                </p:grpSpPr>
                <p:sp>
                  <p:nvSpPr>
                    <p:cNvPr id="8216" name="矩形 22"/>
                    <p:cNvSpPr/>
                    <p:nvPr>
                      <p:custDataLst>
                        <p:tags r:id="rId6"/>
                      </p:custDataLst>
                    </p:nvPr>
                  </p:nvSpPr>
                  <p:spPr>
                    <a:xfrm>
                      <a:off x="435593" y="1505579"/>
                      <a:ext cx="970964" cy="2712191"/>
                    </a:xfrm>
                    <a:prstGeom prst="rect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9600" indent="-15240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9200" indent="-30480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8800" indent="-45720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8400" indent="-60960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/>
                      <a:endParaRPr lang="zh-CN" altLang="en-US">
                        <a:solidFill>
                          <a:srgbClr val="FFFFFF"/>
                        </a:solidFill>
                        <a:ea typeface="黑体" panose="02010609060101010101" charset="-122"/>
                      </a:endParaRPr>
                    </a:p>
                  </p:txBody>
                </p:sp>
                <p:sp>
                  <p:nvSpPr>
                    <p:cNvPr id="8217" name="矩形 23"/>
                    <p:cNvSpPr/>
                    <p:nvPr>
                      <p:custDataLst>
                        <p:tags r:id="rId7"/>
                      </p:custDataLst>
                    </p:nvPr>
                  </p:nvSpPr>
                  <p:spPr>
                    <a:xfrm>
                      <a:off x="1406557" y="1505578"/>
                      <a:ext cx="10001074" cy="2709657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09600" indent="-15240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219200" indent="-30480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828800" indent="-45720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438400" indent="-609600" algn="l" defTabSz="1217295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/>
                      <a:endParaRPr lang="zh-CN" altLang="en-US">
                        <a:solidFill>
                          <a:srgbClr val="FFFFFF"/>
                        </a:solidFill>
                        <a:ea typeface="黑体" panose="02010609060101010101" charset="-122"/>
                      </a:endParaRPr>
                    </a:p>
                  </p:txBody>
                </p:sp>
                <p:grpSp>
                  <p:nvGrpSpPr>
                    <p:cNvPr id="8218" name="组合 24"/>
                    <p:cNvGrpSpPr/>
                    <p:nvPr>
                      <p:custDataLst>
                        <p:tags r:id="rId8"/>
                      </p:custDataLst>
                    </p:nvPr>
                  </p:nvGrpSpPr>
                  <p:grpSpPr>
                    <a:xfrm>
                      <a:off x="435594" y="1505579"/>
                      <a:ext cx="10972037" cy="2712192"/>
                      <a:chOff x="664194" y="1482504"/>
                      <a:chExt cx="11478955" cy="1678468"/>
                    </a:xfrm>
                  </p:grpSpPr>
                  <p:cxnSp>
                    <p:nvCxnSpPr>
                      <p:cNvPr id="8219" name="直接连接符 25"/>
                      <p:cNvCxnSpPr/>
                      <p:nvPr>
                        <p:custDataLst>
                          <p:tags r:id="rId9"/>
                        </p:custDataLst>
                      </p:nvPr>
                    </p:nvCxnSpPr>
                    <p:spPr>
                      <a:xfrm>
                        <a:off x="664194" y="2540308"/>
                        <a:ext cx="11478955" cy="0"/>
                      </a:xfrm>
                      <a:prstGeom prst="line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  <a:miter lim="800000"/>
                      </a:ln>
                    </p:spPr>
                  </p:cxnSp>
                  <p:cxnSp>
                    <p:nvCxnSpPr>
                      <p:cNvPr id="8220" name="直接连接符 26"/>
                      <p:cNvCxnSpPr/>
                      <p:nvPr>
                        <p:custDataLst>
                          <p:tags r:id="rId10"/>
                        </p:custDataLst>
                      </p:nvPr>
                    </p:nvCxnSpPr>
                    <p:spPr>
                      <a:xfrm flipH="1">
                        <a:off x="1681598" y="1482504"/>
                        <a:ext cx="0" cy="16784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</a:ln>
                    </p:spPr>
                  </p:cxnSp>
                </p:grpSp>
              </p:grpSp>
              <p:cxnSp>
                <p:nvCxnSpPr>
                  <p:cNvPr id="8212" name="直接连接符 14"/>
                  <p:cNvCxnSpPr/>
                  <p:nvPr>
                    <p:custDataLst>
                      <p:tags r:id="rId11"/>
                    </p:custDataLst>
                  </p:nvPr>
                </p:nvCxnSpPr>
                <p:spPr>
                  <a:xfrm>
                    <a:off x="456126" y="3006813"/>
                    <a:ext cx="10972037" cy="0"/>
                  </a:xfrm>
                  <a:prstGeom prst="line">
                    <a:avLst/>
                  </a:prstGeom>
                  <a:noFill/>
                  <a:ln>
                    <a:solidFill>
                      <a:prstClr val="black"/>
                    </a:solidFill>
                    <a:miter lim="800000"/>
                  </a:ln>
                </p:spPr>
              </p:cxnSp>
              <p:cxnSp>
                <p:nvCxnSpPr>
                  <p:cNvPr id="8213" name="直接连接符 15"/>
                  <p:cNvCxnSpPr/>
                  <p:nvPr>
                    <p:custDataLst>
                      <p:tags r:id="rId12"/>
                    </p:custDataLst>
                  </p:nvPr>
                </p:nvCxnSpPr>
                <p:spPr>
                  <a:xfrm>
                    <a:off x="456126" y="5023065"/>
                    <a:ext cx="10972037" cy="0"/>
                  </a:xfrm>
                  <a:prstGeom prst="line">
                    <a:avLst/>
                  </a:prstGeom>
                  <a:noFill/>
                  <a:ln w="19050">
                    <a:solidFill>
                      <a:prstClr val="black"/>
                    </a:solidFill>
                    <a:miter lim="800000"/>
                  </a:ln>
                </p:spPr>
              </p:cxnSp>
              <p:cxnSp>
                <p:nvCxnSpPr>
                  <p:cNvPr id="8214" name="直接连接符 16"/>
                  <p:cNvCxnSpPr/>
                  <p:nvPr>
                    <p:custDataLst>
                      <p:tags r:id="rId13"/>
                    </p:custDataLst>
                  </p:nvPr>
                </p:nvCxnSpPr>
                <p:spPr>
                  <a:xfrm flipH="1">
                    <a:off x="6335883" y="3004335"/>
                    <a:ext cx="0" cy="202566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</a:ln>
                </p:spPr>
              </p:cxnSp>
              <p:cxnSp>
                <p:nvCxnSpPr>
                  <p:cNvPr id="8215" name="直接连接符 17"/>
                  <p:cNvCxnSpPr/>
                  <p:nvPr>
                    <p:custDataLst>
                      <p:tags r:id="rId14"/>
                    </p:custDataLst>
                  </p:nvPr>
                </p:nvCxnSpPr>
                <p:spPr>
                  <a:xfrm>
                    <a:off x="456124" y="2310874"/>
                    <a:ext cx="10972037" cy="0"/>
                  </a:xfrm>
                  <a:prstGeom prst="line">
                    <a:avLst/>
                  </a:prstGeom>
                  <a:noFill/>
                  <a:ln w="19050">
                    <a:solidFill>
                      <a:prstClr val="black"/>
                    </a:solidFill>
                    <a:miter lim="800000"/>
                  </a:ln>
                </p:spPr>
              </p:cxnSp>
            </p:grpSp>
            <p:sp>
              <p:nvSpPr>
                <p:cNvPr id="8208" name="矩形 1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456122" y="2096450"/>
                  <a:ext cx="970967" cy="953304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zh-CN" altLang="en-US" sz="28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实验</a:t>
                  </a:r>
                  <a:endParaRPr lang="en-US" altLang="zh-CN" sz="2800" b="1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  <a:p>
                  <a:pPr marL="0" marR="0" lvl="0" indent="0" algn="ctr"/>
                  <a:r>
                    <a:rPr lang="zh-CN" altLang="en-US" sz="28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操作</a:t>
                  </a:r>
                  <a:endParaRPr lang="zh-CN" altLang="en-US" sz="2800"/>
                </a:p>
              </p:txBody>
            </p:sp>
            <p:sp>
              <p:nvSpPr>
                <p:cNvPr id="8209" name="矩形 27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56122" y="3286500"/>
                  <a:ext cx="970967" cy="953304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zh-CN" altLang="en-US" sz="28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实验</a:t>
                  </a:r>
                  <a:endParaRPr lang="en-US" altLang="zh-CN" sz="2800" b="1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  <a:p>
                  <a:pPr marL="0" marR="0" lvl="0" indent="0" algn="ctr"/>
                  <a:r>
                    <a:rPr lang="zh-CN" altLang="en-US" sz="28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现象</a:t>
                  </a:r>
                  <a:endParaRPr lang="zh-CN" altLang="en-US" sz="2800"/>
                </a:p>
              </p:txBody>
            </p:sp>
            <p:sp>
              <p:nvSpPr>
                <p:cNvPr id="8210" name="矩形 28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456122" y="4696178"/>
                  <a:ext cx="970967" cy="953304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zh-CN" altLang="en-US" sz="28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实验</a:t>
                  </a:r>
                  <a:endParaRPr lang="en-US" altLang="zh-CN" sz="2800" b="1"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  <a:p>
                  <a:pPr marL="0" marR="0" lvl="0" indent="0" algn="ctr"/>
                  <a:r>
                    <a:rPr lang="zh-CN" altLang="en-US" sz="28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结论</a:t>
                  </a:r>
                  <a:endParaRPr lang="zh-CN" altLang="en-US" sz="2800"/>
                </a:p>
              </p:txBody>
            </p:sp>
          </p:grpSp>
          <p:sp>
            <p:nvSpPr>
              <p:cNvPr id="8206" name="矩形 4"/>
              <p:cNvSpPr/>
              <p:nvPr>
                <p:custDataLst>
                  <p:tags r:id="rId18"/>
                </p:custDataLst>
              </p:nvPr>
            </p:nvSpPr>
            <p:spPr>
              <a:xfrm>
                <a:off x="1656576" y="2106989"/>
                <a:ext cx="9441347" cy="953304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marR="0" lvl="0" indent="0"/>
                <a:r>
                  <a:rPr lang="zh-CN" altLang="en-US" sz="2800" b="1" spc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向两只分别盛有蒸馏水和无水乙醇的烧杯中各加入同样大小的钠</a:t>
                </a:r>
                <a:r>
                  <a:rPr lang="en-US" altLang="zh-CN" sz="2800" b="1" spc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(</a:t>
                </a:r>
                <a:r>
                  <a:rPr lang="zh-CN" altLang="en-US" sz="2800" b="1" spc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约绿豆大</a:t>
                </a:r>
                <a:r>
                  <a:rPr lang="en-US" altLang="zh-CN" sz="2800" b="1" spc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)</a:t>
                </a:r>
                <a:r>
                  <a:rPr lang="zh-CN" altLang="en-US" sz="2800" b="1" spc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，观察现象。</a:t>
                </a:r>
                <a:endParaRPr lang="en-US" altLang="zh-CN" sz="2800" b="1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8203" name="矩形 33"/>
            <p:cNvSpPr/>
            <p:nvPr>
              <p:custDataLst>
                <p:tags r:id="rId19"/>
              </p:custDataLst>
            </p:nvPr>
          </p:nvSpPr>
          <p:spPr>
            <a:xfrm>
              <a:off x="1610442" y="2827409"/>
              <a:ext cx="4478219" cy="138391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/>
              <a:r>
                <a:rPr lang="zh-CN" altLang="en-US" sz="28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钠浮于水面，剧烈反应，迅速熔化成闪亮的小球，来回游动，发出“嘶嘶”的响声</a:t>
              </a:r>
              <a:endPara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8204" name="矩形 35"/>
            <p:cNvSpPr/>
            <p:nvPr>
              <p:custDataLst>
                <p:tags r:id="rId20"/>
              </p:custDataLst>
            </p:nvPr>
          </p:nvSpPr>
          <p:spPr>
            <a:xfrm>
              <a:off x="1610441" y="4229539"/>
              <a:ext cx="4478219" cy="138391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/>
              <a:r>
                <a:rPr lang="zh-CN" altLang="en-US" sz="28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钠与水反应剧烈；水的密度比钠大；钠与水反应放出大量的热，使钠熔化</a:t>
              </a:r>
              <a:endPara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8196" name="矩形 40"/>
          <p:cNvSpPr/>
          <p:nvPr>
            <p:custDataLst>
              <p:tags r:id="rId21"/>
            </p:custDataLst>
          </p:nvPr>
        </p:nvSpPr>
        <p:spPr>
          <a:xfrm>
            <a:off x="6800332" y="3075998"/>
            <a:ext cx="4139715" cy="95313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en-US" sz="28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钠沉于烧杯的底部，钠块表面有气泡产生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197" name="矩形 41"/>
          <p:cNvSpPr/>
          <p:nvPr>
            <p:custDataLst>
              <p:tags r:id="rId22"/>
            </p:custDataLst>
          </p:nvPr>
        </p:nvSpPr>
        <p:spPr>
          <a:xfrm>
            <a:off x="6485413" y="4254174"/>
            <a:ext cx="4809603" cy="18148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en-US" sz="28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钠与无水乙醇反应缓慢；钠的密度比无水乙醇大；钠与无水乙醇反应放热少，钠未熔化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198" name="矩形 42"/>
          <p:cNvSpPr/>
          <p:nvPr>
            <p:custDataLst>
              <p:tags r:id="rId23"/>
            </p:custDataLst>
          </p:nvPr>
        </p:nvSpPr>
        <p:spPr>
          <a:xfrm>
            <a:off x="458062" y="5712591"/>
            <a:ext cx="9743582" cy="5835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②从共价键的极性角度解释乙醇与钠、水反应的差异</a:t>
            </a:r>
            <a:endParaRPr lang="en-US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8199" name="组合 3"/>
          <p:cNvGrpSpPr/>
          <p:nvPr>
            <p:custDataLst>
              <p:tags r:id="rId24"/>
            </p:custDataLst>
          </p:nvPr>
        </p:nvGrpSpPr>
        <p:grpSpPr>
          <a:xfrm>
            <a:off x="457610" y="674563"/>
            <a:ext cx="9474033" cy="1153898"/>
            <a:chOff x="456124" y="673767"/>
            <a:chExt cx="9477148" cy="1154162"/>
          </a:xfrm>
        </p:grpSpPr>
        <p:sp>
          <p:nvSpPr>
            <p:cNvPr id="8200" name="矩形 7"/>
            <p:cNvSpPr/>
            <p:nvPr>
              <p:custDataLst>
                <p:tags r:id="rId25"/>
              </p:custDataLst>
            </p:nvPr>
          </p:nvSpPr>
          <p:spPr>
            <a:xfrm>
              <a:off x="456124" y="673767"/>
              <a:ext cx="9477148" cy="115342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>
                <a:spcBef>
                  <a:spcPts val="600"/>
                </a:spcBef>
              </a:pPr>
              <a:r>
                <a:rPr lang="en-US" altLang="zh-CN" sz="3200" b="1" spc="0">
                  <a:latin typeface="Times New Roman" panose="02020603050405020304" pitchFamily="18" charset="0"/>
                  <a:ea typeface="华文中宋" panose="02010600040101010101" pitchFamily="2" charset="-122"/>
                </a:rPr>
                <a:t>2) </a:t>
              </a:r>
              <a:r>
                <a:rPr lang="zh-CN" altLang="en-US" sz="3200" b="1" spc="0">
                  <a:latin typeface="Times New Roman" panose="02020603050405020304" pitchFamily="18" charset="0"/>
                  <a:ea typeface="华文中宋" panose="02010600040101010101" pitchFamily="2" charset="-122"/>
                </a:rPr>
                <a:t>分子中基团之间的相互影响</a:t>
              </a:r>
              <a:endPara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pPr marL="0" marR="0" lvl="0" indent="0">
                <a:spcBef>
                  <a:spcPts val="600"/>
                </a:spcBef>
              </a:pPr>
              <a:r>
                <a:rPr lang="zh-CN" altLang="en-US" sz="3200" b="1" spc="0">
                  <a:latin typeface="Times New Roman" panose="02020603050405020304" pitchFamily="18" charset="0"/>
                  <a:ea typeface="华文中宋" panose="02010600040101010101" pitchFamily="2" charset="-122"/>
                </a:rPr>
                <a:t>     ①教材</a:t>
              </a:r>
              <a:r>
                <a:rPr lang="en-US" altLang="zh-CN" sz="3200" b="1" spc="0">
                  <a:latin typeface="Times New Roman" panose="02020603050405020304" pitchFamily="18" charset="0"/>
                  <a:ea typeface="华文中宋" panose="02010600040101010101" pitchFamily="2" charset="-122"/>
                </a:rPr>
                <a:t>P7·</a:t>
              </a:r>
              <a:r>
                <a:rPr lang="zh-CN" altLang="en-US" sz="3200" b="1" spc="0">
                  <a:latin typeface="Times New Roman" panose="02020603050405020304" pitchFamily="18" charset="0"/>
                  <a:ea typeface="华文中宋" panose="02010600040101010101" pitchFamily="2" charset="-122"/>
                </a:rPr>
                <a:t>实验</a:t>
              </a:r>
              <a:r>
                <a:rPr lang="en-US" altLang="zh-CN" sz="3200" b="1" spc="0">
                  <a:latin typeface="Times New Roman" panose="02020603050405020304" pitchFamily="18" charset="0"/>
                  <a:ea typeface="华文中宋" panose="02010600040101010101" pitchFamily="2" charset="-122"/>
                </a:rPr>
                <a:t>1</a:t>
              </a:r>
              <a:r>
                <a:rPr lang="en-US" altLang="zh-CN" sz="3200" b="1" spc="0">
                  <a:latin typeface="华文中宋" panose="02010600040101010101" pitchFamily="2" charset="-122"/>
                  <a:ea typeface="华文中宋" panose="02010600040101010101" pitchFamily="2" charset="-122"/>
                </a:rPr>
                <a:t>−</a:t>
              </a:r>
              <a:r>
                <a:rPr lang="en-US" altLang="zh-CN" sz="3200" b="1" spc="0">
                  <a:latin typeface="Times New Roman" panose="02020603050405020304" pitchFamily="18" charset="0"/>
                  <a:ea typeface="华文中宋" panose="02010600040101010101" pitchFamily="2" charset="-122"/>
                </a:rPr>
                <a:t>1</a:t>
              </a:r>
              <a:r>
                <a:rPr lang="zh-CN" altLang="en-US" sz="3200" b="1" spc="0">
                  <a:latin typeface="Times New Roman" panose="02020603050405020304" pitchFamily="18" charset="0"/>
                  <a:ea typeface="华文中宋" panose="02010600040101010101" pitchFamily="2" charset="-122"/>
                </a:rPr>
                <a:t>：</a:t>
              </a:r>
              <a:r>
                <a:rPr lang="zh-CN" altLang="en-US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水、无水乙醇与钠的反应</a:t>
              </a:r>
              <a:endPara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pic>
          <p:nvPicPr>
            <p:cNvPr id="8201" name="图片 31" descr="屏幕剪辑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456124" y="1243154"/>
              <a:ext cx="519763" cy="58477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2" name="矩形 1"/>
          <p:cNvSpPr/>
          <p:nvPr userDrawn="1">
            <p:custDataLst>
              <p:tags r:id="rId28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有机化合物中的共价键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8"/>
          <p:cNvSpPr/>
          <p:nvPr>
            <p:custDataLst>
              <p:tags r:id="rId1"/>
            </p:custDataLst>
          </p:nvPr>
        </p:nvSpPr>
        <p:spPr>
          <a:xfrm>
            <a:off x="458063" y="655552"/>
            <a:ext cx="9743582" cy="5835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/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②从共价键的极性角度解释乙醇与钠、水反应的差异</a:t>
            </a:r>
            <a:endParaRPr lang="en-US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9220" name="组合 4"/>
          <p:cNvGrpSpPr/>
          <p:nvPr>
            <p:custDataLst>
              <p:tags r:id="rId2"/>
            </p:custDataLst>
          </p:nvPr>
        </p:nvGrpSpPr>
        <p:grpSpPr>
          <a:xfrm>
            <a:off x="1213120" y="1239608"/>
            <a:ext cx="8839150" cy="1778176"/>
            <a:chOff x="1187645" y="1855228"/>
            <a:chExt cx="8841880" cy="1778567"/>
          </a:xfrm>
        </p:grpSpPr>
        <p:sp>
          <p:nvSpPr>
            <p:cNvPr id="9245" name="矩形 9"/>
            <p:cNvSpPr/>
            <p:nvPr>
              <p:custDataLst>
                <p:tags r:id="rId3"/>
              </p:custDataLst>
            </p:nvPr>
          </p:nvSpPr>
          <p:spPr>
            <a:xfrm>
              <a:off x="1187645" y="2444815"/>
              <a:ext cx="8841880" cy="583693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r>
                <a:rPr lang="en-US" altLang="zh-CN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2H−C−C−O−</a:t>
              </a:r>
              <a:r>
                <a:rPr lang="en-US" altLang="zh-CN" sz="3200" b="1" spc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r>
                <a:rPr lang="en-US" altLang="zh-CN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</a:t>
              </a:r>
              <a:r>
                <a:rPr lang="zh-CN" altLang="en-US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＋ </a:t>
              </a:r>
              <a:r>
                <a:rPr lang="en-US" altLang="zh-CN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2Na → 2H−C−C−ONa </a:t>
              </a:r>
              <a:r>
                <a:rPr lang="zh-CN" altLang="en-US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＋ </a:t>
              </a:r>
              <a:r>
                <a:rPr lang="en-US" altLang="zh-CN" sz="3200" b="1" spc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r>
                <a:rPr lang="en-US" altLang="zh-CN" sz="3200" b="1" spc="0" baseline="-2500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2</a:t>
              </a:r>
              <a:r>
                <a:rPr lang="en-US" altLang="zh-CN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↑</a:t>
              </a:r>
              <a:endPara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cxnSp>
          <p:nvCxnSpPr>
            <p:cNvPr id="9246" name="直接连接符 10"/>
            <p:cNvCxnSpPr/>
            <p:nvPr>
              <p:custDataLst>
                <p:tags r:id="rId4"/>
              </p:custDataLst>
            </p:nvPr>
          </p:nvCxnSpPr>
          <p:spPr>
            <a:xfrm flipH="1">
              <a:off x="2795365" y="2922528"/>
              <a:ext cx="0" cy="23337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miter lim="800000"/>
            </a:ln>
          </p:spPr>
        </p:cxnSp>
        <p:cxnSp>
          <p:nvCxnSpPr>
            <p:cNvPr id="9247" name="直接连接符 12"/>
            <p:cNvCxnSpPr/>
            <p:nvPr>
              <p:custDataLst>
                <p:tags r:id="rId5"/>
              </p:custDataLst>
            </p:nvPr>
          </p:nvCxnSpPr>
          <p:spPr>
            <a:xfrm flipH="1">
              <a:off x="2273720" y="2922528"/>
              <a:ext cx="0" cy="23337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miter lim="800000"/>
            </a:ln>
          </p:spPr>
        </p:cxnSp>
        <p:cxnSp>
          <p:nvCxnSpPr>
            <p:cNvPr id="9248" name="直接连接符 13"/>
            <p:cNvCxnSpPr/>
            <p:nvPr>
              <p:custDataLst>
                <p:tags r:id="rId6"/>
              </p:custDataLst>
            </p:nvPr>
          </p:nvCxnSpPr>
          <p:spPr>
            <a:xfrm flipH="1">
              <a:off x="2273720" y="2328128"/>
              <a:ext cx="0" cy="23337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miter lim="800000"/>
            </a:ln>
          </p:spPr>
        </p:cxnSp>
        <p:cxnSp>
          <p:nvCxnSpPr>
            <p:cNvPr id="9249" name="直接连接符 14"/>
            <p:cNvCxnSpPr/>
            <p:nvPr>
              <p:custDataLst>
                <p:tags r:id="rId7"/>
              </p:custDataLst>
            </p:nvPr>
          </p:nvCxnSpPr>
          <p:spPr>
            <a:xfrm flipH="1">
              <a:off x="2795365" y="2328128"/>
              <a:ext cx="0" cy="233374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miter lim="800000"/>
            </a:ln>
          </p:spPr>
        </p:cxnSp>
        <p:sp>
          <p:nvSpPr>
            <p:cNvPr id="9250" name="矩形 3"/>
            <p:cNvSpPr/>
            <p:nvPr>
              <p:custDataLst>
                <p:tags r:id="rId8"/>
              </p:custDataLst>
            </p:nvPr>
          </p:nvSpPr>
          <p:spPr>
            <a:xfrm>
              <a:off x="2024088" y="1855228"/>
              <a:ext cx="499264" cy="5836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r>
                <a:rPr lang="en-US" altLang="zh-CN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endParaRPr lang="zh-CN" altLang="en-US" sz="3200"/>
            </a:p>
          </p:txBody>
        </p:sp>
        <p:sp>
          <p:nvSpPr>
            <p:cNvPr id="9251" name="矩形 16"/>
            <p:cNvSpPr/>
            <p:nvPr>
              <p:custDataLst>
                <p:tags r:id="rId9"/>
              </p:custDataLst>
            </p:nvPr>
          </p:nvSpPr>
          <p:spPr>
            <a:xfrm>
              <a:off x="2545733" y="1864853"/>
              <a:ext cx="499264" cy="5836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r>
                <a:rPr lang="en-US" altLang="zh-CN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endParaRPr lang="zh-CN" altLang="en-US" sz="3200"/>
            </a:p>
          </p:txBody>
        </p:sp>
        <p:sp>
          <p:nvSpPr>
            <p:cNvPr id="9252" name="矩形 17"/>
            <p:cNvSpPr/>
            <p:nvPr>
              <p:custDataLst>
                <p:tags r:id="rId10"/>
              </p:custDataLst>
            </p:nvPr>
          </p:nvSpPr>
          <p:spPr>
            <a:xfrm>
              <a:off x="2024088" y="3040477"/>
              <a:ext cx="499264" cy="5836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r>
                <a:rPr lang="en-US" altLang="zh-CN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endParaRPr lang="zh-CN" altLang="en-US" sz="3200"/>
            </a:p>
          </p:txBody>
        </p:sp>
        <p:sp>
          <p:nvSpPr>
            <p:cNvPr id="9253" name="矩形 18"/>
            <p:cNvSpPr/>
            <p:nvPr>
              <p:custDataLst>
                <p:tags r:id="rId11"/>
              </p:custDataLst>
            </p:nvPr>
          </p:nvSpPr>
          <p:spPr>
            <a:xfrm>
              <a:off x="2545733" y="3050102"/>
              <a:ext cx="499264" cy="5836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r>
                <a:rPr lang="en-US" altLang="zh-CN" sz="32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H</a:t>
              </a:r>
              <a:endParaRPr lang="zh-CN" altLang="en-US" sz="3200"/>
            </a:p>
          </p:txBody>
        </p:sp>
      </p:grpSp>
      <p:sp>
        <p:nvSpPr>
          <p:cNvPr id="9221" name="矩形 46"/>
          <p:cNvSpPr/>
          <p:nvPr>
            <p:custDataLst>
              <p:tags r:id="rId12"/>
            </p:custDataLst>
          </p:nvPr>
        </p:nvSpPr>
        <p:spPr>
          <a:xfrm>
            <a:off x="458064" y="3030112"/>
            <a:ext cx="10154794" cy="5835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>
              <a:buFont typeface="Wingdings" panose="05000000000000000000" pitchFamily="2" charset="2"/>
              <a:buChar char="Ø"/>
            </a:pP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由于羟基中氧原子的电负性较大，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−</a:t>
            </a:r>
            <a:r>
              <a:rPr lang="en-US" altLang="zh-CN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r>
              <a:rPr lang="zh-CN" altLang="en-US" sz="3200" b="1" spc="0">
                <a:latin typeface="Times New Roman" panose="02020603050405020304" pitchFamily="18" charset="0"/>
                <a:ea typeface="华文中宋" panose="02010600040101010101" pitchFamily="2" charset="-122"/>
              </a:rPr>
              <a:t>的极性也较强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9222" name="组合 5"/>
          <p:cNvGrpSpPr/>
          <p:nvPr>
            <p:custDataLst>
              <p:tags r:id="rId13"/>
            </p:custDataLst>
          </p:nvPr>
        </p:nvGrpSpPr>
        <p:grpSpPr>
          <a:xfrm>
            <a:off x="1308352" y="3736283"/>
            <a:ext cx="8453460" cy="1778177"/>
            <a:chOff x="1403793" y="3919650"/>
            <a:chExt cx="8456018" cy="1778567"/>
          </a:xfrm>
        </p:grpSpPr>
        <p:grpSp>
          <p:nvGrpSpPr>
            <p:cNvPr id="9224" name="组合 1"/>
            <p:cNvGrpSpPr/>
            <p:nvPr>
              <p:custDataLst>
                <p:tags r:id="rId14"/>
              </p:custDataLst>
            </p:nvPr>
          </p:nvGrpSpPr>
          <p:grpSpPr>
            <a:xfrm>
              <a:off x="1403793" y="3919650"/>
              <a:ext cx="8456018" cy="1778567"/>
              <a:chOff x="736110" y="4199376"/>
              <a:chExt cx="8456018" cy="1778567"/>
            </a:xfrm>
          </p:grpSpPr>
          <p:grpSp>
            <p:nvGrpSpPr>
              <p:cNvPr id="9226" name="组合 30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5923810" y="4199376"/>
                <a:ext cx="1020906" cy="1778567"/>
                <a:chOff x="2024089" y="1855228"/>
                <a:chExt cx="1020906" cy="1778567"/>
              </a:xfrm>
            </p:grpSpPr>
            <p:cxnSp>
              <p:nvCxnSpPr>
                <p:cNvPr id="9237" name="直接连接符 32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>
                  <a:off x="2795365" y="2922528"/>
                  <a:ext cx="0" cy="23337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miter lim="800000"/>
                </a:ln>
              </p:spPr>
            </p:cxnSp>
            <p:cxnSp>
              <p:nvCxnSpPr>
                <p:cNvPr id="9238" name="直接连接符 35"/>
                <p:cNvCxnSpPr/>
                <p:nvPr>
                  <p:custDataLst>
                    <p:tags r:id="rId17"/>
                  </p:custDataLst>
                </p:nvPr>
              </p:nvCxnSpPr>
              <p:spPr>
                <a:xfrm flipH="1">
                  <a:off x="2273720" y="2922528"/>
                  <a:ext cx="0" cy="23337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miter lim="800000"/>
                </a:ln>
              </p:spPr>
            </p:cxnSp>
            <p:cxnSp>
              <p:nvCxnSpPr>
                <p:cNvPr id="9239" name="直接连接符 36"/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>
                  <a:off x="2273720" y="2328128"/>
                  <a:ext cx="0" cy="23337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miter lim="800000"/>
                </a:ln>
              </p:spPr>
            </p:cxnSp>
            <p:cxnSp>
              <p:nvCxnSpPr>
                <p:cNvPr id="9240" name="直接连接符 39"/>
                <p:cNvCxnSpPr/>
                <p:nvPr>
                  <p:custDataLst>
                    <p:tags r:id="rId19"/>
                  </p:custDataLst>
                </p:nvPr>
              </p:nvCxnSpPr>
              <p:spPr>
                <a:xfrm flipH="1">
                  <a:off x="2795365" y="2328128"/>
                  <a:ext cx="0" cy="23337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miter lim="800000"/>
                </a:ln>
              </p:spPr>
            </p:cxnSp>
            <p:sp>
              <p:nvSpPr>
                <p:cNvPr id="9241" name="矩形 40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024089" y="1855228"/>
                  <a:ext cx="499261" cy="583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endParaRPr lang="zh-CN" altLang="en-US" sz="3200"/>
                </a:p>
              </p:txBody>
            </p:sp>
            <p:sp>
              <p:nvSpPr>
                <p:cNvPr id="9242" name="矩形 41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545734" y="1864853"/>
                  <a:ext cx="499261" cy="583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endParaRPr lang="zh-CN" altLang="en-US" sz="3200"/>
                </a:p>
              </p:txBody>
            </p:sp>
            <p:sp>
              <p:nvSpPr>
                <p:cNvPr id="9243" name="矩形 44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024089" y="3040477"/>
                  <a:ext cx="499261" cy="583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endParaRPr lang="zh-CN" altLang="en-US" sz="3200"/>
                </a:p>
              </p:txBody>
            </p:sp>
            <p:sp>
              <p:nvSpPr>
                <p:cNvPr id="9244" name="矩形 45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546270" y="3050102"/>
                  <a:ext cx="498189" cy="583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endParaRPr lang="zh-CN" altLang="en-US" sz="3200"/>
                </a:p>
              </p:txBody>
            </p:sp>
          </p:grpSp>
          <p:grpSp>
            <p:nvGrpSpPr>
              <p:cNvPr id="9227" name="组合 47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736110" y="4199376"/>
                <a:ext cx="8456018" cy="1778567"/>
                <a:chOff x="1274274" y="1855228"/>
                <a:chExt cx="8456018" cy="1778567"/>
              </a:xfrm>
            </p:grpSpPr>
            <p:sp>
              <p:nvSpPr>
                <p:cNvPr id="9228" name="矩形 48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274274" y="2428602"/>
                  <a:ext cx="8456018" cy="5836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H−C−C−</a:t>
                  </a:r>
                  <a:r>
                    <a:rPr lang="en-US" altLang="zh-CN" sz="3200" b="1" spc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O−H</a:t>
                  </a:r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 </a:t>
                  </a:r>
                  <a:r>
                    <a:rPr lang="zh-CN" altLang="en-US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＋ </a:t>
                  </a:r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r>
                    <a:rPr lang="en-US" altLang="zh-CN" sz="32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Br</a:t>
                  </a:r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 → H−C−C−</a:t>
                  </a:r>
                  <a:r>
                    <a:rPr lang="en-US" altLang="zh-CN" sz="3200" b="1" spc="0"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Br</a:t>
                  </a:r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 </a:t>
                  </a:r>
                  <a:r>
                    <a:rPr lang="zh-CN" altLang="en-US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＋ </a:t>
                  </a:r>
                  <a:r>
                    <a:rPr lang="en-US" altLang="zh-CN" sz="3200" b="1" spc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r>
                    <a:rPr lang="en-US" altLang="zh-CN" sz="3200" b="1" spc="0" baseline="-2500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2</a:t>
                  </a:r>
                  <a:r>
                    <a:rPr lang="en-US" altLang="zh-CN" sz="3200" b="1" spc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O</a:t>
                  </a:r>
                  <a:endParaRPr lang="en-US" altLang="zh-CN" sz="32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endParaRPr>
                </a:p>
              </p:txBody>
            </p:sp>
            <p:cxnSp>
              <p:nvCxnSpPr>
                <p:cNvPr id="9229" name="直接连接符 49"/>
                <p:cNvCxnSpPr/>
                <p:nvPr>
                  <p:custDataLst>
                    <p:tags r:id="rId26"/>
                  </p:custDataLst>
                </p:nvPr>
              </p:nvCxnSpPr>
              <p:spPr>
                <a:xfrm flipH="1">
                  <a:off x="2795365" y="2922528"/>
                  <a:ext cx="0" cy="23337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miter lim="800000"/>
                </a:ln>
              </p:spPr>
            </p:cxnSp>
            <p:cxnSp>
              <p:nvCxnSpPr>
                <p:cNvPr id="9230" name="直接连接符 50"/>
                <p:cNvCxnSpPr/>
                <p:nvPr>
                  <p:custDataLst>
                    <p:tags r:id="rId27"/>
                  </p:custDataLst>
                </p:nvPr>
              </p:nvCxnSpPr>
              <p:spPr>
                <a:xfrm flipH="1">
                  <a:off x="2273720" y="2922528"/>
                  <a:ext cx="0" cy="23337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miter lim="800000"/>
                </a:ln>
              </p:spPr>
            </p:cxnSp>
            <p:cxnSp>
              <p:nvCxnSpPr>
                <p:cNvPr id="9231" name="直接连接符 51"/>
                <p:cNvCxnSpPr/>
                <p:nvPr>
                  <p:custDataLst>
                    <p:tags r:id="rId28"/>
                  </p:custDataLst>
                </p:nvPr>
              </p:nvCxnSpPr>
              <p:spPr>
                <a:xfrm flipH="1">
                  <a:off x="2273720" y="2328128"/>
                  <a:ext cx="0" cy="23337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miter lim="800000"/>
                </a:ln>
              </p:spPr>
            </p:cxnSp>
            <p:cxnSp>
              <p:nvCxnSpPr>
                <p:cNvPr id="9232" name="直接连接符 52"/>
                <p:cNvCxnSpPr/>
                <p:nvPr>
                  <p:custDataLst>
                    <p:tags r:id="rId29"/>
                  </p:custDataLst>
                </p:nvPr>
              </p:nvCxnSpPr>
              <p:spPr>
                <a:xfrm flipH="1">
                  <a:off x="2795365" y="2328128"/>
                  <a:ext cx="0" cy="23337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miter lim="800000"/>
                </a:ln>
              </p:spPr>
            </p:cxnSp>
            <p:sp>
              <p:nvSpPr>
                <p:cNvPr id="9233" name="矩形 53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024089" y="1855228"/>
                  <a:ext cx="499261" cy="583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endParaRPr lang="zh-CN" altLang="en-US" sz="3200"/>
                </a:p>
              </p:txBody>
            </p:sp>
            <p:sp>
              <p:nvSpPr>
                <p:cNvPr id="9234" name="矩形 54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2545734" y="1864853"/>
                  <a:ext cx="499261" cy="583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endParaRPr lang="zh-CN" altLang="en-US" sz="3200"/>
                </a:p>
              </p:txBody>
            </p:sp>
            <p:sp>
              <p:nvSpPr>
                <p:cNvPr id="9235" name="矩形 55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024089" y="3040477"/>
                  <a:ext cx="499261" cy="583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endParaRPr lang="zh-CN" altLang="en-US" sz="3200"/>
                </a:p>
              </p:txBody>
            </p:sp>
            <p:sp>
              <p:nvSpPr>
                <p:cNvPr id="9236" name="矩形 56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2545734" y="3050102"/>
                  <a:ext cx="499261" cy="583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indent="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609600" indent="-1524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219200" indent="-3048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828800" indent="-4572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438400" indent="-609600" algn="l" defTabSz="1217295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zh-CN" altLang="en-US" sz="2400" b="0" i="0" u="none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</a:lstStyle>
                <a:p>
                  <a:pPr marL="0" marR="0" lvl="0" indent="0" algn="ctr"/>
                  <a:r>
                    <a:rPr lang="en-US" altLang="zh-CN" sz="3200" b="1" spc="0">
                      <a:solidFill>
                        <a:srgbClr val="0000CC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</a:rPr>
                    <a:t>H</a:t>
                  </a:r>
                  <a:endParaRPr lang="zh-CN" altLang="en-US" sz="3200"/>
                </a:p>
              </p:txBody>
            </p:sp>
          </p:grpSp>
        </p:grpSp>
        <p:sp>
          <p:nvSpPr>
            <p:cNvPr id="9225" name="矩形 2"/>
            <p:cNvSpPr/>
            <p:nvPr>
              <p:custDataLst>
                <p:tags r:id="rId34"/>
              </p:custDataLst>
            </p:nvPr>
          </p:nvSpPr>
          <p:spPr>
            <a:xfrm>
              <a:off x="5633401" y="4364314"/>
              <a:ext cx="405888" cy="52208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r>
                <a:rPr lang="el-GR" altLang="zh-CN" sz="2800" b="1" spc="0">
                  <a:solidFill>
                    <a:srgbClr val="0000CC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Δ</a:t>
              </a:r>
              <a:endParaRPr lang="zh-CN" altLang="en-US" sz="2800">
                <a:solidFill>
                  <a:srgbClr val="0000CC"/>
                </a:solidFill>
              </a:endParaRPr>
            </a:p>
          </p:txBody>
        </p:sp>
      </p:grpSp>
      <p:cxnSp>
        <p:nvCxnSpPr>
          <p:cNvPr id="9223" name="直接连接符 57"/>
          <p:cNvCxnSpPr/>
          <p:nvPr>
            <p:custDataLst>
              <p:tags r:id="rId35"/>
            </p:custDataLst>
          </p:nvPr>
        </p:nvCxnSpPr>
        <p:spPr>
          <a:xfrm flipH="1">
            <a:off x="3081261" y="4258474"/>
            <a:ext cx="0" cy="63488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</a:ln>
        </p:spPr>
      </p:cxnSp>
      <p:sp>
        <p:nvSpPr>
          <p:cNvPr id="2" name="矩形 1"/>
          <p:cNvSpPr/>
          <p:nvPr userDrawn="1">
            <p:custDataLst>
              <p:tags r:id="rId36"/>
            </p:custDataLst>
          </p:nvPr>
        </p:nvSpPr>
        <p:spPr>
          <a:xfrm>
            <a:off x="1057910" y="111760"/>
            <a:ext cx="3831590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有机化合物中的共价键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/>
          <p:cNvSpPr/>
          <p:nvPr>
            <p:custDataLst>
              <p:tags r:id="rId1"/>
            </p:custDataLst>
          </p:nvPr>
        </p:nvSpPr>
        <p:spPr>
          <a:xfrm>
            <a:off x="665533" y="787254"/>
            <a:ext cx="6983707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、同分异构现象和同分异构体</a:t>
            </a:r>
            <a:endParaRPr lang="zh-CN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243" name="矩形 5"/>
          <p:cNvSpPr/>
          <p:nvPr>
            <p:custDataLst>
              <p:tags r:id="rId2"/>
            </p:custDataLst>
          </p:nvPr>
        </p:nvSpPr>
        <p:spPr>
          <a:xfrm>
            <a:off x="665533" y="1496736"/>
            <a:ext cx="3225203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(1)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同分异构现象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</a:t>
            </a:r>
            <a:endParaRPr lang="zh-CN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244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5829" y="1496736"/>
            <a:ext cx="9143894" cy="117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304800">
              <a:lnSpc>
                <a:spcPct val="110000"/>
              </a:lnSpc>
              <a:tabLst>
                <a:tab pos="2628900" algn="l"/>
                <a:tab pos="5372100" algn="l"/>
              </a:tabLst>
            </a:pPr>
            <a:r>
              <a:rPr lang="en-US" altLang="zh-CN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                 </a:t>
            </a:r>
            <a:r>
              <a:rPr lang="zh-CN" altLang="zh-CN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化合物具有</a:t>
            </a:r>
            <a:r>
              <a:rPr lang="zh-CN" altLang="zh-CN" sz="32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相同的分子式</a:t>
            </a:r>
            <a:r>
              <a:rPr lang="zh-CN" altLang="en-US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，</a:t>
            </a:r>
            <a:r>
              <a:rPr lang="zh-CN" altLang="zh-CN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但</a:t>
            </a:r>
            <a:r>
              <a:rPr lang="zh-CN" altLang="zh-CN" sz="32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结构不同</a:t>
            </a:r>
            <a:r>
              <a:rPr lang="zh-CN" altLang="en-US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，</a:t>
            </a:r>
            <a:r>
              <a:rPr lang="zh-CN" altLang="zh-CN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因而产生了</a:t>
            </a:r>
            <a:r>
              <a:rPr lang="zh-CN" altLang="zh-CN" sz="3200" b="1" spc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性质上的差异</a:t>
            </a:r>
            <a:r>
              <a:rPr lang="zh-CN" altLang="zh-CN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的现象</a:t>
            </a:r>
            <a:r>
              <a:rPr lang="zh-CN" altLang="en-US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。</a:t>
            </a:r>
            <a:endParaRPr lang="zh-CN" altLang="zh-CN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245" name="矩形 7"/>
          <p:cNvSpPr/>
          <p:nvPr>
            <p:custDataLst>
              <p:tags r:id="rId4"/>
            </p:custDataLst>
          </p:nvPr>
        </p:nvSpPr>
        <p:spPr>
          <a:xfrm>
            <a:off x="665533" y="2656983"/>
            <a:ext cx="2720471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(2)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同分异构体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</a:t>
            </a:r>
            <a:endParaRPr lang="zh-CN" altLang="zh-CN" sz="32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246" name="矩形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97253" y="3287104"/>
            <a:ext cx="8126495" cy="58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buFont typeface="Arial" panose="020B0604020202020204"/>
            </a:pPr>
            <a:r>
              <a:rPr lang="zh-CN" altLang="zh-CN" sz="3200" b="1" spc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具有同分异构现象的化合物互为同分异构体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247" name="矩形 9"/>
          <p:cNvSpPr/>
          <p:nvPr>
            <p:custDataLst>
              <p:tags r:id="rId6"/>
            </p:custDataLst>
          </p:nvPr>
        </p:nvSpPr>
        <p:spPr>
          <a:xfrm>
            <a:off x="665533" y="3915638"/>
            <a:ext cx="5039380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、同分异构体的类型</a:t>
            </a:r>
            <a:endParaRPr lang="zh-CN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248" name="矩形 10"/>
          <p:cNvSpPr/>
          <p:nvPr>
            <p:custDataLst>
              <p:tags r:id="rId7"/>
            </p:custDataLst>
          </p:nvPr>
        </p:nvSpPr>
        <p:spPr>
          <a:xfrm>
            <a:off x="1097253" y="4564805"/>
            <a:ext cx="8423303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碳链异构、位置异构、官能团异构、立体异构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8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/>
          <p:nvPr>
            <p:custDataLst>
              <p:tags r:id="rId1"/>
            </p:custDataLst>
          </p:nvPr>
        </p:nvSpPr>
        <p:spPr>
          <a:xfrm>
            <a:off x="665533" y="677737"/>
            <a:ext cx="4967955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、同分异构体的类型</a:t>
            </a:r>
            <a:endParaRPr lang="zh-CN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67" name="矩形 2"/>
          <p:cNvSpPr/>
          <p:nvPr>
            <p:custDataLst>
              <p:tags r:id="rId2"/>
            </p:custDataLst>
          </p:nvPr>
        </p:nvSpPr>
        <p:spPr>
          <a:xfrm>
            <a:off x="665533" y="1309446"/>
            <a:ext cx="2376048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(1)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碳链异构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68" name="矩形 4"/>
          <p:cNvSpPr/>
          <p:nvPr>
            <p:custDataLst>
              <p:tags r:id="rId3"/>
            </p:custDataLst>
          </p:nvPr>
        </p:nvSpPr>
        <p:spPr>
          <a:xfrm>
            <a:off x="1097253" y="1879252"/>
            <a:ext cx="7415427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特点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 </a:t>
            </a:r>
            <a:r>
              <a:rPr lang="zh-CN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碳链骨架不同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直链、支链、环状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69" name="矩形 5"/>
          <p:cNvSpPr/>
          <p:nvPr>
            <p:custDataLst>
              <p:tags r:id="rId4"/>
            </p:custDataLst>
          </p:nvPr>
        </p:nvSpPr>
        <p:spPr>
          <a:xfrm>
            <a:off x="2916191" y="1309446"/>
            <a:ext cx="3509313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如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烷烃、烷烃基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70" name="矩形 6"/>
          <p:cNvSpPr/>
          <p:nvPr>
            <p:custDataLst>
              <p:tags r:id="rId5"/>
            </p:custDataLst>
          </p:nvPr>
        </p:nvSpPr>
        <p:spPr>
          <a:xfrm>
            <a:off x="665533" y="2518897"/>
            <a:ext cx="2376048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(2)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位置异构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71" name="矩形 7"/>
          <p:cNvSpPr/>
          <p:nvPr>
            <p:custDataLst>
              <p:tags r:id="rId6"/>
            </p:custDataLst>
          </p:nvPr>
        </p:nvSpPr>
        <p:spPr>
          <a:xfrm>
            <a:off x="6168377" y="2518897"/>
            <a:ext cx="4323549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特点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 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官能团位置</a:t>
            </a:r>
            <a:r>
              <a:rPr lang="zh-CN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不同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72" name="矩形 8"/>
          <p:cNvSpPr/>
          <p:nvPr>
            <p:custDataLst>
              <p:tags r:id="rId7"/>
            </p:custDataLst>
          </p:nvPr>
        </p:nvSpPr>
        <p:spPr>
          <a:xfrm>
            <a:off x="2916191" y="2518897"/>
            <a:ext cx="3077593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如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烯烃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炔烃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73" name="矩形 9"/>
          <p:cNvSpPr/>
          <p:nvPr>
            <p:custDataLst>
              <p:tags r:id="rId8"/>
            </p:custDataLst>
          </p:nvPr>
        </p:nvSpPr>
        <p:spPr>
          <a:xfrm>
            <a:off x="665533" y="3156953"/>
            <a:ext cx="2795070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(3)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官能团异构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74" name="矩形 10"/>
          <p:cNvSpPr/>
          <p:nvPr>
            <p:custDataLst>
              <p:tags r:id="rId9"/>
            </p:custDataLst>
          </p:nvPr>
        </p:nvSpPr>
        <p:spPr>
          <a:xfrm>
            <a:off x="3414574" y="3139494"/>
            <a:ext cx="4090231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特点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官能团种类</a:t>
            </a:r>
            <a:r>
              <a:rPr lang="zh-CN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不同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75" name="矩形 11"/>
          <p:cNvSpPr/>
          <p:nvPr>
            <p:custDataLst>
              <p:tags r:id="rId10"/>
            </p:custDataLst>
          </p:nvPr>
        </p:nvSpPr>
        <p:spPr>
          <a:xfrm>
            <a:off x="1094079" y="3726760"/>
            <a:ext cx="6410726" cy="17170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如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: ①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烯烃与环烷烃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 ②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醇与醚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③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羧酸、酯与羟基醛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eaLnBrk="1" hangingPunct="1">
              <a:lnSpc>
                <a:spcPct val="110000"/>
              </a:lnSpc>
              <a:buFont typeface="Arial" panose="020B0604020202020204"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     ④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氨基酸与硝基化合物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……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76" name="矩形 12"/>
          <p:cNvSpPr/>
          <p:nvPr>
            <p:custDataLst>
              <p:tags r:id="rId11"/>
            </p:custDataLst>
          </p:nvPr>
        </p:nvSpPr>
        <p:spPr>
          <a:xfrm>
            <a:off x="665533" y="5506018"/>
            <a:ext cx="4320375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(4)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立体异构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顺反异构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2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1277" name="矩形 13"/>
          <p:cNvSpPr/>
          <p:nvPr>
            <p:custDataLst>
              <p:tags r:id="rId12"/>
            </p:custDataLst>
          </p:nvPr>
        </p:nvSpPr>
        <p:spPr>
          <a:xfrm>
            <a:off x="4785920" y="5501256"/>
            <a:ext cx="2287164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如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 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－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丁烯</a:t>
            </a:r>
            <a:endParaRPr lang="zh-CN" altLang="zh-CN" sz="32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/>
          <p:nvPr>
            <p:custDataLst>
              <p:tags r:id="rId1"/>
            </p:custDataLst>
          </p:nvPr>
        </p:nvSpPr>
        <p:spPr>
          <a:xfrm>
            <a:off x="624266" y="776144"/>
            <a:ext cx="4967955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3</a:t>
            </a:r>
            <a:r>
              <a:rPr lang="zh-CN" altLang="en-US" sz="3600" b="1">
                <a:latin typeface="Times New Roman" panose="02020603050405020304" pitchFamily="18" charset="0"/>
                <a:ea typeface="华文中宋" panose="02010600040101010101" pitchFamily="2" charset="-122"/>
              </a:rPr>
              <a:t>、同分异构体的书写</a:t>
            </a:r>
            <a:endParaRPr lang="zh-CN" altLang="zh-CN" sz="36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2291" name="矩形 2"/>
          <p:cNvSpPr/>
          <p:nvPr>
            <p:custDataLst>
              <p:tags r:id="rId2"/>
            </p:custDataLst>
          </p:nvPr>
        </p:nvSpPr>
        <p:spPr>
          <a:xfrm>
            <a:off x="609981" y="1425311"/>
            <a:ext cx="4247363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(1)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烷烃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以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6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14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为例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pic>
        <p:nvPicPr>
          <p:cNvPr id="12292" name="Picture 1" descr="KTX185-21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60664" y="2012577"/>
            <a:ext cx="5544110" cy="450131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2293" name="矩形 5"/>
          <p:cNvSpPr/>
          <p:nvPr>
            <p:custDataLst>
              <p:tags r:id="rId5"/>
            </p:custDataLst>
          </p:nvPr>
        </p:nvSpPr>
        <p:spPr>
          <a:xfrm>
            <a:off x="4871629" y="1425311"/>
            <a:ext cx="3168063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只存在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碳链异构</a:t>
            </a:r>
            <a:endParaRPr lang="zh-CN" altLang="en-US" sz="320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/>
          <p:nvPr>
            <p:custDataLst>
              <p:tags r:id="rId1"/>
            </p:custDataLst>
          </p:nvPr>
        </p:nvSpPr>
        <p:spPr>
          <a:xfrm>
            <a:off x="582998" y="787254"/>
            <a:ext cx="7816990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(2)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烯烃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以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5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  <a:r>
              <a:rPr lang="en-US" altLang="zh-CN" sz="3200" b="1" baseline="-2500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10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为例，不考虑顺反异构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3315" name="矩形 5"/>
          <p:cNvSpPr/>
          <p:nvPr>
            <p:custDataLst>
              <p:tags r:id="rId2"/>
            </p:custDataLst>
          </p:nvPr>
        </p:nvSpPr>
        <p:spPr>
          <a:xfrm>
            <a:off x="582998" y="2220502"/>
            <a:ext cx="5975831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先考虑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碳链异构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后考虑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位置异构</a:t>
            </a:r>
            <a:endParaRPr lang="zh-CN" altLang="zh-CN" sz="32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3316" name="矩形 20"/>
          <p:cNvSpPr/>
          <p:nvPr>
            <p:custDataLst>
              <p:tags r:id="rId3"/>
            </p:custDataLst>
          </p:nvPr>
        </p:nvSpPr>
        <p:spPr>
          <a:xfrm>
            <a:off x="582998" y="1482450"/>
            <a:ext cx="7145602" cy="586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4" tIns="46992" rIns="90174" bIns="46992">
            <a:spAutoFit/>
          </a:bodyPr>
          <a:lstStyle>
            <a:defPPr>
              <a:defRPr lang="zh-CN"/>
            </a:defPPr>
            <a:lvl1pPr marL="0" indent="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9600" indent="-1524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9200" indent="-3048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8400" indent="-609600" algn="l" defTabSz="121729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1" hangingPunct="1">
              <a:buFont typeface="Arial" panose="020B0604020202020204"/>
            </a:pPr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方法</a:t>
            </a:r>
            <a:r>
              <a:rPr lang="en-US" altLang="zh-CN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: 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插入法 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适合于烯烃、炔烃、酯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  <a:endParaRPr lang="zh-CN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13317" name="组合 4"/>
          <p:cNvGrpSpPr/>
          <p:nvPr>
            <p:custDataLst>
              <p:tags r:id="rId4"/>
            </p:custDataLst>
          </p:nvPr>
        </p:nvGrpSpPr>
        <p:grpSpPr>
          <a:xfrm>
            <a:off x="1021067" y="3069657"/>
            <a:ext cx="8760913" cy="1821018"/>
            <a:chOff x="1019957" y="3069754"/>
            <a:chExt cx="8761314" cy="1822595"/>
          </a:xfrm>
        </p:grpSpPr>
        <p:sp>
          <p:nvSpPr>
            <p:cNvPr id="13324" name="矩形 6"/>
            <p:cNvSpPr/>
            <p:nvPr>
              <p:custDataLst>
                <p:tags r:id="rId5"/>
              </p:custDataLst>
            </p:nvPr>
          </p:nvSpPr>
          <p:spPr>
            <a:xfrm>
              <a:off x="1019957" y="3722230"/>
              <a:ext cx="3278020" cy="5840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r>
                <a:rPr lang="zh-CN" altLang="en-US" sz="3200" b="1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－</a:t>
              </a:r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r>
                <a:rPr lang="zh-CN" altLang="en-US" sz="3200" b="1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－</a:t>
              </a:r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r>
                <a:rPr lang="zh-CN" altLang="en-US" sz="3200" b="1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－</a:t>
              </a:r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r>
                <a:rPr lang="zh-CN" altLang="en-US" sz="3200" b="1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－</a:t>
              </a:r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C</a:t>
              </a:r>
              <a:endParaRPr lang="zh-CN" altLang="en-US" sz="32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grpSp>
          <p:nvGrpSpPr>
            <p:cNvPr id="13325" name="组合 14"/>
            <p:cNvGrpSpPr/>
            <p:nvPr>
              <p:custDataLst>
                <p:tags r:id="rId6"/>
              </p:custDataLst>
            </p:nvPr>
          </p:nvGrpSpPr>
          <p:grpSpPr>
            <a:xfrm>
              <a:off x="4748713" y="3723504"/>
              <a:ext cx="2577583" cy="1168845"/>
              <a:chOff x="4735352" y="2414880"/>
              <a:chExt cx="2577489" cy="1168064"/>
            </a:xfrm>
          </p:grpSpPr>
          <p:sp>
            <p:nvSpPr>
              <p:cNvPr id="13346" name="矩形 7"/>
              <p:cNvSpPr/>
              <p:nvPr>
                <p:custDataLst>
                  <p:tags r:id="rId7"/>
                </p:custDataLst>
              </p:nvPr>
            </p:nvSpPr>
            <p:spPr>
              <a:xfrm>
                <a:off x="4735352" y="2414880"/>
                <a:ext cx="2577489" cy="58368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r>
                  <a:rPr lang="zh-CN" alt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－</a:t>
                </a:r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r>
                  <a:rPr lang="zh-CN" alt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－</a:t>
                </a:r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r>
                  <a:rPr lang="zh-CN" alt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－</a:t>
                </a:r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endParaRPr lang="zh-CN" altLang="en-US" sz="320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13347" name="矩形 9"/>
              <p:cNvSpPr/>
              <p:nvPr>
                <p:custDataLst>
                  <p:tags r:id="rId8"/>
                </p:custDataLst>
              </p:nvPr>
            </p:nvSpPr>
            <p:spPr>
              <a:xfrm>
                <a:off x="6138074" y="2999264"/>
                <a:ext cx="466044" cy="58368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endParaRPr lang="zh-CN" altLang="en-US" sz="320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cxnSp>
            <p:nvCxnSpPr>
              <p:cNvPr id="13348" name="直接连接符 11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6366777" y="2899819"/>
                <a:ext cx="0" cy="214315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miter lim="800000"/>
              </a:ln>
            </p:spPr>
          </p:cxnSp>
        </p:grpSp>
        <p:grpSp>
          <p:nvGrpSpPr>
            <p:cNvPr id="13326" name="组合 19"/>
            <p:cNvGrpSpPr/>
            <p:nvPr>
              <p:custDataLst>
                <p:tags r:id="rId10"/>
              </p:custDataLst>
            </p:nvPr>
          </p:nvGrpSpPr>
          <p:grpSpPr>
            <a:xfrm>
              <a:off x="7904125" y="3069754"/>
              <a:ext cx="1877146" cy="1754402"/>
              <a:chOff x="7446127" y="1816746"/>
              <a:chExt cx="1877078" cy="1753230"/>
            </a:xfrm>
          </p:grpSpPr>
          <p:sp>
            <p:nvSpPr>
              <p:cNvPr id="13341" name="矩形 8"/>
              <p:cNvSpPr/>
              <p:nvPr>
                <p:custDataLst>
                  <p:tags r:id="rId11"/>
                </p:custDataLst>
              </p:nvPr>
            </p:nvSpPr>
            <p:spPr>
              <a:xfrm>
                <a:off x="7446127" y="2422191"/>
                <a:ext cx="1877078" cy="58368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r>
                  <a:rPr lang="zh-CN" altLang="en-US" sz="3200" b="1">
                    <a:solidFill>
                      <a:srgbClr val="C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－</a:t>
                </a:r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r>
                  <a:rPr lang="zh-CN" altLang="en-US" sz="3200" b="1">
                    <a:solidFill>
                      <a:srgbClr val="C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－</a:t>
                </a:r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endParaRPr lang="zh-CN" altLang="en-US" sz="320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cxnSp>
            <p:nvCxnSpPr>
              <p:cNvPr id="13342" name="直接连接符 15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8393558" y="2897848"/>
                <a:ext cx="0" cy="215903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miter lim="800000"/>
              </a:ln>
            </p:spPr>
          </p:cxnSp>
          <p:cxnSp>
            <p:nvCxnSpPr>
              <p:cNvPr id="13343" name="直接连接符 16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8393558" y="2294590"/>
                <a:ext cx="0" cy="215903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miter lim="800000"/>
              </a:ln>
            </p:spPr>
          </p:cxnSp>
          <p:sp>
            <p:nvSpPr>
              <p:cNvPr id="13344" name="矩形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8149062" y="1816746"/>
                <a:ext cx="476254" cy="58368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endParaRPr lang="zh-CN" altLang="en-US" sz="320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13345" name="矩形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8149062" y="2986296"/>
                <a:ext cx="476254" cy="58368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en-US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C</a:t>
                </a:r>
                <a:endParaRPr lang="zh-CN" altLang="en-US" sz="3200"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cxnSp>
          <p:nvCxnSpPr>
            <p:cNvPr id="13327" name="直接箭头连接符 3"/>
            <p:cNvCxnSpPr/>
            <p:nvPr>
              <p:custDataLst>
                <p:tags r:id="rId16"/>
              </p:custDataLst>
            </p:nvPr>
          </p:nvCxnSpPr>
          <p:spPr>
            <a:xfrm flipH="1">
              <a:off x="2313590" y="3589220"/>
              <a:ext cx="1587" cy="64814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miter lim="800000"/>
              <a:tailEnd type="triangle"/>
            </a:ln>
          </p:spPr>
        </p:cxnSp>
        <p:sp>
          <p:nvSpPr>
            <p:cNvPr id="13328" name="矩形 4"/>
            <p:cNvSpPr/>
            <p:nvPr>
              <p:custDataLst>
                <p:tags r:id="rId17"/>
              </p:custDataLst>
            </p:nvPr>
          </p:nvSpPr>
          <p:spPr>
            <a:xfrm>
              <a:off x="2067657" y="3213771"/>
              <a:ext cx="488337" cy="4607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①</a:t>
              </a:r>
              <a:endParaRPr lang="zh-CN" altLang="en-US">
                <a:solidFill>
                  <a:srgbClr val="0000CC"/>
                </a:solidFill>
              </a:endParaRPr>
            </a:p>
          </p:txBody>
        </p:sp>
        <p:cxnSp>
          <p:nvCxnSpPr>
            <p:cNvPr id="13329" name="直接连接符 8"/>
            <p:cNvCxnSpPr/>
            <p:nvPr>
              <p:custDataLst>
                <p:tags r:id="rId18"/>
              </p:custDataLst>
            </p:nvPr>
          </p:nvCxnSpPr>
          <p:spPr>
            <a:xfrm flipH="1">
              <a:off x="2635807" y="3263561"/>
              <a:ext cx="0" cy="11310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ysDash"/>
              <a:miter lim="800000"/>
            </a:ln>
          </p:spPr>
        </p:cxnSp>
        <p:cxnSp>
          <p:nvCxnSpPr>
            <p:cNvPr id="13330" name="直接箭头连接符 25"/>
            <p:cNvCxnSpPr/>
            <p:nvPr>
              <p:custDataLst>
                <p:tags r:id="rId19"/>
              </p:custDataLst>
            </p:nvPr>
          </p:nvCxnSpPr>
          <p:spPr>
            <a:xfrm flipH="1">
              <a:off x="1618362" y="3589220"/>
              <a:ext cx="0" cy="648141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miter lim="800000"/>
              <a:tailEnd type="triangle"/>
            </a:ln>
          </p:spPr>
        </p:cxnSp>
        <p:sp>
          <p:nvSpPr>
            <p:cNvPr id="13331" name="矩形 26"/>
            <p:cNvSpPr/>
            <p:nvPr>
              <p:custDataLst>
                <p:tags r:id="rId20"/>
              </p:custDataLst>
            </p:nvPr>
          </p:nvSpPr>
          <p:spPr>
            <a:xfrm>
              <a:off x="1371565" y="3213770"/>
              <a:ext cx="488337" cy="4607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②</a:t>
              </a:r>
              <a:endParaRPr lang="zh-CN" altLang="en-US">
                <a:solidFill>
                  <a:srgbClr val="0000CC"/>
                </a:solidFill>
              </a:endParaRPr>
            </a:p>
          </p:txBody>
        </p:sp>
        <p:grpSp>
          <p:nvGrpSpPr>
            <p:cNvPr id="13332" name="组合 2"/>
            <p:cNvGrpSpPr/>
            <p:nvPr>
              <p:custDataLst>
                <p:tags r:id="rId21"/>
              </p:custDataLst>
            </p:nvPr>
          </p:nvGrpSpPr>
          <p:grpSpPr>
            <a:xfrm>
              <a:off x="5116287" y="3251372"/>
              <a:ext cx="488337" cy="1024116"/>
              <a:chOff x="5519142" y="3090862"/>
              <a:chExt cx="488337" cy="1024116"/>
            </a:xfrm>
          </p:grpSpPr>
          <p:cxnSp>
            <p:nvCxnSpPr>
              <p:cNvPr id="13339" name="直接箭头连接符 28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5765606" y="3466837"/>
                <a:ext cx="0" cy="648141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miter lim="800000"/>
                <a:tailEnd type="triangle"/>
              </a:ln>
            </p:spPr>
          </p:cxnSp>
          <p:sp>
            <p:nvSpPr>
              <p:cNvPr id="13340" name="矩形 29"/>
              <p:cNvSpPr/>
              <p:nvPr>
                <p:custDataLst>
                  <p:tags r:id="rId23"/>
                </p:custDataLst>
              </p:nvPr>
            </p:nvSpPr>
            <p:spPr>
              <a:xfrm>
                <a:off x="5519142" y="3090862"/>
                <a:ext cx="488337" cy="46077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zh-CN" altLang="en-US" b="1">
                    <a:solidFill>
                      <a:srgbClr val="0000CC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③</a:t>
                </a:r>
                <a:endParaRPr lang="zh-CN" altLang="en-US">
                  <a:solidFill>
                    <a:srgbClr val="0000CC"/>
                  </a:solidFill>
                </a:endParaRPr>
              </a:p>
            </p:txBody>
          </p:sp>
        </p:grpSp>
        <p:cxnSp>
          <p:nvCxnSpPr>
            <p:cNvPr id="13333" name="直接箭头连接符 31"/>
            <p:cNvCxnSpPr/>
            <p:nvPr>
              <p:custDataLst>
                <p:tags r:id="rId24"/>
              </p:custDataLst>
            </p:nvPr>
          </p:nvCxnSpPr>
          <p:spPr>
            <a:xfrm flipH="1">
              <a:off x="6018298" y="3636878"/>
              <a:ext cx="0" cy="64655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miter lim="800000"/>
              <a:tailEnd type="triangle"/>
            </a:ln>
          </p:spPr>
        </p:cxnSp>
        <p:sp>
          <p:nvSpPr>
            <p:cNvPr id="13334" name="矩形 32"/>
            <p:cNvSpPr/>
            <p:nvPr>
              <p:custDataLst>
                <p:tags r:id="rId25"/>
              </p:custDataLst>
            </p:nvPr>
          </p:nvSpPr>
          <p:spPr>
            <a:xfrm>
              <a:off x="5771554" y="3264066"/>
              <a:ext cx="488337" cy="4607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609600" indent="-1524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19200" indent="-3048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828800" indent="-4572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438400" indent="-609600" algn="l" defTabSz="121729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2400" b="0" i="0" u="none" baseline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b="1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④</a:t>
              </a:r>
              <a:endParaRPr lang="zh-CN" altLang="en-US">
                <a:solidFill>
                  <a:srgbClr val="0000CC"/>
                </a:solidFill>
              </a:endParaRPr>
            </a:p>
          </p:txBody>
        </p:sp>
        <p:grpSp>
          <p:nvGrpSpPr>
            <p:cNvPr id="13335" name="组合 33"/>
            <p:cNvGrpSpPr/>
            <p:nvPr>
              <p:custDataLst>
                <p:tags r:id="rId26"/>
              </p:custDataLst>
            </p:nvPr>
          </p:nvGrpSpPr>
          <p:grpSpPr>
            <a:xfrm>
              <a:off x="6221470" y="3128962"/>
              <a:ext cx="754003" cy="1205302"/>
              <a:chOff x="758815" y="3281525"/>
              <a:chExt cx="753907" cy="1205290"/>
            </a:xfrm>
          </p:grpSpPr>
          <p:cxnSp>
            <p:nvCxnSpPr>
              <p:cNvPr id="13337" name="直接箭头连接符 34"/>
              <p:cNvCxnSpPr/>
              <p:nvPr>
                <p:custDataLst>
                  <p:tags r:id="rId27"/>
                </p:custDataLst>
              </p:nvPr>
            </p:nvCxnSpPr>
            <p:spPr>
              <a:xfrm flipH="1">
                <a:off x="758815" y="4486815"/>
                <a:ext cx="512625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miter lim="800000"/>
                <a:tailEnd type="triangle"/>
              </a:ln>
            </p:spPr>
          </p:cxnSp>
          <p:sp>
            <p:nvSpPr>
              <p:cNvPr id="13338" name="矩形 35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24447" y="3281525"/>
                <a:ext cx="488275" cy="46076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indent="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609600" indent="-1524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219200" indent="-3048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828800" indent="-4572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438400" indent="-609600" algn="l" defTabSz="1217295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2400" b="0" i="0" u="non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zh-CN" altLang="en-US" b="1">
                    <a:solidFill>
                      <a:srgbClr val="0000CC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⑤</a:t>
                </a:r>
                <a:endParaRPr lang="zh-CN" altLang="en-US">
                  <a:solidFill>
                    <a:srgbClr val="0000CC"/>
                  </a:solidFill>
                </a:endParaRPr>
              </a:p>
            </p:txBody>
          </p:sp>
        </p:grpSp>
        <p:cxnSp>
          <p:nvCxnSpPr>
            <p:cNvPr id="13336" name="直接连接符 18"/>
            <p:cNvCxnSpPr/>
            <p:nvPr>
              <p:custDataLst>
                <p:tags r:id="rId29"/>
              </p:custDataLst>
            </p:nvPr>
          </p:nvCxnSpPr>
          <p:spPr>
            <a:xfrm flipH="1">
              <a:off x="6734160" y="3503437"/>
              <a:ext cx="0" cy="83082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miter lim="800000"/>
            </a:ln>
          </p:spPr>
        </p:cxnSp>
      </p:grpSp>
      <p:sp>
        <p:nvSpPr>
          <p:cNvPr id="2" name="矩形 1"/>
          <p:cNvSpPr/>
          <p:nvPr userDrawn="1">
            <p:custDataLst>
              <p:tags r:id="rId30"/>
            </p:custDataLst>
          </p:nvPr>
        </p:nvSpPr>
        <p:spPr>
          <a:xfrm>
            <a:off x="1057910" y="111760"/>
            <a:ext cx="464756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有机物化合物的同分异构现象</a:t>
            </a:r>
            <a:endParaRPr lang="zh-CN" altLang="en-US" sz="2400" b="1" kern="10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d7d31 [5]"/>
                                          </p:val>
                                        </p:tav>
                                        <p:tav tm="50000">
                                          <p:val>
                                            <p:strVal val="#0563c1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590"/>
</p:tagLst>
</file>

<file path=ppt/tags/tag101.xml><?xml version="1.0" encoding="utf-8"?>
<p:tagLst xmlns:p="http://schemas.openxmlformats.org/presentationml/2006/main">
  <p:tag name="AS_UNIQUEID" val="591"/>
</p:tagLst>
</file>

<file path=ppt/tags/tag102.xml><?xml version="1.0" encoding="utf-8"?>
<p:tagLst xmlns:p="http://schemas.openxmlformats.org/presentationml/2006/main">
  <p:tag name="AS_UNIQUEID" val="592"/>
</p:tagLst>
</file>

<file path=ppt/tags/tag103.xml><?xml version="1.0" encoding="utf-8"?>
<p:tagLst xmlns:p="http://schemas.openxmlformats.org/presentationml/2006/main">
  <p:tag name="AS_UNIQUEID" val="593"/>
</p:tagLst>
</file>

<file path=ppt/tags/tag104.xml><?xml version="1.0" encoding="utf-8"?>
<p:tagLst xmlns:p="http://schemas.openxmlformats.org/presentationml/2006/main">
  <p:tag name="AS_UNIQUEID" val="594"/>
</p:tagLst>
</file>

<file path=ppt/tags/tag105.xml><?xml version="1.0" encoding="utf-8"?>
<p:tagLst xmlns:p="http://schemas.openxmlformats.org/presentationml/2006/main">
  <p:tag name="AS_UNIQUEID" val="595"/>
</p:tagLst>
</file>

<file path=ppt/tags/tag106.xml><?xml version="1.0" encoding="utf-8"?>
<p:tagLst xmlns:p="http://schemas.openxmlformats.org/presentationml/2006/main">
  <p:tag name="AS_UNIQUEID" val="596"/>
</p:tagLst>
</file>

<file path=ppt/tags/tag107.xml><?xml version="1.0" encoding="utf-8"?>
<p:tagLst xmlns:p="http://schemas.openxmlformats.org/presentationml/2006/main">
  <p:tag name="AS_UNIQUEID" val="597"/>
</p:tagLst>
</file>

<file path=ppt/tags/tag108.xml><?xml version="1.0" encoding="utf-8"?>
<p:tagLst xmlns:p="http://schemas.openxmlformats.org/presentationml/2006/main">
  <p:tag name="AS_UNIQUEID" val="598"/>
</p:tagLst>
</file>

<file path=ppt/tags/tag109.xml><?xml version="1.0" encoding="utf-8"?>
<p:tagLst xmlns:p="http://schemas.openxmlformats.org/presentationml/2006/main">
  <p:tag name="AS_UNIQUEID" val="599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600"/>
</p:tagLst>
</file>

<file path=ppt/tags/tag111.xml><?xml version="1.0" encoding="utf-8"?>
<p:tagLst xmlns:p="http://schemas.openxmlformats.org/presentationml/2006/main">
  <p:tag name="AS_UNIQUEID" val="601"/>
</p:tagLst>
</file>

<file path=ppt/tags/tag112.xml><?xml version="1.0" encoding="utf-8"?>
<p:tagLst xmlns:p="http://schemas.openxmlformats.org/presentationml/2006/main">
  <p:tag name="AS_UNIQUEID" val="602"/>
</p:tagLst>
</file>

<file path=ppt/tags/tag113.xml><?xml version="1.0" encoding="utf-8"?>
<p:tagLst xmlns:p="http://schemas.openxmlformats.org/presentationml/2006/main">
  <p:tag name="AS_UNIQUEID" val="603"/>
</p:tagLst>
</file>

<file path=ppt/tags/tag114.xml><?xml version="1.0" encoding="utf-8"?>
<p:tagLst xmlns:p="http://schemas.openxmlformats.org/presentationml/2006/main">
  <p:tag name="AS_UNIQUEID" val="604"/>
</p:tagLst>
</file>

<file path=ppt/tags/tag115.xml><?xml version="1.0" encoding="utf-8"?>
<p:tagLst xmlns:p="http://schemas.openxmlformats.org/presentationml/2006/main">
  <p:tag name="AS_UNIQUEID" val="605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AS_UNIQUEID" val="613"/>
</p:tagLst>
</file>

<file path=ppt/tags/tag118.xml><?xml version="1.0" encoding="utf-8"?>
<p:tagLst xmlns:p="http://schemas.openxmlformats.org/presentationml/2006/main">
  <p:tag name="AS_UNIQUEID" val="614"/>
</p:tagLst>
</file>

<file path=ppt/tags/tag119.xml><?xml version="1.0" encoding="utf-8"?>
<p:tagLst xmlns:p="http://schemas.openxmlformats.org/presentationml/2006/main">
  <p:tag name="AS_UNIQUEID" val="61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616"/>
</p:tagLst>
</file>

<file path=ppt/tags/tag121.xml><?xml version="1.0" encoding="utf-8"?>
<p:tagLst xmlns:p="http://schemas.openxmlformats.org/presentationml/2006/main">
  <p:tag name="AS_UNIQUEID" val="617"/>
</p:tagLst>
</file>

<file path=ppt/tags/tag122.xml><?xml version="1.0" encoding="utf-8"?>
<p:tagLst xmlns:p="http://schemas.openxmlformats.org/presentationml/2006/main">
  <p:tag name="AS_UNIQUEID" val="618"/>
</p:tagLst>
</file>

<file path=ppt/tags/tag123.xml><?xml version="1.0" encoding="utf-8"?>
<p:tagLst xmlns:p="http://schemas.openxmlformats.org/presentationml/2006/main">
  <p:tag name="AS_UNIQUEID" val="619"/>
</p:tagLst>
</file>

<file path=ppt/tags/tag124.xml><?xml version="1.0" encoding="utf-8"?>
<p:tagLst xmlns:p="http://schemas.openxmlformats.org/presentationml/2006/main">
  <p:tag name="AS_UNIQUEID" val="620"/>
</p:tagLst>
</file>

<file path=ppt/tags/tag125.xml><?xml version="1.0" encoding="utf-8"?>
<p:tagLst xmlns:p="http://schemas.openxmlformats.org/presentationml/2006/main">
  <p:tag name="AS_UNIQUEID" val="621"/>
</p:tagLst>
</file>

<file path=ppt/tags/tag126.xml><?xml version="1.0" encoding="utf-8"?>
<p:tagLst xmlns:p="http://schemas.openxmlformats.org/presentationml/2006/main">
  <p:tag name="AS_UNIQUEID" val="622"/>
</p:tagLst>
</file>

<file path=ppt/tags/tag127.xml><?xml version="1.0" encoding="utf-8"?>
<p:tagLst xmlns:p="http://schemas.openxmlformats.org/presentationml/2006/main">
  <p:tag name="AS_UNIQUEID" val="623"/>
</p:tagLst>
</file>

<file path=ppt/tags/tag128.xml><?xml version="1.0" encoding="utf-8"?>
<p:tagLst xmlns:p="http://schemas.openxmlformats.org/presentationml/2006/main">
  <p:tag name="AS_UNIQUEID" val="624"/>
</p:tagLst>
</file>

<file path=ppt/tags/tag129.xml><?xml version="1.0" encoding="utf-8"?>
<p:tagLst xmlns:p="http://schemas.openxmlformats.org/presentationml/2006/main">
  <p:tag name="AS_UNIQUEID" val="62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626"/>
</p:tagLst>
</file>

<file path=ppt/tags/tag131.xml><?xml version="1.0" encoding="utf-8"?>
<p:tagLst xmlns:p="http://schemas.openxmlformats.org/presentationml/2006/main">
  <p:tag name="AS_UNIQUEID" val="627"/>
</p:tagLst>
</file>

<file path=ppt/tags/tag132.xml><?xml version="1.0" encoding="utf-8"?>
<p:tagLst xmlns:p="http://schemas.openxmlformats.org/presentationml/2006/main">
  <p:tag name="AS_UNIQUEID" val="628"/>
</p:tagLst>
</file>

<file path=ppt/tags/tag133.xml><?xml version="1.0" encoding="utf-8"?>
<p:tagLst xmlns:p="http://schemas.openxmlformats.org/presentationml/2006/main">
  <p:tag name="AS_UNIQUEID" val="629"/>
</p:tagLst>
</file>

<file path=ppt/tags/tag134.xml><?xml version="1.0" encoding="utf-8"?>
<p:tagLst xmlns:p="http://schemas.openxmlformats.org/presentationml/2006/main">
  <p:tag name="AS_UNIQUEID" val="630"/>
</p:tagLst>
</file>

<file path=ppt/tags/tag135.xml><?xml version="1.0" encoding="utf-8"?>
<p:tagLst xmlns:p="http://schemas.openxmlformats.org/presentationml/2006/main">
  <p:tag name="AS_UNIQUEID" val="631"/>
</p:tagLst>
</file>

<file path=ppt/tags/tag136.xml><?xml version="1.0" encoding="utf-8"?>
<p:tagLst xmlns:p="http://schemas.openxmlformats.org/presentationml/2006/main">
  <p:tag name="AS_UNIQUEID" val="632"/>
</p:tagLst>
</file>

<file path=ppt/tags/tag137.xml><?xml version="1.0" encoding="utf-8"?>
<p:tagLst xmlns:p="http://schemas.openxmlformats.org/presentationml/2006/main">
  <p:tag name="AS_UNIQUEID" val="633"/>
</p:tagLst>
</file>

<file path=ppt/tags/tag138.xml><?xml version="1.0" encoding="utf-8"?>
<p:tagLst xmlns:p="http://schemas.openxmlformats.org/presentationml/2006/main">
  <p:tag name="AS_UNIQUEID" val="634"/>
</p:tagLst>
</file>

<file path=ppt/tags/tag139.xml><?xml version="1.0" encoding="utf-8"?>
<p:tagLst xmlns:p="http://schemas.openxmlformats.org/presentationml/2006/main">
  <p:tag name="AS_UNIQUEID" val="635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636"/>
</p:tagLst>
</file>

<file path=ppt/tags/tag141.xml><?xml version="1.0" encoding="utf-8"?>
<p:tagLst xmlns:p="http://schemas.openxmlformats.org/presentationml/2006/main">
  <p:tag name="AS_UNIQUEID" val="637"/>
</p:tagLst>
</file>

<file path=ppt/tags/tag142.xml><?xml version="1.0" encoding="utf-8"?>
<p:tagLst xmlns:p="http://schemas.openxmlformats.org/presentationml/2006/main">
  <p:tag name="AS_UNIQUEID" val="638"/>
</p:tagLst>
</file>

<file path=ppt/tags/tag143.xml><?xml version="1.0" encoding="utf-8"?>
<p:tagLst xmlns:p="http://schemas.openxmlformats.org/presentationml/2006/main">
  <p:tag name="AS_UNIQUEID" val="639"/>
</p:tagLst>
</file>

<file path=ppt/tags/tag144.xml><?xml version="1.0" encoding="utf-8"?>
<p:tagLst xmlns:p="http://schemas.openxmlformats.org/presentationml/2006/main">
  <p:tag name="AS_UNIQUEID" val="640"/>
</p:tagLst>
</file>

<file path=ppt/tags/tag145.xml><?xml version="1.0" encoding="utf-8"?>
<p:tagLst xmlns:p="http://schemas.openxmlformats.org/presentationml/2006/main">
  <p:tag name="AS_UNIQUEID" val="641"/>
</p:tagLst>
</file>

<file path=ppt/tags/tag146.xml><?xml version="1.0" encoding="utf-8"?>
<p:tagLst xmlns:p="http://schemas.openxmlformats.org/presentationml/2006/main">
  <p:tag name="AS_UNIQUEID" val="642"/>
</p:tagLst>
</file>

<file path=ppt/tags/tag147.xml><?xml version="1.0" encoding="utf-8"?>
<p:tagLst xmlns:p="http://schemas.openxmlformats.org/presentationml/2006/main">
  <p:tag name="AS_UNIQUEID" val="643"/>
</p:tagLst>
</file>

<file path=ppt/tags/tag148.xml><?xml version="1.0" encoding="utf-8"?>
<p:tagLst xmlns:p="http://schemas.openxmlformats.org/presentationml/2006/main">
  <p:tag name="AS_UNIQUEID" val="644"/>
</p:tagLst>
</file>

<file path=ppt/tags/tag149.xml><?xml version="1.0" encoding="utf-8"?>
<p:tagLst xmlns:p="http://schemas.openxmlformats.org/presentationml/2006/main">
  <p:tag name="AS_UNIQUEID" val="645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646"/>
</p:tagLst>
</file>

<file path=ppt/tags/tag151.xml><?xml version="1.0" encoding="utf-8"?>
<p:tagLst xmlns:p="http://schemas.openxmlformats.org/presentationml/2006/main">
  <p:tag name="AS_UNIQUEID" val="647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AS_UNIQUEID" val="649"/>
</p:tagLst>
</file>

<file path=ppt/tags/tag154.xml><?xml version="1.0" encoding="utf-8"?>
<p:tagLst xmlns:p="http://schemas.openxmlformats.org/presentationml/2006/main">
  <p:tag name="AS_UNIQUEID" val="650"/>
</p:tagLst>
</file>

<file path=ppt/tags/tag155.xml><?xml version="1.0" encoding="utf-8"?>
<p:tagLst xmlns:p="http://schemas.openxmlformats.org/presentationml/2006/main">
  <p:tag name="AS_UNIQUEID" val="651"/>
</p:tagLst>
</file>

<file path=ppt/tags/tag156.xml><?xml version="1.0" encoding="utf-8"?>
<p:tagLst xmlns:p="http://schemas.openxmlformats.org/presentationml/2006/main">
  <p:tag name="AS_UNIQUEID" val="652"/>
</p:tagLst>
</file>

<file path=ppt/tags/tag157.xml><?xml version="1.0" encoding="utf-8"?>
<p:tagLst xmlns:p="http://schemas.openxmlformats.org/presentationml/2006/main">
  <p:tag name="AS_UNIQUEID" val="653"/>
</p:tagLst>
</file>

<file path=ppt/tags/tag158.xml><?xml version="1.0" encoding="utf-8"?>
<p:tagLst xmlns:p="http://schemas.openxmlformats.org/presentationml/2006/main">
  <p:tag name="AS_UNIQUEID" val="654"/>
</p:tagLst>
</file>

<file path=ppt/tags/tag159.xml><?xml version="1.0" encoding="utf-8"?>
<p:tagLst xmlns:p="http://schemas.openxmlformats.org/presentationml/2006/main">
  <p:tag name="AS_UNIQUEID" val="65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AS_UNIQUEID" val="663"/>
</p:tagLst>
</file>

<file path=ppt/tags/tag162.xml><?xml version="1.0" encoding="utf-8"?>
<p:tagLst xmlns:p="http://schemas.openxmlformats.org/presentationml/2006/main">
  <p:tag name="AS_UNIQUEID" val="664"/>
</p:tagLst>
</file>

<file path=ppt/tags/tag163.xml><?xml version="1.0" encoding="utf-8"?>
<p:tagLst xmlns:p="http://schemas.openxmlformats.org/presentationml/2006/main">
  <p:tag name="AS_UNIQUEID" val="665"/>
</p:tagLst>
</file>

<file path=ppt/tags/tag164.xml><?xml version="1.0" encoding="utf-8"?>
<p:tagLst xmlns:p="http://schemas.openxmlformats.org/presentationml/2006/main">
  <p:tag name="AS_UNIQUEID" val="666"/>
</p:tagLst>
</file>

<file path=ppt/tags/tag165.xml><?xml version="1.0" encoding="utf-8"?>
<p:tagLst xmlns:p="http://schemas.openxmlformats.org/presentationml/2006/main">
  <p:tag name="AS_UNIQUEID" val="667"/>
</p:tagLst>
</file>

<file path=ppt/tags/tag166.xml><?xml version="1.0" encoding="utf-8"?>
<p:tagLst xmlns:p="http://schemas.openxmlformats.org/presentationml/2006/main">
  <p:tag name="AS_UNIQUEID" val="668"/>
</p:tagLst>
</file>

<file path=ppt/tags/tag167.xml><?xml version="1.0" encoding="utf-8"?>
<p:tagLst xmlns:p="http://schemas.openxmlformats.org/presentationml/2006/main">
  <p:tag name="AS_UNIQUEID" val="669"/>
</p:tagLst>
</file>

<file path=ppt/tags/tag168.xml><?xml version="1.0" encoding="utf-8"?>
<p:tagLst xmlns:p="http://schemas.openxmlformats.org/presentationml/2006/main">
  <p:tag name="AS_UNIQUEID" val="670"/>
</p:tagLst>
</file>

<file path=ppt/tags/tag169.xml><?xml version="1.0" encoding="utf-8"?>
<p:tagLst xmlns:p="http://schemas.openxmlformats.org/presentationml/2006/main">
  <p:tag name="AS_UNIQUEID" val="67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672"/>
</p:tagLst>
</file>

<file path=ppt/tags/tag171.xml><?xml version="1.0" encoding="utf-8"?>
<p:tagLst xmlns:p="http://schemas.openxmlformats.org/presentationml/2006/main">
  <p:tag name="AS_UNIQUEID" val="673"/>
</p:tagLst>
</file>

<file path=ppt/tags/tag172.xml><?xml version="1.0" encoding="utf-8"?>
<p:tagLst xmlns:p="http://schemas.openxmlformats.org/presentationml/2006/main">
  <p:tag name="AS_UNIQUEID" val="674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AS_UNIQUEID" val="682"/>
</p:tagLst>
</file>

<file path=ppt/tags/tag175.xml><?xml version="1.0" encoding="utf-8"?>
<p:tagLst xmlns:p="http://schemas.openxmlformats.org/presentationml/2006/main">
  <p:tag name="AS_UNIQUEID" val="683"/>
</p:tagLst>
</file>

<file path=ppt/tags/tag176.xml><?xml version="1.0" encoding="utf-8"?>
<p:tagLst xmlns:p="http://schemas.openxmlformats.org/presentationml/2006/main">
  <p:tag name="AS_UNIQUEID" val="684"/>
</p:tagLst>
</file>

<file path=ppt/tags/tag177.xml><?xml version="1.0" encoding="utf-8"?>
<p:tagLst xmlns:p="http://schemas.openxmlformats.org/presentationml/2006/main">
  <p:tag name="AS_UNIQUEID" val="685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AS_UNIQUEID" val="693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694"/>
</p:tagLst>
</file>

<file path=ppt/tags/tag181.xml><?xml version="1.0" encoding="utf-8"?>
<p:tagLst xmlns:p="http://schemas.openxmlformats.org/presentationml/2006/main">
  <p:tag name="AS_UNIQUEID" val="695"/>
</p:tagLst>
</file>

<file path=ppt/tags/tag182.xml><?xml version="1.0" encoding="utf-8"?>
<p:tagLst xmlns:p="http://schemas.openxmlformats.org/presentationml/2006/main">
  <p:tag name="AS_UNIQUEID" val="696"/>
</p:tagLst>
</file>

<file path=ppt/tags/tag183.xml><?xml version="1.0" encoding="utf-8"?>
<p:tagLst xmlns:p="http://schemas.openxmlformats.org/presentationml/2006/main">
  <p:tag name="AS_UNIQUEID" val="697"/>
</p:tagLst>
</file>

<file path=ppt/tags/tag184.xml><?xml version="1.0" encoding="utf-8"?>
<p:tagLst xmlns:p="http://schemas.openxmlformats.org/presentationml/2006/main">
  <p:tag name="AS_UNIQUEID" val="698"/>
</p:tagLst>
</file>

<file path=ppt/tags/tag185.xml><?xml version="1.0" encoding="utf-8"?>
<p:tagLst xmlns:p="http://schemas.openxmlformats.org/presentationml/2006/main">
  <p:tag name="AS_UNIQUEID" val="699"/>
</p:tagLst>
</file>

<file path=ppt/tags/tag186.xml><?xml version="1.0" encoding="utf-8"?>
<p:tagLst xmlns:p="http://schemas.openxmlformats.org/presentationml/2006/main">
  <p:tag name="AS_UNIQUEID" val="700"/>
</p:tagLst>
</file>

<file path=ppt/tags/tag187.xml><?xml version="1.0" encoding="utf-8"?>
<p:tagLst xmlns:p="http://schemas.openxmlformats.org/presentationml/2006/main">
  <p:tag name="AS_UNIQUEID" val="701"/>
</p:tagLst>
</file>

<file path=ppt/tags/tag188.xml><?xml version="1.0" encoding="utf-8"?>
<p:tagLst xmlns:p="http://schemas.openxmlformats.org/presentationml/2006/main">
  <p:tag name="AS_UNIQUEID" val="702"/>
</p:tagLst>
</file>

<file path=ppt/tags/tag189.xml><?xml version="1.0" encoding="utf-8"?>
<p:tagLst xmlns:p="http://schemas.openxmlformats.org/presentationml/2006/main">
  <p:tag name="AS_UNIQUEID" val="703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704"/>
</p:tagLst>
</file>

<file path=ppt/tags/tag191.xml><?xml version="1.0" encoding="utf-8"?>
<p:tagLst xmlns:p="http://schemas.openxmlformats.org/presentationml/2006/main">
  <p:tag name="AS_UNIQUEID" val="705"/>
</p:tagLst>
</file>

<file path=ppt/tags/tag192.xml><?xml version="1.0" encoding="utf-8"?>
<p:tagLst xmlns:p="http://schemas.openxmlformats.org/presentationml/2006/main">
  <p:tag name="AS_UNIQUEID" val="706"/>
</p:tagLst>
</file>

<file path=ppt/tags/tag193.xml><?xml version="1.0" encoding="utf-8"?>
<p:tagLst xmlns:p="http://schemas.openxmlformats.org/presentationml/2006/main">
  <p:tag name="AS_UNIQUEID" val="707"/>
</p:tagLst>
</file>

<file path=ppt/tags/tag194.xml><?xml version="1.0" encoding="utf-8"?>
<p:tagLst xmlns:p="http://schemas.openxmlformats.org/presentationml/2006/main">
  <p:tag name="AS_UNIQUEID" val="708"/>
</p:tagLst>
</file>

<file path=ppt/tags/tag195.xml><?xml version="1.0" encoding="utf-8"?>
<p:tagLst xmlns:p="http://schemas.openxmlformats.org/presentationml/2006/main">
  <p:tag name="AS_UNIQUEID" val="709"/>
</p:tagLst>
</file>

<file path=ppt/tags/tag196.xml><?xml version="1.0" encoding="utf-8"?>
<p:tagLst xmlns:p="http://schemas.openxmlformats.org/presentationml/2006/main">
  <p:tag name="AS_UNIQUEID" val="710"/>
</p:tagLst>
</file>

<file path=ppt/tags/tag197.xml><?xml version="1.0" encoding="utf-8"?>
<p:tagLst xmlns:p="http://schemas.openxmlformats.org/presentationml/2006/main">
  <p:tag name="AS_UNIQUEID" val="711"/>
</p:tagLst>
</file>

<file path=ppt/tags/tag198.xml><?xml version="1.0" encoding="utf-8"?>
<p:tagLst xmlns:p="http://schemas.openxmlformats.org/presentationml/2006/main">
  <p:tag name="AS_UNIQUEID" val="712"/>
</p:tagLst>
</file>

<file path=ppt/tags/tag199.xml><?xml version="1.0" encoding="utf-8"?>
<p:tagLst xmlns:p="http://schemas.openxmlformats.org/presentationml/2006/main">
  <p:tag name="AS_UNIQUEID" val="713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714"/>
</p:tagLst>
</file>

<file path=ppt/tags/tag201.xml><?xml version="1.0" encoding="utf-8"?>
<p:tagLst xmlns:p="http://schemas.openxmlformats.org/presentationml/2006/main">
  <p:tag name="AS_UNIQUEID" val="715"/>
</p:tagLst>
</file>

<file path=ppt/tags/tag202.xml><?xml version="1.0" encoding="utf-8"?>
<p:tagLst xmlns:p="http://schemas.openxmlformats.org/presentationml/2006/main">
  <p:tag name="AS_UNIQUEID" val="716"/>
</p:tagLst>
</file>

<file path=ppt/tags/tag203.xml><?xml version="1.0" encoding="utf-8"?>
<p:tagLst xmlns:p="http://schemas.openxmlformats.org/presentationml/2006/main">
  <p:tag name="AS_UNIQUEID" val="717"/>
</p:tagLst>
</file>

<file path=ppt/tags/tag204.xml><?xml version="1.0" encoding="utf-8"?>
<p:tagLst xmlns:p="http://schemas.openxmlformats.org/presentationml/2006/main">
  <p:tag name="AS_UNIQUEID" val="718"/>
</p:tagLst>
</file>

<file path=ppt/tags/tag205.xml><?xml version="1.0" encoding="utf-8"?>
<p:tagLst xmlns:p="http://schemas.openxmlformats.org/presentationml/2006/main">
  <p:tag name="AS_UNIQUEID" val="719"/>
</p:tagLst>
</file>

<file path=ppt/tags/tag206.xml><?xml version="1.0" encoding="utf-8"?>
<p:tagLst xmlns:p="http://schemas.openxmlformats.org/presentationml/2006/main">
  <p:tag name="AS_UNIQUEID" val="720"/>
</p:tagLst>
</file>

<file path=ppt/tags/tag207.xml><?xml version="1.0" encoding="utf-8"?>
<p:tagLst xmlns:p="http://schemas.openxmlformats.org/presentationml/2006/main">
  <p:tag name="AS_UNIQUEID" val="721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AS_UNIQUEID" val="729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730"/>
</p:tagLst>
</file>

<file path=ppt/tags/tag211.xml><?xml version="1.0" encoding="utf-8"?>
<p:tagLst xmlns:p="http://schemas.openxmlformats.org/presentationml/2006/main">
  <p:tag name="AS_UNIQUEID" val="731"/>
</p:tagLst>
</file>

<file path=ppt/tags/tag212.xml><?xml version="1.0" encoding="utf-8"?>
<p:tagLst xmlns:p="http://schemas.openxmlformats.org/presentationml/2006/main">
  <p:tag name="AS_UNIQUEID" val="732"/>
</p:tagLst>
</file>

<file path=ppt/tags/tag213.xml><?xml version="1.0" encoding="utf-8"?>
<p:tagLst xmlns:p="http://schemas.openxmlformats.org/presentationml/2006/main">
  <p:tag name="AS_UNIQUEID" val="733"/>
</p:tagLst>
</file>

<file path=ppt/tags/tag214.xml><?xml version="1.0" encoding="utf-8"?>
<p:tagLst xmlns:p="http://schemas.openxmlformats.org/presentationml/2006/main">
  <p:tag name="AS_UNIQUEID" val="734"/>
</p:tagLst>
</file>

<file path=ppt/tags/tag215.xml><?xml version="1.0" encoding="utf-8"?>
<p:tagLst xmlns:p="http://schemas.openxmlformats.org/presentationml/2006/main">
  <p:tag name="AS_UNIQUEID" val="735"/>
</p:tagLst>
</file>

<file path=ppt/tags/tag216.xml><?xml version="1.0" encoding="utf-8"?>
<p:tagLst xmlns:p="http://schemas.openxmlformats.org/presentationml/2006/main">
  <p:tag name="AS_UNIQUEID" val="736"/>
</p:tagLst>
</file>

<file path=ppt/tags/tag217.xml><?xml version="1.0" encoding="utf-8"?>
<p:tagLst xmlns:p="http://schemas.openxmlformats.org/presentationml/2006/main">
  <p:tag name="AS_UNIQUEID" val="737"/>
</p:tagLst>
</file>

<file path=ppt/tags/tag218.xml><?xml version="1.0" encoding="utf-8"?>
<p:tagLst xmlns:p="http://schemas.openxmlformats.org/presentationml/2006/main">
  <p:tag name="AS_UNIQUEID" val="738"/>
</p:tagLst>
</file>

<file path=ppt/tags/tag219.xml><?xml version="1.0" encoding="utf-8"?>
<p:tagLst xmlns:p="http://schemas.openxmlformats.org/presentationml/2006/main">
  <p:tag name="AS_UNIQUEID" val="73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740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AS_UNIQUEID" val="748"/>
</p:tagLst>
</file>

<file path=ppt/tags/tag223.xml><?xml version="1.0" encoding="utf-8"?>
<p:tagLst xmlns:p="http://schemas.openxmlformats.org/presentationml/2006/main">
  <p:tag name="AS_UNIQUEID" val="749"/>
</p:tagLst>
</file>

<file path=ppt/tags/tag224.xml><?xml version="1.0" encoding="utf-8"?>
<p:tagLst xmlns:p="http://schemas.openxmlformats.org/presentationml/2006/main">
  <p:tag name="AS_UNIQUEID" val="750"/>
</p:tagLst>
</file>

<file path=ppt/tags/tag225.xml><?xml version="1.0" encoding="utf-8"?>
<p:tagLst xmlns:p="http://schemas.openxmlformats.org/presentationml/2006/main">
  <p:tag name="AS_UNIQUEID" val="751"/>
</p:tagLst>
</file>

<file path=ppt/tags/tag226.xml><?xml version="1.0" encoding="utf-8"?>
<p:tagLst xmlns:p="http://schemas.openxmlformats.org/presentationml/2006/main">
  <p:tag name="AS_UNIQUEID" val="752"/>
</p:tagLst>
</file>

<file path=ppt/tags/tag227.xml><?xml version="1.0" encoding="utf-8"?>
<p:tagLst xmlns:p="http://schemas.openxmlformats.org/presentationml/2006/main">
  <p:tag name="AS_UNIQUEID" val="753"/>
</p:tagLst>
</file>

<file path=ppt/tags/tag228.xml><?xml version="1.0" encoding="utf-8"?>
<p:tagLst xmlns:p="http://schemas.openxmlformats.org/presentationml/2006/main">
  <p:tag name="AS_UNIQUEID" val="754"/>
</p:tagLst>
</file>

<file path=ppt/tags/tag229.xml><?xml version="1.0" encoding="utf-8"?>
<p:tagLst xmlns:p="http://schemas.openxmlformats.org/presentationml/2006/main">
  <p:tag name="AS_UNIQUEID" val="755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756"/>
</p:tagLst>
</file>

<file path=ppt/tags/tag231.xml><?xml version="1.0" encoding="utf-8"?>
<p:tagLst xmlns:p="http://schemas.openxmlformats.org/presentationml/2006/main">
  <p:tag name="AS_UNIQUEID" val="757"/>
</p:tagLst>
</file>

<file path=ppt/tags/tag232.xml><?xml version="1.0" encoding="utf-8"?>
<p:tagLst xmlns:p="http://schemas.openxmlformats.org/presentationml/2006/main">
  <p:tag name="AS_UNIQUEID" val="758"/>
</p:tagLst>
</file>

<file path=ppt/tags/tag233.xml><?xml version="1.0" encoding="utf-8"?>
<p:tagLst xmlns:p="http://schemas.openxmlformats.org/presentationml/2006/main">
  <p:tag name="AS_UNIQUEID" val="759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AS_UNIQUEID" val="767"/>
</p:tagLst>
</file>

<file path=ppt/tags/tag236.xml><?xml version="1.0" encoding="utf-8"?>
<p:tagLst xmlns:p="http://schemas.openxmlformats.org/presentationml/2006/main">
  <p:tag name="AS_UNIQUEID" val="768"/>
</p:tagLst>
</file>

<file path=ppt/tags/tag237.xml><?xml version="1.0" encoding="utf-8"?>
<p:tagLst xmlns:p="http://schemas.openxmlformats.org/presentationml/2006/main">
  <p:tag name="AS_UNIQUEID" val="769"/>
</p:tagLst>
</file>

<file path=ppt/tags/tag238.xml><?xml version="1.0" encoding="utf-8"?>
<p:tagLst xmlns:p="http://schemas.openxmlformats.org/presentationml/2006/main">
  <p:tag name="AS_UNIQUEID" val="770"/>
</p:tagLst>
</file>

<file path=ppt/tags/tag239.xml><?xml version="1.0" encoding="utf-8"?>
<p:tagLst xmlns:p="http://schemas.openxmlformats.org/presentationml/2006/main">
  <p:tag name="AS_UNIQUEID" val="77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AS_UNIQUEID" val="779"/>
</p:tagLst>
</file>

<file path=ppt/tags/tag242.xml><?xml version="1.0" encoding="utf-8"?>
<p:tagLst xmlns:p="http://schemas.openxmlformats.org/presentationml/2006/main">
  <p:tag name="AS_UNIQUEID" val="780"/>
</p:tagLst>
</file>

<file path=ppt/tags/tag243.xml><?xml version="1.0" encoding="utf-8"?>
<p:tagLst xmlns:p="http://schemas.openxmlformats.org/presentationml/2006/main">
  <p:tag name="AS_UNIQUEID" val="781"/>
</p:tagLst>
</file>

<file path=ppt/tags/tag244.xml><?xml version="1.0" encoding="utf-8"?>
<p:tagLst xmlns:p="http://schemas.openxmlformats.org/presentationml/2006/main">
  <p:tag name="AS_UNIQUEID" val="782"/>
</p:tagLst>
</file>

<file path=ppt/tags/tag245.xml><?xml version="1.0" encoding="utf-8"?>
<p:tagLst xmlns:p="http://schemas.openxmlformats.org/presentationml/2006/main">
  <p:tag name="AS_UNIQUEID" val="783"/>
</p:tagLst>
</file>

<file path=ppt/tags/tag246.xml><?xml version="1.0" encoding="utf-8"?>
<p:tagLst xmlns:p="http://schemas.openxmlformats.org/presentationml/2006/main">
  <p:tag name="AS_UNIQUEID" val="784"/>
</p:tagLst>
</file>

<file path=ppt/tags/tag247.xml><?xml version="1.0" encoding="utf-8"?>
<p:tagLst xmlns:p="http://schemas.openxmlformats.org/presentationml/2006/main">
  <p:tag name="AS_UNIQUEID" val="785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AS_UNIQUEID" val="79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794"/>
</p:tagLst>
</file>

<file path=ppt/tags/tag251.xml><?xml version="1.0" encoding="utf-8"?>
<p:tagLst xmlns:p="http://schemas.openxmlformats.org/presentationml/2006/main">
  <p:tag name="AS_UNIQUEID" val="795"/>
</p:tagLst>
</file>

<file path=ppt/tags/tag252.xml><?xml version="1.0" encoding="utf-8"?>
<p:tagLst xmlns:p="http://schemas.openxmlformats.org/presentationml/2006/main">
  <p:tag name="AS_UNIQUEID" val="796"/>
</p:tagLst>
</file>

<file path=ppt/tags/tag253.xml><?xml version="1.0" encoding="utf-8"?>
<p:tagLst xmlns:p="http://schemas.openxmlformats.org/presentationml/2006/main">
  <p:tag name="AS_UNIQUEID" val="797"/>
</p:tagLst>
</file>

<file path=ppt/tags/tag254.xml><?xml version="1.0" encoding="utf-8"?>
<p:tagLst xmlns:p="http://schemas.openxmlformats.org/presentationml/2006/main">
  <p:tag name="AS_UNIQUEID" val="798"/>
</p:tagLst>
</file>

<file path=ppt/tags/tag255.xml><?xml version="1.0" encoding="utf-8"?>
<p:tagLst xmlns:p="http://schemas.openxmlformats.org/presentationml/2006/main">
  <p:tag name="AS_UNIQUEID" val="799"/>
</p:tagLst>
</file>

<file path=ppt/tags/tag256.xml><?xml version="1.0" encoding="utf-8"?>
<p:tagLst xmlns:p="http://schemas.openxmlformats.org/presentationml/2006/main">
  <p:tag name="AS_UNIQUEID" val="800"/>
</p:tagLst>
</file>

<file path=ppt/tags/tag257.xml><?xml version="1.0" encoding="utf-8"?>
<p:tagLst xmlns:p="http://schemas.openxmlformats.org/presentationml/2006/main">
  <p:tag name="AS_UNIQUEID" val="801"/>
</p:tagLst>
</file>

<file path=ppt/tags/tag258.xml><?xml version="1.0" encoding="utf-8"?>
<p:tagLst xmlns:p="http://schemas.openxmlformats.org/presentationml/2006/main">
  <p:tag name="AS_UNIQUEID" val="802"/>
</p:tagLst>
</file>

<file path=ppt/tags/tag259.xml><?xml version="1.0" encoding="utf-8"?>
<p:tagLst xmlns:p="http://schemas.openxmlformats.org/presentationml/2006/main">
  <p:tag name="AS_UNIQUEID" val="80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804"/>
</p:tagLst>
</file>

<file path=ppt/tags/tag261.xml><?xml version="1.0" encoding="utf-8"?>
<p:tagLst xmlns:p="http://schemas.openxmlformats.org/presentationml/2006/main">
  <p:tag name="AS_UNIQUEID" val="805"/>
</p:tagLst>
</file>

<file path=ppt/tags/tag262.xml><?xml version="1.0" encoding="utf-8"?>
<p:tagLst xmlns:p="http://schemas.openxmlformats.org/presentationml/2006/main">
  <p:tag name="AS_UNIQUEID" val="806"/>
</p:tagLst>
</file>

<file path=ppt/tags/tag263.xml><?xml version="1.0" encoding="utf-8"?>
<p:tagLst xmlns:p="http://schemas.openxmlformats.org/presentationml/2006/main">
  <p:tag name="AS_UNIQUEID" val="807"/>
</p:tagLst>
</file>

<file path=ppt/tags/tag264.xml><?xml version="1.0" encoding="utf-8"?>
<p:tagLst xmlns:p="http://schemas.openxmlformats.org/presentationml/2006/main">
  <p:tag name="AS_UNIQUEID" val="808"/>
</p:tagLst>
</file>

<file path=ppt/tags/tag265.xml><?xml version="1.0" encoding="utf-8"?>
<p:tagLst xmlns:p="http://schemas.openxmlformats.org/presentationml/2006/main">
  <p:tag name="AS_UNIQUEID" val="809"/>
</p:tagLst>
</file>

<file path=ppt/tags/tag266.xml><?xml version="1.0" encoding="utf-8"?>
<p:tagLst xmlns:p="http://schemas.openxmlformats.org/presentationml/2006/main">
  <p:tag name="AS_UNIQUEID" val="810"/>
</p:tagLst>
</file>

<file path=ppt/tags/tag267.xml><?xml version="1.0" encoding="utf-8"?>
<p:tagLst xmlns:p="http://schemas.openxmlformats.org/presentationml/2006/main">
  <p:tag name="AS_UNIQUEID" val="811"/>
</p:tagLst>
</file>

<file path=ppt/tags/tag268.xml><?xml version="1.0" encoding="utf-8"?>
<p:tagLst xmlns:p="http://schemas.openxmlformats.org/presentationml/2006/main">
  <p:tag name="AS_UNIQUEID" val="812"/>
</p:tagLst>
</file>

<file path=ppt/tags/tag269.xml><?xml version="1.0" encoding="utf-8"?>
<p:tagLst xmlns:p="http://schemas.openxmlformats.org/presentationml/2006/main">
  <p:tag name="AS_UNIQUEID" val="81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814"/>
</p:tagLst>
</file>

<file path=ppt/tags/tag271.xml><?xml version="1.0" encoding="utf-8"?>
<p:tagLst xmlns:p="http://schemas.openxmlformats.org/presentationml/2006/main">
  <p:tag name="AS_UNIQUEID" val="815"/>
</p:tagLst>
</file>

<file path=ppt/tags/tag272.xml><?xml version="1.0" encoding="utf-8"?>
<p:tagLst xmlns:p="http://schemas.openxmlformats.org/presentationml/2006/main">
  <p:tag name="AS_UNIQUEID" val="816"/>
</p:tagLst>
</file>

<file path=ppt/tags/tag273.xml><?xml version="1.0" encoding="utf-8"?>
<p:tagLst xmlns:p="http://schemas.openxmlformats.org/presentationml/2006/main">
  <p:tag name="AS_UNIQUEID" val="817"/>
</p:tagLst>
</file>

<file path=ppt/tags/tag274.xml><?xml version="1.0" encoding="utf-8"?>
<p:tagLst xmlns:p="http://schemas.openxmlformats.org/presentationml/2006/main">
  <p:tag name="AS_UNIQUEID" val="818"/>
</p:tagLst>
</file>

<file path=ppt/tags/tag275.xml><?xml version="1.0" encoding="utf-8"?>
<p:tagLst xmlns:p="http://schemas.openxmlformats.org/presentationml/2006/main">
  <p:tag name="AS_UNIQUEID" val="819"/>
</p:tagLst>
</file>

<file path=ppt/tags/tag276.xml><?xml version="1.0" encoding="utf-8"?>
<p:tagLst xmlns:p="http://schemas.openxmlformats.org/presentationml/2006/main">
  <p:tag name="AS_UNIQUEID" val="820"/>
</p:tagLst>
</file>

<file path=ppt/tags/tag277.xml><?xml version="1.0" encoding="utf-8"?>
<p:tagLst xmlns:p="http://schemas.openxmlformats.org/presentationml/2006/main">
  <p:tag name="AS_UNIQUEID" val="821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AS_UNIQUEID" val="83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834"/>
</p:tagLst>
</file>

<file path=ppt/tags/tag281.xml><?xml version="1.0" encoding="utf-8"?>
<p:tagLst xmlns:p="http://schemas.openxmlformats.org/presentationml/2006/main">
  <p:tag name="AS_UNIQUEID" val="835"/>
</p:tagLst>
</file>

<file path=ppt/tags/tag282.xml><?xml version="1.0" encoding="utf-8"?>
<p:tagLst xmlns:p="http://schemas.openxmlformats.org/presentationml/2006/main">
  <p:tag name="AS_UNIQUEID" val="836"/>
</p:tagLst>
</file>

<file path=ppt/tags/tag283.xml><?xml version="1.0" encoding="utf-8"?>
<p:tagLst xmlns:p="http://schemas.openxmlformats.org/presentationml/2006/main">
  <p:tag name="AS_UNIQUEID" val="837"/>
</p:tagLst>
</file>

<file path=ppt/tags/tag284.xml><?xml version="1.0" encoding="utf-8"?>
<p:tagLst xmlns:p="http://schemas.openxmlformats.org/presentationml/2006/main">
  <p:tag name="AS_UNIQUEID" val="838"/>
</p:tagLst>
</file>

<file path=ppt/tags/tag285.xml><?xml version="1.0" encoding="utf-8"?>
<p:tagLst xmlns:p="http://schemas.openxmlformats.org/presentationml/2006/main">
  <p:tag name="AS_UNIQUEID" val="839"/>
</p:tagLst>
</file>

<file path=ppt/tags/tag286.xml><?xml version="1.0" encoding="utf-8"?>
<p:tagLst xmlns:p="http://schemas.openxmlformats.org/presentationml/2006/main">
  <p:tag name="AS_UNIQUEID" val="840"/>
</p:tagLst>
</file>

<file path=ppt/tags/tag287.xml><?xml version="1.0" encoding="utf-8"?>
<p:tagLst xmlns:p="http://schemas.openxmlformats.org/presentationml/2006/main">
  <p:tag name="AS_UNIQUEID" val="841"/>
</p:tagLst>
</file>

<file path=ppt/tags/tag288.xml><?xml version="1.0" encoding="utf-8"?>
<p:tagLst xmlns:p="http://schemas.openxmlformats.org/presentationml/2006/main">
  <p:tag name="AS_UNIQUEID" val="842"/>
</p:tagLst>
</file>

<file path=ppt/tags/tag289.xml><?xml version="1.0" encoding="utf-8"?>
<p:tagLst xmlns:p="http://schemas.openxmlformats.org/presentationml/2006/main">
  <p:tag name="AS_UNIQUEID" val="84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844"/>
</p:tagLst>
</file>

<file path=ppt/tags/tag291.xml><?xml version="1.0" encoding="utf-8"?>
<p:tagLst xmlns:p="http://schemas.openxmlformats.org/presentationml/2006/main">
  <p:tag name="AS_UNIQUEID" val="845"/>
</p:tagLst>
</file>

<file path=ppt/tags/tag292.xml><?xml version="1.0" encoding="utf-8"?>
<p:tagLst xmlns:p="http://schemas.openxmlformats.org/presentationml/2006/main">
  <p:tag name="AS_UNIQUEID" val="846"/>
</p:tagLst>
</file>

<file path=ppt/tags/tag293.xml><?xml version="1.0" encoding="utf-8"?>
<p:tagLst xmlns:p="http://schemas.openxmlformats.org/presentationml/2006/main">
  <p:tag name="AS_UNIQUEID" val="847"/>
</p:tagLst>
</file>

<file path=ppt/tags/tag294.xml><?xml version="1.0" encoding="utf-8"?>
<p:tagLst xmlns:p="http://schemas.openxmlformats.org/presentationml/2006/main">
  <p:tag name="AS_UNIQUEID" val="848"/>
</p:tagLst>
</file>

<file path=ppt/tags/tag295.xml><?xml version="1.0" encoding="utf-8"?>
<p:tagLst xmlns:p="http://schemas.openxmlformats.org/presentationml/2006/main">
  <p:tag name="AS_UNIQUEID" val="849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AS_UNIQUEID" val="829"/>
</p:tagLst>
</file>

<file path=ppt/tags/tag298.xml><?xml version="1.0" encoding="utf-8"?>
<p:tagLst xmlns:p="http://schemas.openxmlformats.org/presentationml/2006/main">
  <p:tag name="AS_UNIQUEID" val="830"/>
</p:tagLst>
</file>

<file path=ppt/tags/tag299.xml><?xml version="1.0" encoding="utf-8"?>
<p:tagLst xmlns:p="http://schemas.openxmlformats.org/presentationml/2006/main">
  <p:tag name="AS_UNIQUEID" val="83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857"/>
</p:tagLst>
</file>

<file path=ppt/tags/tag301.xml><?xml version="1.0" encoding="utf-8"?>
<p:tagLst xmlns:p="http://schemas.openxmlformats.org/presentationml/2006/main">
  <p:tag name="AS_UNIQUEID" val="858"/>
</p:tagLst>
</file>

<file path=ppt/tags/tag302.xml><?xml version="1.0" encoding="utf-8"?>
<p:tagLst xmlns:p="http://schemas.openxmlformats.org/presentationml/2006/main">
  <p:tag name="AS_UNIQUEID" val="859"/>
</p:tagLst>
</file>

<file path=ppt/tags/tag303.xml><?xml version="1.0" encoding="utf-8"?>
<p:tagLst xmlns:p="http://schemas.openxmlformats.org/presentationml/2006/main">
  <p:tag name="AS_UNIQUEID" val="860"/>
</p:tagLst>
</file>

<file path=ppt/tags/tag304.xml><?xml version="1.0" encoding="utf-8"?>
<p:tagLst xmlns:p="http://schemas.openxmlformats.org/presentationml/2006/main">
  <p:tag name="AS_UNIQUEID" val="861"/>
</p:tagLst>
</file>

<file path=ppt/tags/tag305.xml><?xml version="1.0" encoding="utf-8"?>
<p:tagLst xmlns:p="http://schemas.openxmlformats.org/presentationml/2006/main">
  <p:tag name="AS_UNIQUEID" val="862"/>
</p:tagLst>
</file>

<file path=ppt/tags/tag306.xml><?xml version="1.0" encoding="utf-8"?>
<p:tagLst xmlns:p="http://schemas.openxmlformats.org/presentationml/2006/main">
  <p:tag name="AS_UNIQUEID" val="863"/>
</p:tagLst>
</file>

<file path=ppt/tags/tag307.xml><?xml version="1.0" encoding="utf-8"?>
<p:tagLst xmlns:p="http://schemas.openxmlformats.org/presentationml/2006/main">
  <p:tag name="AS_UNIQUEID" val="864"/>
</p:tagLst>
</file>

<file path=ppt/tags/tag308.xml><?xml version="1.0" encoding="utf-8"?>
<p:tagLst xmlns:p="http://schemas.openxmlformats.org/presentationml/2006/main">
  <p:tag name="AS_UNIQUEID" val="865"/>
</p:tagLst>
</file>

<file path=ppt/tags/tag309.xml><?xml version="1.0" encoding="utf-8"?>
<p:tagLst xmlns:p="http://schemas.openxmlformats.org/presentationml/2006/main">
  <p:tag name="AS_UNIQUEID" val="86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867"/>
</p:tagLst>
</file>

<file path=ppt/tags/tag311.xml><?xml version="1.0" encoding="utf-8"?>
<p:tagLst xmlns:p="http://schemas.openxmlformats.org/presentationml/2006/main">
  <p:tag name="AS_UNIQUEID" val="868"/>
</p:tagLst>
</file>

<file path=ppt/tags/tag312.xml><?xml version="1.0" encoding="utf-8"?>
<p:tagLst xmlns:p="http://schemas.openxmlformats.org/presentationml/2006/main">
  <p:tag name="AS_UNIQUEID" val="869"/>
</p:tagLst>
</file>

<file path=ppt/tags/tag313.xml><?xml version="1.0" encoding="utf-8"?>
<p:tagLst xmlns:p="http://schemas.openxmlformats.org/presentationml/2006/main">
  <p:tag name="AS_UNIQUEID" val="870"/>
</p:tagLst>
</file>

<file path=ppt/tags/tag314.xml><?xml version="1.0" encoding="utf-8"?>
<p:tagLst xmlns:p="http://schemas.openxmlformats.org/presentationml/2006/main">
  <p:tag name="AS_UNIQUEID" val="871"/>
</p:tagLst>
</file>

<file path=ppt/tags/tag315.xml><?xml version="1.0" encoding="utf-8"?>
<p:tagLst xmlns:p="http://schemas.openxmlformats.org/presentationml/2006/main">
  <p:tag name="AS_UNIQUEID" val="872"/>
</p:tagLst>
</file>

<file path=ppt/tags/tag316.xml><?xml version="1.0" encoding="utf-8"?>
<p:tagLst xmlns:p="http://schemas.openxmlformats.org/presentationml/2006/main">
  <p:tag name="AS_UNIQUEID" val="873"/>
</p:tagLst>
</file>

<file path=ppt/tags/tag317.xml><?xml version="1.0" encoding="utf-8"?>
<p:tagLst xmlns:p="http://schemas.openxmlformats.org/presentationml/2006/main">
  <p:tag name="AS_UNIQUEID" val="874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AS_UNIQUEID" val="88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883"/>
</p:tagLst>
</file>

<file path=ppt/tags/tag321.xml><?xml version="1.0" encoding="utf-8"?>
<p:tagLst xmlns:p="http://schemas.openxmlformats.org/presentationml/2006/main">
  <p:tag name="AS_UNIQUEID" val="884"/>
</p:tagLst>
</file>

<file path=ppt/tags/tag322.xml><?xml version="1.0" encoding="utf-8"?>
<p:tagLst xmlns:p="http://schemas.openxmlformats.org/presentationml/2006/main">
  <p:tag name="AS_UNIQUEID" val="885"/>
</p:tagLst>
</file>

<file path=ppt/tags/tag323.xml><?xml version="1.0" encoding="utf-8"?>
<p:tagLst xmlns:p="http://schemas.openxmlformats.org/presentationml/2006/main">
  <p:tag name="AS_UNIQUEID" val="886"/>
</p:tagLst>
</file>

<file path=ppt/tags/tag324.xml><?xml version="1.0" encoding="utf-8"?>
<p:tagLst xmlns:p="http://schemas.openxmlformats.org/presentationml/2006/main">
  <p:tag name="AS_UNIQUEID" val="887"/>
</p:tagLst>
</file>

<file path=ppt/tags/tag325.xml><?xml version="1.0" encoding="utf-8"?>
<p:tagLst xmlns:p="http://schemas.openxmlformats.org/presentationml/2006/main">
  <p:tag name="AS_UNIQUEID" val="888"/>
</p:tagLst>
</file>

<file path=ppt/tags/tag326.xml><?xml version="1.0" encoding="utf-8"?>
<p:tagLst xmlns:p="http://schemas.openxmlformats.org/presentationml/2006/main">
  <p:tag name="AS_UNIQUEID" val="889"/>
</p:tagLst>
</file>

<file path=ppt/tags/tag327.xml><?xml version="1.0" encoding="utf-8"?>
<p:tagLst xmlns:p="http://schemas.openxmlformats.org/presentationml/2006/main">
  <p:tag name="AS_UNIQUEID" val="890"/>
</p:tagLst>
</file>

<file path=ppt/tags/tag328.xml><?xml version="1.0" encoding="utf-8"?>
<p:tagLst xmlns:p="http://schemas.openxmlformats.org/presentationml/2006/main">
  <p:tag name="AS_UNIQUEID" val="891"/>
</p:tagLst>
</file>

<file path=ppt/tags/tag329.xml><?xml version="1.0" encoding="utf-8"?>
<p:tagLst xmlns:p="http://schemas.openxmlformats.org/presentationml/2006/main">
  <p:tag name="AS_UNIQUEID" val="89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893"/>
</p:tagLst>
</file>

<file path=ppt/tags/tag331.xml><?xml version="1.0" encoding="utf-8"?>
<p:tagLst xmlns:p="http://schemas.openxmlformats.org/presentationml/2006/main">
  <p:tag name="AS_UNIQUEID" val="894"/>
</p:tagLst>
</file>

<file path=ppt/tags/tag332.xml><?xml version="1.0" encoding="utf-8"?>
<p:tagLst xmlns:p="http://schemas.openxmlformats.org/presentationml/2006/main">
  <p:tag name="AS_UNIQUEID" val="895"/>
</p:tagLst>
</file>

<file path=ppt/tags/tag333.xml><?xml version="1.0" encoding="utf-8"?>
<p:tagLst xmlns:p="http://schemas.openxmlformats.org/presentationml/2006/main">
  <p:tag name="AS_UNIQUEID" val="896"/>
</p:tagLst>
</file>

<file path=ppt/tags/tag334.xml><?xml version="1.0" encoding="utf-8"?>
<p:tagLst xmlns:p="http://schemas.openxmlformats.org/presentationml/2006/main">
  <p:tag name="AS_UNIQUEID" val="897"/>
</p:tagLst>
</file>

<file path=ppt/tags/tag335.xml><?xml version="1.0" encoding="utf-8"?>
<p:tagLst xmlns:p="http://schemas.openxmlformats.org/presentationml/2006/main">
  <p:tag name="AS_UNIQUEID" val="898"/>
</p:tagLst>
</file>

<file path=ppt/tags/tag336.xml><?xml version="1.0" encoding="utf-8"?>
<p:tagLst xmlns:p="http://schemas.openxmlformats.org/presentationml/2006/main">
  <p:tag name="AS_UNIQUEID" val="899"/>
</p:tagLst>
</file>

<file path=ppt/tags/tag337.xml><?xml version="1.0" encoding="utf-8"?>
<p:tagLst xmlns:p="http://schemas.openxmlformats.org/presentationml/2006/main">
  <p:tag name="AS_UNIQUEID" val="900"/>
</p:tagLst>
</file>

<file path=ppt/tags/tag338.xml><?xml version="1.0" encoding="utf-8"?>
<p:tagLst xmlns:p="http://schemas.openxmlformats.org/presentationml/2006/main">
  <p:tag name="AS_UNIQUEID" val="901"/>
</p:tagLst>
</file>

<file path=ppt/tags/tag339.xml><?xml version="1.0" encoding="utf-8"?>
<p:tagLst xmlns:p="http://schemas.openxmlformats.org/presentationml/2006/main">
  <p:tag name="AS_UNIQUEID" val="90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903"/>
</p:tagLst>
</file>

<file path=ppt/tags/tag341.xml><?xml version="1.0" encoding="utf-8"?>
<p:tagLst xmlns:p="http://schemas.openxmlformats.org/presentationml/2006/main">
  <p:tag name="AS_UNIQUEID" val="904"/>
</p:tagLst>
</file>

<file path=ppt/tags/tag342.xml><?xml version="1.0" encoding="utf-8"?>
<p:tagLst xmlns:p="http://schemas.openxmlformats.org/presentationml/2006/main">
  <p:tag name="AS_UNIQUEID" val="905"/>
</p:tagLst>
</file>

<file path=ppt/tags/tag343.xml><?xml version="1.0" encoding="utf-8"?>
<p:tagLst xmlns:p="http://schemas.openxmlformats.org/presentationml/2006/main">
  <p:tag name="AS_UNIQUEID" val="906"/>
</p:tagLst>
</file>

<file path=ppt/tags/tag344.xml><?xml version="1.0" encoding="utf-8"?>
<p:tagLst xmlns:p="http://schemas.openxmlformats.org/presentationml/2006/main">
  <p:tag name="AS_UNIQUEID" val="907"/>
</p:tagLst>
</file>

<file path=ppt/tags/tag345.xml><?xml version="1.0" encoding="utf-8"?>
<p:tagLst xmlns:p="http://schemas.openxmlformats.org/presentationml/2006/main">
  <p:tag name="AS_UNIQUEID" val="908"/>
</p:tagLst>
</file>

<file path=ppt/tags/tag346.xml><?xml version="1.0" encoding="utf-8"?>
<p:tagLst xmlns:p="http://schemas.openxmlformats.org/presentationml/2006/main">
  <p:tag name="AS_UNIQUEID" val="909"/>
</p:tagLst>
</file>

<file path=ppt/tags/tag347.xml><?xml version="1.0" encoding="utf-8"?>
<p:tagLst xmlns:p="http://schemas.openxmlformats.org/presentationml/2006/main">
  <p:tag name="AS_UNIQUEID" val="910"/>
</p:tagLst>
</file>

<file path=ppt/tags/tag348.xml><?xml version="1.0" encoding="utf-8"?>
<p:tagLst xmlns:p="http://schemas.openxmlformats.org/presentationml/2006/main">
  <p:tag name="AS_UNIQUEID" val="911"/>
</p:tagLst>
</file>

<file path=ppt/tags/tag349.xml><?xml version="1.0" encoding="utf-8"?>
<p:tagLst xmlns:p="http://schemas.openxmlformats.org/presentationml/2006/main">
  <p:tag name="AS_UNIQUEID" val="91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913"/>
</p:tagLst>
</file>

<file path=ppt/tags/tag351.xml><?xml version="1.0" encoding="utf-8"?>
<p:tagLst xmlns:p="http://schemas.openxmlformats.org/presentationml/2006/main">
  <p:tag name="AS_UNIQUEID" val="914"/>
</p:tagLst>
</file>

<file path=ppt/tags/tag352.xml><?xml version="1.0" encoding="utf-8"?>
<p:tagLst xmlns:p="http://schemas.openxmlformats.org/presentationml/2006/main">
  <p:tag name="AS_UNIQUEID" val="915"/>
</p:tagLst>
</file>

<file path=ppt/tags/tag353.xml><?xml version="1.0" encoding="utf-8"?>
<p:tagLst xmlns:p="http://schemas.openxmlformats.org/presentationml/2006/main">
  <p:tag name="AS_UNIQUEID" val="916"/>
</p:tagLst>
</file>

<file path=ppt/tags/tag354.xml><?xml version="1.0" encoding="utf-8"?>
<p:tagLst xmlns:p="http://schemas.openxmlformats.org/presentationml/2006/main">
  <p:tag name="AS_UNIQUEID" val="917"/>
</p:tagLst>
</file>

<file path=ppt/tags/tag355.xml><?xml version="1.0" encoding="utf-8"?>
<p:tagLst xmlns:p="http://schemas.openxmlformats.org/presentationml/2006/main">
  <p:tag name="AS_UNIQUEID" val="918"/>
</p:tagLst>
</file>

<file path=ppt/tags/tag356.xml><?xml version="1.0" encoding="utf-8"?>
<p:tagLst xmlns:p="http://schemas.openxmlformats.org/presentationml/2006/main">
  <p:tag name="AS_UNIQUEID" val="919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AS_UNIQUEID" val="927"/>
</p:tagLst>
</file>

<file path=ppt/tags/tag359.xml><?xml version="1.0" encoding="utf-8"?>
<p:tagLst xmlns:p="http://schemas.openxmlformats.org/presentationml/2006/main">
  <p:tag name="AS_UNIQUEID" val="928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929"/>
</p:tagLst>
</file>

<file path=ppt/tags/tag361.xml><?xml version="1.0" encoding="utf-8"?>
<p:tagLst xmlns:p="http://schemas.openxmlformats.org/presentationml/2006/main">
  <p:tag name="AS_UNIQUEID" val="930"/>
</p:tagLst>
</file>

<file path=ppt/tags/tag362.xml><?xml version="1.0" encoding="utf-8"?>
<p:tagLst xmlns:p="http://schemas.openxmlformats.org/presentationml/2006/main">
  <p:tag name="AS_UNIQUEID" val="931"/>
</p:tagLst>
</file>

<file path=ppt/tags/tag363.xml><?xml version="1.0" encoding="utf-8"?>
<p:tagLst xmlns:p="http://schemas.openxmlformats.org/presentationml/2006/main">
  <p:tag name="AS_UNIQUEID" val="932"/>
</p:tagLst>
</file>

<file path=ppt/tags/tag364.xml><?xml version="1.0" encoding="utf-8"?>
<p:tagLst xmlns:p="http://schemas.openxmlformats.org/presentationml/2006/main">
  <p:tag name="AS_UNIQUEID" val="933"/>
</p:tagLst>
</file>

<file path=ppt/tags/tag365.xml><?xml version="1.0" encoding="utf-8"?>
<p:tagLst xmlns:p="http://schemas.openxmlformats.org/presentationml/2006/main">
  <p:tag name="AS_UNIQUEID" val="934"/>
</p:tagLst>
</file>

<file path=ppt/tags/tag366.xml><?xml version="1.0" encoding="utf-8"?>
<p:tagLst xmlns:p="http://schemas.openxmlformats.org/presentationml/2006/main">
  <p:tag name="AS_UNIQUEID" val="935"/>
</p:tagLst>
</file>

<file path=ppt/tags/tag367.xml><?xml version="1.0" encoding="utf-8"?>
<p:tagLst xmlns:p="http://schemas.openxmlformats.org/presentationml/2006/main">
  <p:tag name="AS_UNIQUEID" val="936"/>
</p:tagLst>
</file>

<file path=ppt/tags/tag368.xml><?xml version="1.0" encoding="utf-8"?>
<p:tagLst xmlns:p="http://schemas.openxmlformats.org/presentationml/2006/main">
  <p:tag name="AS_UNIQUEID" val="937"/>
</p:tagLst>
</file>

<file path=ppt/tags/tag369.xml><?xml version="1.0" encoding="utf-8"?>
<p:tagLst xmlns:p="http://schemas.openxmlformats.org/presentationml/2006/main">
  <p:tag name="AS_UNIQUEID" val="938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AS_UNIQUEID" val="939"/>
</p:tagLst>
</file>

<file path=ppt/tags/tag371.xml><?xml version="1.0" encoding="utf-8"?>
<p:tagLst xmlns:p="http://schemas.openxmlformats.org/presentationml/2006/main">
  <p:tag name="AS_UNIQUEID" val="940"/>
</p:tagLst>
</file>

<file path=ppt/tags/tag372.xml><?xml version="1.0" encoding="utf-8"?>
<p:tagLst xmlns:p="http://schemas.openxmlformats.org/presentationml/2006/main">
  <p:tag name="AS_UNIQUEID" val="941"/>
</p:tagLst>
</file>

<file path=ppt/tags/tag373.xml><?xml version="1.0" encoding="utf-8"?>
<p:tagLst xmlns:p="http://schemas.openxmlformats.org/presentationml/2006/main">
  <p:tag name="AS_UNIQUEID" val="942"/>
</p:tagLst>
</file>

<file path=ppt/tags/tag374.xml><?xml version="1.0" encoding="utf-8"?>
<p:tagLst xmlns:p="http://schemas.openxmlformats.org/presentationml/2006/main">
  <p:tag name="AS_UNIQUEID" val="943"/>
</p:tagLst>
</file>

<file path=ppt/tags/tag375.xml><?xml version="1.0" encoding="utf-8"?>
<p:tagLst xmlns:p="http://schemas.openxmlformats.org/presentationml/2006/main">
  <p:tag name="AS_UNIQUEID" val="944"/>
</p:tagLst>
</file>

<file path=ppt/tags/tag376.xml><?xml version="1.0" encoding="utf-8"?>
<p:tagLst xmlns:p="http://schemas.openxmlformats.org/presentationml/2006/main">
  <p:tag name="AS_UNIQUEID" val="945"/>
</p:tagLst>
</file>

<file path=ppt/tags/tag377.xml><?xml version="1.0" encoding="utf-8"?>
<p:tagLst xmlns:p="http://schemas.openxmlformats.org/presentationml/2006/main">
  <p:tag name="AS_UNIQUEID" val="946"/>
</p:tagLst>
</file>

<file path=ppt/tags/tag378.xml><?xml version="1.0" encoding="utf-8"?>
<p:tagLst xmlns:p="http://schemas.openxmlformats.org/presentationml/2006/main">
  <p:tag name="AS_UNIQUEID" val="947"/>
</p:tagLst>
</file>

<file path=ppt/tags/tag379.xml><?xml version="1.0" encoding="utf-8"?>
<p:tagLst xmlns:p="http://schemas.openxmlformats.org/presentationml/2006/main">
  <p:tag name="AS_UNIQUEID" val="948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AS_UNIQUEID" val="949"/>
</p:tagLst>
</file>

<file path=ppt/tags/tag381.xml><?xml version="1.0" encoding="utf-8"?>
<p:tagLst xmlns:p="http://schemas.openxmlformats.org/presentationml/2006/main">
  <p:tag name="AS_UNIQUEID" val="950"/>
</p:tagLst>
</file>

<file path=ppt/tags/tag382.xml><?xml version="1.0" encoding="utf-8"?>
<p:tagLst xmlns:p="http://schemas.openxmlformats.org/presentationml/2006/main">
  <p:tag name="AS_UNIQUEID" val="951"/>
</p:tagLst>
</file>

<file path=ppt/tags/tag383.xml><?xml version="1.0" encoding="utf-8"?>
<p:tagLst xmlns:p="http://schemas.openxmlformats.org/presentationml/2006/main">
  <p:tag name="AS_UNIQUEID" val="952"/>
</p:tagLst>
</file>

<file path=ppt/tags/tag384.xml><?xml version="1.0" encoding="utf-8"?>
<p:tagLst xmlns:p="http://schemas.openxmlformats.org/presentationml/2006/main">
  <p:tag name="AS_UNIQUEID" val="953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AS_UNIQUEID" val="961"/>
</p:tagLst>
</file>

<file path=ppt/tags/tag387.xml><?xml version="1.0" encoding="utf-8"?>
<p:tagLst xmlns:p="http://schemas.openxmlformats.org/presentationml/2006/main">
  <p:tag name="AS_UNIQUEID" val="962"/>
</p:tagLst>
</file>

<file path=ppt/tags/tag388.xml><?xml version="1.0" encoding="utf-8"?>
<p:tagLst xmlns:p="http://schemas.openxmlformats.org/presentationml/2006/main">
  <p:tag name="AS_UNIQUEID" val="963"/>
</p:tagLst>
</file>

<file path=ppt/tags/tag389.xml><?xml version="1.0" encoding="utf-8"?>
<p:tagLst xmlns:p="http://schemas.openxmlformats.org/presentationml/2006/main">
  <p:tag name="AS_UNIQUEID" val="964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AS_UNIQUEID" val="965"/>
</p:tagLst>
</file>

<file path=ppt/tags/tag391.xml><?xml version="1.0" encoding="utf-8"?>
<p:tagLst xmlns:p="http://schemas.openxmlformats.org/presentationml/2006/main">
  <p:tag name="AS_UNIQUEID" val="966"/>
</p:tagLst>
</file>

<file path=ppt/tags/tag392.xml><?xml version="1.0" encoding="utf-8"?>
<p:tagLst xmlns:p="http://schemas.openxmlformats.org/presentationml/2006/main">
  <p:tag name="AS_UNIQUEID" val="967"/>
</p:tagLst>
</file>

<file path=ppt/tags/tag393.xml><?xml version="1.0" encoding="utf-8"?>
<p:tagLst xmlns:p="http://schemas.openxmlformats.org/presentationml/2006/main">
  <p:tag name="AS_UNIQUEID" val="968"/>
</p:tagLst>
</file>

<file path=ppt/tags/tag394.xml><?xml version="1.0" encoding="utf-8"?>
<p:tagLst xmlns:p="http://schemas.openxmlformats.org/presentationml/2006/main">
  <p:tag name="AS_UNIQUEID" val="969"/>
</p:tagLst>
</file>

<file path=ppt/tags/tag395.xml><?xml version="1.0" encoding="utf-8"?>
<p:tagLst xmlns:p="http://schemas.openxmlformats.org/presentationml/2006/main">
  <p:tag name="AS_UNIQUEID" val="970"/>
</p:tagLst>
</file>

<file path=ppt/tags/tag396.xml><?xml version="1.0" encoding="utf-8"?>
<p:tagLst xmlns:p="http://schemas.openxmlformats.org/presentationml/2006/main">
  <p:tag name="AS_UNIQUEID" val="971"/>
</p:tagLst>
</file>

<file path=ppt/tags/tag397.xml><?xml version="1.0" encoding="utf-8"?>
<p:tagLst xmlns:p="http://schemas.openxmlformats.org/presentationml/2006/main">
  <p:tag name="AS_UNIQUEID" val="972"/>
</p:tagLst>
</file>

<file path=ppt/tags/tag398.xml><?xml version="1.0" encoding="utf-8"?>
<p:tagLst xmlns:p="http://schemas.openxmlformats.org/presentationml/2006/main">
  <p:tag name="AS_UNIQUEID" val="973"/>
</p:tagLst>
</file>

<file path=ppt/tags/tag399.xml><?xml version="1.0" encoding="utf-8"?>
<p:tagLst xmlns:p="http://schemas.openxmlformats.org/presentationml/2006/main">
  <p:tag name="AS_UNIQUEID" val="974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AS_UNIQUEID" val="975"/>
</p:tagLst>
</file>

<file path=ppt/tags/tag401.xml><?xml version="1.0" encoding="utf-8"?>
<p:tagLst xmlns:p="http://schemas.openxmlformats.org/presentationml/2006/main">
  <p:tag name="AS_UNIQUEID" val="976"/>
</p:tagLst>
</file>

<file path=ppt/tags/tag402.xml><?xml version="1.0" encoding="utf-8"?>
<p:tagLst xmlns:p="http://schemas.openxmlformats.org/presentationml/2006/main">
  <p:tag name="AS_UNIQUEID" val="977"/>
</p:tagLst>
</file>

<file path=ppt/tags/tag403.xml><?xml version="1.0" encoding="utf-8"?>
<p:tagLst xmlns:p="http://schemas.openxmlformats.org/presentationml/2006/main">
  <p:tag name="AS_UNIQUEID" val="978"/>
</p:tagLst>
</file>

<file path=ppt/tags/tag404.xml><?xml version="1.0" encoding="utf-8"?>
<p:tagLst xmlns:p="http://schemas.openxmlformats.org/presentationml/2006/main">
  <p:tag name="AS_UNIQUEID" val="979"/>
</p:tagLst>
</file>

<file path=ppt/tags/tag405.xml><?xml version="1.0" encoding="utf-8"?>
<p:tagLst xmlns:p="http://schemas.openxmlformats.org/presentationml/2006/main">
  <p:tag name="AS_UNIQUEID" val="980"/>
</p:tagLst>
</file>

<file path=ppt/tags/tag406.xml><?xml version="1.0" encoding="utf-8"?>
<p:tagLst xmlns:p="http://schemas.openxmlformats.org/presentationml/2006/main">
  <p:tag name="AS_UNIQUEID" val="981"/>
</p:tagLst>
</file>

<file path=ppt/tags/tag407.xml><?xml version="1.0" encoding="utf-8"?>
<p:tagLst xmlns:p="http://schemas.openxmlformats.org/presentationml/2006/main">
  <p:tag name="AS_UNIQUEID" val="982"/>
</p:tagLst>
</file>

<file path=ppt/tags/tag408.xml><?xml version="1.0" encoding="utf-8"?>
<p:tagLst xmlns:p="http://schemas.openxmlformats.org/presentationml/2006/main">
  <p:tag name="AS_UNIQUEID" val="983"/>
</p:tagLst>
</file>

<file path=ppt/tags/tag409.xml><?xml version="1.0" encoding="utf-8"?>
<p:tagLst xmlns:p="http://schemas.openxmlformats.org/presentationml/2006/main">
  <p:tag name="AS_UNIQUEID" val="984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AS_UNIQUEID" val="985"/>
</p:tagLst>
</file>

<file path=ppt/tags/tag411.xml><?xml version="1.0" encoding="utf-8"?>
<p:tagLst xmlns:p="http://schemas.openxmlformats.org/presentationml/2006/main">
  <p:tag name="AS_UNIQUEID" val="986"/>
</p:tagLst>
</file>

<file path=ppt/tags/tag412.xml><?xml version="1.0" encoding="utf-8"?>
<p:tagLst xmlns:p="http://schemas.openxmlformats.org/presentationml/2006/main">
  <p:tag name="AS_UNIQUEID" val="987"/>
</p:tagLst>
</file>

<file path=ppt/tags/tag413.xml><?xml version="1.0" encoding="utf-8"?>
<p:tagLst xmlns:p="http://schemas.openxmlformats.org/presentationml/2006/main">
  <p:tag name="AS_UNIQUEID" val="988"/>
</p:tagLst>
</file>

<file path=ppt/tags/tag414.xml><?xml version="1.0" encoding="utf-8"?>
<p:tagLst xmlns:p="http://schemas.openxmlformats.org/presentationml/2006/main">
  <p:tag name="AS_UNIQUEID" val="989"/>
</p:tagLst>
</file>

<file path=ppt/tags/tag415.xml><?xml version="1.0" encoding="utf-8"?>
<p:tagLst xmlns:p="http://schemas.openxmlformats.org/presentationml/2006/main">
  <p:tag name="AS_UNIQUEID" val="990"/>
</p:tagLst>
</file>

<file path=ppt/tags/tag416.xml><?xml version="1.0" encoding="utf-8"?>
<p:tagLst xmlns:p="http://schemas.openxmlformats.org/presentationml/2006/main">
  <p:tag name="AS_UNIQUEID" val="991"/>
</p:tagLst>
</file>

<file path=ppt/tags/tag417.xml><?xml version="1.0" encoding="utf-8"?>
<p:tagLst xmlns:p="http://schemas.openxmlformats.org/presentationml/2006/main">
  <p:tag name="AS_UNIQUEID" val="992"/>
</p:tagLst>
</file>

<file path=ppt/tags/tag418.xml><?xml version="1.0" encoding="utf-8"?>
<p:tagLst xmlns:p="http://schemas.openxmlformats.org/presentationml/2006/main">
  <p:tag name="AS_UNIQUEID" val="993"/>
</p:tagLst>
</file>

<file path=ppt/tags/tag419.xml><?xml version="1.0" encoding="utf-8"?>
<p:tagLst xmlns:p="http://schemas.openxmlformats.org/presentationml/2006/main">
  <p:tag name="AS_UNIQUEID" val="99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AS_UNIQUEID" val="995"/>
</p:tagLst>
</file>

<file path=ppt/tags/tag421.xml><?xml version="1.0" encoding="utf-8"?>
<p:tagLst xmlns:p="http://schemas.openxmlformats.org/presentationml/2006/main">
  <p:tag name="AS_UNIQUEID" val="996"/>
</p:tagLst>
</file>

<file path=ppt/tags/tag422.xml><?xml version="1.0" encoding="utf-8"?>
<p:tagLst xmlns:p="http://schemas.openxmlformats.org/presentationml/2006/main">
  <p:tag name="AS_UNIQUEID" val="997"/>
</p:tagLst>
</file>

<file path=ppt/tags/tag423.xml><?xml version="1.0" encoding="utf-8"?>
<p:tagLst xmlns:p="http://schemas.openxmlformats.org/presentationml/2006/main">
  <p:tag name="AS_UNIQUEID" val="998"/>
</p:tagLst>
</file>

<file path=ppt/tags/tag424.xml><?xml version="1.0" encoding="utf-8"?>
<p:tagLst xmlns:p="http://schemas.openxmlformats.org/presentationml/2006/main">
  <p:tag name="AS_UNIQUEID" val="999"/>
</p:tagLst>
</file>

<file path=ppt/tags/tag425.xml><?xml version="1.0" encoding="utf-8"?>
<p:tagLst xmlns:p="http://schemas.openxmlformats.org/presentationml/2006/main">
  <p:tag name="AS_UNIQUEID" val="1000"/>
</p:tagLst>
</file>

<file path=ppt/tags/tag426.xml><?xml version="1.0" encoding="utf-8"?>
<p:tagLst xmlns:p="http://schemas.openxmlformats.org/presentationml/2006/main">
  <p:tag name="AS_UNIQUEID" val="1001"/>
</p:tagLst>
</file>

<file path=ppt/tags/tag427.xml><?xml version="1.0" encoding="utf-8"?>
<p:tagLst xmlns:p="http://schemas.openxmlformats.org/presentationml/2006/main">
  <p:tag name="AS_UNIQUEID" val="1002"/>
</p:tagLst>
</file>

<file path=ppt/tags/tag428.xml><?xml version="1.0" encoding="utf-8"?>
<p:tagLst xmlns:p="http://schemas.openxmlformats.org/presentationml/2006/main">
  <p:tag name="AS_UNIQUEID" val="1003"/>
</p:tagLst>
</file>

<file path=ppt/tags/tag429.xml><?xml version="1.0" encoding="utf-8"?>
<p:tagLst xmlns:p="http://schemas.openxmlformats.org/presentationml/2006/main">
  <p:tag name="AS_UNIQUEID" val="1004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AS_UNIQUEID" val="1005"/>
</p:tagLst>
</file>

<file path=ppt/tags/tag431.xml><?xml version="1.0" encoding="utf-8"?>
<p:tagLst xmlns:p="http://schemas.openxmlformats.org/presentationml/2006/main">
  <p:tag name="AS_UNIQUEID" val="1006"/>
</p:tagLst>
</file>

<file path=ppt/tags/tag432.xml><?xml version="1.0" encoding="utf-8"?>
<p:tagLst xmlns:p="http://schemas.openxmlformats.org/presentationml/2006/main">
  <p:tag name="AS_UNIQUEID" val="1007"/>
</p:tagLst>
</file>

<file path=ppt/tags/tag433.xml><?xml version="1.0" encoding="utf-8"?>
<p:tagLst xmlns:p="http://schemas.openxmlformats.org/presentationml/2006/main">
  <p:tag name="AS_UNIQUEID" val="1008"/>
</p:tagLst>
</file>

<file path=ppt/tags/tag434.xml><?xml version="1.0" encoding="utf-8"?>
<p:tagLst xmlns:p="http://schemas.openxmlformats.org/presentationml/2006/main">
  <p:tag name="AS_UNIQUEID" val="1009"/>
</p:tagLst>
</file>

<file path=ppt/tags/tag435.xml><?xml version="1.0" encoding="utf-8"?>
<p:tagLst xmlns:p="http://schemas.openxmlformats.org/presentationml/2006/main">
  <p:tag name="AS_UNIQUEID" val="1010"/>
</p:tagLst>
</file>

<file path=ppt/tags/tag436.xml><?xml version="1.0" encoding="utf-8"?>
<p:tagLst xmlns:p="http://schemas.openxmlformats.org/presentationml/2006/main">
  <p:tag name="AS_UNIQUEID" val="1011"/>
</p:tagLst>
</file>

<file path=ppt/tags/tag437.xml><?xml version="1.0" encoding="utf-8"?>
<p:tagLst xmlns:p="http://schemas.openxmlformats.org/presentationml/2006/main">
  <p:tag name="AS_UNIQUEID" val="1012"/>
</p:tagLst>
</file>

<file path=ppt/tags/tag438.xml><?xml version="1.0" encoding="utf-8"?>
<p:tagLst xmlns:p="http://schemas.openxmlformats.org/presentationml/2006/main">
  <p:tag name="AS_UNIQUEID" val="1013"/>
</p:tagLst>
</file>

<file path=ppt/tags/tag439.xml><?xml version="1.0" encoding="utf-8"?>
<p:tagLst xmlns:p="http://schemas.openxmlformats.org/presentationml/2006/main">
  <p:tag name="AS_UNIQUEID" val="1014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AS_UNIQUEID" val="1015"/>
</p:tagLst>
</file>

<file path=ppt/tags/tag441.xml><?xml version="1.0" encoding="utf-8"?>
<p:tagLst xmlns:p="http://schemas.openxmlformats.org/presentationml/2006/main">
  <p:tag name="AS_UNIQUEID" val="1016"/>
</p:tagLst>
</file>

<file path=ppt/tags/tag442.xml><?xml version="1.0" encoding="utf-8"?>
<p:tagLst xmlns:p="http://schemas.openxmlformats.org/presentationml/2006/main">
  <p:tag name="AS_UNIQUEID" val="1017"/>
</p:tagLst>
</file>

<file path=ppt/tags/tag443.xml><?xml version="1.0" encoding="utf-8"?>
<p:tagLst xmlns:p="http://schemas.openxmlformats.org/presentationml/2006/main">
  <p:tag name="AS_UNIQUEID" val="1018"/>
</p:tagLst>
</file>

<file path=ppt/tags/tag444.xml><?xml version="1.0" encoding="utf-8"?>
<p:tagLst xmlns:p="http://schemas.openxmlformats.org/presentationml/2006/main">
  <p:tag name="AS_UNIQUEID" val="1019"/>
</p:tagLst>
</file>

<file path=ppt/tags/tag445.xml><?xml version="1.0" encoding="utf-8"?>
<p:tagLst xmlns:p="http://schemas.openxmlformats.org/presentationml/2006/main">
  <p:tag name="AS_UNIQUEID" val="1020"/>
</p:tagLst>
</file>

<file path=ppt/tags/tag446.xml><?xml version="1.0" encoding="utf-8"?>
<p:tagLst xmlns:p="http://schemas.openxmlformats.org/presentationml/2006/main">
  <p:tag name="AS_UNIQUEID" val="1021"/>
</p:tagLst>
</file>

<file path=ppt/tags/tag447.xml><?xml version="1.0" encoding="utf-8"?>
<p:tagLst xmlns:p="http://schemas.openxmlformats.org/presentationml/2006/main">
  <p:tag name="AS_UNIQUEID" val="1022"/>
</p:tagLst>
</file>

<file path=ppt/tags/tag448.xml><?xml version="1.0" encoding="utf-8"?>
<p:tagLst xmlns:p="http://schemas.openxmlformats.org/presentationml/2006/main">
  <p:tag name="AS_UNIQUEID" val="1023"/>
</p:tagLst>
</file>

<file path=ppt/tags/tag449.xml><?xml version="1.0" encoding="utf-8"?>
<p:tagLst xmlns:p="http://schemas.openxmlformats.org/presentationml/2006/main">
  <p:tag name="AS_UNIQUEID" val="1024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AS_UNIQUEID" val="1025"/>
</p:tagLst>
</file>

<file path=ppt/tags/tag451.xml><?xml version="1.0" encoding="utf-8"?>
<p:tagLst xmlns:p="http://schemas.openxmlformats.org/presentationml/2006/main">
  <p:tag name="AS_UNIQUEID" val="1026"/>
</p:tagLst>
</file>

<file path=ppt/tags/tag452.xml><?xml version="1.0" encoding="utf-8"?>
<p:tagLst xmlns:p="http://schemas.openxmlformats.org/presentationml/2006/main">
  <p:tag name="AS_UNIQUEID" val="1027"/>
</p:tagLst>
</file>

<file path=ppt/tags/tag453.xml><?xml version="1.0" encoding="utf-8"?>
<p:tagLst xmlns:p="http://schemas.openxmlformats.org/presentationml/2006/main">
  <p:tag name="AS_UNIQUEID" val="1028"/>
</p:tagLst>
</file>

<file path=ppt/tags/tag454.xml><?xml version="1.0" encoding="utf-8"?>
<p:tagLst xmlns:p="http://schemas.openxmlformats.org/presentationml/2006/main">
  <p:tag name="AS_UNIQUEID" val="1029"/>
</p:tagLst>
</file>

<file path=ppt/tags/tag455.xml><?xml version="1.0" encoding="utf-8"?>
<p:tagLst xmlns:p="http://schemas.openxmlformats.org/presentationml/2006/main">
  <p:tag name="AS_UNIQUEID" val="1030"/>
</p:tagLst>
</file>

<file path=ppt/tags/tag456.xml><?xml version="1.0" encoding="utf-8"?>
<p:tagLst xmlns:p="http://schemas.openxmlformats.org/presentationml/2006/main">
  <p:tag name="AS_UNIQUEID" val="1031"/>
</p:tagLst>
</file>

<file path=ppt/tags/tag457.xml><?xml version="1.0" encoding="utf-8"?>
<p:tagLst xmlns:p="http://schemas.openxmlformats.org/presentationml/2006/main">
  <p:tag name="AS_UNIQUEID" val="1032"/>
</p:tagLst>
</file>

<file path=ppt/tags/tag458.xml><?xml version="1.0" encoding="utf-8"?>
<p:tagLst xmlns:p="http://schemas.openxmlformats.org/presentationml/2006/main">
  <p:tag name="AS_UNIQUEID" val="1033"/>
</p:tagLst>
</file>

<file path=ppt/tags/tag459.xml><?xml version="1.0" encoding="utf-8"?>
<p:tagLst xmlns:p="http://schemas.openxmlformats.org/presentationml/2006/main">
  <p:tag name="AS_UNIQUEID" val="1034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AS_UNIQUEID" val="1035"/>
</p:tagLst>
</file>

<file path=ppt/tags/tag461.xml><?xml version="1.0" encoding="utf-8"?>
<p:tagLst xmlns:p="http://schemas.openxmlformats.org/presentationml/2006/main">
  <p:tag name="AS_UNIQUEID" val="1036"/>
</p:tagLst>
</file>

<file path=ppt/tags/tag462.xml><?xml version="1.0" encoding="utf-8"?>
<p:tagLst xmlns:p="http://schemas.openxmlformats.org/presentationml/2006/main">
  <p:tag name="AS_UNIQUEID" val="1037"/>
</p:tagLst>
</file>

<file path=ppt/tags/tag463.xml><?xml version="1.0" encoding="utf-8"?>
<p:tagLst xmlns:p="http://schemas.openxmlformats.org/presentationml/2006/main">
  <p:tag name="AS_UNIQUEID" val="1038"/>
</p:tagLst>
</file>

<file path=ppt/tags/tag464.xml><?xml version="1.0" encoding="utf-8"?>
<p:tagLst xmlns:p="http://schemas.openxmlformats.org/presentationml/2006/main">
  <p:tag name="AS_UNIQUEID" val="1039"/>
</p:tagLst>
</file>

<file path=ppt/tags/tag465.xml><?xml version="1.0" encoding="utf-8"?>
<p:tagLst xmlns:p="http://schemas.openxmlformats.org/presentationml/2006/main">
  <p:tag name="AS_UNIQUEID" val="1040"/>
</p:tagLst>
</file>

<file path=ppt/tags/tag466.xml><?xml version="1.0" encoding="utf-8"?>
<p:tagLst xmlns:p="http://schemas.openxmlformats.org/presentationml/2006/main">
  <p:tag name="AS_UNIQUEID" val="1041"/>
</p:tagLst>
</file>

<file path=ppt/tags/tag467.xml><?xml version="1.0" encoding="utf-8"?>
<p:tagLst xmlns:p="http://schemas.openxmlformats.org/presentationml/2006/main">
  <p:tag name="AS_UNIQUEID" val="1042"/>
</p:tagLst>
</file>

<file path=ppt/tags/tag468.xml><?xml version="1.0" encoding="utf-8"?>
<p:tagLst xmlns:p="http://schemas.openxmlformats.org/presentationml/2006/main">
  <p:tag name="AS_UNIQUEID" val="1043"/>
</p:tagLst>
</file>

<file path=ppt/tags/tag469.xml><?xml version="1.0" encoding="utf-8"?>
<p:tagLst xmlns:p="http://schemas.openxmlformats.org/presentationml/2006/main">
  <p:tag name="AS_UNIQUEID" val="1044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AS_UNIQUEID" val="1045"/>
</p:tagLst>
</file>

<file path=ppt/tags/tag471.xml><?xml version="1.0" encoding="utf-8"?>
<p:tagLst xmlns:p="http://schemas.openxmlformats.org/presentationml/2006/main">
  <p:tag name="AS_UNIQUEID" val="1046"/>
</p:tagLst>
</file>

<file path=ppt/tags/tag472.xml><?xml version="1.0" encoding="utf-8"?>
<p:tagLst xmlns:p="http://schemas.openxmlformats.org/presentationml/2006/main">
  <p:tag name="AS_UNIQUEID" val="1047"/>
</p:tagLst>
</file>

<file path=ppt/tags/tag473.xml><?xml version="1.0" encoding="utf-8"?>
<p:tagLst xmlns:p="http://schemas.openxmlformats.org/presentationml/2006/main">
  <p:tag name="AS_UNIQUEID" val="1048"/>
</p:tagLst>
</file>

<file path=ppt/tags/tag474.xml><?xml version="1.0" encoding="utf-8"?>
<p:tagLst xmlns:p="http://schemas.openxmlformats.org/presentationml/2006/main">
  <p:tag name="AS_UNIQUEID" val="1049"/>
</p:tagLst>
</file>

<file path=ppt/tags/tag475.xml><?xml version="1.0" encoding="utf-8"?>
<p:tagLst xmlns:p="http://schemas.openxmlformats.org/presentationml/2006/main">
  <p:tag name="AS_UNIQUEID" val="1050"/>
</p:tagLst>
</file>

<file path=ppt/tags/tag476.xml><?xml version="1.0" encoding="utf-8"?>
<p:tagLst xmlns:p="http://schemas.openxmlformats.org/presentationml/2006/main">
  <p:tag name="AS_UNIQUEID" val="1051"/>
</p:tagLst>
</file>

<file path=ppt/tags/tag477.xml><?xml version="1.0" encoding="utf-8"?>
<p:tagLst xmlns:p="http://schemas.openxmlformats.org/presentationml/2006/main">
  <p:tag name="AS_UNIQUEID" val="1052"/>
</p:tagLst>
</file>

<file path=ppt/tags/tag478.xml><?xml version="1.0" encoding="utf-8"?>
<p:tagLst xmlns:p="http://schemas.openxmlformats.org/presentationml/2006/main">
  <p:tag name="AS_UNIQUEID" val="1053"/>
</p:tagLst>
</file>

<file path=ppt/tags/tag479.xml><?xml version="1.0" encoding="utf-8"?>
<p:tagLst xmlns:p="http://schemas.openxmlformats.org/presentationml/2006/main">
  <p:tag name="AS_UNIQUEID" val="1054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AS_UNIQUEID" val="1055"/>
</p:tagLst>
</file>

<file path=ppt/tags/tag481.xml><?xml version="1.0" encoding="utf-8"?>
<p:tagLst xmlns:p="http://schemas.openxmlformats.org/presentationml/2006/main">
  <p:tag name="AS_UNIQUEID" val="1056"/>
</p:tagLst>
</file>

<file path=ppt/tags/tag482.xml><?xml version="1.0" encoding="utf-8"?>
<p:tagLst xmlns:p="http://schemas.openxmlformats.org/presentationml/2006/main">
  <p:tag name="AS_UNIQUEID" val="1057"/>
</p:tagLst>
</file>

<file path=ppt/tags/tag483.xml><?xml version="1.0" encoding="utf-8"?>
<p:tagLst xmlns:p="http://schemas.openxmlformats.org/presentationml/2006/main">
  <p:tag name="AS_UNIQUEID" val="1058"/>
</p:tagLst>
</file>

<file path=ppt/tags/tag484.xml><?xml version="1.0" encoding="utf-8"?>
<p:tagLst xmlns:p="http://schemas.openxmlformats.org/presentationml/2006/main">
  <p:tag name="AS_UNIQUEID" val="1059"/>
</p:tagLst>
</file>

<file path=ppt/tags/tag485.xml><?xml version="1.0" encoding="utf-8"?>
<p:tagLst xmlns:p="http://schemas.openxmlformats.org/presentationml/2006/main">
  <p:tag name="AS_UNIQUEID" val="1060"/>
</p:tagLst>
</file>

<file path=ppt/tags/tag486.xml><?xml version="1.0" encoding="utf-8"?>
<p:tagLst xmlns:p="http://schemas.openxmlformats.org/presentationml/2006/main">
  <p:tag name="AS_UNIQUEID" val="1061"/>
</p:tagLst>
</file>

<file path=ppt/tags/tag487.xml><?xml version="1.0" encoding="utf-8"?>
<p:tagLst xmlns:p="http://schemas.openxmlformats.org/presentationml/2006/main">
  <p:tag name="AS_UNIQUEID" val="1062"/>
</p:tagLst>
</file>

<file path=ppt/tags/tag488.xml><?xml version="1.0" encoding="utf-8"?>
<p:tagLst xmlns:p="http://schemas.openxmlformats.org/presentationml/2006/main">
  <p:tag name="AS_UNIQUEID" val="1063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AS_UNIQUEID" val="1071"/>
</p:tagLst>
</file>

<file path=ppt/tags/tag491.xml><?xml version="1.0" encoding="utf-8"?>
<p:tagLst xmlns:p="http://schemas.openxmlformats.org/presentationml/2006/main">
  <p:tag name="AS_UNIQUEID" val="1072"/>
</p:tagLst>
</file>

<file path=ppt/tags/tag492.xml><?xml version="1.0" encoding="utf-8"?>
<p:tagLst xmlns:p="http://schemas.openxmlformats.org/presentationml/2006/main">
  <p:tag name="AS_UNIQUEID" val="1073"/>
</p:tagLst>
</file>

<file path=ppt/tags/tag493.xml><?xml version="1.0" encoding="utf-8"?>
<p:tagLst xmlns:p="http://schemas.openxmlformats.org/presentationml/2006/main">
  <p:tag name="AS_UNIQUEID" val="1074"/>
</p:tagLst>
</file>

<file path=ppt/tags/tag494.xml><?xml version="1.0" encoding="utf-8"?>
<p:tagLst xmlns:p="http://schemas.openxmlformats.org/presentationml/2006/main">
  <p:tag name="AS_UNIQUEID" val="1075"/>
</p:tagLst>
</file>

<file path=ppt/tags/tag495.xml><?xml version="1.0" encoding="utf-8"?>
<p:tagLst xmlns:p="http://schemas.openxmlformats.org/presentationml/2006/main">
  <p:tag name="AS_UNIQUEID" val="1076"/>
</p:tagLst>
</file>

<file path=ppt/tags/tag496.xml><?xml version="1.0" encoding="utf-8"?>
<p:tagLst xmlns:p="http://schemas.openxmlformats.org/presentationml/2006/main">
  <p:tag name="AS_UNIQUEID" val="1077"/>
</p:tagLst>
</file>

<file path=ppt/tags/tag497.xml><?xml version="1.0" encoding="utf-8"?>
<p:tagLst xmlns:p="http://schemas.openxmlformats.org/presentationml/2006/main">
  <p:tag name="AS_UNIQUEID" val="1078"/>
</p:tagLst>
</file>

<file path=ppt/tags/tag498.xml><?xml version="1.0" encoding="utf-8"?>
<p:tagLst xmlns:p="http://schemas.openxmlformats.org/presentationml/2006/main">
  <p:tag name="AS_UNIQUEID" val="1079"/>
</p:tagLst>
</file>

<file path=ppt/tags/tag499.xml><?xml version="1.0" encoding="utf-8"?>
<p:tagLst xmlns:p="http://schemas.openxmlformats.org/presentationml/2006/main">
  <p:tag name="AS_UNIQUEID" val="108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AS_UNIQUEID" val="1081"/>
</p:tagLst>
</file>

<file path=ppt/tags/tag501.xml><?xml version="1.0" encoding="utf-8"?>
<p:tagLst xmlns:p="http://schemas.openxmlformats.org/presentationml/2006/main">
  <p:tag name="AS_UNIQUEID" val="1082"/>
</p:tagLst>
</file>

<file path=ppt/tags/tag502.xml><?xml version="1.0" encoding="utf-8"?>
<p:tagLst xmlns:p="http://schemas.openxmlformats.org/presentationml/2006/main">
  <p:tag name="AS_UNIQUEID" val="1083"/>
</p:tagLst>
</file>

<file path=ppt/tags/tag503.xml><?xml version="1.0" encoding="utf-8"?>
<p:tagLst xmlns:p="http://schemas.openxmlformats.org/presentationml/2006/main">
  <p:tag name="AS_UNIQUEID" val="1084"/>
</p:tagLst>
</file>

<file path=ppt/tags/tag504.xml><?xml version="1.0" encoding="utf-8"?>
<p:tagLst xmlns:p="http://schemas.openxmlformats.org/presentationml/2006/main">
  <p:tag name="AS_UNIQUEID" val="1085"/>
</p:tagLst>
</file>

<file path=ppt/tags/tag505.xml><?xml version="1.0" encoding="utf-8"?>
<p:tagLst xmlns:p="http://schemas.openxmlformats.org/presentationml/2006/main">
  <p:tag name="AS_UNIQUEID" val="1086"/>
</p:tagLst>
</file>

<file path=ppt/tags/tag506.xml><?xml version="1.0" encoding="utf-8"?>
<p:tagLst xmlns:p="http://schemas.openxmlformats.org/presentationml/2006/main">
  <p:tag name="AS_UNIQUEID" val="1087"/>
</p:tagLst>
</file>

<file path=ppt/tags/tag507.xml><?xml version="1.0" encoding="utf-8"?>
<p:tagLst xmlns:p="http://schemas.openxmlformats.org/presentationml/2006/main">
  <p:tag name="AS_UNIQUEID" val="1088"/>
</p:tagLst>
</file>

<file path=ppt/tags/tag508.xml><?xml version="1.0" encoding="utf-8"?>
<p:tagLst xmlns:p="http://schemas.openxmlformats.org/presentationml/2006/main">
  <p:tag name="AS_UNIQUEID" val="1089"/>
</p:tagLst>
</file>

<file path=ppt/tags/tag509.xml><?xml version="1.0" encoding="utf-8"?>
<p:tagLst xmlns:p="http://schemas.openxmlformats.org/presentationml/2006/main">
  <p:tag name="AS_UNIQUEID" val="1090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AS_UNIQUEID" val="1091"/>
</p:tagLst>
</file>

<file path=ppt/tags/tag511.xml><?xml version="1.0" encoding="utf-8"?>
<p:tagLst xmlns:p="http://schemas.openxmlformats.org/presentationml/2006/main">
  <p:tag name="AS_UNIQUEID" val="1092"/>
</p:tagLst>
</file>

<file path=ppt/tags/tag512.xml><?xml version="1.0" encoding="utf-8"?>
<p:tagLst xmlns:p="http://schemas.openxmlformats.org/presentationml/2006/main">
  <p:tag name="AS_UNIQUEID" val="1093"/>
</p:tagLst>
</file>

<file path=ppt/tags/tag513.xml><?xml version="1.0" encoding="utf-8"?>
<p:tagLst xmlns:p="http://schemas.openxmlformats.org/presentationml/2006/main">
  <p:tag name="AS_UNIQUEID" val="1094"/>
</p:tagLst>
</file>

<file path=ppt/tags/tag514.xml><?xml version="1.0" encoding="utf-8"?>
<p:tagLst xmlns:p="http://schemas.openxmlformats.org/presentationml/2006/main">
  <p:tag name="AS_UNIQUEID" val="1095"/>
</p:tagLst>
</file>

<file path=ppt/tags/tag515.xml><?xml version="1.0" encoding="utf-8"?>
<p:tagLst xmlns:p="http://schemas.openxmlformats.org/presentationml/2006/main">
  <p:tag name="AS_UNIQUEID" val="1096"/>
</p:tagLst>
</file>

<file path=ppt/tags/tag516.xml><?xml version="1.0" encoding="utf-8"?>
<p:tagLst xmlns:p="http://schemas.openxmlformats.org/presentationml/2006/main">
  <p:tag name="AS_UNIQUEID" val="1097"/>
</p:tagLst>
</file>

<file path=ppt/tags/tag517.xml><?xml version="1.0" encoding="utf-8"?>
<p:tagLst xmlns:p="http://schemas.openxmlformats.org/presentationml/2006/main">
  <p:tag name="AS_UNIQUEID" val="1098"/>
</p:tagLst>
</file>

<file path=ppt/tags/tag518.xml><?xml version="1.0" encoding="utf-8"?>
<p:tagLst xmlns:p="http://schemas.openxmlformats.org/presentationml/2006/main">
  <p:tag name="AS_UNIQUEID" val="1099"/>
</p:tagLst>
</file>

<file path=ppt/tags/tag519.xml><?xml version="1.0" encoding="utf-8"?>
<p:tagLst xmlns:p="http://schemas.openxmlformats.org/presentationml/2006/main">
  <p:tag name="AS_UNIQUEID" val="1100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AS_UNIQUEID" val="1101"/>
</p:tagLst>
</file>

<file path=ppt/tags/tag521.xml><?xml version="1.0" encoding="utf-8"?>
<p:tagLst xmlns:p="http://schemas.openxmlformats.org/presentationml/2006/main">
  <p:tag name="AS_UNIQUEID" val="1102"/>
</p:tagLst>
</file>

<file path=ppt/tags/tag522.xml><?xml version="1.0" encoding="utf-8"?>
<p:tagLst xmlns:p="http://schemas.openxmlformats.org/presentationml/2006/main">
  <p:tag name="AS_UNIQUEID" val="1103"/>
</p:tagLst>
</file>

<file path=ppt/tags/tag523.xml><?xml version="1.0" encoding="utf-8"?>
<p:tagLst xmlns:p="http://schemas.openxmlformats.org/presentationml/2006/main">
  <p:tag name="AS_UNIQUEID" val="1104"/>
</p:tagLst>
</file>

<file path=ppt/tags/tag524.xml><?xml version="1.0" encoding="utf-8"?>
<p:tagLst xmlns:p="http://schemas.openxmlformats.org/presentationml/2006/main">
  <p:tag name="AS_UNIQUEID" val="1105"/>
</p:tagLst>
</file>

<file path=ppt/tags/tag525.xml><?xml version="1.0" encoding="utf-8"?>
<p:tagLst xmlns:p="http://schemas.openxmlformats.org/presentationml/2006/main">
  <p:tag name="AS_UNIQUEID" val="1106"/>
</p:tagLst>
</file>

<file path=ppt/tags/tag526.xml><?xml version="1.0" encoding="utf-8"?>
<p:tagLst xmlns:p="http://schemas.openxmlformats.org/presentationml/2006/main">
  <p:tag name="AS_UNIQUEID" val="1107"/>
</p:tagLst>
</file>

<file path=ppt/tags/tag527.xml><?xml version="1.0" encoding="utf-8"?>
<p:tagLst xmlns:p="http://schemas.openxmlformats.org/presentationml/2006/main">
  <p:tag name="AS_UNIQUEID" val="1108"/>
</p:tagLst>
</file>

<file path=ppt/tags/tag528.xml><?xml version="1.0" encoding="utf-8"?>
<p:tagLst xmlns:p="http://schemas.openxmlformats.org/presentationml/2006/main">
  <p:tag name="AS_UNIQUEID" val="1109"/>
</p:tagLst>
</file>

<file path=ppt/tags/tag529.xml><?xml version="1.0" encoding="utf-8"?>
<p:tagLst xmlns:p="http://schemas.openxmlformats.org/presentationml/2006/main">
  <p:tag name="AS_UNIQUEID" val="1110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AS_UNIQUEID" val="1111"/>
</p:tagLst>
</file>

<file path=ppt/tags/tag531.xml><?xml version="1.0" encoding="utf-8"?>
<p:tagLst xmlns:p="http://schemas.openxmlformats.org/presentationml/2006/main">
  <p:tag name="AS_UNIQUEID" val="1112"/>
</p:tagLst>
</file>

<file path=ppt/tags/tag532.xml><?xml version="1.0" encoding="utf-8"?>
<p:tagLst xmlns:p="http://schemas.openxmlformats.org/presentationml/2006/main">
  <p:tag name="AS_UNIQUEID" val="1113"/>
</p:tagLst>
</file>

<file path=ppt/tags/tag533.xml><?xml version="1.0" encoding="utf-8"?>
<p:tagLst xmlns:p="http://schemas.openxmlformats.org/presentationml/2006/main">
  <p:tag name="AS_UNIQUEID" val="1114"/>
</p:tagLst>
</file>

<file path=ppt/tags/tag534.xml><?xml version="1.0" encoding="utf-8"?>
<p:tagLst xmlns:p="http://schemas.openxmlformats.org/presentationml/2006/main">
  <p:tag name="AS_UNIQUEID" val="1115"/>
</p:tagLst>
</file>

<file path=ppt/tags/tag535.xml><?xml version="1.0" encoding="utf-8"?>
<p:tagLst xmlns:p="http://schemas.openxmlformats.org/presentationml/2006/main">
  <p:tag name="AS_UNIQUEID" val="1116"/>
</p:tagLst>
</file>

<file path=ppt/tags/tag536.xml><?xml version="1.0" encoding="utf-8"?>
<p:tagLst xmlns:p="http://schemas.openxmlformats.org/presentationml/2006/main">
  <p:tag name="AS_UNIQUEID" val="1117"/>
</p:tagLst>
</file>

<file path=ppt/tags/tag537.xml><?xml version="1.0" encoding="utf-8"?>
<p:tagLst xmlns:p="http://schemas.openxmlformats.org/presentationml/2006/main">
  <p:tag name="AS_UNIQUEID" val="1118"/>
</p:tagLst>
</file>

<file path=ppt/tags/tag538.xml><?xml version="1.0" encoding="utf-8"?>
<p:tagLst xmlns:p="http://schemas.openxmlformats.org/presentationml/2006/main">
  <p:tag name="AS_UNIQUEID" val="1119"/>
</p:tagLst>
</file>

<file path=ppt/tags/tag539.xml><?xml version="1.0" encoding="utf-8"?>
<p:tagLst xmlns:p="http://schemas.openxmlformats.org/presentationml/2006/main">
  <p:tag name="AS_UNIQUEID" val="1120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AS_UNIQUEID" val="1121"/>
</p:tagLst>
</file>

<file path=ppt/tags/tag541.xml><?xml version="1.0" encoding="utf-8"?>
<p:tagLst xmlns:p="http://schemas.openxmlformats.org/presentationml/2006/main">
  <p:tag name="AS_UNIQUEID" val="1122"/>
</p:tagLst>
</file>

<file path=ppt/tags/tag542.xml><?xml version="1.0" encoding="utf-8"?>
<p:tagLst xmlns:p="http://schemas.openxmlformats.org/presentationml/2006/main">
  <p:tag name="AS_UNIQUEID" val="1123"/>
</p:tagLst>
</file>

<file path=ppt/tags/tag543.xml><?xml version="1.0" encoding="utf-8"?>
<p:tagLst xmlns:p="http://schemas.openxmlformats.org/presentationml/2006/main">
  <p:tag name="AS_UNIQUEID" val="1124"/>
</p:tagLst>
</file>

<file path=ppt/tags/tag544.xml><?xml version="1.0" encoding="utf-8"?>
<p:tagLst xmlns:p="http://schemas.openxmlformats.org/presentationml/2006/main">
  <p:tag name="AS_UNIQUEID" val="1125"/>
</p:tagLst>
</file>

<file path=ppt/tags/tag545.xml><?xml version="1.0" encoding="utf-8"?>
<p:tagLst xmlns:p="http://schemas.openxmlformats.org/presentationml/2006/main">
  <p:tag name="AS_UNIQUEID" val="1126"/>
</p:tagLst>
</file>

<file path=ppt/tags/tag546.xml><?xml version="1.0" encoding="utf-8"?>
<p:tagLst xmlns:p="http://schemas.openxmlformats.org/presentationml/2006/main">
  <p:tag name="AS_UNIQUEID" val="1127"/>
</p:tagLst>
</file>

<file path=ppt/tags/tag547.xml><?xml version="1.0" encoding="utf-8"?>
<p:tagLst xmlns:p="http://schemas.openxmlformats.org/presentationml/2006/main">
  <p:tag name="AS_UNIQUEID" val="1128"/>
</p:tagLst>
</file>

<file path=ppt/tags/tag548.xml><?xml version="1.0" encoding="utf-8"?>
<p:tagLst xmlns:p="http://schemas.openxmlformats.org/presentationml/2006/main">
  <p:tag name="AS_UNIQUEID" val="1129"/>
</p:tagLst>
</file>

<file path=ppt/tags/tag549.xml><?xml version="1.0" encoding="utf-8"?>
<p:tagLst xmlns:p="http://schemas.openxmlformats.org/presentationml/2006/main">
  <p:tag name="AS_UNIQUEID" val="1130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AS_UNIQUEID" val="1131"/>
</p:tagLst>
</file>

<file path=ppt/tags/tag551.xml><?xml version="1.0" encoding="utf-8"?>
<p:tagLst xmlns:p="http://schemas.openxmlformats.org/presentationml/2006/main">
  <p:tag name="AS_UNIQUEID" val="1132"/>
</p:tagLst>
</file>

<file path=ppt/tags/tag552.xml><?xml version="1.0" encoding="utf-8"?>
<p:tagLst xmlns:p="http://schemas.openxmlformats.org/presentationml/2006/main">
  <p:tag name="AS_UNIQUEID" val="1133"/>
</p:tagLst>
</file>

<file path=ppt/tags/tag553.xml><?xml version="1.0" encoding="utf-8"?>
<p:tagLst xmlns:p="http://schemas.openxmlformats.org/presentationml/2006/main">
  <p:tag name="AS_UNIQUEID" val="1134"/>
</p:tagLst>
</file>

<file path=ppt/tags/tag554.xml><?xml version="1.0" encoding="utf-8"?>
<p:tagLst xmlns:p="http://schemas.openxmlformats.org/presentationml/2006/main">
  <p:tag name="AS_UNIQUEID" val="1135"/>
</p:tagLst>
</file>

<file path=ppt/tags/tag555.xml><?xml version="1.0" encoding="utf-8"?>
<p:tagLst xmlns:p="http://schemas.openxmlformats.org/presentationml/2006/main">
  <p:tag name="AS_UNIQUEID" val="1136"/>
</p:tagLst>
</file>

<file path=ppt/tags/tag556.xml><?xml version="1.0" encoding="utf-8"?>
<p:tagLst xmlns:p="http://schemas.openxmlformats.org/presentationml/2006/main">
  <p:tag name="AS_UNIQUEID" val="1137"/>
</p:tagLst>
</file>

<file path=ppt/tags/tag557.xml><?xml version="1.0" encoding="utf-8"?>
<p:tagLst xmlns:p="http://schemas.openxmlformats.org/presentationml/2006/main">
  <p:tag name="AS_UNIQUEID" val="1138"/>
</p:tagLst>
</file>

<file path=ppt/tags/tag558.xml><?xml version="1.0" encoding="utf-8"?>
<p:tagLst xmlns:p="http://schemas.openxmlformats.org/presentationml/2006/main">
  <p:tag name="AS_UNIQUEID" val="1139"/>
</p:tagLst>
</file>

<file path=ppt/tags/tag559.xml><?xml version="1.0" encoding="utf-8"?>
<p:tagLst xmlns:p="http://schemas.openxmlformats.org/presentationml/2006/main">
  <p:tag name="AS_UNIQUEID" val="1140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AS_UNIQUEID" val="1141"/>
</p:tagLst>
</file>

<file path=ppt/tags/tag561.xml><?xml version="1.0" encoding="utf-8"?>
<p:tagLst xmlns:p="http://schemas.openxmlformats.org/presentationml/2006/main">
  <p:tag name="AS_UNIQUEID" val="1142"/>
</p:tagLst>
</file>

<file path=ppt/tags/tag562.xml><?xml version="1.0" encoding="utf-8"?>
<p:tagLst xmlns:p="http://schemas.openxmlformats.org/presentationml/2006/main">
  <p:tag name="AS_UNIQUEID" val="1143"/>
</p:tagLst>
</file>

<file path=ppt/tags/tag563.xml><?xml version="1.0" encoding="utf-8"?>
<p:tagLst xmlns:p="http://schemas.openxmlformats.org/presentationml/2006/main">
  <p:tag name="AS_UNIQUEID" val="1144"/>
</p:tagLst>
</file>

<file path=ppt/tags/tag564.xml><?xml version="1.0" encoding="utf-8"?>
<p:tagLst xmlns:p="http://schemas.openxmlformats.org/presentationml/2006/main">
  <p:tag name="AS_UNIQUEID" val="1145"/>
</p:tagLst>
</file>

<file path=ppt/tags/tag565.xml><?xml version="1.0" encoding="utf-8"?>
<p:tagLst xmlns:p="http://schemas.openxmlformats.org/presentationml/2006/main">
  <p:tag name="AS_UNIQUEID" val="1146"/>
</p:tagLst>
</file>

<file path=ppt/tags/tag566.xml><?xml version="1.0" encoding="utf-8"?>
<p:tagLst xmlns:p="http://schemas.openxmlformats.org/presentationml/2006/main">
  <p:tag name="AS_UNIQUEID" val="1147"/>
</p:tagLst>
</file>

<file path=ppt/tags/tag567.xml><?xml version="1.0" encoding="utf-8"?>
<p:tagLst xmlns:p="http://schemas.openxmlformats.org/presentationml/2006/main">
  <p:tag name="AS_UNIQUEID" val="1148"/>
</p:tagLst>
</file>

<file path=ppt/tags/tag568.xml><?xml version="1.0" encoding="utf-8"?>
<p:tagLst xmlns:p="http://schemas.openxmlformats.org/presentationml/2006/main">
  <p:tag name="AS_UNIQUEID" val="1149"/>
</p:tagLst>
</file>

<file path=ppt/tags/tag569.xml><?xml version="1.0" encoding="utf-8"?>
<p:tagLst xmlns:p="http://schemas.openxmlformats.org/presentationml/2006/main">
  <p:tag name="AS_UNIQUEID" val="1150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AS_UNIQUEID" val="1151"/>
</p:tagLst>
</file>

<file path=ppt/tags/tag571.xml><?xml version="1.0" encoding="utf-8"?>
<p:tagLst xmlns:p="http://schemas.openxmlformats.org/presentationml/2006/main">
  <p:tag name="AS_UNIQUEID" val="1152"/>
</p:tagLst>
</file>

<file path=ppt/tags/tag572.xml><?xml version="1.0" encoding="utf-8"?>
<p:tagLst xmlns:p="http://schemas.openxmlformats.org/presentationml/2006/main">
  <p:tag name="AS_UNIQUEID" val="1153"/>
</p:tagLst>
</file>

<file path=ppt/tags/tag573.xml><?xml version="1.0" encoding="utf-8"?>
<p:tagLst xmlns:p="http://schemas.openxmlformats.org/presentationml/2006/main">
  <p:tag name="AS_UNIQUEID" val="1154"/>
</p:tagLst>
</file>

<file path=ppt/tags/tag574.xml><?xml version="1.0" encoding="utf-8"?>
<p:tagLst xmlns:p="http://schemas.openxmlformats.org/presentationml/2006/main">
  <p:tag name="AS_UNIQUEID" val="1155"/>
</p:tagLst>
</file>

<file path=ppt/tags/tag575.xml><?xml version="1.0" encoding="utf-8"?>
<p:tagLst xmlns:p="http://schemas.openxmlformats.org/presentationml/2006/main">
  <p:tag name="AS_UNIQUEID" val="1156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AS_UNIQUEID" val="1164"/>
</p:tagLst>
</file>

<file path=ppt/tags/tag578.xml><?xml version="1.0" encoding="utf-8"?>
<p:tagLst xmlns:p="http://schemas.openxmlformats.org/presentationml/2006/main">
  <p:tag name="AS_UNIQUEID" val="1165"/>
</p:tagLst>
</file>

<file path=ppt/tags/tag579.xml><?xml version="1.0" encoding="utf-8"?>
<p:tagLst xmlns:p="http://schemas.openxmlformats.org/presentationml/2006/main">
  <p:tag name="AS_UNIQUEID" val="116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537"/>
</p:tagLst>
</file>

<file path=ppt/tags/tag66.xml><?xml version="1.0" encoding="utf-8"?>
<p:tagLst xmlns:p="http://schemas.openxmlformats.org/presentationml/2006/main">
  <p:tag name="AS_UNIQUEID" val="544"/>
</p:tagLst>
</file>

<file path=ppt/tags/tag67.xml><?xml version="1.0" encoding="utf-8"?>
<p:tagLst xmlns:p="http://schemas.openxmlformats.org/presentationml/2006/main">
  <p:tag name="AS_UNIQUEID" val="545"/>
</p:tagLst>
</file>

<file path=ppt/tags/tag68.xml><?xml version="1.0" encoding="utf-8"?>
<p:tagLst xmlns:p="http://schemas.openxmlformats.org/presentationml/2006/main">
  <p:tag name="AS_UNIQUEID" val="546"/>
</p:tagLst>
</file>

<file path=ppt/tags/tag69.xml><?xml version="1.0" encoding="utf-8"?>
<p:tagLst xmlns:p="http://schemas.openxmlformats.org/presentationml/2006/main">
  <p:tag name="AS_UNIQUEID" val="54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548"/>
</p:tagLst>
</file>

<file path=ppt/tags/tag71.xml><?xml version="1.0" encoding="utf-8"?>
<p:tagLst xmlns:p="http://schemas.openxmlformats.org/presentationml/2006/main">
  <p:tag name="AS_UNIQUEID" val="549"/>
</p:tagLst>
</file>

<file path=ppt/tags/tag72.xml><?xml version="1.0" encoding="utf-8"?>
<p:tagLst xmlns:p="http://schemas.openxmlformats.org/presentationml/2006/main">
  <p:tag name="AS_UNIQUEID" val="550"/>
</p:tagLst>
</file>

<file path=ppt/tags/tag73.xml><?xml version="1.0" encoding="utf-8"?>
<p:tagLst xmlns:p="http://schemas.openxmlformats.org/presentationml/2006/main">
  <p:tag name="AS_UNIQUEID" val="551"/>
</p:tagLst>
</file>

<file path=ppt/tags/tag74.xml><?xml version="1.0" encoding="utf-8"?>
<p:tagLst xmlns:p="http://schemas.openxmlformats.org/presentationml/2006/main">
  <p:tag name="AS_UNIQUEID" val="552"/>
</p:tagLst>
</file>

<file path=ppt/tags/tag75.xml><?xml version="1.0" encoding="utf-8"?>
<p:tagLst xmlns:p="http://schemas.openxmlformats.org/presentationml/2006/main">
  <p:tag name="AS_UNIQUEID" val="553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AS_UNIQUEID" val="561"/>
</p:tagLst>
</file>

<file path=ppt/tags/tag78.xml><?xml version="1.0" encoding="utf-8"?>
<p:tagLst xmlns:p="http://schemas.openxmlformats.org/presentationml/2006/main">
  <p:tag name="AS_UNIQUEID" val="562"/>
</p:tagLst>
</file>

<file path=ppt/tags/tag79.xml><?xml version="1.0" encoding="utf-8"?>
<p:tagLst xmlns:p="http://schemas.openxmlformats.org/presentationml/2006/main">
  <p:tag name="AS_UNIQUEID" val="56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564"/>
</p:tagLst>
</file>

<file path=ppt/tags/tag81.xml><?xml version="1.0" encoding="utf-8"?>
<p:tagLst xmlns:p="http://schemas.openxmlformats.org/presentationml/2006/main">
  <p:tag name="AS_UNIQUEID" val="565"/>
</p:tagLst>
</file>

<file path=ppt/tags/tag82.xml><?xml version="1.0" encoding="utf-8"?>
<p:tagLst xmlns:p="http://schemas.openxmlformats.org/presentationml/2006/main">
  <p:tag name="AS_UNIQUEID" val="566"/>
</p:tagLst>
</file>

<file path=ppt/tags/tag83.xml><?xml version="1.0" encoding="utf-8"?>
<p:tagLst xmlns:p="http://schemas.openxmlformats.org/presentationml/2006/main">
  <p:tag name="AS_UNIQUEID" val="567"/>
</p:tagLst>
</file>

<file path=ppt/tags/tag84.xml><?xml version="1.0" encoding="utf-8"?>
<p:tagLst xmlns:p="http://schemas.openxmlformats.org/presentationml/2006/main">
  <p:tag name="AS_UNIQUEID" val="568"/>
</p:tagLst>
</file>

<file path=ppt/tags/tag85.xml><?xml version="1.0" encoding="utf-8"?>
<p:tagLst xmlns:p="http://schemas.openxmlformats.org/presentationml/2006/main">
  <p:tag name="AS_UNIQUEID" val="569"/>
</p:tagLst>
</file>

<file path=ppt/tags/tag86.xml><?xml version="1.0" encoding="utf-8"?>
<p:tagLst xmlns:p="http://schemas.openxmlformats.org/presentationml/2006/main">
  <p:tag name="AS_UNIQUEID" val="570"/>
</p:tagLst>
</file>

<file path=ppt/tags/tag87.xml><?xml version="1.0" encoding="utf-8"?>
<p:tagLst xmlns:p="http://schemas.openxmlformats.org/presentationml/2006/main">
  <p:tag name="AS_UNIQUEID" val="571"/>
</p:tagLst>
</file>

<file path=ppt/tags/tag88.xml><?xml version="1.0" encoding="utf-8"?>
<p:tagLst xmlns:p="http://schemas.openxmlformats.org/presentationml/2006/main">
  <p:tag name="AS_UNIQUEID" val="572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580"/>
</p:tagLst>
</file>

<file path=ppt/tags/tag91.xml><?xml version="1.0" encoding="utf-8"?>
<p:tagLst xmlns:p="http://schemas.openxmlformats.org/presentationml/2006/main">
  <p:tag name="AS_UNIQUEID" val="581"/>
</p:tagLst>
</file>

<file path=ppt/tags/tag92.xml><?xml version="1.0" encoding="utf-8"?>
<p:tagLst xmlns:p="http://schemas.openxmlformats.org/presentationml/2006/main">
  <p:tag name="AS_UNIQUEID" val="582"/>
</p:tagLst>
</file>

<file path=ppt/tags/tag93.xml><?xml version="1.0" encoding="utf-8"?>
<p:tagLst xmlns:p="http://schemas.openxmlformats.org/presentationml/2006/main">
  <p:tag name="AS_UNIQUEID" val="583"/>
</p:tagLst>
</file>

<file path=ppt/tags/tag94.xml><?xml version="1.0" encoding="utf-8"?>
<p:tagLst xmlns:p="http://schemas.openxmlformats.org/presentationml/2006/main">
  <p:tag name="AS_UNIQUEID" val="584"/>
</p:tagLst>
</file>

<file path=ppt/tags/tag95.xml><?xml version="1.0" encoding="utf-8"?>
<p:tagLst xmlns:p="http://schemas.openxmlformats.org/presentationml/2006/main">
  <p:tag name="AS_UNIQUEID" val="585"/>
</p:tagLst>
</file>

<file path=ppt/tags/tag96.xml><?xml version="1.0" encoding="utf-8"?>
<p:tagLst xmlns:p="http://schemas.openxmlformats.org/presentationml/2006/main">
  <p:tag name="AS_UNIQUEID" val="586"/>
</p:tagLst>
</file>

<file path=ppt/tags/tag97.xml><?xml version="1.0" encoding="utf-8"?>
<p:tagLst xmlns:p="http://schemas.openxmlformats.org/presentationml/2006/main">
  <p:tag name="AS_UNIQUEID" val="587"/>
</p:tagLst>
</file>

<file path=ppt/tags/tag98.xml><?xml version="1.0" encoding="utf-8"?>
<p:tagLst xmlns:p="http://schemas.openxmlformats.org/presentationml/2006/main">
  <p:tag name="AS_UNIQUEID" val="588"/>
</p:tagLst>
</file>

<file path=ppt/tags/tag99.xml><?xml version="1.0" encoding="utf-8"?>
<p:tagLst xmlns:p="http://schemas.openxmlformats.org/presentationml/2006/main">
  <p:tag name="AS_UNIQUEID" val="589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ntcImRwaVwiOlwiNjAwXCIsXCJmb3JtYXRcIjpcIlBOR1wiLFwidHJhbnNwYXJlbnRcIjp0cnVlLFwiYXV0b1wiOmZhbHNlfSIsCiAgICJMYXRleCIgOiAiWEZzZ0lGeHlhV2RvZEd4bFpuUm9ZWEp3YjI5dWN5QWdYRjA9IiwKICAgIkxhdGV4SW1nQmFzZTY0IiA6ICJpVkJPUncwS0dnb0FBQUFOU1VoRVVnQUFBRXNBQUFBdEJBTUFBQUFVell1ZUFBQUFNRkJNVkVYLy8vOEFBQUFBQUFBQUFBQUFBQUFBQUFBQUFBQUFBQUFBQUFBQUFBQUFBQUFBQUFBQUFBQUFBQUFBQUFBQUFBQXYzYUI3QUFBQUQzUlNUbE1BWm5hSkVESzdSSm5OSXQycjcxVEpCUjV3QUFBQUNYQklXWE1BQUE3RUFBQU94QUdWS3c0YkFBQUEya2xFUVZRNEVXTmd3QWNZRmZISnd1V1kvenZBMlhnWXJQOE44TWdpcFBLL0lOaDRXUFUvOEVnaXBEai9CeUE0dUZsYy96Zmdsa1NTMGYrRHhNSE41Q1RPcnl6M1ArTTJBMGttL3Y4QkpCNU9KdXYvYnc1QVNaYndjdnpBL3Y5Mm9MTDEvd21ESXd3TTlZUlYvZisvZ0lIdFBoSHFpSW9Lbk40YmxSaWNJZUNPUDdXQlpSY3dNTHduSW9IOFptQllUWVF5WUhwajBDZXM3Z1l3dkZqeS94Y1FFMndjLy84Um93eG9MVkhHTWY3L1JaeHhQNGxTeHZOZmdTaDErNG16Tlo1WVc0bktzQ3ovRTRoeVhEOXhqbHYvaVNqVHVLTHdLd01BQ0s0Z2FGUkNJWXNBQUFBQVNVVk9SSzVDWUlJPSIKfQo="/>
    </extobj>
  </extobjs>
</s:customData>
</file>

<file path=customXml/itemProps58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2827</Words>
  <Application>WPS 演示</Application>
  <PresentationFormat>宽屏</PresentationFormat>
  <Paragraphs>419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微软雅黑</vt:lpstr>
      <vt:lpstr>Times New Roman</vt:lpstr>
      <vt:lpstr>宋体-简</vt:lpstr>
      <vt:lpstr>Gill Sans</vt:lpstr>
      <vt:lpstr>黑体</vt:lpstr>
      <vt:lpstr>Arial Unicode MS</vt:lpstr>
      <vt:lpstr>Calibri</vt:lpstr>
      <vt:lpstr>Gill Sans MT</vt:lpstr>
      <vt:lpstr>华文中宋</vt:lpstr>
      <vt:lpstr>Arial</vt:lpstr>
      <vt:lpstr>方正姚体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取个名字还是小蒋</cp:lastModifiedBy>
  <cp:revision>166</cp:revision>
  <dcterms:created xsi:type="dcterms:W3CDTF">2019-06-19T02:08:00Z</dcterms:created>
  <dcterms:modified xsi:type="dcterms:W3CDTF">2024-02-25T17:32:43Z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D1C38B8C209344CEAE9614B798F89780_13</vt:lpwstr>
  </property>
</Properties>
</file>