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  <p:cmAuthor id="3" name="Author" initials="A" lastIdx="0" clrIdx="2"/>
  <p:cmAuthor id="4" name="王习习" initials="王" lastIdx="0" clrIdx="0"/>
  <p:cmAuthor id="6" name="Administrator" initials="A" lastIdx="0" clrIdx="5"/>
  <p:cmAuthor id="7" name="GXSG-01" initials="G" lastIdx="0" clrIdx="6"/>
  <p:cmAuthor id="8" name="夏" initials="夏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59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566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image" Target="../media/image21.png"/><Relationship Id="rId4" Type="http://schemas.openxmlformats.org/officeDocument/2006/relationships/tags" Target="../tags/tag241.xml"/><Relationship Id="rId3" Type="http://schemas.openxmlformats.org/officeDocument/2006/relationships/image" Target="../media/image20.png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58.xml"/><Relationship Id="rId15" Type="http://schemas.openxmlformats.org/officeDocument/2006/relationships/image" Target="../media/image22.wmf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image" Target="../media/image24.emf"/><Relationship Id="rId7" Type="http://schemas.openxmlformats.org/officeDocument/2006/relationships/package" Target="../embeddings/Document5.docx"/><Relationship Id="rId6" Type="http://schemas.openxmlformats.org/officeDocument/2006/relationships/tags" Target="../tags/tag263.xml"/><Relationship Id="rId5" Type="http://schemas.openxmlformats.org/officeDocument/2006/relationships/image" Target="../media/image23.png"/><Relationship Id="rId41" Type="http://schemas.openxmlformats.org/officeDocument/2006/relationships/vmlDrawing" Target="../drawings/vmlDrawing2.vml"/><Relationship Id="rId40" Type="http://schemas.openxmlformats.org/officeDocument/2006/relationships/slideLayout" Target="../slideLayouts/slideLayout7.xml"/><Relationship Id="rId4" Type="http://schemas.openxmlformats.org/officeDocument/2006/relationships/tags" Target="../tags/tag262.xml"/><Relationship Id="rId39" Type="http://schemas.openxmlformats.org/officeDocument/2006/relationships/tags" Target="../tags/tag286.xml"/><Relationship Id="rId38" Type="http://schemas.openxmlformats.org/officeDocument/2006/relationships/package" Target="../embeddings/Document8.docx"/><Relationship Id="rId37" Type="http://schemas.openxmlformats.org/officeDocument/2006/relationships/tags" Target="../tags/tag285.xml"/><Relationship Id="rId36" Type="http://schemas.openxmlformats.org/officeDocument/2006/relationships/tags" Target="../tags/tag284.xml"/><Relationship Id="rId35" Type="http://schemas.openxmlformats.org/officeDocument/2006/relationships/tags" Target="../tags/tag283.xml"/><Relationship Id="rId34" Type="http://schemas.openxmlformats.org/officeDocument/2006/relationships/tags" Target="../tags/tag282.xml"/><Relationship Id="rId33" Type="http://schemas.openxmlformats.org/officeDocument/2006/relationships/tags" Target="../tags/tag281.xml"/><Relationship Id="rId32" Type="http://schemas.openxmlformats.org/officeDocument/2006/relationships/tags" Target="../tags/tag280.xml"/><Relationship Id="rId31" Type="http://schemas.openxmlformats.org/officeDocument/2006/relationships/tags" Target="../tags/tag279.xml"/><Relationship Id="rId30" Type="http://schemas.openxmlformats.org/officeDocument/2006/relationships/tags" Target="../tags/tag278.xml"/><Relationship Id="rId3" Type="http://schemas.openxmlformats.org/officeDocument/2006/relationships/tags" Target="../tags/tag261.xml"/><Relationship Id="rId29" Type="http://schemas.openxmlformats.org/officeDocument/2006/relationships/image" Target="../media/image29.emf"/><Relationship Id="rId28" Type="http://schemas.openxmlformats.org/officeDocument/2006/relationships/package" Target="../embeddings/Document7.docx"/><Relationship Id="rId27" Type="http://schemas.openxmlformats.org/officeDocument/2006/relationships/tags" Target="../tags/tag277.xml"/><Relationship Id="rId26" Type="http://schemas.openxmlformats.org/officeDocument/2006/relationships/tags" Target="../tags/tag276.xml"/><Relationship Id="rId25" Type="http://schemas.openxmlformats.org/officeDocument/2006/relationships/tags" Target="../tags/tag275.xml"/><Relationship Id="rId24" Type="http://schemas.openxmlformats.org/officeDocument/2006/relationships/tags" Target="../tags/tag274.xml"/><Relationship Id="rId23" Type="http://schemas.openxmlformats.org/officeDocument/2006/relationships/tags" Target="../tags/tag273.xml"/><Relationship Id="rId22" Type="http://schemas.openxmlformats.org/officeDocument/2006/relationships/image" Target="../media/image28.png"/><Relationship Id="rId21" Type="http://schemas.openxmlformats.org/officeDocument/2006/relationships/tags" Target="../tags/tag272.xml"/><Relationship Id="rId20" Type="http://schemas.openxmlformats.org/officeDocument/2006/relationships/image" Target="../media/image27.emf"/><Relationship Id="rId2" Type="http://schemas.openxmlformats.org/officeDocument/2006/relationships/tags" Target="../tags/tag260.xml"/><Relationship Id="rId19" Type="http://schemas.openxmlformats.org/officeDocument/2006/relationships/package" Target="../embeddings/Document6.docx"/><Relationship Id="rId18" Type="http://schemas.openxmlformats.org/officeDocument/2006/relationships/tags" Target="../tags/tag271.xml"/><Relationship Id="rId17" Type="http://schemas.openxmlformats.org/officeDocument/2006/relationships/image" Target="../media/image26.png"/><Relationship Id="rId16" Type="http://schemas.openxmlformats.org/officeDocument/2006/relationships/tags" Target="../tags/tag270.xml"/><Relationship Id="rId15" Type="http://schemas.openxmlformats.org/officeDocument/2006/relationships/tags" Target="../tags/tag269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image" Target="../media/image25.png"/><Relationship Id="rId1" Type="http://schemas.openxmlformats.org/officeDocument/2006/relationships/tags" Target="../tags/tag25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image" Target="../media/image30.png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7" Type="http://schemas.openxmlformats.org/officeDocument/2006/relationships/slideLayout" Target="../slideLayouts/slideLayout6.xml"/><Relationship Id="rId26" Type="http://schemas.openxmlformats.org/officeDocument/2006/relationships/tags" Target="../tags/tag316.xml"/><Relationship Id="rId25" Type="http://schemas.openxmlformats.org/officeDocument/2006/relationships/tags" Target="../tags/tag315.xml"/><Relationship Id="rId24" Type="http://schemas.openxmlformats.org/officeDocument/2006/relationships/tags" Target="../tags/tag314.xml"/><Relationship Id="rId23" Type="http://schemas.openxmlformats.org/officeDocument/2006/relationships/tags" Target="../tags/tag313.xml"/><Relationship Id="rId22" Type="http://schemas.openxmlformats.org/officeDocument/2006/relationships/tags" Target="../tags/tag312.xml"/><Relationship Id="rId21" Type="http://schemas.openxmlformats.org/officeDocument/2006/relationships/tags" Target="../tags/tag311.xml"/><Relationship Id="rId20" Type="http://schemas.openxmlformats.org/officeDocument/2006/relationships/tags" Target="../tags/tag310.xml"/><Relationship Id="rId2" Type="http://schemas.openxmlformats.org/officeDocument/2006/relationships/tags" Target="../tags/tag292.xml"/><Relationship Id="rId19" Type="http://schemas.openxmlformats.org/officeDocument/2006/relationships/tags" Target="../tags/tag309.xml"/><Relationship Id="rId18" Type="http://schemas.openxmlformats.org/officeDocument/2006/relationships/tags" Target="../tags/tag308.xml"/><Relationship Id="rId17" Type="http://schemas.openxmlformats.org/officeDocument/2006/relationships/tags" Target="../tags/tag307.xml"/><Relationship Id="rId16" Type="http://schemas.openxmlformats.org/officeDocument/2006/relationships/tags" Target="../tags/tag306.xml"/><Relationship Id="rId15" Type="http://schemas.openxmlformats.org/officeDocument/2006/relationships/tags" Target="../tags/tag305.xml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tags" Target="../tags/tag29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8" Type="http://schemas.openxmlformats.org/officeDocument/2006/relationships/slideLayout" Target="../slideLayouts/slideLayout6.xml"/><Relationship Id="rId57" Type="http://schemas.openxmlformats.org/officeDocument/2006/relationships/tags" Target="../tags/tag373.xml"/><Relationship Id="rId56" Type="http://schemas.openxmlformats.org/officeDocument/2006/relationships/tags" Target="../tags/tag372.xml"/><Relationship Id="rId55" Type="http://schemas.openxmlformats.org/officeDocument/2006/relationships/tags" Target="../tags/tag371.xml"/><Relationship Id="rId54" Type="http://schemas.openxmlformats.org/officeDocument/2006/relationships/tags" Target="../tags/tag370.xml"/><Relationship Id="rId53" Type="http://schemas.openxmlformats.org/officeDocument/2006/relationships/tags" Target="../tags/tag369.xml"/><Relationship Id="rId52" Type="http://schemas.openxmlformats.org/officeDocument/2006/relationships/tags" Target="../tags/tag368.xml"/><Relationship Id="rId51" Type="http://schemas.openxmlformats.org/officeDocument/2006/relationships/tags" Target="../tags/tag367.xml"/><Relationship Id="rId50" Type="http://schemas.openxmlformats.org/officeDocument/2006/relationships/tags" Target="../tags/tag366.xml"/><Relationship Id="rId5" Type="http://schemas.openxmlformats.org/officeDocument/2006/relationships/tags" Target="../tags/tag321.xml"/><Relationship Id="rId49" Type="http://schemas.openxmlformats.org/officeDocument/2006/relationships/tags" Target="../tags/tag365.xml"/><Relationship Id="rId48" Type="http://schemas.openxmlformats.org/officeDocument/2006/relationships/tags" Target="../tags/tag364.xml"/><Relationship Id="rId47" Type="http://schemas.openxmlformats.org/officeDocument/2006/relationships/tags" Target="../tags/tag363.xml"/><Relationship Id="rId46" Type="http://schemas.openxmlformats.org/officeDocument/2006/relationships/tags" Target="../tags/tag362.xml"/><Relationship Id="rId45" Type="http://schemas.openxmlformats.org/officeDocument/2006/relationships/tags" Target="../tags/tag361.xml"/><Relationship Id="rId44" Type="http://schemas.openxmlformats.org/officeDocument/2006/relationships/tags" Target="../tags/tag360.xml"/><Relationship Id="rId43" Type="http://schemas.openxmlformats.org/officeDocument/2006/relationships/tags" Target="../tags/tag359.xml"/><Relationship Id="rId42" Type="http://schemas.openxmlformats.org/officeDocument/2006/relationships/tags" Target="../tags/tag358.xml"/><Relationship Id="rId41" Type="http://schemas.openxmlformats.org/officeDocument/2006/relationships/tags" Target="../tags/tag357.xml"/><Relationship Id="rId40" Type="http://schemas.openxmlformats.org/officeDocument/2006/relationships/tags" Target="../tags/tag356.xml"/><Relationship Id="rId4" Type="http://schemas.openxmlformats.org/officeDocument/2006/relationships/tags" Target="../tags/tag320.xml"/><Relationship Id="rId39" Type="http://schemas.openxmlformats.org/officeDocument/2006/relationships/tags" Target="../tags/tag355.xml"/><Relationship Id="rId38" Type="http://schemas.openxmlformats.org/officeDocument/2006/relationships/tags" Target="../tags/tag354.xml"/><Relationship Id="rId37" Type="http://schemas.openxmlformats.org/officeDocument/2006/relationships/tags" Target="../tags/tag353.xml"/><Relationship Id="rId36" Type="http://schemas.openxmlformats.org/officeDocument/2006/relationships/tags" Target="../tags/tag352.xml"/><Relationship Id="rId35" Type="http://schemas.openxmlformats.org/officeDocument/2006/relationships/tags" Target="../tags/tag351.xml"/><Relationship Id="rId34" Type="http://schemas.openxmlformats.org/officeDocument/2006/relationships/tags" Target="../tags/tag350.xml"/><Relationship Id="rId33" Type="http://schemas.openxmlformats.org/officeDocument/2006/relationships/tags" Target="../tags/tag349.xml"/><Relationship Id="rId32" Type="http://schemas.openxmlformats.org/officeDocument/2006/relationships/tags" Target="../tags/tag348.xml"/><Relationship Id="rId31" Type="http://schemas.openxmlformats.org/officeDocument/2006/relationships/tags" Target="../tags/tag347.xml"/><Relationship Id="rId30" Type="http://schemas.openxmlformats.org/officeDocument/2006/relationships/tags" Target="../tags/tag346.xml"/><Relationship Id="rId3" Type="http://schemas.openxmlformats.org/officeDocument/2006/relationships/tags" Target="../tags/tag319.xml"/><Relationship Id="rId29" Type="http://schemas.openxmlformats.org/officeDocument/2006/relationships/tags" Target="../tags/tag345.xml"/><Relationship Id="rId28" Type="http://schemas.openxmlformats.org/officeDocument/2006/relationships/tags" Target="../tags/tag344.xml"/><Relationship Id="rId27" Type="http://schemas.openxmlformats.org/officeDocument/2006/relationships/tags" Target="../tags/tag343.xml"/><Relationship Id="rId26" Type="http://schemas.openxmlformats.org/officeDocument/2006/relationships/tags" Target="../tags/tag342.xml"/><Relationship Id="rId25" Type="http://schemas.openxmlformats.org/officeDocument/2006/relationships/tags" Target="../tags/tag341.xml"/><Relationship Id="rId24" Type="http://schemas.openxmlformats.org/officeDocument/2006/relationships/tags" Target="../tags/tag340.xml"/><Relationship Id="rId23" Type="http://schemas.openxmlformats.org/officeDocument/2006/relationships/tags" Target="../tags/tag339.xml"/><Relationship Id="rId22" Type="http://schemas.openxmlformats.org/officeDocument/2006/relationships/tags" Target="../tags/tag338.xml"/><Relationship Id="rId21" Type="http://schemas.openxmlformats.org/officeDocument/2006/relationships/tags" Target="../tags/tag337.xml"/><Relationship Id="rId20" Type="http://schemas.openxmlformats.org/officeDocument/2006/relationships/tags" Target="../tags/tag336.xml"/><Relationship Id="rId2" Type="http://schemas.openxmlformats.org/officeDocument/2006/relationships/tags" Target="../tags/tag318.xml"/><Relationship Id="rId19" Type="http://schemas.openxmlformats.org/officeDocument/2006/relationships/tags" Target="../tags/tag335.xml"/><Relationship Id="rId18" Type="http://schemas.openxmlformats.org/officeDocument/2006/relationships/tags" Target="../tags/tag334.xml"/><Relationship Id="rId17" Type="http://schemas.openxmlformats.org/officeDocument/2006/relationships/tags" Target="../tags/tag333.xml"/><Relationship Id="rId16" Type="http://schemas.openxmlformats.org/officeDocument/2006/relationships/tags" Target="../tags/tag332.xml"/><Relationship Id="rId15" Type="http://schemas.openxmlformats.org/officeDocument/2006/relationships/tags" Target="../tags/tag331.xml"/><Relationship Id="rId14" Type="http://schemas.openxmlformats.org/officeDocument/2006/relationships/tags" Target="../tags/tag330.xml"/><Relationship Id="rId13" Type="http://schemas.openxmlformats.org/officeDocument/2006/relationships/tags" Target="../tags/tag329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tags" Target="../tags/tag31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3" Type="http://schemas.openxmlformats.org/officeDocument/2006/relationships/slideLayout" Target="../slideLayouts/slideLayout6.xml"/><Relationship Id="rId32" Type="http://schemas.openxmlformats.org/officeDocument/2006/relationships/tags" Target="../tags/tag403.xml"/><Relationship Id="rId31" Type="http://schemas.openxmlformats.org/officeDocument/2006/relationships/tags" Target="../tags/tag402.xml"/><Relationship Id="rId30" Type="http://schemas.openxmlformats.org/officeDocument/2006/relationships/tags" Target="../tags/tag401.xml"/><Relationship Id="rId3" Type="http://schemas.openxmlformats.org/officeDocument/2006/relationships/tags" Target="../tags/tag376.xml"/><Relationship Id="rId29" Type="http://schemas.openxmlformats.org/officeDocument/2006/relationships/tags" Target="../tags/tag400.xml"/><Relationship Id="rId28" Type="http://schemas.openxmlformats.org/officeDocument/2006/relationships/tags" Target="../tags/tag399.xml"/><Relationship Id="rId27" Type="http://schemas.openxmlformats.org/officeDocument/2006/relationships/tags" Target="../tags/tag398.xml"/><Relationship Id="rId26" Type="http://schemas.openxmlformats.org/officeDocument/2006/relationships/tags" Target="../tags/tag397.xml"/><Relationship Id="rId25" Type="http://schemas.openxmlformats.org/officeDocument/2006/relationships/tags" Target="../tags/tag396.xml"/><Relationship Id="rId24" Type="http://schemas.openxmlformats.org/officeDocument/2006/relationships/tags" Target="../tags/tag395.xml"/><Relationship Id="rId23" Type="http://schemas.openxmlformats.org/officeDocument/2006/relationships/tags" Target="../tags/tag394.xml"/><Relationship Id="rId22" Type="http://schemas.openxmlformats.org/officeDocument/2006/relationships/image" Target="../media/image22.wmf"/><Relationship Id="rId21" Type="http://schemas.openxmlformats.org/officeDocument/2006/relationships/tags" Target="../tags/tag393.xml"/><Relationship Id="rId20" Type="http://schemas.openxmlformats.org/officeDocument/2006/relationships/tags" Target="../tags/tag392.xml"/><Relationship Id="rId2" Type="http://schemas.openxmlformats.org/officeDocument/2006/relationships/tags" Target="../tags/tag375.xml"/><Relationship Id="rId19" Type="http://schemas.openxmlformats.org/officeDocument/2006/relationships/tags" Target="../tags/tag391.xml"/><Relationship Id="rId18" Type="http://schemas.openxmlformats.org/officeDocument/2006/relationships/tags" Target="../tags/tag390.xml"/><Relationship Id="rId17" Type="http://schemas.openxmlformats.org/officeDocument/2006/relationships/tags" Target="../tags/tag389.xml"/><Relationship Id="rId16" Type="http://schemas.openxmlformats.org/officeDocument/2006/relationships/tags" Target="../tags/tag388.xml"/><Relationship Id="rId15" Type="http://schemas.openxmlformats.org/officeDocument/2006/relationships/tags" Target="../tags/tag38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image" Target="../media/image31.png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7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3" Type="http://schemas.openxmlformats.org/officeDocument/2006/relationships/vmlDrawing" Target="../drawings/vmlDrawing3.vml"/><Relationship Id="rId22" Type="http://schemas.openxmlformats.org/officeDocument/2006/relationships/slideLayout" Target="../slideLayouts/slideLayout6.xml"/><Relationship Id="rId21" Type="http://schemas.openxmlformats.org/officeDocument/2006/relationships/tags" Target="../tags/tag422.xml"/><Relationship Id="rId20" Type="http://schemas.openxmlformats.org/officeDocument/2006/relationships/tags" Target="../tags/tag421.xml"/><Relationship Id="rId2" Type="http://schemas.openxmlformats.org/officeDocument/2006/relationships/tags" Target="../tags/tag405.xml"/><Relationship Id="rId19" Type="http://schemas.openxmlformats.org/officeDocument/2006/relationships/tags" Target="../tags/tag420.xml"/><Relationship Id="rId18" Type="http://schemas.openxmlformats.org/officeDocument/2006/relationships/image" Target="../media/image32.emf"/><Relationship Id="rId17" Type="http://schemas.openxmlformats.org/officeDocument/2006/relationships/package" Target="../embeddings/Document9.docx"/><Relationship Id="rId16" Type="http://schemas.openxmlformats.org/officeDocument/2006/relationships/tags" Target="../tags/tag419.xml"/><Relationship Id="rId15" Type="http://schemas.openxmlformats.org/officeDocument/2006/relationships/tags" Target="../tags/tag418.xml"/><Relationship Id="rId14" Type="http://schemas.openxmlformats.org/officeDocument/2006/relationships/tags" Target="../tags/tag417.xml"/><Relationship Id="rId13" Type="http://schemas.openxmlformats.org/officeDocument/2006/relationships/tags" Target="../tags/tag416.xml"/><Relationship Id="rId12" Type="http://schemas.openxmlformats.org/officeDocument/2006/relationships/tags" Target="../tags/tag415.xml"/><Relationship Id="rId11" Type="http://schemas.openxmlformats.org/officeDocument/2006/relationships/tags" Target="../tags/tag414.xml"/><Relationship Id="rId10" Type="http://schemas.openxmlformats.org/officeDocument/2006/relationships/tags" Target="../tags/tag413.xml"/><Relationship Id="rId1" Type="http://schemas.openxmlformats.org/officeDocument/2006/relationships/tags" Target="../tags/tag40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29.xml"/><Relationship Id="rId8" Type="http://schemas.openxmlformats.org/officeDocument/2006/relationships/image" Target="../media/image34.png"/><Relationship Id="rId7" Type="http://schemas.openxmlformats.org/officeDocument/2006/relationships/tags" Target="../tags/tag428.xml"/><Relationship Id="rId6" Type="http://schemas.openxmlformats.org/officeDocument/2006/relationships/image" Target="../media/image33.png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431.xml"/><Relationship Id="rId11" Type="http://schemas.openxmlformats.org/officeDocument/2006/relationships/tags" Target="../tags/tag430.xml"/><Relationship Id="rId10" Type="http://schemas.openxmlformats.org/officeDocument/2006/relationships/image" Target="../media/image35.jpeg"/><Relationship Id="rId1" Type="http://schemas.openxmlformats.org/officeDocument/2006/relationships/tags" Target="../tags/tag42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5" Type="http://schemas.openxmlformats.org/officeDocument/2006/relationships/slideLayout" Target="../slideLayouts/slideLayout2.xml"/><Relationship Id="rId64" Type="http://schemas.openxmlformats.org/officeDocument/2006/relationships/tags" Target="../tags/tag495.xml"/><Relationship Id="rId63" Type="http://schemas.openxmlformats.org/officeDocument/2006/relationships/tags" Target="../tags/tag494.xml"/><Relationship Id="rId62" Type="http://schemas.openxmlformats.org/officeDocument/2006/relationships/tags" Target="../tags/tag493.xml"/><Relationship Id="rId61" Type="http://schemas.openxmlformats.org/officeDocument/2006/relationships/tags" Target="../tags/tag492.xml"/><Relationship Id="rId60" Type="http://schemas.openxmlformats.org/officeDocument/2006/relationships/tags" Target="../tags/tag491.xml"/><Relationship Id="rId6" Type="http://schemas.openxmlformats.org/officeDocument/2006/relationships/tags" Target="../tags/tag437.xml"/><Relationship Id="rId59" Type="http://schemas.openxmlformats.org/officeDocument/2006/relationships/tags" Target="../tags/tag490.xml"/><Relationship Id="rId58" Type="http://schemas.openxmlformats.org/officeDocument/2006/relationships/tags" Target="../tags/tag489.xml"/><Relationship Id="rId57" Type="http://schemas.openxmlformats.org/officeDocument/2006/relationships/tags" Target="../tags/tag488.xml"/><Relationship Id="rId56" Type="http://schemas.openxmlformats.org/officeDocument/2006/relationships/tags" Target="../tags/tag487.xml"/><Relationship Id="rId55" Type="http://schemas.openxmlformats.org/officeDocument/2006/relationships/tags" Target="../tags/tag486.xml"/><Relationship Id="rId54" Type="http://schemas.openxmlformats.org/officeDocument/2006/relationships/tags" Target="../tags/tag485.xml"/><Relationship Id="rId53" Type="http://schemas.openxmlformats.org/officeDocument/2006/relationships/tags" Target="../tags/tag484.xml"/><Relationship Id="rId52" Type="http://schemas.openxmlformats.org/officeDocument/2006/relationships/tags" Target="../tags/tag483.xml"/><Relationship Id="rId51" Type="http://schemas.openxmlformats.org/officeDocument/2006/relationships/tags" Target="../tags/tag482.xml"/><Relationship Id="rId50" Type="http://schemas.openxmlformats.org/officeDocument/2006/relationships/tags" Target="../tags/tag481.xml"/><Relationship Id="rId5" Type="http://schemas.openxmlformats.org/officeDocument/2006/relationships/tags" Target="../tags/tag436.xml"/><Relationship Id="rId49" Type="http://schemas.openxmlformats.org/officeDocument/2006/relationships/tags" Target="../tags/tag480.xml"/><Relationship Id="rId48" Type="http://schemas.openxmlformats.org/officeDocument/2006/relationships/tags" Target="../tags/tag479.xml"/><Relationship Id="rId47" Type="http://schemas.openxmlformats.org/officeDocument/2006/relationships/tags" Target="../tags/tag478.xml"/><Relationship Id="rId46" Type="http://schemas.openxmlformats.org/officeDocument/2006/relationships/tags" Target="../tags/tag477.xml"/><Relationship Id="rId45" Type="http://schemas.openxmlformats.org/officeDocument/2006/relationships/tags" Target="../tags/tag476.xml"/><Relationship Id="rId44" Type="http://schemas.openxmlformats.org/officeDocument/2006/relationships/tags" Target="../tags/tag475.xml"/><Relationship Id="rId43" Type="http://schemas.openxmlformats.org/officeDocument/2006/relationships/tags" Target="../tags/tag474.xml"/><Relationship Id="rId42" Type="http://schemas.openxmlformats.org/officeDocument/2006/relationships/tags" Target="../tags/tag473.xml"/><Relationship Id="rId41" Type="http://schemas.openxmlformats.org/officeDocument/2006/relationships/tags" Target="../tags/tag472.xml"/><Relationship Id="rId40" Type="http://schemas.openxmlformats.org/officeDocument/2006/relationships/tags" Target="../tags/tag471.xml"/><Relationship Id="rId4" Type="http://schemas.openxmlformats.org/officeDocument/2006/relationships/tags" Target="../tags/tag435.xml"/><Relationship Id="rId39" Type="http://schemas.openxmlformats.org/officeDocument/2006/relationships/tags" Target="../tags/tag470.xml"/><Relationship Id="rId38" Type="http://schemas.openxmlformats.org/officeDocument/2006/relationships/tags" Target="../tags/tag469.xml"/><Relationship Id="rId37" Type="http://schemas.openxmlformats.org/officeDocument/2006/relationships/tags" Target="../tags/tag468.xml"/><Relationship Id="rId36" Type="http://schemas.openxmlformats.org/officeDocument/2006/relationships/tags" Target="../tags/tag467.xml"/><Relationship Id="rId35" Type="http://schemas.openxmlformats.org/officeDocument/2006/relationships/tags" Target="../tags/tag466.xml"/><Relationship Id="rId34" Type="http://schemas.openxmlformats.org/officeDocument/2006/relationships/tags" Target="../tags/tag465.xml"/><Relationship Id="rId33" Type="http://schemas.openxmlformats.org/officeDocument/2006/relationships/tags" Target="../tags/tag464.xml"/><Relationship Id="rId32" Type="http://schemas.openxmlformats.org/officeDocument/2006/relationships/tags" Target="../tags/tag463.xml"/><Relationship Id="rId31" Type="http://schemas.openxmlformats.org/officeDocument/2006/relationships/tags" Target="../tags/tag462.xml"/><Relationship Id="rId30" Type="http://schemas.openxmlformats.org/officeDocument/2006/relationships/tags" Target="../tags/tag461.xml"/><Relationship Id="rId3" Type="http://schemas.openxmlformats.org/officeDocument/2006/relationships/tags" Target="../tags/tag434.xml"/><Relationship Id="rId29" Type="http://schemas.openxmlformats.org/officeDocument/2006/relationships/tags" Target="../tags/tag460.xml"/><Relationship Id="rId28" Type="http://schemas.openxmlformats.org/officeDocument/2006/relationships/tags" Target="../tags/tag459.xml"/><Relationship Id="rId27" Type="http://schemas.openxmlformats.org/officeDocument/2006/relationships/tags" Target="../tags/tag458.xml"/><Relationship Id="rId26" Type="http://schemas.openxmlformats.org/officeDocument/2006/relationships/tags" Target="../tags/tag457.xml"/><Relationship Id="rId25" Type="http://schemas.openxmlformats.org/officeDocument/2006/relationships/tags" Target="../tags/tag456.xml"/><Relationship Id="rId24" Type="http://schemas.openxmlformats.org/officeDocument/2006/relationships/tags" Target="../tags/tag455.xml"/><Relationship Id="rId23" Type="http://schemas.openxmlformats.org/officeDocument/2006/relationships/tags" Target="../tags/tag454.xml"/><Relationship Id="rId22" Type="http://schemas.openxmlformats.org/officeDocument/2006/relationships/tags" Target="../tags/tag453.xml"/><Relationship Id="rId21" Type="http://schemas.openxmlformats.org/officeDocument/2006/relationships/tags" Target="../tags/tag452.xml"/><Relationship Id="rId20" Type="http://schemas.openxmlformats.org/officeDocument/2006/relationships/tags" Target="../tags/tag451.xml"/><Relationship Id="rId2" Type="http://schemas.openxmlformats.org/officeDocument/2006/relationships/tags" Target="../tags/tag433.xml"/><Relationship Id="rId19" Type="http://schemas.openxmlformats.org/officeDocument/2006/relationships/tags" Target="../tags/tag450.xml"/><Relationship Id="rId18" Type="http://schemas.openxmlformats.org/officeDocument/2006/relationships/tags" Target="../tags/tag449.xml"/><Relationship Id="rId17" Type="http://schemas.openxmlformats.org/officeDocument/2006/relationships/tags" Target="../tags/tag448.xml"/><Relationship Id="rId16" Type="http://schemas.openxmlformats.org/officeDocument/2006/relationships/tags" Target="../tags/tag447.xml"/><Relationship Id="rId15" Type="http://schemas.openxmlformats.org/officeDocument/2006/relationships/tags" Target="../tags/tag446.xml"/><Relationship Id="rId14" Type="http://schemas.openxmlformats.org/officeDocument/2006/relationships/tags" Target="../tags/tag445.xml"/><Relationship Id="rId13" Type="http://schemas.openxmlformats.org/officeDocument/2006/relationships/tags" Target="../tags/tag444.xml"/><Relationship Id="rId12" Type="http://schemas.openxmlformats.org/officeDocument/2006/relationships/tags" Target="../tags/tag44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tags" Target="../tags/tag4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image" Target="../media/image7.png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6.xml"/><Relationship Id="rId19" Type="http://schemas.openxmlformats.org/officeDocument/2006/relationships/image" Target="../media/image6.jpeg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04.xml"/><Relationship Id="rId8" Type="http://schemas.openxmlformats.org/officeDocument/2006/relationships/tags" Target="../tags/tag503.xml"/><Relationship Id="rId71" Type="http://schemas.openxmlformats.org/officeDocument/2006/relationships/slideLayout" Target="../slideLayouts/slideLayout2.xml"/><Relationship Id="rId70" Type="http://schemas.openxmlformats.org/officeDocument/2006/relationships/tags" Target="../tags/tag565.xml"/><Relationship Id="rId7" Type="http://schemas.openxmlformats.org/officeDocument/2006/relationships/tags" Target="../tags/tag502.xml"/><Relationship Id="rId69" Type="http://schemas.openxmlformats.org/officeDocument/2006/relationships/tags" Target="../tags/tag564.xml"/><Relationship Id="rId68" Type="http://schemas.openxmlformats.org/officeDocument/2006/relationships/tags" Target="../tags/tag563.xml"/><Relationship Id="rId67" Type="http://schemas.openxmlformats.org/officeDocument/2006/relationships/tags" Target="../tags/tag562.xml"/><Relationship Id="rId66" Type="http://schemas.openxmlformats.org/officeDocument/2006/relationships/tags" Target="../tags/tag561.xml"/><Relationship Id="rId65" Type="http://schemas.openxmlformats.org/officeDocument/2006/relationships/tags" Target="../tags/tag560.xml"/><Relationship Id="rId64" Type="http://schemas.openxmlformats.org/officeDocument/2006/relationships/tags" Target="../tags/tag559.xml"/><Relationship Id="rId63" Type="http://schemas.openxmlformats.org/officeDocument/2006/relationships/tags" Target="../tags/tag558.xml"/><Relationship Id="rId62" Type="http://schemas.openxmlformats.org/officeDocument/2006/relationships/tags" Target="../tags/tag557.xml"/><Relationship Id="rId61" Type="http://schemas.openxmlformats.org/officeDocument/2006/relationships/tags" Target="../tags/tag556.xml"/><Relationship Id="rId60" Type="http://schemas.openxmlformats.org/officeDocument/2006/relationships/tags" Target="../tags/tag555.xml"/><Relationship Id="rId6" Type="http://schemas.openxmlformats.org/officeDocument/2006/relationships/tags" Target="../tags/tag501.xml"/><Relationship Id="rId59" Type="http://schemas.openxmlformats.org/officeDocument/2006/relationships/tags" Target="../tags/tag554.xml"/><Relationship Id="rId58" Type="http://schemas.openxmlformats.org/officeDocument/2006/relationships/tags" Target="../tags/tag553.xml"/><Relationship Id="rId57" Type="http://schemas.openxmlformats.org/officeDocument/2006/relationships/tags" Target="../tags/tag552.xml"/><Relationship Id="rId56" Type="http://schemas.openxmlformats.org/officeDocument/2006/relationships/tags" Target="../tags/tag551.xml"/><Relationship Id="rId55" Type="http://schemas.openxmlformats.org/officeDocument/2006/relationships/tags" Target="../tags/tag550.xml"/><Relationship Id="rId54" Type="http://schemas.openxmlformats.org/officeDocument/2006/relationships/tags" Target="../tags/tag549.xml"/><Relationship Id="rId53" Type="http://schemas.openxmlformats.org/officeDocument/2006/relationships/tags" Target="../tags/tag548.xml"/><Relationship Id="rId52" Type="http://schemas.openxmlformats.org/officeDocument/2006/relationships/tags" Target="../tags/tag547.xml"/><Relationship Id="rId51" Type="http://schemas.openxmlformats.org/officeDocument/2006/relationships/tags" Target="../tags/tag546.xml"/><Relationship Id="rId50" Type="http://schemas.openxmlformats.org/officeDocument/2006/relationships/tags" Target="../tags/tag545.xml"/><Relationship Id="rId5" Type="http://schemas.openxmlformats.org/officeDocument/2006/relationships/tags" Target="../tags/tag500.xml"/><Relationship Id="rId49" Type="http://schemas.openxmlformats.org/officeDocument/2006/relationships/tags" Target="../tags/tag544.xml"/><Relationship Id="rId48" Type="http://schemas.openxmlformats.org/officeDocument/2006/relationships/tags" Target="../tags/tag543.xml"/><Relationship Id="rId47" Type="http://schemas.openxmlformats.org/officeDocument/2006/relationships/tags" Target="../tags/tag542.xml"/><Relationship Id="rId46" Type="http://schemas.openxmlformats.org/officeDocument/2006/relationships/tags" Target="../tags/tag541.xml"/><Relationship Id="rId45" Type="http://schemas.openxmlformats.org/officeDocument/2006/relationships/tags" Target="../tags/tag540.xml"/><Relationship Id="rId44" Type="http://schemas.openxmlformats.org/officeDocument/2006/relationships/tags" Target="../tags/tag539.xml"/><Relationship Id="rId43" Type="http://schemas.openxmlformats.org/officeDocument/2006/relationships/tags" Target="../tags/tag538.xml"/><Relationship Id="rId42" Type="http://schemas.openxmlformats.org/officeDocument/2006/relationships/tags" Target="../tags/tag537.xml"/><Relationship Id="rId41" Type="http://schemas.openxmlformats.org/officeDocument/2006/relationships/tags" Target="../tags/tag536.xml"/><Relationship Id="rId40" Type="http://schemas.openxmlformats.org/officeDocument/2006/relationships/tags" Target="../tags/tag535.xml"/><Relationship Id="rId4" Type="http://schemas.openxmlformats.org/officeDocument/2006/relationships/tags" Target="../tags/tag499.xml"/><Relationship Id="rId39" Type="http://schemas.openxmlformats.org/officeDocument/2006/relationships/tags" Target="../tags/tag534.xml"/><Relationship Id="rId38" Type="http://schemas.openxmlformats.org/officeDocument/2006/relationships/tags" Target="../tags/tag533.xml"/><Relationship Id="rId37" Type="http://schemas.openxmlformats.org/officeDocument/2006/relationships/tags" Target="../tags/tag532.xml"/><Relationship Id="rId36" Type="http://schemas.openxmlformats.org/officeDocument/2006/relationships/tags" Target="../tags/tag531.xml"/><Relationship Id="rId35" Type="http://schemas.openxmlformats.org/officeDocument/2006/relationships/tags" Target="../tags/tag530.xml"/><Relationship Id="rId34" Type="http://schemas.openxmlformats.org/officeDocument/2006/relationships/tags" Target="../tags/tag529.xml"/><Relationship Id="rId33" Type="http://schemas.openxmlformats.org/officeDocument/2006/relationships/tags" Target="../tags/tag528.xml"/><Relationship Id="rId32" Type="http://schemas.openxmlformats.org/officeDocument/2006/relationships/tags" Target="../tags/tag527.xml"/><Relationship Id="rId31" Type="http://schemas.openxmlformats.org/officeDocument/2006/relationships/tags" Target="../tags/tag526.xml"/><Relationship Id="rId30" Type="http://schemas.openxmlformats.org/officeDocument/2006/relationships/tags" Target="../tags/tag525.xml"/><Relationship Id="rId3" Type="http://schemas.openxmlformats.org/officeDocument/2006/relationships/tags" Target="../tags/tag498.xml"/><Relationship Id="rId29" Type="http://schemas.openxmlformats.org/officeDocument/2006/relationships/tags" Target="../tags/tag524.xml"/><Relationship Id="rId28" Type="http://schemas.openxmlformats.org/officeDocument/2006/relationships/tags" Target="../tags/tag523.xml"/><Relationship Id="rId27" Type="http://schemas.openxmlformats.org/officeDocument/2006/relationships/tags" Target="../tags/tag522.xml"/><Relationship Id="rId26" Type="http://schemas.openxmlformats.org/officeDocument/2006/relationships/tags" Target="../tags/tag521.xml"/><Relationship Id="rId25" Type="http://schemas.openxmlformats.org/officeDocument/2006/relationships/tags" Target="../tags/tag520.xml"/><Relationship Id="rId24" Type="http://schemas.openxmlformats.org/officeDocument/2006/relationships/tags" Target="../tags/tag519.xml"/><Relationship Id="rId23" Type="http://schemas.openxmlformats.org/officeDocument/2006/relationships/tags" Target="../tags/tag518.xml"/><Relationship Id="rId22" Type="http://schemas.openxmlformats.org/officeDocument/2006/relationships/tags" Target="../tags/tag517.xml"/><Relationship Id="rId21" Type="http://schemas.openxmlformats.org/officeDocument/2006/relationships/tags" Target="../tags/tag516.xml"/><Relationship Id="rId20" Type="http://schemas.openxmlformats.org/officeDocument/2006/relationships/tags" Target="../tags/tag515.xml"/><Relationship Id="rId2" Type="http://schemas.openxmlformats.org/officeDocument/2006/relationships/tags" Target="../tags/tag497.xml"/><Relationship Id="rId19" Type="http://schemas.openxmlformats.org/officeDocument/2006/relationships/tags" Target="../tags/tag514.xml"/><Relationship Id="rId18" Type="http://schemas.openxmlformats.org/officeDocument/2006/relationships/tags" Target="../tags/tag513.xml"/><Relationship Id="rId17" Type="http://schemas.openxmlformats.org/officeDocument/2006/relationships/tags" Target="../tags/tag512.xml"/><Relationship Id="rId16" Type="http://schemas.openxmlformats.org/officeDocument/2006/relationships/tags" Target="../tags/tag511.xml"/><Relationship Id="rId15" Type="http://schemas.openxmlformats.org/officeDocument/2006/relationships/tags" Target="../tags/tag510.xml"/><Relationship Id="rId14" Type="http://schemas.openxmlformats.org/officeDocument/2006/relationships/tags" Target="../tags/tag509.xml"/><Relationship Id="rId13" Type="http://schemas.openxmlformats.org/officeDocument/2006/relationships/tags" Target="../tags/tag508.xml"/><Relationship Id="rId12" Type="http://schemas.openxmlformats.org/officeDocument/2006/relationships/tags" Target="../tags/tag507.xml"/><Relationship Id="rId11" Type="http://schemas.openxmlformats.org/officeDocument/2006/relationships/tags" Target="../tags/tag506.xml"/><Relationship Id="rId10" Type="http://schemas.openxmlformats.org/officeDocument/2006/relationships/tags" Target="../tags/tag505.xml"/><Relationship Id="rId1" Type="http://schemas.openxmlformats.org/officeDocument/2006/relationships/tags" Target="../tags/tag49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91.xml"/><Relationship Id="rId7" Type="http://schemas.openxmlformats.org/officeDocument/2006/relationships/image" Target="../media/image10.png"/><Relationship Id="rId6" Type="http://schemas.openxmlformats.org/officeDocument/2006/relationships/tags" Target="../tags/tag90.xml"/><Relationship Id="rId5" Type="http://schemas.openxmlformats.org/officeDocument/2006/relationships/image" Target="../media/image9.png"/><Relationship Id="rId4" Type="http://schemas.openxmlformats.org/officeDocument/2006/relationships/tags" Target="../tags/tag89.xml"/><Relationship Id="rId3" Type="http://schemas.openxmlformats.org/officeDocument/2006/relationships/image" Target="../media/image8.png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00.xml"/><Relationship Id="rId2" Type="http://schemas.openxmlformats.org/officeDocument/2006/relationships/tags" Target="../tags/tag88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image" Target="../media/image13.png"/><Relationship Id="rId15" Type="http://schemas.openxmlformats.org/officeDocument/2006/relationships/tags" Target="../tags/tag96.xml"/><Relationship Id="rId14" Type="http://schemas.openxmlformats.org/officeDocument/2006/relationships/image" Target="../media/image12.png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image" Target="../media/image14.png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tags" Target="../tags/tag12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image" Target="../media/image15.emf"/><Relationship Id="rId5" Type="http://schemas.openxmlformats.org/officeDocument/2006/relationships/package" Target="../embeddings/Document1.docx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8" Type="http://schemas.openxmlformats.org/officeDocument/2006/relationships/vmlDrawing" Target="../drawings/vmlDrawing1.v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155.xml"/><Relationship Id="rId25" Type="http://schemas.openxmlformats.org/officeDocument/2006/relationships/tags" Target="../tags/tag154.xml"/><Relationship Id="rId24" Type="http://schemas.openxmlformats.org/officeDocument/2006/relationships/tags" Target="../tags/tag153.xml"/><Relationship Id="rId23" Type="http://schemas.openxmlformats.org/officeDocument/2006/relationships/package" Target="../embeddings/Document4.docx"/><Relationship Id="rId22" Type="http://schemas.openxmlformats.org/officeDocument/2006/relationships/tags" Target="../tags/tag152.xml"/><Relationship Id="rId21" Type="http://schemas.openxmlformats.org/officeDocument/2006/relationships/package" Target="../embeddings/Document3.docx"/><Relationship Id="rId20" Type="http://schemas.openxmlformats.org/officeDocument/2006/relationships/tags" Target="../tags/tag151.xml"/><Relationship Id="rId2" Type="http://schemas.openxmlformats.org/officeDocument/2006/relationships/tags" Target="../tags/tag137.xml"/><Relationship Id="rId19" Type="http://schemas.openxmlformats.org/officeDocument/2006/relationships/tags" Target="../tags/tag150.xml"/><Relationship Id="rId18" Type="http://schemas.openxmlformats.org/officeDocument/2006/relationships/tags" Target="../tags/tag149.xml"/><Relationship Id="rId17" Type="http://schemas.openxmlformats.org/officeDocument/2006/relationships/tags" Target="../tags/tag148.xml"/><Relationship Id="rId16" Type="http://schemas.openxmlformats.org/officeDocument/2006/relationships/tags" Target="../tags/tag147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image" Target="../media/image16.emf"/><Relationship Id="rId10" Type="http://schemas.openxmlformats.org/officeDocument/2006/relationships/package" Target="../embeddings/Document2.docx"/><Relationship Id="rId1" Type="http://schemas.openxmlformats.org/officeDocument/2006/relationships/tags" Target="../tags/tag1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image" Target="../media/image19.png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image" Target="../media/image18.png"/><Relationship Id="rId3" Type="http://schemas.openxmlformats.org/officeDocument/2006/relationships/tags" Target="../tags/tag157.xml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1" Type="http://schemas.openxmlformats.org/officeDocument/2006/relationships/slideLayout" Target="../slideLayouts/slideLayout2.xml"/><Relationship Id="rId40" Type="http://schemas.openxmlformats.org/officeDocument/2006/relationships/tags" Target="../tags/tag201.xml"/><Relationship Id="rId4" Type="http://schemas.openxmlformats.org/officeDocument/2006/relationships/tags" Target="../tags/tag165.xml"/><Relationship Id="rId39" Type="http://schemas.openxmlformats.org/officeDocument/2006/relationships/tags" Target="../tags/tag200.xml"/><Relationship Id="rId38" Type="http://schemas.openxmlformats.org/officeDocument/2006/relationships/tags" Target="../tags/tag199.xml"/><Relationship Id="rId37" Type="http://schemas.openxmlformats.org/officeDocument/2006/relationships/tags" Target="../tags/tag198.xml"/><Relationship Id="rId36" Type="http://schemas.openxmlformats.org/officeDocument/2006/relationships/tags" Target="../tags/tag197.xml"/><Relationship Id="rId35" Type="http://schemas.openxmlformats.org/officeDocument/2006/relationships/tags" Target="../tags/tag196.xml"/><Relationship Id="rId34" Type="http://schemas.openxmlformats.org/officeDocument/2006/relationships/tags" Target="../tags/tag195.xml"/><Relationship Id="rId33" Type="http://schemas.openxmlformats.org/officeDocument/2006/relationships/tags" Target="../tags/tag194.xml"/><Relationship Id="rId32" Type="http://schemas.openxmlformats.org/officeDocument/2006/relationships/tags" Target="../tags/tag193.xml"/><Relationship Id="rId31" Type="http://schemas.openxmlformats.org/officeDocument/2006/relationships/tags" Target="../tags/tag192.xml"/><Relationship Id="rId30" Type="http://schemas.openxmlformats.org/officeDocument/2006/relationships/tags" Target="../tags/tag191.xml"/><Relationship Id="rId3" Type="http://schemas.openxmlformats.org/officeDocument/2006/relationships/tags" Target="../tags/tag164.xml"/><Relationship Id="rId29" Type="http://schemas.openxmlformats.org/officeDocument/2006/relationships/tags" Target="../tags/tag190.xml"/><Relationship Id="rId28" Type="http://schemas.openxmlformats.org/officeDocument/2006/relationships/tags" Target="../tags/tag189.xml"/><Relationship Id="rId27" Type="http://schemas.openxmlformats.org/officeDocument/2006/relationships/tags" Target="../tags/tag188.xml"/><Relationship Id="rId26" Type="http://schemas.openxmlformats.org/officeDocument/2006/relationships/tags" Target="../tags/tag187.xml"/><Relationship Id="rId25" Type="http://schemas.openxmlformats.org/officeDocument/2006/relationships/tags" Target="../tags/tag186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openxmlformats.org/officeDocument/2006/relationships/tags" Target="../tags/tag163.xml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tags" Target="../tags/tag1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238.xml"/><Relationship Id="rId36" Type="http://schemas.openxmlformats.org/officeDocument/2006/relationships/tags" Target="../tags/tag237.xml"/><Relationship Id="rId35" Type="http://schemas.openxmlformats.org/officeDocument/2006/relationships/tags" Target="../tags/tag236.xml"/><Relationship Id="rId34" Type="http://schemas.openxmlformats.org/officeDocument/2006/relationships/tags" Target="../tags/tag235.xml"/><Relationship Id="rId33" Type="http://schemas.openxmlformats.org/officeDocument/2006/relationships/tags" Target="../tags/tag234.xml"/><Relationship Id="rId32" Type="http://schemas.openxmlformats.org/officeDocument/2006/relationships/tags" Target="../tags/tag233.xml"/><Relationship Id="rId31" Type="http://schemas.openxmlformats.org/officeDocument/2006/relationships/tags" Target="../tags/tag232.xml"/><Relationship Id="rId30" Type="http://schemas.openxmlformats.org/officeDocument/2006/relationships/tags" Target="../tags/tag231.xml"/><Relationship Id="rId3" Type="http://schemas.openxmlformats.org/officeDocument/2006/relationships/tags" Target="../tags/tag204.xml"/><Relationship Id="rId29" Type="http://schemas.openxmlformats.org/officeDocument/2006/relationships/tags" Target="../tags/tag230.xml"/><Relationship Id="rId28" Type="http://schemas.openxmlformats.org/officeDocument/2006/relationships/tags" Target="../tags/tag229.xml"/><Relationship Id="rId27" Type="http://schemas.openxmlformats.org/officeDocument/2006/relationships/tags" Target="../tags/tag228.xml"/><Relationship Id="rId26" Type="http://schemas.openxmlformats.org/officeDocument/2006/relationships/tags" Target="../tags/tag227.xml"/><Relationship Id="rId25" Type="http://schemas.openxmlformats.org/officeDocument/2006/relationships/tags" Target="../tags/tag226.xml"/><Relationship Id="rId24" Type="http://schemas.openxmlformats.org/officeDocument/2006/relationships/tags" Target="../tags/tag225.xml"/><Relationship Id="rId23" Type="http://schemas.openxmlformats.org/officeDocument/2006/relationships/tags" Target="../tags/tag224.xml"/><Relationship Id="rId22" Type="http://schemas.openxmlformats.org/officeDocument/2006/relationships/tags" Target="../tags/tag223.xml"/><Relationship Id="rId21" Type="http://schemas.openxmlformats.org/officeDocument/2006/relationships/tags" Target="../tags/tag222.xml"/><Relationship Id="rId20" Type="http://schemas.openxmlformats.org/officeDocument/2006/relationships/tags" Target="../tags/tag221.xml"/><Relationship Id="rId2" Type="http://schemas.openxmlformats.org/officeDocument/2006/relationships/tags" Target="../tags/tag203.xml"/><Relationship Id="rId19" Type="http://schemas.openxmlformats.org/officeDocument/2006/relationships/tags" Target="../tags/tag220.xml"/><Relationship Id="rId18" Type="http://schemas.openxmlformats.org/officeDocument/2006/relationships/tags" Target="../tags/tag219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：烃的衍生物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79215" y="3777615"/>
            <a:ext cx="443357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第五节：有机合成</a:t>
            </a:r>
            <a:endParaRPr lang="zh-CN" altLang="en-US" sz="36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3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705225" y="4516120"/>
            <a:ext cx="445516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课时：有机合成的主要任务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1490" y="1018540"/>
            <a:ext cx="11929110" cy="474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课堂评价   已知：  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     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，如果要合成  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所用原始原料可以是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①2， 3-二甲基-1， 3-戊二烯和乙炔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②2， 3-二甲基-l， 3-丁二烯和丙炔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③2-甲基-l， 3-丁二烯和2-丁炔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④1， 3-戊二烯和2-丁炔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A．①④	B．只有①	C．②④	D．②③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【答案】D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044" name="图片 100044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51225" y="1004570"/>
            <a:ext cx="3547745" cy="1049020"/>
          </a:xfrm>
          <a:prstGeom prst="rect">
            <a:avLst/>
          </a:prstGeom>
        </p:spPr>
      </p:pic>
      <p:pic>
        <p:nvPicPr>
          <p:cNvPr id="100045" name="图片 100045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04655" y="968375"/>
            <a:ext cx="1969135" cy="1122045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6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构建碳骨架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406400" y="484021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、碳</a:t>
            </a:r>
            <a:r>
              <a: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链</a:t>
            </a:r>
            <a:r>
              <a:rPr lang="zh-CN" altLang="en-US" sz="32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缩短</a:t>
            </a:r>
            <a:endParaRPr lang="zh-CN" altLang="en-US" sz="3200" b="1" kern="100">
              <a:solidFill>
                <a:schemeClr val="tx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矩形 18435"/>
          <p:cNvSpPr/>
          <p:nvPr>
            <p:custDataLst>
              <p:tags r:id="rId2"/>
            </p:custDataLst>
          </p:nvPr>
        </p:nvSpPr>
        <p:spPr>
          <a:xfrm>
            <a:off x="260668" y="1381534"/>
            <a:ext cx="591059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defTabSz="914400">
              <a:tabLst>
                <a:tab pos="2637155" algn="ctr"/>
                <a:tab pos="4429125" algn="l"/>
              </a:tabLst>
            </a:pPr>
            <a:r>
              <a:rPr lang="en-US" altLang="zh-CN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烷烃的分解反应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1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烃的裂化、裂解</a:t>
            </a:r>
            <a:r>
              <a:rPr lang="en-US" altLang="zh-CN" sz="2800" b="1" kern="1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b="1" kern="100">
              <a:solidFill>
                <a:schemeClr val="tx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1" name="组合 40"/>
          <p:cNvGrpSpPr/>
          <p:nvPr>
            <p:custDataLst>
              <p:tags r:id="rId3"/>
            </p:custDataLst>
          </p:nvPr>
        </p:nvGrpSpPr>
        <p:grpSpPr>
          <a:xfrm>
            <a:off x="757831" y="2089010"/>
            <a:ext cx="4213225" cy="657225"/>
            <a:chOff x="0" y="0"/>
            <a:chExt cx="2654" cy="414"/>
          </a:xfrm>
        </p:grpSpPr>
        <p:sp>
          <p:nvSpPr>
            <p:cNvPr id="42" name="Line 11"/>
            <p:cNvSpPr/>
            <p:nvPr>
              <p:custDataLst>
                <p:tags r:id="rId4"/>
              </p:custDataLst>
            </p:nvPr>
          </p:nvSpPr>
          <p:spPr>
            <a:xfrm>
              <a:off x="720" y="288"/>
              <a:ext cx="624" cy="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pPr eaLnBrk="0" hangingPunct="0"/>
              <a:endParaRPr sz="28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43" name="组合 42"/>
            <p:cNvGrpSpPr/>
            <p:nvPr>
              <p:custDataLst>
                <p:tags r:id="rId5"/>
              </p:custDataLst>
            </p:nvPr>
          </p:nvGrpSpPr>
          <p:grpSpPr>
            <a:xfrm>
              <a:off x="0" y="0"/>
              <a:ext cx="2654" cy="414"/>
              <a:chOff x="0" y="0"/>
              <a:chExt cx="2654" cy="414"/>
            </a:xfrm>
          </p:grpSpPr>
          <p:sp>
            <p:nvSpPr>
              <p:cNvPr id="44" name="Text Box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87"/>
                <a:ext cx="265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  <a:r>
                  <a:rPr lang="en-US" altLang="zh-CN" sz="2800" b="1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8</a:t>
                </a:r>
                <a:r>
                  <a:rPr lang="en-US" altLang="zh-CN" sz="28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sz="2800" b="1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18</a:t>
                </a:r>
                <a:r>
                  <a:rPr lang="en-US" altLang="zh-CN" sz="28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   C</a:t>
                </a:r>
                <a:r>
                  <a:rPr lang="en-US" altLang="zh-CN" sz="2800" b="1" baseline="-25000" smtClean="0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4</a:t>
                </a:r>
                <a:r>
                  <a:rPr lang="en-US" altLang="zh-CN" sz="28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sz="2800" b="1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10</a:t>
                </a:r>
                <a:r>
                  <a:rPr lang="en-US" altLang="zh-CN" sz="28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+C</a:t>
                </a:r>
                <a:r>
                  <a:rPr lang="en-US" altLang="zh-CN" sz="2800" b="1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4</a:t>
                </a:r>
                <a:r>
                  <a:rPr lang="en-US" altLang="zh-CN" sz="28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</a:t>
                </a:r>
                <a:r>
                  <a:rPr lang="en-US" altLang="zh-CN" sz="2800" b="1" baseline="-2500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8</a:t>
                </a:r>
                <a:endParaRPr lang="en-US" altLang="zh-CN" sz="2800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5" name="Text Box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816" y="0"/>
                <a:ext cx="384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△ 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文本框 45"/>
          <p:cNvSpPr txBox="1"/>
          <p:nvPr>
            <p:custDataLst>
              <p:tags r:id="rId8"/>
            </p:custDataLst>
          </p:nvPr>
        </p:nvSpPr>
        <p:spPr>
          <a:xfrm>
            <a:off x="3865394" y="584127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你知道哪些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缩短</a:t>
            </a:r>
            <a:r>
              <a:rPr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碳链的方法？</a:t>
            </a:r>
            <a:endParaRPr lang="zh-CN" altLang="en-US" sz="3200" b="1" kern="10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7" name="矩形 18435"/>
          <p:cNvSpPr/>
          <p:nvPr>
            <p:custDataLst>
              <p:tags r:id="rId9"/>
            </p:custDataLst>
          </p:nvPr>
        </p:nvSpPr>
        <p:spPr>
          <a:xfrm>
            <a:off x="406083" y="3463920"/>
            <a:ext cx="27419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defTabSz="914400">
              <a:tabLst>
                <a:tab pos="2637155" algn="ctr"/>
                <a:tab pos="4429125" algn="l"/>
              </a:tabLst>
            </a:pPr>
            <a:r>
              <a:rPr lang="en-US" altLang="zh-CN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酯的水解反应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8" name="组合 47"/>
          <p:cNvGrpSpPr/>
          <p:nvPr>
            <p:custDataLst>
              <p:tags r:id="rId10"/>
            </p:custDataLst>
          </p:nvPr>
        </p:nvGrpSpPr>
        <p:grpSpPr>
          <a:xfrm>
            <a:off x="406084" y="4152095"/>
            <a:ext cx="8453870" cy="1198880"/>
            <a:chOff x="3839048" y="4011587"/>
            <a:chExt cx="8453870" cy="1198880"/>
          </a:xfrm>
        </p:grpSpPr>
        <p:sp>
          <p:nvSpPr>
            <p:cNvPr id="49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839048" y="4394049"/>
              <a:ext cx="8453870" cy="5219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COOC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O              CH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COOH</a:t>
              </a:r>
              <a:r>
                <a:rPr kumimoji="1" lang="zh-CN" altLang="en-US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OH</a:t>
              </a:r>
              <a:endParaRPr kumimoji="1" lang="en-US" alt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0" name="组合 49"/>
            <p:cNvGrpSpPr/>
            <p:nvPr>
              <p:custDataLst>
                <p:tags r:id="rId12"/>
              </p:custDataLst>
            </p:nvPr>
          </p:nvGrpSpPr>
          <p:grpSpPr>
            <a:xfrm>
              <a:off x="7079555" y="4011587"/>
              <a:ext cx="1517402" cy="1198880"/>
              <a:chOff x="6996422" y="3966526"/>
              <a:chExt cx="1517402" cy="1198880"/>
            </a:xfrm>
          </p:grpSpPr>
          <p:sp>
            <p:nvSpPr>
              <p:cNvPr id="51" name="文本框 27669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996422" y="3966526"/>
                <a:ext cx="1517402" cy="11988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b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稀硫酸</a:t>
                </a:r>
                <a:endParaRPr lang="en-US" altLang="zh-CN" sz="24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b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△</a:t>
                </a:r>
                <a:endParaRPr lang="zh-CN" altLang="en-US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2" name="图片 289809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90732" y="4434521"/>
                <a:ext cx="1122045" cy="41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矩形 3"/>
          <p:cNvSpPr/>
          <p:nvPr userDrawn="1">
            <p:custDataLst>
              <p:tags r:id="rId16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构建碳骨架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102810" y="676436"/>
            <a:ext cx="870543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烯烃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、炔烃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及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芳香烃的侧链</a:t>
            </a:r>
            <a:r>
              <a:rPr lang="zh-CN" alt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被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KMnO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(H</a:t>
            </a:r>
            <a:r>
              <a:rPr lang="en-US" altLang="zh-CN" sz="2800" b="1" baseline="3000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溶液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氧化。</a:t>
            </a:r>
            <a:endParaRPr lang="zh-CN" altLang="en-US" sz="28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>
            <p:custDataLst>
              <p:tags r:id="rId2"/>
            </p:custDataLst>
          </p:nvPr>
        </p:nvGrpSpPr>
        <p:grpSpPr>
          <a:xfrm>
            <a:off x="843781" y="1400687"/>
            <a:ext cx="7607935" cy="1357630"/>
            <a:chOff x="1837" y="3596"/>
            <a:chExt cx="11981" cy="2138"/>
          </a:xfrm>
        </p:grpSpPr>
        <p:grpSp>
          <p:nvGrpSpPr>
            <p:cNvPr id="38" name="组合 37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3228" y="3596"/>
              <a:ext cx="10590" cy="2138"/>
              <a:chOff x="515525" y="3211884"/>
              <a:chExt cx="8405398" cy="1697082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5525" y="3211884"/>
                <a:ext cx="2624014" cy="1688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1" name="对象 40"/>
              <p:cNvGraphicFramePr>
                <a:graphicFrameLocks noChangeAspect="1"/>
              </p:cNvGraphicFramePr>
              <p:nvPr>
                <p:custDataLst>
                  <p:tags r:id="rId6"/>
                </p:custDataLst>
              </p:nvPr>
            </p:nvGraphicFramePr>
            <p:xfrm>
              <a:off x="3219083" y="3692830"/>
              <a:ext cx="1808162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" name="文档" r:id="rId7" imgW="1813560" imgH="993775" progId="Word.Document.12">
                      <p:embed/>
                    </p:oleObj>
                  </mc:Choice>
                  <mc:Fallback>
                    <p:oleObj name="文档" r:id="rId7" imgW="1813560" imgH="993775" progId="Word.Document.12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219083" y="3692830"/>
                            <a:ext cx="1808162" cy="990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2" name="Picture 3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72428" y="3220762"/>
                <a:ext cx="1647027" cy="1688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矩形 42"/>
              <p:cNvSpPr/>
              <p:nvPr>
                <p:custDataLst>
                  <p:tags r:id="rId11"/>
                </p:custDataLst>
              </p:nvPr>
            </p:nvSpPr>
            <p:spPr>
              <a:xfrm>
                <a:off x="6283612" y="3812132"/>
                <a:ext cx="2637311" cy="577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kern="100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400" b="1" kern="100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1" kern="100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HOOC—R</a:t>
                </a:r>
                <a:endParaRPr lang="en-US" altLang="zh-CN" sz="2400" b="1" kern="1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文本框 38"/>
            <p:cNvSpPr txBox="1"/>
            <p:nvPr>
              <p:custDataLst>
                <p:tags r:id="rId12"/>
              </p:custDataLst>
            </p:nvPr>
          </p:nvSpPr>
          <p:spPr>
            <a:xfrm>
              <a:off x="1837" y="4297"/>
              <a:ext cx="1359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just">
                <a:lnSpc>
                  <a:spcPct val="100000"/>
                </a:lnSpc>
                <a:spcAft>
                  <a:spcPct val="0"/>
                </a:spcAft>
              </a:pPr>
              <a:r>
                <a:rPr lang="zh-CN" altLang="zh-CN" sz="2400" b="1" kern="10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rPr>
                <a:t>烯烃：</a:t>
              </a:r>
              <a:endParaRPr lang="zh-CN" altLang="zh-CN" sz="2400" b="1" kern="1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13"/>
            </p:custDataLst>
          </p:nvPr>
        </p:nvGrpSpPr>
        <p:grpSpPr>
          <a:xfrm>
            <a:off x="930180" y="4581941"/>
            <a:ext cx="6701155" cy="1343660"/>
            <a:chOff x="1822" y="8281"/>
            <a:chExt cx="10553" cy="2116"/>
          </a:xfrm>
        </p:grpSpPr>
        <p:sp>
          <p:nvSpPr>
            <p:cNvPr id="45" name="文本框 44"/>
            <p:cNvSpPr txBox="1"/>
            <p:nvPr>
              <p:custDataLst>
                <p:tags r:id="rId14"/>
              </p:custDataLst>
            </p:nvPr>
          </p:nvSpPr>
          <p:spPr>
            <a:xfrm>
              <a:off x="1822" y="8976"/>
              <a:ext cx="1744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just">
                <a:lnSpc>
                  <a:spcPct val="100000"/>
                </a:lnSpc>
                <a:spcAft>
                  <a:spcPct val="0"/>
                </a:spcAft>
              </a:pPr>
              <a:r>
                <a:rPr lang="zh-CN" altLang="zh-CN" sz="2400" b="1" kern="10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rPr>
                <a:t>芳香烃：</a:t>
              </a:r>
              <a:endParaRPr lang="zh-CN" altLang="zh-CN" sz="2400" b="1" kern="1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46" name="组合 4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3723" y="8281"/>
              <a:ext cx="8653" cy="2116"/>
              <a:chOff x="525853" y="1845618"/>
              <a:chExt cx="6868100" cy="1679968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25853" y="1845618"/>
                <a:ext cx="2573480" cy="167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8" name="对象 47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3032499" y="2251539"/>
              <a:ext cx="1919288" cy="1062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文档" r:id="rId19" imgW="1924685" imgH="1065530" progId="Word.Document.12">
                      <p:embed/>
                    </p:oleObj>
                  </mc:Choice>
                  <mc:Fallback>
                    <p:oleObj name="文档" r:id="rId19" imgW="1924685" imgH="1065530" progId="Word.Document.12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3032499" y="2251539"/>
                            <a:ext cx="1919288" cy="1062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9" name="Picture 3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9298" y="2325958"/>
                <a:ext cx="2684655" cy="737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0" name="组合 49"/>
          <p:cNvGrpSpPr/>
          <p:nvPr>
            <p:custDataLst>
              <p:tags r:id="rId23"/>
            </p:custDataLst>
          </p:nvPr>
        </p:nvGrpSpPr>
        <p:grpSpPr>
          <a:xfrm>
            <a:off x="930180" y="3923828"/>
            <a:ext cx="6368415" cy="759460"/>
            <a:chOff x="1821" y="6833"/>
            <a:chExt cx="10029" cy="1196"/>
          </a:xfrm>
        </p:grpSpPr>
        <p:sp>
          <p:nvSpPr>
            <p:cNvPr id="51" name="文本框 50"/>
            <p:cNvSpPr txBox="1"/>
            <p:nvPr>
              <p:custDataLst>
                <p:tags r:id="rId24"/>
              </p:custDataLst>
            </p:nvPr>
          </p:nvSpPr>
          <p:spPr>
            <a:xfrm>
              <a:off x="1821" y="7014"/>
              <a:ext cx="1359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just">
                <a:lnSpc>
                  <a:spcPct val="100000"/>
                </a:lnSpc>
                <a:spcAft>
                  <a:spcPct val="0"/>
                </a:spcAft>
              </a:pPr>
              <a:r>
                <a:rPr lang="zh-CN" altLang="zh-CN" sz="2400" b="1" kern="10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+mn-ea"/>
                </a:rPr>
                <a:t>炔烃：</a:t>
              </a:r>
              <a:endParaRPr lang="zh-CN" altLang="zh-CN" sz="2400" b="1" kern="1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52" name="组合 51"/>
            <p:cNvGrpSpPr/>
            <p:nvPr>
              <p:custDataLst>
                <p:tags r:id="rId25"/>
              </p:custDataLst>
            </p:nvPr>
          </p:nvGrpSpPr>
          <p:grpSpPr>
            <a:xfrm>
              <a:off x="3228" y="6833"/>
              <a:ext cx="8622" cy="1196"/>
              <a:chOff x="3228" y="6878"/>
              <a:chExt cx="8622" cy="1196"/>
            </a:xfrm>
          </p:grpSpPr>
          <p:sp>
            <p:nvSpPr>
              <p:cNvPr id="53" name="矩形 52"/>
              <p:cNvSpPr/>
              <p:nvPr>
                <p:custDataLst>
                  <p:tags r:id="rId26"/>
                </p:custDataLst>
              </p:nvPr>
            </p:nvSpPr>
            <p:spPr>
              <a:xfrm>
                <a:off x="7081" y="7085"/>
                <a:ext cx="4769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COOH</a:t>
                </a:r>
                <a:r>
                  <a:rPr lang="en-US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2400" b="1" kern="1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smtClean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↑</a:t>
                </a:r>
                <a:endParaRPr lang="en-US" altLang="zh-CN" sz="2400" b="1" kern="1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4" name="对象 53"/>
              <p:cNvGraphicFramePr>
                <a:graphicFrameLocks noChangeAspect="1"/>
              </p:cNvGraphicFramePr>
              <p:nvPr>
                <p:custDataLst>
                  <p:tags r:id="rId27"/>
                </p:custDataLst>
              </p:nvPr>
            </p:nvGraphicFramePr>
            <p:xfrm>
              <a:off x="5246" y="6878"/>
              <a:ext cx="2042" cy="1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文档" r:id="rId28" imgW="1724025" imgH="1009650" progId="Word.Document.12">
                      <p:embed/>
                    </p:oleObj>
                  </mc:Choice>
                  <mc:Fallback>
                    <p:oleObj name="文档" r:id="rId28" imgW="1724025" imgH="1009650" progId="Word.Document.12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5246" y="6878"/>
                            <a:ext cx="2042" cy="11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矩形 54"/>
              <p:cNvSpPr/>
              <p:nvPr>
                <p:custDataLst>
                  <p:tags r:id="rId30"/>
                </p:custDataLst>
              </p:nvPr>
            </p:nvSpPr>
            <p:spPr>
              <a:xfrm>
                <a:off x="3228" y="7085"/>
                <a:ext cx="2075" cy="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≡</a:t>
                </a:r>
                <a:r>
                  <a:rPr lang="en-US" altLang="zh-CN" sz="24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CH</a:t>
                </a:r>
                <a:endParaRPr lang="en-US" altLang="zh-CN" sz="2400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8" name="矩形 57"/>
          <p:cNvSpPr/>
          <p:nvPr>
            <p:custDataLst>
              <p:tags r:id="rId31"/>
            </p:custDataLst>
          </p:nvPr>
        </p:nvSpPr>
        <p:spPr>
          <a:xfrm>
            <a:off x="9336405" y="1648460"/>
            <a:ext cx="1854835" cy="1723390"/>
          </a:xfrm>
          <a:prstGeom prst="rect">
            <a:avLst/>
          </a:prstGeom>
          <a:noFill/>
          <a:ln w="25400" cmpd="sng">
            <a:solidFill>
              <a:srgbClr val="00B050"/>
            </a:solidFill>
            <a:prstDash val="dashDot"/>
          </a:ln>
        </p:spPr>
        <p:txBody>
          <a:bodyPr wrap="square" lIns="45715" tIns="22857" rIns="45715" bIns="22857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b="1" cap="none" spc="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二氢成</a:t>
            </a:r>
            <a:r>
              <a:rPr lang="en-US" altLang="zh-CN" sz="2800" b="1" cap="none" spc="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cap="none" spc="0" baseline="-2500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cap="none" spc="0">
              <a:ln w="0"/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b="1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一氢成酸</a:t>
            </a:r>
            <a:endParaRPr lang="en-US" altLang="zh-CN" sz="2800" b="1">
              <a:ln w="0"/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b="1" cap="none" spc="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无氢成酮</a:t>
            </a:r>
            <a:endParaRPr lang="zh-CN" altLang="en-US" sz="2800" b="1" cap="none" spc="0">
              <a:ln w="0"/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>
            <p:custDataLst>
              <p:tags r:id="rId32"/>
            </p:custDataLst>
          </p:nvPr>
        </p:nvSpPr>
        <p:spPr>
          <a:xfrm>
            <a:off x="8191019" y="4001761"/>
            <a:ext cx="3490452" cy="603885"/>
          </a:xfrm>
          <a:prstGeom prst="rect">
            <a:avLst/>
          </a:prstGeom>
          <a:noFill/>
          <a:ln w="25400" cmpd="sng">
            <a:solidFill>
              <a:srgbClr val="00B050"/>
            </a:solidFill>
            <a:prstDash val="dashDot"/>
          </a:ln>
        </p:spPr>
        <p:txBody>
          <a:bodyPr wrap="square" lIns="45715" tIns="22857" rIns="45715" bIns="22857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b="1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一</a:t>
            </a:r>
            <a:r>
              <a:rPr lang="zh-CN" altLang="en-US" sz="2800" b="1" cap="none" spc="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氢成</a:t>
            </a:r>
            <a:r>
              <a:rPr lang="en-US" altLang="zh-CN" sz="2800" b="1" cap="none" spc="0" smtClean="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cap="none" spc="0" baseline="-25000" smtClean="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cap="none" spc="0" smtClean="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无</a:t>
            </a:r>
            <a:r>
              <a:rPr lang="zh-CN" altLang="en-US" sz="2800" b="1" cap="none" spc="0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氢成</a:t>
            </a:r>
            <a:r>
              <a:rPr lang="zh-CN" altLang="en-US" sz="2800" b="1">
                <a:ln w="0"/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酸</a:t>
            </a:r>
            <a:endParaRPr lang="zh-CN" altLang="en-US" sz="2800" b="1" cap="none" spc="0">
              <a:ln w="0"/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>
            <p:custDataLst>
              <p:tags r:id="rId33"/>
            </p:custDataLst>
          </p:nvPr>
        </p:nvSpPr>
        <p:spPr>
          <a:xfrm>
            <a:off x="327796" y="6008404"/>
            <a:ext cx="110350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与苯环相连的碳原子上至少连有一个氢原子才能被酸性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KMnO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氧化。</a:t>
            </a:r>
            <a:endParaRPr lang="zh-CN" altLang="zh-C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3" name="组合 92"/>
          <p:cNvGrpSpPr/>
          <p:nvPr>
            <p:custDataLst>
              <p:tags r:id="rId34"/>
            </p:custDataLst>
          </p:nvPr>
        </p:nvGrpSpPr>
        <p:grpSpPr>
          <a:xfrm>
            <a:off x="1452453" y="2900425"/>
            <a:ext cx="5412104" cy="792459"/>
            <a:chOff x="1452453" y="2900425"/>
            <a:chExt cx="5412104" cy="792459"/>
          </a:xfrm>
        </p:grpSpPr>
        <p:sp>
          <p:nvSpPr>
            <p:cNvPr id="88" name="矩形 87"/>
            <p:cNvSpPr/>
            <p:nvPr>
              <p:custDataLst>
                <p:tags r:id="rId35"/>
              </p:custDataLst>
            </p:nvPr>
          </p:nvSpPr>
          <p:spPr>
            <a:xfrm>
              <a:off x="1452453" y="2984250"/>
              <a:ext cx="16514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4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═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endParaRPr lang="zh-CN" alt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矩形 90"/>
            <p:cNvSpPr/>
            <p:nvPr>
              <p:custDataLst>
                <p:tags r:id="rId36"/>
              </p:custDataLst>
            </p:nvPr>
          </p:nvSpPr>
          <p:spPr>
            <a:xfrm>
              <a:off x="4491792" y="3047021"/>
              <a:ext cx="23727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smtClea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4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COOH</a:t>
              </a:r>
              <a:r>
                <a:rPr lang="zh-CN" altLang="en-US" sz="2400" b="1" smtClean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2400" b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smtClean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↑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对象 91"/>
            <p:cNvGraphicFramePr>
              <a:graphicFrameLocks noChangeAspect="1"/>
            </p:cNvGraphicFramePr>
            <p:nvPr>
              <p:custDataLst>
                <p:tags r:id="rId37"/>
              </p:custDataLst>
            </p:nvPr>
          </p:nvGraphicFramePr>
          <p:xfrm>
            <a:off x="3141250" y="2900425"/>
            <a:ext cx="1446601" cy="792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文档" r:id="rId38" imgW="1813560" imgH="993775" progId="Word.Document.12">
                    <p:embed/>
                  </p:oleObj>
                </mc:Choice>
                <mc:Fallback>
                  <p:oleObj name="文档" r:id="rId38" imgW="1813560" imgH="993775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41250" y="2900425"/>
                          <a:ext cx="1446601" cy="7924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/>
          <p:cNvSpPr/>
          <p:nvPr userDrawn="1">
            <p:custDataLst>
              <p:tags r:id="rId39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构建碳骨架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61" grpId="0" bldLvl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1"/>
            </p:custDataLst>
          </p:nvPr>
        </p:nvSpPr>
        <p:spPr>
          <a:xfrm>
            <a:off x="97790" y="1102360"/>
            <a:ext cx="11996420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ct val="0"/>
              </a:spcAft>
            </a:pPr>
            <a:r>
              <a:rPr lang="zh-CN" altLang="zh-CN" sz="2800" kern="1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</a:t>
            </a:r>
            <a:r>
              <a:rPr lang="zh-CN" altLang="zh-CN" sz="28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选择地通过取代、加成、消去、氧化、还原等有机化学反应，可以实现有机化合物类别的转化，并引入目标官能团</a:t>
            </a:r>
            <a:r>
              <a:rPr lang="zh-CN" altLang="zh-CN" sz="2800" kern="10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800" kern="10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20" y="2226945"/>
            <a:ext cx="1136078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引入官能团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972" y="652455"/>
            <a:ext cx="476394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30303"/>
              </a:buClr>
            </a:pP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碳碳双键：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758" y="1767996"/>
            <a:ext cx="21716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①醇的消去：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9"/>
          <p:cNvGrpSpPr/>
          <p:nvPr>
            <p:custDataLst>
              <p:tags r:id="rId3"/>
            </p:custDataLst>
          </p:nvPr>
        </p:nvGrpSpPr>
        <p:grpSpPr>
          <a:xfrm>
            <a:off x="2495550" y="1475201"/>
            <a:ext cx="7273290" cy="1084500"/>
            <a:chOff x="1230609" y="659988"/>
            <a:chExt cx="5523853" cy="2065706"/>
          </a:xfrm>
        </p:grpSpPr>
        <p:sp>
          <p:nvSpPr>
            <p:cNvPr id="15" name="Rectangle 2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30609" y="1096181"/>
              <a:ext cx="2328229" cy="99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OH</a:t>
              </a:r>
              <a:endParaRPr kumimoji="1" lang="en-US" altLang="zh-CN" sz="280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1"/>
            <p:cNvGrpSpPr/>
            <p:nvPr>
              <p:custDataLst>
                <p:tags r:id="rId5"/>
              </p:custDataLst>
            </p:nvPr>
          </p:nvGrpSpPr>
          <p:grpSpPr>
            <a:xfrm>
              <a:off x="2706476" y="659988"/>
              <a:ext cx="1396299" cy="2065706"/>
              <a:chOff x="2096" y="1993"/>
              <a:chExt cx="625" cy="1549"/>
            </a:xfrm>
          </p:grpSpPr>
          <p:sp>
            <p:nvSpPr>
              <p:cNvPr id="17" name="Line 22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96" y="271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8" name="Rectangle 2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70" y="1993"/>
                <a:ext cx="551" cy="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</a:rPr>
                  <a:t>浓硫酸</a:t>
                </a:r>
                <a:endParaRPr kumimoji="1" lang="zh-CN" altLang="en-US" sz="280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20" name="Rectangle 2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45" y="2790"/>
                <a:ext cx="468" cy="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170℃ </a:t>
                </a:r>
                <a:endPara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52193" y="1243194"/>
              <a:ext cx="1556775" cy="99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↑</a:t>
              </a:r>
              <a:endParaRPr kumimoji="1" lang="en-US" altLang="zh-CN" sz="280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503074" y="1243007"/>
              <a:ext cx="1251388" cy="99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+ 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endParaRPr kumimoji="1" lang="en-US" altLang="zh-CN" sz="280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8"/>
          <p:cNvGrpSpPr/>
          <p:nvPr>
            <p:custDataLst>
              <p:tags r:id="rId11"/>
            </p:custDataLst>
          </p:nvPr>
        </p:nvGrpSpPr>
        <p:grpSpPr>
          <a:xfrm>
            <a:off x="2784473" y="2459355"/>
            <a:ext cx="8911593" cy="953135"/>
            <a:chOff x="183328" y="2999668"/>
            <a:chExt cx="7580290" cy="953979"/>
          </a:xfrm>
        </p:grpSpPr>
        <p:grpSp>
          <p:nvGrpSpPr>
            <p:cNvPr id="24" name="组合 7"/>
            <p:cNvGrpSpPr/>
            <p:nvPr>
              <p:custDataLst>
                <p:tags r:id="rId12"/>
              </p:custDataLst>
            </p:nvPr>
          </p:nvGrpSpPr>
          <p:grpSpPr>
            <a:xfrm>
              <a:off x="3144564" y="2999668"/>
              <a:ext cx="1369248" cy="953979"/>
              <a:chOff x="3144564" y="2999668"/>
              <a:chExt cx="1369248" cy="953979"/>
            </a:xfrm>
          </p:grpSpPr>
          <p:sp>
            <p:nvSpPr>
              <p:cNvPr id="25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44564" y="3465535"/>
                <a:ext cx="1369248" cy="8262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430212" y="2999668"/>
                <a:ext cx="657177" cy="953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</a:rPr>
                  <a:t>醇</a:t>
                </a:r>
                <a:endParaRPr kumimoji="1" lang="zh-CN" altLang="en-US" sz="280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</a:rPr>
                  <a:t>△</a:t>
                </a:r>
                <a:endParaRPr kumimoji="1" lang="zh-CN" altLang="en-US" sz="280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27" name="Text Box 3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408825" y="3249443"/>
              <a:ext cx="3354793" cy="59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↑+ NaBr+ 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endParaRPr kumimoji="1" lang="en-US" altLang="zh-CN" sz="280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83328" y="3265332"/>
              <a:ext cx="2848684" cy="52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Br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+NaOH</a:t>
              </a:r>
              <a:endParaRPr kumimoji="1" lang="en-US" altLang="zh-CN" sz="280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9463" y="2750483"/>
            <a:ext cx="2759851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②卤代烃的消去：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Rectangl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704" y="4120486"/>
            <a:ext cx="373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③炔烃的不完全加成：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Group 34"/>
          <p:cNvGrpSpPr/>
          <p:nvPr>
            <p:custDataLst>
              <p:tags r:id="rId19"/>
            </p:custDataLst>
          </p:nvPr>
        </p:nvGrpSpPr>
        <p:grpSpPr>
          <a:xfrm>
            <a:off x="4062627" y="4120272"/>
            <a:ext cx="5845280" cy="753320"/>
            <a:chOff x="829" y="700"/>
            <a:chExt cx="3137" cy="564"/>
          </a:xfrm>
        </p:grpSpPr>
        <p:sp>
          <p:nvSpPr>
            <p:cNvPr id="34" name="Rectangle 3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9" y="700"/>
              <a:ext cx="313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≡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 + HBr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                  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=</a:t>
              </a:r>
              <a:r>
                <a:rPr kumimoji="1" lang="en-US" altLang="zh-CN" sz="2800" u="none" strike="noStrike" kern="0" cap="none" spc="0" normalizeH="0" baseline="0" noProof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CHBr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endParaRPr kumimoji="1" lang="en-US" altLang="zh-CN" sz="280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6"/>
            <p:cNvGrpSpPr/>
            <p:nvPr>
              <p:custDataLst>
                <p:tags r:id="rId21"/>
              </p:custDataLst>
            </p:nvPr>
          </p:nvGrpSpPr>
          <p:grpSpPr>
            <a:xfrm>
              <a:off x="2183" y="710"/>
              <a:ext cx="697" cy="554"/>
              <a:chOff x="3500" y="2486"/>
              <a:chExt cx="592" cy="554"/>
            </a:xfrm>
          </p:grpSpPr>
          <p:sp>
            <p:nvSpPr>
              <p:cNvPr id="36" name="Text Box 37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500" y="2486"/>
                <a:ext cx="5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催化剂</a:t>
                </a:r>
                <a:endPara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Line 38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3500" y="2741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573" y="2764"/>
                <a:ext cx="18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b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△</a:t>
                </a:r>
                <a:endParaRPr kumimoji="1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" name="矩形 3"/>
          <p:cNvSpPr/>
          <p:nvPr userDrawn="1">
            <p:custDataLst>
              <p:tags r:id="rId25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引入官能团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0167" y="637850"/>
            <a:ext cx="476394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30303"/>
              </a:buClr>
            </a:pP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碳卤键：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7779" y="1153504"/>
            <a:ext cx="7294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l"/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①烷烃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、苯及其同系物与卤素单质的取代反应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1" name="Group 4"/>
          <p:cNvGrpSpPr/>
          <p:nvPr>
            <p:custDataLst>
              <p:tags r:id="rId3"/>
            </p:custDataLst>
          </p:nvPr>
        </p:nvGrpSpPr>
        <p:grpSpPr>
          <a:xfrm>
            <a:off x="2159689" y="1773272"/>
            <a:ext cx="3652132" cy="670074"/>
            <a:chOff x="672" y="3404"/>
            <a:chExt cx="2455" cy="764"/>
          </a:xfrm>
        </p:grpSpPr>
        <p:sp>
          <p:nvSpPr>
            <p:cNvPr id="4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2" y="3504"/>
              <a:ext cx="906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95" b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095" b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kumimoji="1" lang="en-US" altLang="zh-CN" sz="2095" b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+Cl</a:t>
              </a:r>
              <a:r>
                <a:rPr kumimoji="1" lang="en-US" altLang="zh-CN" sz="2095" b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095" b="1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endParaRPr kumimoji="1" lang="en-US" altLang="zh-CN" sz="2095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20460000">
              <a:off x="1546" y="3736"/>
              <a:ext cx="487" cy="272"/>
            </a:xfrm>
            <a:prstGeom prst="line">
              <a:avLst/>
            </a:prstGeom>
            <a:noFill/>
            <a:ln w="22225" cap="sq">
              <a:solidFill>
                <a:srgbClr val="000099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11" y="3492"/>
              <a:ext cx="1116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95" b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095" b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095" b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Cl</a:t>
              </a:r>
              <a:r>
                <a:rPr kumimoji="1" lang="en-US" altLang="zh-CN" sz="2095" b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+ HCl</a:t>
              </a:r>
              <a:endParaRPr kumimoji="1" lang="en-US" altLang="zh-CN" sz="2095" b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20" y="3404"/>
              <a:ext cx="437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795" b="1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楷体_GB2312" panose="02010609030101010101" charset="-122"/>
                  <a:ea typeface="楷体_GB2312" panose="02010609030101010101" charset="-122"/>
                </a:rPr>
                <a:t>光照</a:t>
              </a:r>
              <a:endParaRPr kumimoji="1" lang="zh-CN" altLang="en-US" sz="1795" b="1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3696"/>
              <a:ext cx="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095" b="1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9075" y="4357370"/>
            <a:ext cx="54578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kumimoji="1"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烯烃</a:t>
            </a:r>
            <a:r>
              <a:rPr kumimoji="1" lang="en-US" altLang="zh-CN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炔烃</a:t>
            </a:r>
            <a:r>
              <a:rPr kumimoji="1" lang="en-US" altLang="zh-CN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kumimoji="1"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 </a:t>
            </a: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HX 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kumimoji="1" lang="en-US" altLang="zh-CN" sz="28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的加成</a:t>
            </a: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kumimoji="1" lang="en-US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3"/>
          <p:cNvGrpSpPr/>
          <p:nvPr>
            <p:custDataLst>
              <p:tags r:id="rId10"/>
            </p:custDataLst>
          </p:nvPr>
        </p:nvGrpSpPr>
        <p:grpSpPr>
          <a:xfrm>
            <a:off x="2494642" y="5109670"/>
            <a:ext cx="8025765" cy="514073"/>
            <a:chOff x="1420" y="683"/>
            <a:chExt cx="2995" cy="514"/>
          </a:xfrm>
        </p:grpSpPr>
        <p:sp>
          <p:nvSpPr>
            <p:cNvPr id="19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20" y="683"/>
              <a:ext cx="2995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=CH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  Br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                  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Br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Br</a:t>
              </a:r>
              <a:endParaRPr kumimoji="1" lang="en-US" altLang="zh-CN" sz="28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443" y="904"/>
              <a:ext cx="278" cy="0"/>
            </a:xfrm>
            <a:prstGeom prst="line">
              <a:avLst/>
            </a:prstGeom>
            <a:noFill/>
            <a:ln w="22225">
              <a:solidFill>
                <a:schemeClr val="tx2">
                  <a:lumMod val="1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9196" y="3480325"/>
            <a:ext cx="27578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②醇与</a:t>
            </a:r>
            <a:r>
              <a:rPr kumimoji="1" 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酚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的取代</a:t>
            </a: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kumimoji="1" lang="en-US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9"/>
          <p:cNvGrpSpPr/>
          <p:nvPr>
            <p:custDataLst>
              <p:tags r:id="rId14"/>
            </p:custDataLst>
          </p:nvPr>
        </p:nvGrpSpPr>
        <p:grpSpPr>
          <a:xfrm>
            <a:off x="4081145" y="3355975"/>
            <a:ext cx="6448425" cy="770138"/>
            <a:chOff x="680" y="2491"/>
            <a:chExt cx="3267" cy="770"/>
          </a:xfrm>
        </p:grpSpPr>
        <p:sp>
          <p:nvSpPr>
            <p:cNvPr id="23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80" y="2710"/>
              <a:ext cx="3267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  + HBr               C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Br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+ H</a:t>
              </a:r>
              <a:r>
                <a:rPr kumimoji="1" lang="en-US" altLang="zh-CN" sz="280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kumimoji="1" lang="en-US" altLang="zh-CN" sz="280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004" y="2940"/>
              <a:ext cx="476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92" y="2491"/>
              <a:ext cx="37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△</a:t>
              </a:r>
              <a:endParaRPr kumimoji="1" lang="zh-CN" altLang="en-US" sz="280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5"/>
          <p:cNvGrpSpPr/>
          <p:nvPr>
            <p:custDataLst>
              <p:tags r:id="rId18"/>
            </p:custDataLst>
          </p:nvPr>
        </p:nvGrpSpPr>
        <p:grpSpPr>
          <a:xfrm>
            <a:off x="6426655" y="1725429"/>
            <a:ext cx="3305152" cy="916893"/>
            <a:chOff x="5898992" y="666750"/>
            <a:chExt cx="4417384" cy="1224821"/>
          </a:xfrm>
        </p:grpSpPr>
        <p:grpSp>
          <p:nvGrpSpPr>
            <p:cNvPr id="30" name="组合 19"/>
            <p:cNvGrpSpPr/>
            <p:nvPr>
              <p:custDataLst>
                <p:tags r:id="rId19"/>
              </p:custDataLst>
            </p:nvPr>
          </p:nvGrpSpPr>
          <p:grpSpPr>
            <a:xfrm>
              <a:off x="5898992" y="666750"/>
              <a:ext cx="1714348" cy="1161282"/>
              <a:chOff x="1449540" y="2171039"/>
              <a:chExt cx="2096652" cy="1501841"/>
            </a:xfrm>
          </p:grpSpPr>
          <p:grpSp>
            <p:nvGrpSpPr>
              <p:cNvPr id="42" name="组合 32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1449540" y="2895781"/>
                <a:ext cx="698117" cy="777099"/>
                <a:chOff x="4546900" y="1815543"/>
                <a:chExt cx="699116" cy="776943"/>
              </a:xfrm>
            </p:grpSpPr>
            <p:sp>
              <p:nvSpPr>
                <p:cNvPr id="45" name="六边形 30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rot="-5400000">
                  <a:off x="4508097" y="1853900"/>
                  <a:ext cx="777488" cy="699884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25400">
                  <a:solidFill>
                    <a:srgbClr val="000000"/>
                  </a:solidFill>
                  <a:miter lim="800000"/>
                  <a:tailEnd type="arrow" w="med" len="med"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45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椭圆 31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644106" y="1968954"/>
                  <a:ext cx="505472" cy="480032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tailEnd type="arrow" w="med" len="med"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45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cxnSp>
            <p:nvCxnSpPr>
              <p:cNvPr id="43" name="直接连接符 34"/>
              <p:cNvCxnSpPr>
                <a:cxnSpLocks noChangeShapeType="1"/>
              </p:cNvCxnSpPr>
              <p:nvPr>
                <p:custDataLst>
                  <p:tags r:id="rId23"/>
                </p:custDataLst>
              </p:nvPr>
            </p:nvCxnSpPr>
            <p:spPr bwMode="auto">
              <a:xfrm flipH="1" flipV="1">
                <a:off x="1798597" y="2710544"/>
                <a:ext cx="0" cy="199735"/>
              </a:xfrm>
              <a:prstGeom prst="line">
                <a:avLst/>
              </a:prstGeom>
              <a:noFill/>
              <a:ln w="25400" algn="ctr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4" name="Text Box 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476527" y="2171039"/>
                <a:ext cx="2069665" cy="12736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zh-CN" sz="2095" kern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095" kern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CH</a:t>
                </a:r>
                <a:r>
                  <a:rPr lang="en-US" altLang="zh-CN" sz="2095" kern="0" baseline="-2500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zh-CN" altLang="zh-CN" sz="2095" kern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矩形 2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533936" y="1171275"/>
              <a:ext cx="1078681" cy="553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95" b="1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 Cl</a:t>
              </a:r>
              <a:r>
                <a:rPr lang="en-US" altLang="zh-CN" sz="2095" b="1" kern="0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095" b="1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zh-CN" altLang="en-US" sz="1345" b="1" kern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2" name="组合 21"/>
            <p:cNvGrpSpPr/>
            <p:nvPr>
              <p:custDataLst>
                <p:tags r:id="rId26"/>
              </p:custDataLst>
            </p:nvPr>
          </p:nvGrpSpPr>
          <p:grpSpPr>
            <a:xfrm>
              <a:off x="7406638" y="1097647"/>
              <a:ext cx="888921" cy="491989"/>
              <a:chOff x="2420627" y="2644812"/>
              <a:chExt cx="888885" cy="491989"/>
            </a:xfrm>
          </p:grpSpPr>
          <p:cxnSp>
            <p:nvCxnSpPr>
              <p:cNvPr id="40" name="直接箭头连接符 22"/>
              <p:cNvCxnSpPr>
                <a:cxnSpLocks noChangeShapeType="1"/>
              </p:cNvCxnSpPr>
              <p:nvPr>
                <p:custDataLst>
                  <p:tags r:id="rId27"/>
                </p:custDataLst>
              </p:nvPr>
            </p:nvCxnSpPr>
            <p:spPr bwMode="auto">
              <a:xfrm>
                <a:off x="2484438" y="3096543"/>
                <a:ext cx="719832" cy="0"/>
              </a:xfrm>
              <a:prstGeom prst="straightConnector1">
                <a:avLst/>
              </a:prstGeom>
              <a:noFill/>
              <a:ln w="25400" algn="ctr">
                <a:solidFill>
                  <a:srgbClr val="000099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TextBox 23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20627" y="2644812"/>
                <a:ext cx="888885" cy="491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795" kern="0" smtClean="0">
                    <a:solidFill>
                      <a:srgbClr val="000099"/>
                    </a:solidFill>
                    <a:latin typeface="楷体_GB2312" panose="02010609030101010101" charset="-122"/>
                    <a:ea typeface="楷体_GB2312" panose="02010609030101010101" charset="-122"/>
                  </a:rPr>
                  <a:t>光照</a:t>
                </a:r>
                <a:endParaRPr lang="zh-CN" altLang="en-US" sz="1795" kern="0" smtClean="0">
                  <a:solidFill>
                    <a:srgbClr val="000099"/>
                  </a:solidFill>
                  <a:latin typeface="楷体_GB2312" panose="02010609030101010101" charset="-122"/>
                  <a:ea typeface="楷体_GB2312" panose="02010609030101010101" charset="-122"/>
                </a:endParaRPr>
              </a:p>
            </p:txBody>
          </p:sp>
        </p:grpSp>
        <p:grpSp>
          <p:nvGrpSpPr>
            <p:cNvPr id="33" name="组合 24"/>
            <p:cNvGrpSpPr/>
            <p:nvPr>
              <p:custDataLst>
                <p:tags r:id="rId29"/>
              </p:custDataLst>
            </p:nvPr>
          </p:nvGrpSpPr>
          <p:grpSpPr>
            <a:xfrm>
              <a:off x="8237171" y="720693"/>
              <a:ext cx="2019875" cy="1170878"/>
              <a:chOff x="1387675" y="2211851"/>
              <a:chExt cx="2638280" cy="1461029"/>
            </a:xfrm>
          </p:grpSpPr>
          <p:grpSp>
            <p:nvGrpSpPr>
              <p:cNvPr id="35" name="组合 32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1449540" y="2895781"/>
                <a:ext cx="698117" cy="777099"/>
                <a:chOff x="4546900" y="1815543"/>
                <a:chExt cx="699116" cy="776943"/>
              </a:xfrm>
            </p:grpSpPr>
            <p:sp>
              <p:nvSpPr>
                <p:cNvPr id="38" name="六边形 3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rot="-5400000">
                  <a:off x="4521025" y="1866557"/>
                  <a:ext cx="752140" cy="69971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25400">
                  <a:solidFill>
                    <a:srgbClr val="000000"/>
                  </a:solidFill>
                  <a:miter lim="800000"/>
                  <a:tailEnd type="arrow" w="med" len="med"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45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" name="椭圆 3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644823" y="1970981"/>
                  <a:ext cx="504543" cy="477015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tailEnd type="arrow" w="med" len="med"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345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cxnSp>
            <p:nvCxnSpPr>
              <p:cNvPr id="36" name="直接连接符 34"/>
              <p:cNvCxnSpPr>
                <a:cxnSpLocks noChangeShapeType="1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 flipV="1">
                <a:off x="1798597" y="2710544"/>
                <a:ext cx="0" cy="199735"/>
              </a:xfrm>
              <a:prstGeom prst="line">
                <a:avLst/>
              </a:prstGeom>
              <a:noFill/>
              <a:ln w="25400" algn="ctr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Text Box 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387675" y="2211851"/>
                <a:ext cx="2638280" cy="12288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zh-CN" sz="2095" kern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095" kern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CH</a:t>
                </a:r>
                <a:r>
                  <a:rPr lang="en-US" altLang="zh-CN" sz="2095" kern="0" baseline="-2500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095" kern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endParaRPr lang="zh-CN" altLang="zh-CN" sz="2095" kern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矩形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254669" y="1222044"/>
              <a:ext cx="1061707" cy="553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95" b="1" ker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+HCl</a:t>
              </a:r>
              <a:endParaRPr lang="en-US" altLang="zh-CN" sz="2095" b="1" ker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8"/>
          <p:cNvGrpSpPr/>
          <p:nvPr>
            <p:custDataLst>
              <p:tags r:id="rId36"/>
            </p:custDataLst>
          </p:nvPr>
        </p:nvGrpSpPr>
        <p:grpSpPr>
          <a:xfrm>
            <a:off x="2567305" y="5645151"/>
            <a:ext cx="7545070" cy="1085850"/>
            <a:chOff x="-993051" y="5605044"/>
            <a:chExt cx="5565849" cy="1650822"/>
          </a:xfrm>
        </p:grpSpPr>
        <p:sp>
          <p:nvSpPr>
            <p:cNvPr id="62" name="Rectangle 1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-993051" y="6136898"/>
              <a:ext cx="5565849" cy="579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=CH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 HBr    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b="1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Br</a:t>
              </a:r>
              <a:endParaRPr kumimoji="1" lang="en-US" altLang="zh-CN" sz="2800" b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组合 7"/>
            <p:cNvGrpSpPr/>
            <p:nvPr>
              <p:custDataLst>
                <p:tags r:id="rId38"/>
              </p:custDataLst>
            </p:nvPr>
          </p:nvGrpSpPr>
          <p:grpSpPr>
            <a:xfrm>
              <a:off x="892814" y="5605044"/>
              <a:ext cx="1211014" cy="1650822"/>
              <a:chOff x="4994752" y="5483600"/>
              <a:chExt cx="1211014" cy="1650822"/>
            </a:xfrm>
          </p:grpSpPr>
          <p:sp>
            <p:nvSpPr>
              <p:cNvPr id="64" name="Line 15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096402" y="6304822"/>
                <a:ext cx="110936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233548" y="6340618"/>
                <a:ext cx="722283" cy="793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b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endParaRPr kumimoji="1" lang="zh-CN" altLang="en-US" sz="280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994752" y="5483600"/>
                <a:ext cx="1154204" cy="1650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催化剂</a:t>
                </a:r>
                <a:endParaRPr kumimoji="0" lang="zh-CN" altLang="en-US" sz="280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67" name="组合 66"/>
          <p:cNvGrpSpPr/>
          <p:nvPr>
            <p:custDataLst>
              <p:tags r:id="rId42"/>
            </p:custDataLst>
          </p:nvPr>
        </p:nvGrpSpPr>
        <p:grpSpPr>
          <a:xfrm>
            <a:off x="2374995" y="2594637"/>
            <a:ext cx="3515690" cy="635556"/>
            <a:chOff x="4078982" y="1387240"/>
            <a:chExt cx="4699189" cy="849505"/>
          </a:xfrm>
        </p:grpSpPr>
        <p:grpSp>
          <p:nvGrpSpPr>
            <p:cNvPr id="68" name="Group 5"/>
            <p:cNvGrpSpPr/>
            <p:nvPr>
              <p:custDataLst>
                <p:tags r:id="rId43"/>
              </p:custDataLst>
            </p:nvPr>
          </p:nvGrpSpPr>
          <p:grpSpPr>
            <a:xfrm>
              <a:off x="4078982" y="1600617"/>
              <a:ext cx="519280" cy="421418"/>
              <a:chOff x="20" y="0"/>
              <a:chExt cx="413" cy="500"/>
            </a:xfrm>
          </p:grpSpPr>
          <p:sp>
            <p:nvSpPr>
              <p:cNvPr id="79" name="AutoShape 6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" y="-2"/>
                <a:ext cx="413" cy="510"/>
              </a:xfrm>
              <a:prstGeom prst="hexagon">
                <a:avLst>
                  <a:gd name="adj" fmla="val 28917"/>
                  <a:gd name="vf" fmla="val 115470"/>
                </a:avLst>
              </a:prstGeom>
              <a:noFill/>
              <a:ln w="25400" cap="sq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095" b="1" ker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80" name="Oval 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50" y="133"/>
                <a:ext cx="162" cy="275"/>
              </a:xfrm>
              <a:prstGeom prst="ellipse">
                <a:avLst/>
              </a:prstGeom>
              <a:noFill/>
              <a:ln w="25400" cap="sq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095" b="1" kern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69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560748" y="1411245"/>
              <a:ext cx="1052381" cy="7494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zh-CN" sz="2095" b="1" kern="0">
                  <a:latin typeface="Times New Roman" panose="02020603050405020304" pitchFamily="18" charset="0"/>
                  <a:ea typeface="华文中宋" panose="02010600040101010101" pitchFamily="2" charset="-122"/>
                </a:rPr>
                <a:t>+ Br</a:t>
              </a:r>
              <a:r>
                <a:rPr lang="zh-CN" altLang="zh-CN" sz="2095" b="1" kern="0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2</a:t>
              </a:r>
              <a:endParaRPr lang="zh-CN" altLang="zh-CN" sz="2095" b="1" kern="0" baseline="-25000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grpSp>
          <p:nvGrpSpPr>
            <p:cNvPr id="70" name="Group 9"/>
            <p:cNvGrpSpPr/>
            <p:nvPr>
              <p:custDataLst>
                <p:tags r:id="rId47"/>
              </p:custDataLst>
            </p:nvPr>
          </p:nvGrpSpPr>
          <p:grpSpPr>
            <a:xfrm>
              <a:off x="5287345" y="1387240"/>
              <a:ext cx="3490826" cy="849505"/>
              <a:chOff x="-862" y="-132"/>
              <a:chExt cx="1768" cy="637"/>
            </a:xfrm>
          </p:grpSpPr>
          <p:grpSp>
            <p:nvGrpSpPr>
              <p:cNvPr id="71" name="Group 10"/>
              <p:cNvGrpSpPr/>
              <p:nvPr>
                <p:custDataLst>
                  <p:tags r:id="rId48"/>
                </p:custDataLst>
              </p:nvPr>
            </p:nvGrpSpPr>
            <p:grpSpPr>
              <a:xfrm>
                <a:off x="-335" y="83"/>
                <a:ext cx="267" cy="317"/>
                <a:chOff x="-2213" y="44"/>
                <a:chExt cx="419" cy="501"/>
              </a:xfrm>
            </p:grpSpPr>
            <p:sp>
              <p:nvSpPr>
                <p:cNvPr id="77" name="AutoShape 11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-2213" y="52"/>
                  <a:ext cx="419" cy="499"/>
                </a:xfrm>
                <a:prstGeom prst="hexagon">
                  <a:avLst>
                    <a:gd name="adj" fmla="val 28917"/>
                    <a:gd name="vf" fmla="val 115470"/>
                  </a:avLst>
                </a:prstGeom>
                <a:noFill/>
                <a:ln w="25400" cap="sq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95" b="1" kern="0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78" name="Oval 12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-2103" y="180"/>
                  <a:ext cx="222" cy="267"/>
                </a:xfrm>
                <a:prstGeom prst="ellipse">
                  <a:avLst/>
                </a:prstGeom>
                <a:noFill/>
                <a:ln w="25400" cap="sq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95" b="1" kern="0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</p:grpSp>
          <p:sp>
            <p:nvSpPr>
              <p:cNvPr id="72" name="Line 1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-747" y="203"/>
                <a:ext cx="391" cy="1"/>
              </a:xfrm>
              <a:prstGeom prst="line">
                <a:avLst/>
              </a:prstGeom>
              <a:noFill/>
              <a:ln w="25400" cap="sq">
                <a:solidFill>
                  <a:srgbClr val="000099"/>
                </a:solidFill>
                <a:round/>
                <a:tailEnd type="arrow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095" b="1" kern="0">
                  <a:ea typeface="宋体" panose="02010600030101010101" pitchFamily="2" charset="-122"/>
                </a:endParaRPr>
              </a:p>
            </p:txBody>
          </p:sp>
          <p:sp>
            <p:nvSpPr>
              <p:cNvPr id="73" name="Line 1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-53" y="229"/>
                <a:ext cx="137" cy="0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095" b="1" kern="0">
                  <a:ea typeface="宋体" panose="02010600030101010101" pitchFamily="2" charset="-122"/>
                </a:endParaRPr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4" y="-57"/>
                <a:ext cx="353" cy="5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zh-CN" sz="2095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Br</a:t>
                </a:r>
                <a:endParaRPr lang="zh-CN" altLang="zh-CN" sz="2095" b="1" kern="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77" y="-77"/>
                <a:ext cx="629" cy="5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zh-CN" sz="2095" b="1" kern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+ HBr</a:t>
                </a:r>
                <a:endParaRPr lang="zh-CN" altLang="zh-CN" sz="2095" b="1" kern="0" baseline="-2500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76" name="Rectangle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-862" y="-132"/>
                <a:ext cx="620" cy="3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zh-CN" sz="1795" b="1" kern="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FeBr</a:t>
                </a:r>
                <a:r>
                  <a:rPr lang="zh-CN" altLang="zh-CN" sz="1795" b="1" kern="0" baseline="-25000">
                    <a:solidFill>
                      <a:srgbClr val="000099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3</a:t>
                </a:r>
                <a:endParaRPr lang="zh-CN" altLang="zh-CN" sz="1795" b="1" kern="0" baseline="-25000">
                  <a:solidFill>
                    <a:srgbClr val="000099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</p:grpSp>
      <p:sp>
        <p:nvSpPr>
          <p:cNvPr id="2" name="矩形 1"/>
          <p:cNvSpPr/>
          <p:nvPr userDrawn="1">
            <p:custDataLst>
              <p:tags r:id="rId56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引入官能团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5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9037" y="739450"/>
            <a:ext cx="476394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30303"/>
              </a:buClr>
            </a:pP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羟基：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2"/>
            </p:custDataLst>
          </p:nvPr>
        </p:nvSpPr>
        <p:spPr>
          <a:xfrm>
            <a:off x="136073" y="1318566"/>
            <a:ext cx="32156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烯烃与水的加成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4" name="文本框 83"/>
          <p:cNvSpPr txBox="1"/>
          <p:nvPr>
            <p:custDataLst>
              <p:tags r:id="rId3"/>
            </p:custDataLst>
          </p:nvPr>
        </p:nvSpPr>
        <p:spPr>
          <a:xfrm>
            <a:off x="136073" y="2197326"/>
            <a:ext cx="2863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卤代烃的水解: 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5" name="组合 84"/>
          <p:cNvGrpSpPr/>
          <p:nvPr>
            <p:custDataLst>
              <p:tags r:id="rId4"/>
            </p:custDataLst>
          </p:nvPr>
        </p:nvGrpSpPr>
        <p:grpSpPr>
          <a:xfrm>
            <a:off x="3202423" y="2150726"/>
            <a:ext cx="8349427" cy="836131"/>
            <a:chOff x="-666" y="-82"/>
            <a:chExt cx="7030" cy="704"/>
          </a:xfrm>
        </p:grpSpPr>
        <p:sp>
          <p:nvSpPr>
            <p:cNvPr id="86" name="文本框 85"/>
            <p:cNvSpPr txBox="1"/>
            <p:nvPr>
              <p:custDataLst>
                <p:tags r:id="rId5"/>
              </p:custDataLst>
            </p:nvPr>
          </p:nvSpPr>
          <p:spPr>
            <a:xfrm>
              <a:off x="-666" y="108"/>
              <a:ext cx="7030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</a:rPr>
                <a:t>Cl+NaOH               CH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</a:rPr>
                <a:t>CH</a:t>
              </a:r>
              <a:r>
                <a:rPr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OH</a:t>
              </a:r>
              <a:r>
                <a:rPr lang="en-US" altLang="zh-CN" sz="2800">
                  <a:latin typeface="Times New Roman" panose="02020603050405020304" pitchFamily="18" charset="0"/>
                </a:rPr>
                <a:t>+NaCl </a:t>
              </a:r>
              <a:endParaRPr lang="en-US" altLang="zh-CN" sz="2800">
                <a:latin typeface="Times New Roman" panose="02020603050405020304" pitchFamily="18" charset="0"/>
              </a:endParaRPr>
            </a:p>
          </p:txBody>
        </p:sp>
        <p:sp>
          <p:nvSpPr>
            <p:cNvPr id="87" name="直接连接符 86"/>
            <p:cNvSpPr/>
            <p:nvPr>
              <p:custDataLst>
                <p:tags r:id="rId6"/>
              </p:custDataLst>
            </p:nvPr>
          </p:nvSpPr>
          <p:spPr>
            <a:xfrm>
              <a:off x="2102" y="260"/>
              <a:ext cx="72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0"/>
            </a:p>
          </p:txBody>
        </p:sp>
        <p:sp>
          <p:nvSpPr>
            <p:cNvPr id="88" name="文本框 87"/>
            <p:cNvSpPr txBox="1"/>
            <p:nvPr>
              <p:custDataLst>
                <p:tags r:id="rId7"/>
              </p:custDataLst>
            </p:nvPr>
          </p:nvSpPr>
          <p:spPr>
            <a:xfrm>
              <a:off x="2102" y="-82"/>
              <a:ext cx="862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95" b="1">
                  <a:latin typeface="Times New Roman" panose="02020603050405020304" pitchFamily="18" charset="0"/>
                </a:rPr>
                <a:t>H</a:t>
              </a:r>
              <a:r>
                <a:rPr lang="en-US" altLang="zh-CN" sz="2095" b="1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095" b="1">
                  <a:latin typeface="Times New Roman" panose="02020603050405020304" pitchFamily="18" charset="0"/>
                </a:rPr>
                <a:t>O</a:t>
              </a:r>
              <a:endParaRPr lang="en-US" altLang="zh-CN" sz="2095" b="1">
                <a:latin typeface="Times New Roman" panose="02020603050405020304" pitchFamily="18" charset="0"/>
              </a:endParaRPr>
            </a:p>
          </p:txBody>
        </p:sp>
        <p:sp>
          <p:nvSpPr>
            <p:cNvPr id="89" name="矩形 88"/>
            <p:cNvSpPr/>
            <p:nvPr>
              <p:custDataLst>
                <p:tags r:id="rId8"/>
              </p:custDataLst>
            </p:nvPr>
          </p:nvSpPr>
          <p:spPr>
            <a:xfrm>
              <a:off x="2240" y="273"/>
              <a:ext cx="380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95" b="1">
                  <a:latin typeface="Arial" panose="020B0604020202020204" pitchFamily="34" charset="0"/>
                </a:rPr>
                <a:t>△</a:t>
              </a:r>
              <a:endParaRPr lang="en-US" altLang="zh-CN" sz="2095" b="1">
                <a:latin typeface="Arial" panose="020B0604020202020204" pitchFamily="34" charset="0"/>
              </a:endParaRPr>
            </a:p>
          </p:txBody>
        </p:sp>
      </p:grpSp>
      <p:sp>
        <p:nvSpPr>
          <p:cNvPr id="90" name="文本框 89"/>
          <p:cNvSpPr txBox="1"/>
          <p:nvPr>
            <p:custDataLst>
              <p:tags r:id="rId9"/>
            </p:custDataLst>
          </p:nvPr>
        </p:nvSpPr>
        <p:spPr>
          <a:xfrm>
            <a:off x="89083" y="2897552"/>
            <a:ext cx="20466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酯的水解: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8" name="文本框 107"/>
          <p:cNvSpPr txBox="1"/>
          <p:nvPr>
            <p:custDataLst>
              <p:tags r:id="rId10"/>
            </p:custDataLst>
          </p:nvPr>
        </p:nvSpPr>
        <p:spPr>
          <a:xfrm>
            <a:off x="127635" y="4508385"/>
            <a:ext cx="325691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buClr>
                <a:schemeClr val="accent1"/>
              </a:buClr>
            </a:pP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④醛、酮与</a:t>
            </a: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r>
              <a:rPr kumimoji="1" lang="en-US" altLang="zh-CN" sz="28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加成</a:t>
            </a: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0" name="图片 15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476375" y="5135880"/>
            <a:ext cx="10234295" cy="1155700"/>
          </a:xfrm>
          <a:prstGeom prst="rect">
            <a:avLst/>
          </a:prstGeom>
        </p:spPr>
      </p:pic>
      <p:grpSp>
        <p:nvGrpSpPr>
          <p:cNvPr id="91" name="Group 13"/>
          <p:cNvGrpSpPr/>
          <p:nvPr>
            <p:custDataLst>
              <p:tags r:id="rId13"/>
            </p:custDataLst>
          </p:nvPr>
        </p:nvGrpSpPr>
        <p:grpSpPr>
          <a:xfrm>
            <a:off x="2215154" y="4077057"/>
            <a:ext cx="8172699" cy="693608"/>
            <a:chOff x="515" y="2485"/>
            <a:chExt cx="3450" cy="292"/>
          </a:xfrm>
        </p:grpSpPr>
        <p:sp>
          <p:nvSpPr>
            <p:cNvPr id="92" name="Text Box 1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5" y="2557"/>
              <a:ext cx="3450" cy="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CH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3</a:t>
              </a:r>
              <a:r>
                <a:rPr kumimoji="1" lang="en-US" altLang="zh-CN" sz="2800">
                  <a:latin typeface="Times New Roman" panose="02020603050405020304" pitchFamily="18" charset="0"/>
                </a:rPr>
                <a:t>COOC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5</a:t>
              </a:r>
              <a:r>
                <a:rPr kumimoji="1" lang="zh-CN" altLang="en-US" sz="2800">
                  <a:latin typeface="Times New Roman" panose="02020603050405020304" pitchFamily="18" charset="0"/>
                </a:rPr>
                <a:t>＋</a:t>
              </a:r>
              <a:r>
                <a:rPr kumimoji="1" lang="en-US" altLang="zh-CN" sz="2800" err="1">
                  <a:latin typeface="Times New Roman" panose="02020603050405020304" pitchFamily="18" charset="0"/>
                </a:rPr>
                <a:t>NaOH             CH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3</a:t>
              </a:r>
              <a:r>
                <a:rPr kumimoji="1" lang="en-US" altLang="zh-CN" sz="2800">
                  <a:latin typeface="Times New Roman" panose="02020603050405020304" pitchFamily="18" charset="0"/>
                </a:rPr>
                <a:t>COONa</a:t>
              </a:r>
              <a:r>
                <a:rPr kumimoji="1" lang="zh-CN" altLang="en-US" sz="2800">
                  <a:latin typeface="Times New Roman" panose="02020603050405020304" pitchFamily="18" charset="0"/>
                </a:rPr>
                <a:t>＋</a:t>
              </a:r>
              <a:r>
                <a:rPr kumimoji="1" lang="en-US" altLang="zh-CN" sz="2800">
                  <a:latin typeface="Times New Roman" panose="02020603050405020304" pitchFamily="18" charset="0"/>
                </a:rPr>
                <a:t>C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latin typeface="Times New Roman" panose="02020603050405020304" pitchFamily="18" charset="0"/>
                </a:rPr>
                <a:t>H</a:t>
              </a:r>
              <a:r>
                <a:rPr kumimoji="1" lang="en-US" altLang="zh-CN" sz="2800" baseline="-25000">
                  <a:latin typeface="Times New Roman" panose="02020603050405020304" pitchFamily="18" charset="0"/>
                </a:rPr>
                <a:t>5</a:t>
              </a:r>
              <a:r>
                <a: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OH</a:t>
              </a:r>
              <a:endPara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3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004" y="2639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lg" len="lg"/>
            </a:ln>
            <a:effectLst/>
          </p:spPr>
          <p:txBody>
            <a:bodyPr/>
            <a:lstStyle/>
            <a:p>
              <a:pPr algn="ctr"/>
              <a:endParaRPr lang="zh-CN" altLang="en-US" sz="100"/>
            </a:p>
          </p:txBody>
        </p:sp>
        <p:sp>
          <p:nvSpPr>
            <p:cNvPr id="94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14400000">
              <a:off x="2030" y="2524"/>
              <a:ext cx="254" cy="1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2095" b="1">
                  <a:ea typeface="华文行楷" panose="02010800040101010101" charset="-122"/>
                </a:rPr>
                <a:t>△</a:t>
              </a:r>
              <a:endParaRPr kumimoji="1" lang="en-US" altLang="zh-CN" sz="2095" b="1">
                <a:ea typeface="华文行楷" panose="02010800040101010101" charset="-122"/>
              </a:endParaRPr>
            </a:p>
          </p:txBody>
        </p:sp>
      </p:grpSp>
      <p:grpSp>
        <p:nvGrpSpPr>
          <p:cNvPr id="95" name="组合 94"/>
          <p:cNvGrpSpPr/>
          <p:nvPr>
            <p:custDataLst>
              <p:tags r:id="rId17"/>
            </p:custDataLst>
          </p:nvPr>
        </p:nvGrpSpPr>
        <p:grpSpPr>
          <a:xfrm>
            <a:off x="2206299" y="3382797"/>
            <a:ext cx="7811535" cy="826899"/>
            <a:chOff x="2927478" y="4040964"/>
            <a:chExt cx="10441160" cy="1105261"/>
          </a:xfrm>
        </p:grpSpPr>
        <p:sp>
          <p:nvSpPr>
            <p:cNvPr id="96" name="Text Box 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27478" y="4040964"/>
              <a:ext cx="10441160" cy="92769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COOC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              CH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COOH</a:t>
              </a:r>
              <a:r>
                <a:rPr kumimoji="1"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</a:t>
              </a:r>
              <a:endPara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7" name="组合 96"/>
            <p:cNvGrpSpPr/>
            <p:nvPr>
              <p:custDataLst>
                <p:tags r:id="rId19"/>
              </p:custDataLst>
            </p:nvPr>
          </p:nvGrpSpPr>
          <p:grpSpPr>
            <a:xfrm>
              <a:off x="7046535" y="4075087"/>
              <a:ext cx="1517402" cy="1071138"/>
              <a:chOff x="6963402" y="4030026"/>
              <a:chExt cx="1517402" cy="1071138"/>
            </a:xfrm>
          </p:grpSpPr>
          <p:sp>
            <p:nvSpPr>
              <p:cNvPr id="98" name="文本框 27669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963402" y="4030026"/>
                <a:ext cx="1517402" cy="10711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>
                  <a:lnSpc>
                    <a:spcPct val="140000"/>
                  </a:lnSpc>
                  <a:spcBef>
                    <a:spcPct val="0"/>
                  </a:spcBef>
                </a:pPr>
                <a:r>
                  <a:rPr lang="zh-CN" altLang="en-US" sz="1495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稀硫酸</a:t>
                </a:r>
                <a:endParaRPr lang="en-US" altLang="zh-CN" sz="1795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40000"/>
                  </a:lnSpc>
                  <a:spcBef>
                    <a:spcPct val="0"/>
                  </a:spcBef>
                </a:pPr>
                <a:r>
                  <a:rPr lang="zh-CN" altLang="en-US" sz="1795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△</a:t>
                </a:r>
                <a:endParaRPr lang="zh-CN" altLang="en-US" sz="1795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9" name="图片 289809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90732" y="4434521"/>
                <a:ext cx="1122045" cy="41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0" name="组合 99"/>
          <p:cNvGrpSpPr/>
          <p:nvPr>
            <p:custDataLst>
              <p:tags r:id="rId23"/>
            </p:custDataLst>
          </p:nvPr>
        </p:nvGrpSpPr>
        <p:grpSpPr>
          <a:xfrm>
            <a:off x="3351263" y="1110907"/>
            <a:ext cx="7607836" cy="1188161"/>
            <a:chOff x="536" y="2587"/>
            <a:chExt cx="16014" cy="2501"/>
          </a:xfrm>
        </p:grpSpPr>
        <p:grpSp>
          <p:nvGrpSpPr>
            <p:cNvPr id="101" name="组合 100"/>
            <p:cNvGrpSpPr/>
            <p:nvPr>
              <p:custDataLst>
                <p:tags r:id="rId24"/>
              </p:custDataLst>
            </p:nvPr>
          </p:nvGrpSpPr>
          <p:grpSpPr>
            <a:xfrm>
              <a:off x="536" y="2587"/>
              <a:ext cx="16014" cy="1387"/>
              <a:chOff x="5307558" y="408532"/>
              <a:chExt cx="9087656" cy="1610415"/>
            </a:xfrm>
          </p:grpSpPr>
          <p:sp>
            <p:nvSpPr>
              <p:cNvPr id="102" name="文本框 1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5307558" y="728085"/>
                <a:ext cx="9087656" cy="129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2800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800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O                    CH</a:t>
                </a:r>
                <a:r>
                  <a:rPr lang="en-US" altLang="zh-CN" sz="2800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CHCH</a:t>
                </a:r>
                <a:r>
                  <a:rPr lang="en-US" altLang="zh-CN" sz="2800" baseline="-25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-简" panose="02010800040101010101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3" name="组合 102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8751105" y="408532"/>
                <a:ext cx="1995679" cy="1577054"/>
                <a:chOff x="12128199" y="690810"/>
                <a:chExt cx="1995679" cy="1577054"/>
              </a:xfrm>
            </p:grpSpPr>
            <p:sp>
              <p:nvSpPr>
                <p:cNvPr id="104" name="文本框 103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12128199" y="690810"/>
                  <a:ext cx="1995679" cy="15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95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催化剂</a:t>
                  </a:r>
                  <a:endParaRPr lang="en-US" altLang="zh-CN" sz="1495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95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加热、加压</a:t>
                  </a:r>
                  <a:endParaRPr lang="zh-CN" altLang="en-US" sz="1495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5" name="直接箭头连接符 104"/>
                <p:cNvCxnSpPr/>
                <p:nvPr>
                  <p:custDataLst>
                    <p:tags r:id="rId28"/>
                  </p:custDataLst>
                </p:nvPr>
              </p:nvCxnSpPr>
              <p:spPr>
                <a:xfrm flipV="1">
                  <a:off x="12532365" y="1480490"/>
                  <a:ext cx="1187763" cy="1393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6" name="直接连接符 105"/>
            <p:cNvSpPr/>
            <p:nvPr>
              <p:custDataLst>
                <p:tags r:id="rId29"/>
              </p:custDataLst>
            </p:nvPr>
          </p:nvSpPr>
          <p:spPr>
            <a:xfrm flipH="1">
              <a:off x="12505" y="3817"/>
              <a:ext cx="0" cy="34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0"/>
            </a:p>
          </p:txBody>
        </p:sp>
        <p:sp>
          <p:nvSpPr>
            <p:cNvPr id="107" name="文本框 106"/>
            <p:cNvSpPr txBox="1"/>
            <p:nvPr>
              <p:custDataLst>
                <p:tags r:id="rId30"/>
              </p:custDataLst>
            </p:nvPr>
          </p:nvSpPr>
          <p:spPr>
            <a:xfrm>
              <a:off x="11975" y="3989"/>
              <a:ext cx="1465" cy="109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  <a:sym typeface="+mn-ea"/>
                </a:rPr>
                <a:t>OH</a:t>
              </a:r>
              <a:endPara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31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引入官能团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3" grpId="0"/>
      <p:bldP spid="84" grpId="0"/>
      <p:bldP spid="90" grpId="0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8882" y="570540"/>
            <a:ext cx="476394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30303"/>
              </a:buClr>
            </a:pP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醛基：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7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4490" y="1368425"/>
            <a:ext cx="38373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①醇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的催化氧化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" name="TextBox 4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61434" y="2133267"/>
            <a:ext cx="48457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r>
              <a:rPr lang="zh-CN" altLang="en-US" sz="209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醛</a:t>
            </a:r>
            <a:endParaRPr lang="zh-CN" altLang="en-US" sz="2095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9" name="组合 128"/>
          <p:cNvGrpSpPr/>
          <p:nvPr>
            <p:custDataLst>
              <p:tags r:id="rId4"/>
            </p:custDataLst>
          </p:nvPr>
        </p:nvGrpSpPr>
        <p:grpSpPr>
          <a:xfrm>
            <a:off x="3798161" y="1263899"/>
            <a:ext cx="5237592" cy="626745"/>
            <a:chOff x="1961510" y="5609348"/>
            <a:chExt cx="7000742" cy="837729"/>
          </a:xfrm>
        </p:grpSpPr>
        <p:sp>
          <p:nvSpPr>
            <p:cNvPr id="130" name="矩形 129"/>
            <p:cNvSpPr/>
            <p:nvPr>
              <p:custDataLst>
                <p:tags r:id="rId5"/>
              </p:custDataLst>
            </p:nvPr>
          </p:nvSpPr>
          <p:spPr bwMode="auto">
            <a:xfrm>
              <a:off x="1961510" y="5749394"/>
              <a:ext cx="2410485" cy="697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kern="10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2R</a:t>
              </a:r>
              <a:r>
                <a:rPr lang="en-US" altLang="zh-CN" sz="2800" kern="10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</a:t>
              </a:r>
              <a:r>
                <a:rPr lang="en-US" altLang="zh-CN" sz="2800" kern="100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kern="10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OH</a:t>
              </a:r>
              <a:endParaRPr lang="zh-CN" altLang="en-US" sz="2800" kern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endParaRPr>
            </a:p>
          </p:txBody>
        </p:sp>
        <p:grpSp>
          <p:nvGrpSpPr>
            <p:cNvPr id="131" name="组合 14"/>
            <p:cNvGrpSpPr/>
            <p:nvPr>
              <p:custDataLst>
                <p:tags r:id="rId6"/>
              </p:custDataLst>
            </p:nvPr>
          </p:nvGrpSpPr>
          <p:grpSpPr>
            <a:xfrm>
              <a:off x="5016788" y="5609348"/>
              <a:ext cx="779462" cy="598204"/>
              <a:chOff x="3016567" y="445593"/>
              <a:chExt cx="778471" cy="599002"/>
            </a:xfrm>
          </p:grpSpPr>
          <p:cxnSp>
            <p:nvCxnSpPr>
              <p:cNvPr id="135" name="直接箭头连接符 6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>
                <a:off x="3016567" y="847522"/>
                <a:ext cx="778471" cy="0"/>
              </a:xfrm>
              <a:prstGeom prst="straightConnector1">
                <a:avLst/>
              </a:prstGeom>
              <a:noFill/>
              <a:ln w="25400" algn="ctr">
                <a:solidFill>
                  <a:srgbClr val="000099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36" name="组合 11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3087913" y="445593"/>
                <a:ext cx="707125" cy="599002"/>
                <a:chOff x="2685995" y="2748761"/>
                <a:chExt cx="707125" cy="599002"/>
              </a:xfrm>
            </p:grpSpPr>
            <p:sp>
              <p:nvSpPr>
                <p:cNvPr id="137" name="Text Box 5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685995" y="2748761"/>
                  <a:ext cx="707125" cy="4929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fontAlgn="auto" hangingPunct="1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795" b="1" kern="0" smtClean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Cu</a:t>
                  </a:r>
                  <a:endParaRPr lang="en-US" altLang="zh-CN" sz="1795" b="1" kern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AutoShape 8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839500" y="3174494"/>
                  <a:ext cx="329780" cy="173269"/>
                </a:xfrm>
                <a:prstGeom prst="flowChartExtract">
                  <a:avLst/>
                </a:prstGeom>
                <a:noFill/>
                <a:ln w="28575">
                  <a:solidFill>
                    <a:srgbClr val="000099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795" kern="0">
                    <a:solidFill>
                      <a:srgbClr val="0000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32" name="矩形 131"/>
            <p:cNvSpPr/>
            <p:nvPr>
              <p:custDataLst>
                <p:tags r:id="rId11"/>
              </p:custDataLst>
            </p:nvPr>
          </p:nvSpPr>
          <p:spPr bwMode="auto">
            <a:xfrm>
              <a:off x="5836126" y="5701423"/>
              <a:ext cx="1802771" cy="6976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20040" indent="-320040" algn="just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kern="1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2R</a:t>
              </a:r>
              <a:r>
                <a:rPr lang="en-US" altLang="zh-CN" sz="2800" kern="1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CHO</a:t>
              </a:r>
              <a:endPara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" name="矩形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4364" y="5723648"/>
              <a:ext cx="1010027" cy="69768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kern="0">
                  <a:solidFill>
                    <a:srgbClr val="001817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+O</a:t>
              </a:r>
              <a:r>
                <a:rPr lang="en-US" altLang="zh-CN" sz="2800" kern="0" baseline="-25000">
                  <a:solidFill>
                    <a:srgbClr val="001817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2800" kern="0">
                <a:solidFill>
                  <a:srgbClr val="00181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4" name="矩形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371671" y="5689717"/>
              <a:ext cx="1590581" cy="69768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kern="0">
                  <a:solidFill>
                    <a:srgbClr val="001817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+2H</a:t>
              </a:r>
              <a:r>
                <a:rPr lang="en-US" altLang="zh-CN" sz="2800" kern="0" baseline="-25000">
                  <a:solidFill>
                    <a:srgbClr val="001817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kern="0">
                  <a:solidFill>
                    <a:srgbClr val="001817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lang="zh-CN" altLang="en-US" sz="2800" kern="0">
                <a:solidFill>
                  <a:srgbClr val="001817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9" name="矩形 138"/>
          <p:cNvSpPr/>
          <p:nvPr>
            <p:custDataLst>
              <p:tags r:id="rId14"/>
            </p:custDataLst>
          </p:nvPr>
        </p:nvSpPr>
        <p:spPr>
          <a:xfrm>
            <a:off x="4476147" y="2133125"/>
            <a:ext cx="71628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95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伯醇</a:t>
            </a:r>
            <a:endParaRPr lang="zh-CN" altLang="en-US" sz="2095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1623695" y="4638675"/>
            <a:ext cx="5927725" cy="988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kern="10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≡CH</a:t>
            </a:r>
            <a:r>
              <a:rPr lang="zh-CN" altLang="zh-CN" sz="2800" kern="10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kern="100" smtClean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kern="100" baseline="-25000" smtClean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kern="100" smtClean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O    </a:t>
            </a:r>
            <a:r>
              <a:rPr lang="en-US" altLang="zh-CN" sz="2800" kern="10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kern="100" baseline="-250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kern="1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—CHO</a:t>
            </a:r>
            <a:endParaRPr lang="zh-CN" altLang="en-US" sz="280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           </a:t>
            </a:r>
            <a:endParaRPr lang="en-US" altLang="zh-CN" sz="2800" kern="100" smtClean="0">
              <a:latin typeface="Times New Roman" panose="02020603050405020304" pitchFamily="18" charset="0"/>
              <a:ea typeface="Arial Unicode MS" panose="020B0604020202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4004945" y="4638675"/>
          <a:ext cx="137096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17" imgW="1781175" imgH="1031875" progId="Word.Document.12">
                  <p:embed/>
                </p:oleObj>
              </mc:Choice>
              <mc:Fallback>
                <p:oleObj name="文档" r:id="rId17" imgW="1781175" imgH="10318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04945" y="4638675"/>
                        <a:ext cx="137096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701675" y="3686175"/>
            <a:ext cx="586613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炔烃的加成反应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en-US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 userDrawn="1">
            <p:custDataLst>
              <p:tags r:id="rId20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引入官能团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7" grpId="0"/>
      <p:bldP spid="128" grpId="0"/>
      <p:bldP spid="139" grpId="0"/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817" y="655630"/>
            <a:ext cx="476394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30303"/>
              </a:buClr>
            </a:pPr>
            <a:r>
              <a:rPr kumimoji="1"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(5)</a:t>
            </a:r>
            <a:r>
              <a:rPr kumimoji="1"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引入羧基的方法：</a:t>
            </a:r>
            <a:endParaRPr kumimoji="1"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55" name="矩形 8"/>
          <p:cNvSpPr/>
          <p:nvPr>
            <p:custDataLst>
              <p:tags r:id="rId2"/>
            </p:custDataLst>
          </p:nvPr>
        </p:nvSpPr>
        <p:spPr>
          <a:xfrm>
            <a:off x="226530" y="1240660"/>
            <a:ext cx="27578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醛的氧化反应:</a:t>
            </a:r>
            <a:endParaRPr lang="zh-CN" altLang="en-US" sz="28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59" name="矩形 12"/>
          <p:cNvSpPr/>
          <p:nvPr>
            <p:custDataLst>
              <p:tags r:id="rId3"/>
            </p:custDataLst>
          </p:nvPr>
        </p:nvSpPr>
        <p:spPr>
          <a:xfrm>
            <a:off x="226458" y="2067814"/>
            <a:ext cx="65138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酯、酰胺、氰基（</a:t>
            </a:r>
            <a:r>
              <a:rPr lang="en-US" altLang="zh-CN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—CN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）的水解反应:</a:t>
            </a:r>
            <a:endParaRPr lang="zh-CN" altLang="en-US" sz="28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 24597"/>
          <p:cNvSpPr/>
          <p:nvPr>
            <p:custDataLst>
              <p:tags r:id="rId4"/>
            </p:custDataLst>
          </p:nvPr>
        </p:nvSpPr>
        <p:spPr>
          <a:xfrm>
            <a:off x="304165" y="4617403"/>
            <a:ext cx="11115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altLang="en-US" sz="28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某些烯烃、炔烃、芳香烃、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醇、醛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KMnO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(H</a:t>
            </a:r>
            <a:r>
              <a:rPr lang="en-US" altLang="zh-CN" sz="2800" b="1" baseline="30000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800" b="1" smtClean="0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溶液氧化的反应:</a:t>
            </a:r>
            <a:endParaRPr lang="zh-CN" altLang="en-US" sz="280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07715" y="1017270"/>
            <a:ext cx="6621145" cy="9690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21454"/>
          <a:stretch>
            <a:fillRect/>
          </a:stretch>
        </p:blipFill>
        <p:spPr>
          <a:xfrm>
            <a:off x="2278380" y="2412365"/>
            <a:ext cx="7501255" cy="1710055"/>
          </a:xfrm>
          <a:prstGeom prst="rect">
            <a:avLst/>
          </a:prstGeom>
        </p:spPr>
      </p:pic>
      <p:pic>
        <p:nvPicPr>
          <p:cNvPr id="21" name="图片 2459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84500" y="5357495"/>
            <a:ext cx="5446395" cy="1140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>
            <p:custDataLst>
              <p:tags r:id="rId11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引入官能团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9607" y="1796627"/>
            <a:ext cx="11939905" cy="1383665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因酚羟基易被氧化，故在加入氧化剂之前将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OH先转化为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ONa(或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)，待其他基氧化后，再酸化使其转化为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OH，其过程表示为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1" name="组合 130"/>
          <p:cNvGrpSpPr/>
          <p:nvPr>
            <p:custDataLst>
              <p:tags r:id="rId2"/>
            </p:custDataLst>
          </p:nvPr>
        </p:nvGrpSpPr>
        <p:grpSpPr>
          <a:xfrm>
            <a:off x="6582199" y="3937635"/>
            <a:ext cx="1781175" cy="2463164"/>
            <a:chOff x="8274236" y="6560196"/>
            <a:chExt cx="2421045" cy="3397892"/>
          </a:xfrm>
        </p:grpSpPr>
        <p:grpSp>
          <p:nvGrpSpPr>
            <p:cNvPr id="120" name="组合 119"/>
            <p:cNvGrpSpPr/>
            <p:nvPr>
              <p:custDataLst>
                <p:tags r:id="rId3"/>
              </p:custDataLst>
            </p:nvPr>
          </p:nvGrpSpPr>
          <p:grpSpPr>
            <a:xfrm>
              <a:off x="8274236" y="6560196"/>
              <a:ext cx="2104018" cy="2814612"/>
              <a:chOff x="2689715" y="7591237"/>
              <a:chExt cx="2104018" cy="2814612"/>
            </a:xfrm>
          </p:grpSpPr>
          <p:cxnSp>
            <p:nvCxnSpPr>
              <p:cNvPr id="121" name="直接连接符 120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22" name="组合 121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2994132" y="7591237"/>
                <a:ext cx="1799601" cy="1009399"/>
                <a:chOff x="3280187" y="2603123"/>
                <a:chExt cx="1799601" cy="1009399"/>
              </a:xfrm>
            </p:grpSpPr>
            <p:cxnSp>
              <p:nvCxnSpPr>
                <p:cNvPr id="128" name="直接连接符 127"/>
                <p:cNvCxnSpPr/>
                <p:nvPr>
                  <p:custDataLst>
                    <p:tags r:id="rId6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9" name="文本框 128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3280187" y="2603123"/>
                  <a:ext cx="1799601" cy="720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OCH</a:t>
                  </a:r>
                  <a:r>
                    <a:rPr lang="en-US" altLang="zh-CN" sz="2800" b="1" baseline="-25000"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3</a:t>
                  </a:r>
                  <a:endParaRPr lang="zh-CN" altLang="en-US" sz="2800" b="1" baseline="-250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" name="组合 122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24" name="六边形 123"/>
                <p:cNvSpPr/>
                <p:nvPr>
                  <p:custDataLst>
                    <p:tags r:id="rId9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125" name="直接连接符 124"/>
                <p:cNvCxnSpPr/>
                <p:nvPr>
                  <p:custDataLst>
                    <p:tags r:id="rId10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文本框 129"/>
            <p:cNvSpPr txBox="1"/>
            <p:nvPr>
              <p:custDataLst>
                <p:tags r:id="rId13"/>
              </p:custDataLst>
            </p:nvPr>
          </p:nvSpPr>
          <p:spPr>
            <a:xfrm>
              <a:off x="8576327" y="9238040"/>
              <a:ext cx="2118954" cy="72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COOH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组合 131"/>
          <p:cNvGrpSpPr/>
          <p:nvPr>
            <p:custDataLst>
              <p:tags r:id="rId14"/>
            </p:custDataLst>
          </p:nvPr>
        </p:nvGrpSpPr>
        <p:grpSpPr>
          <a:xfrm>
            <a:off x="9841019" y="3813175"/>
            <a:ext cx="1738207" cy="2513330"/>
            <a:chOff x="8274236" y="6560196"/>
            <a:chExt cx="2222845" cy="3379020"/>
          </a:xfrm>
        </p:grpSpPr>
        <p:grpSp>
          <p:nvGrpSpPr>
            <p:cNvPr id="133" name="组合 132"/>
            <p:cNvGrpSpPr/>
            <p:nvPr>
              <p:custDataLst>
                <p:tags r:id="rId15"/>
              </p:custDataLst>
            </p:nvPr>
          </p:nvGrpSpPr>
          <p:grpSpPr>
            <a:xfrm>
              <a:off x="8274236" y="6560196"/>
              <a:ext cx="1586641" cy="2814612"/>
              <a:chOff x="2689715" y="7591237"/>
              <a:chExt cx="1586641" cy="2814612"/>
            </a:xfrm>
          </p:grpSpPr>
          <p:cxnSp>
            <p:nvCxnSpPr>
              <p:cNvPr id="135" name="直接连接符 134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36" name="组合 135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2994132" y="7591237"/>
                <a:ext cx="1282224" cy="1009399"/>
                <a:chOff x="3280187" y="2603123"/>
                <a:chExt cx="1282224" cy="1009399"/>
              </a:xfrm>
            </p:grpSpPr>
            <p:cxnSp>
              <p:nvCxnSpPr>
                <p:cNvPr id="142" name="直接连接符 141"/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3" name="文本框 142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3280187" y="2603123"/>
                  <a:ext cx="1282224" cy="701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OH</a:t>
                  </a:r>
                  <a:endParaRPr lang="en-US" altLang="zh-CN" sz="2800" b="1" baseline="-250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7" name="组合 136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38" name="六边形 137"/>
                <p:cNvSpPr/>
                <p:nvPr>
                  <p:custDataLst>
                    <p:tags r:id="rId21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139" name="直接连接符 138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>
                  <p:custDataLst>
                    <p:tags r:id="rId23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>
                  <p:custDataLst>
                    <p:tags r:id="rId24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4" name="文本框 133"/>
            <p:cNvSpPr txBox="1"/>
            <p:nvPr>
              <p:custDataLst>
                <p:tags r:id="rId25"/>
              </p:custDataLst>
            </p:nvPr>
          </p:nvSpPr>
          <p:spPr>
            <a:xfrm>
              <a:off x="8576318" y="9237459"/>
              <a:ext cx="1920763" cy="70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COOH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组合 143"/>
          <p:cNvGrpSpPr/>
          <p:nvPr>
            <p:custDataLst>
              <p:tags r:id="rId26"/>
            </p:custDataLst>
          </p:nvPr>
        </p:nvGrpSpPr>
        <p:grpSpPr>
          <a:xfrm>
            <a:off x="1559984" y="4624553"/>
            <a:ext cx="1490345" cy="521970"/>
            <a:chOff x="16513361" y="2734359"/>
            <a:chExt cx="1490345" cy="521970"/>
          </a:xfrm>
        </p:grpSpPr>
        <p:cxnSp>
          <p:nvCxnSpPr>
            <p:cNvPr id="145" name="直接箭头连接符 144"/>
            <p:cNvCxnSpPr/>
            <p:nvPr>
              <p:custDataLst>
                <p:tags r:id="rId27"/>
              </p:custDataLst>
            </p:nvPr>
          </p:nvCxnSpPr>
          <p:spPr>
            <a:xfrm>
              <a:off x="16513361" y="3198695"/>
              <a:ext cx="1490345" cy="1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文本框 145"/>
            <p:cNvSpPr txBox="1"/>
            <p:nvPr>
              <p:custDataLst>
                <p:tags r:id="rId28"/>
              </p:custDataLst>
            </p:nvPr>
          </p:nvSpPr>
          <p:spPr>
            <a:xfrm>
              <a:off x="16607237" y="2734359"/>
              <a:ext cx="120945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I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8" name="组合 147"/>
          <p:cNvGrpSpPr/>
          <p:nvPr>
            <p:custDataLst>
              <p:tags r:id="rId29"/>
            </p:custDataLst>
          </p:nvPr>
        </p:nvGrpSpPr>
        <p:grpSpPr>
          <a:xfrm>
            <a:off x="4338027" y="4567696"/>
            <a:ext cx="2589457" cy="541514"/>
            <a:chOff x="16513273" y="2543859"/>
            <a:chExt cx="2589457" cy="541514"/>
          </a:xfrm>
        </p:grpSpPr>
        <p:cxnSp>
          <p:nvCxnSpPr>
            <p:cNvPr id="149" name="直接箭头连接符 148"/>
            <p:cNvCxnSpPr/>
            <p:nvPr>
              <p:custDataLst>
                <p:tags r:id="rId30"/>
              </p:custDataLst>
            </p:nvPr>
          </p:nvCxnSpPr>
          <p:spPr>
            <a:xfrm>
              <a:off x="16513355" y="3066958"/>
              <a:ext cx="1925955" cy="184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文本框 149"/>
            <p:cNvSpPr txBox="1"/>
            <p:nvPr>
              <p:custDataLst>
                <p:tags r:id="rId31"/>
              </p:custDataLst>
            </p:nvPr>
          </p:nvSpPr>
          <p:spPr>
            <a:xfrm>
              <a:off x="16513273" y="2543859"/>
              <a:ext cx="2589457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KMnO</a:t>
              </a:r>
              <a:r>
                <a: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/H</a:t>
              </a:r>
              <a:r>
                <a:rPr lang="zh-CN" altLang="en-US" sz="2800" b="1" baseline="30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＋</a:t>
              </a:r>
              <a:endParaRPr lang="zh-CN" altLang="en-US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1" name="组合 150"/>
          <p:cNvGrpSpPr/>
          <p:nvPr>
            <p:custDataLst>
              <p:tags r:id="rId32"/>
            </p:custDataLst>
          </p:nvPr>
        </p:nvGrpSpPr>
        <p:grpSpPr>
          <a:xfrm>
            <a:off x="8138584" y="4518025"/>
            <a:ext cx="1337945" cy="654685"/>
            <a:chOff x="16513377" y="2543859"/>
            <a:chExt cx="1836000" cy="654757"/>
          </a:xfrm>
        </p:grpSpPr>
        <p:cxnSp>
          <p:nvCxnSpPr>
            <p:cNvPr id="152" name="直接箭头连接符 151"/>
            <p:cNvCxnSpPr/>
            <p:nvPr>
              <p:custDataLst>
                <p:tags r:id="rId33"/>
              </p:custDataLst>
            </p:nvPr>
          </p:nvCxnSpPr>
          <p:spPr>
            <a:xfrm>
              <a:off x="16513377" y="3198616"/>
              <a:ext cx="183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>
              <p:custDataLst>
                <p:tags r:id="rId34"/>
              </p:custDataLst>
            </p:nvPr>
          </p:nvSpPr>
          <p:spPr>
            <a:xfrm>
              <a:off x="16654542" y="2543859"/>
              <a:ext cx="1310557" cy="52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</a:t>
              </a:r>
              <a:r>
                <a:rPr lang="zh-CN" altLang="en-US" sz="2800" b="1" baseline="30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＋</a:t>
              </a:r>
              <a:endParaRPr lang="zh-CN" altLang="en-US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35"/>
            </p:custDataLst>
          </p:nvPr>
        </p:nvGrpSpPr>
        <p:grpSpPr>
          <a:xfrm>
            <a:off x="3076364" y="3819525"/>
            <a:ext cx="1575435" cy="2507404"/>
            <a:chOff x="5775139" y="7351065"/>
            <a:chExt cx="2072281" cy="3426941"/>
          </a:xfrm>
        </p:grpSpPr>
        <p:grpSp>
          <p:nvGrpSpPr>
            <p:cNvPr id="110" name="组合 109"/>
            <p:cNvGrpSpPr/>
            <p:nvPr>
              <p:custDataLst>
                <p:tags r:id="rId36"/>
              </p:custDataLst>
            </p:nvPr>
          </p:nvGrpSpPr>
          <p:grpSpPr>
            <a:xfrm>
              <a:off x="5775139" y="7351065"/>
              <a:ext cx="2072281" cy="2814612"/>
              <a:chOff x="2689715" y="7591237"/>
              <a:chExt cx="2072281" cy="2814612"/>
            </a:xfrm>
          </p:grpSpPr>
          <p:cxnSp>
            <p:nvCxnSpPr>
              <p:cNvPr id="111" name="直接连接符 110"/>
              <p:cNvCxnSpPr/>
              <p:nvPr>
                <p:custDataLst>
                  <p:tags r:id="rId37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12" name="组合 111"/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2994132" y="7591237"/>
                <a:ext cx="1767864" cy="1009399"/>
                <a:chOff x="3280187" y="2603123"/>
                <a:chExt cx="1767864" cy="1009399"/>
              </a:xfrm>
            </p:grpSpPr>
            <p:cxnSp>
              <p:nvCxnSpPr>
                <p:cNvPr id="118" name="直接连接符 117"/>
                <p:cNvCxnSpPr/>
                <p:nvPr>
                  <p:custDataLst>
                    <p:tags r:id="rId39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9" name="文本框 118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3280187" y="2603123"/>
                  <a:ext cx="1767864" cy="713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OCH</a:t>
                  </a:r>
                  <a:r>
                    <a:rPr lang="en-US" altLang="zh-CN" sz="2800" b="1" baseline="-25000"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3</a:t>
                  </a:r>
                  <a:endParaRPr lang="zh-CN" altLang="en-US" sz="2800" b="1" baseline="-250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3" name="组合 112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114" name="六边形 113"/>
                <p:cNvSpPr/>
                <p:nvPr>
                  <p:custDataLst>
                    <p:tags r:id="rId42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115" name="直接连接符 114"/>
                <p:cNvCxnSpPr/>
                <p:nvPr>
                  <p:custDataLst>
                    <p:tags r:id="rId43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>
                  <p:custDataLst>
                    <p:tags r:id="rId44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>
                  <p:custDataLst>
                    <p:tags r:id="rId45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6" name="文本框 155"/>
            <p:cNvSpPr txBox="1"/>
            <p:nvPr>
              <p:custDataLst>
                <p:tags r:id="rId46"/>
              </p:custDataLst>
            </p:nvPr>
          </p:nvSpPr>
          <p:spPr>
            <a:xfrm>
              <a:off x="6102561" y="10064614"/>
              <a:ext cx="1507924" cy="71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 smtClean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endParaRPr lang="zh-CN" altLang="en-US" sz="2800" b="1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47"/>
            </p:custDataLst>
          </p:nvPr>
        </p:nvGrpSpPr>
        <p:grpSpPr>
          <a:xfrm>
            <a:off x="565573" y="3838787"/>
            <a:ext cx="1165860" cy="2369943"/>
            <a:chOff x="2130694" y="7351065"/>
            <a:chExt cx="1494941" cy="3479968"/>
          </a:xfrm>
        </p:grpSpPr>
        <p:grpSp>
          <p:nvGrpSpPr>
            <p:cNvPr id="109" name="组合 108"/>
            <p:cNvGrpSpPr/>
            <p:nvPr>
              <p:custDataLst>
                <p:tags r:id="rId48"/>
              </p:custDataLst>
            </p:nvPr>
          </p:nvGrpSpPr>
          <p:grpSpPr>
            <a:xfrm>
              <a:off x="2130694" y="7351065"/>
              <a:ext cx="1366175" cy="2814612"/>
              <a:chOff x="2689715" y="7591237"/>
              <a:chExt cx="1366175" cy="2814612"/>
            </a:xfrm>
          </p:grpSpPr>
          <p:cxnSp>
            <p:nvCxnSpPr>
              <p:cNvPr id="102" name="直接连接符 101"/>
              <p:cNvCxnSpPr/>
              <p:nvPr>
                <p:custDataLst>
                  <p:tags r:id="rId49"/>
                </p:custDataLst>
              </p:nvPr>
            </p:nvCxnSpPr>
            <p:spPr>
              <a:xfrm flipH="1">
                <a:off x="3266095" y="9937849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99" name="组合 98"/>
              <p:cNvGrpSpPr/>
              <p:nvPr>
                <p:custDataLst>
                  <p:tags r:id="rId50"/>
                </p:custDataLst>
              </p:nvPr>
            </p:nvGrpSpPr>
            <p:grpSpPr>
              <a:xfrm>
                <a:off x="2994132" y="7591237"/>
                <a:ext cx="1061758" cy="1009399"/>
                <a:chOff x="3280187" y="2603123"/>
                <a:chExt cx="1061758" cy="1009399"/>
              </a:xfrm>
            </p:grpSpPr>
            <p:cxnSp>
              <p:nvCxnSpPr>
                <p:cNvPr id="100" name="直接连接符 99"/>
                <p:cNvCxnSpPr/>
                <p:nvPr>
                  <p:custDataLst>
                    <p:tags r:id="rId51"/>
                  </p:custDataLst>
                </p:nvPr>
              </p:nvCxnSpPr>
              <p:spPr>
                <a:xfrm flipH="1">
                  <a:off x="3552150" y="3144522"/>
                  <a:ext cx="0" cy="4680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1" name="文本框 100"/>
                <p:cNvSpPr txBox="1"/>
                <p:nvPr>
                  <p:custDataLst>
                    <p:tags r:id="rId52"/>
                  </p:custDataLst>
                </p:nvPr>
              </p:nvSpPr>
              <p:spPr>
                <a:xfrm>
                  <a:off x="3280187" y="2603123"/>
                  <a:ext cx="1061758" cy="766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OH</a:t>
                  </a:r>
                  <a:endParaRPr lang="en-US" altLang="zh-CN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" name="组合 107"/>
              <p:cNvGrpSpPr/>
              <p:nvPr>
                <p:custDataLst>
                  <p:tags r:id="rId53"/>
                </p:custDataLst>
              </p:nvPr>
            </p:nvGrpSpPr>
            <p:grpSpPr>
              <a:xfrm>
                <a:off x="2689715" y="8613458"/>
                <a:ext cx="1143627" cy="1326607"/>
                <a:chOff x="2689715" y="8613458"/>
                <a:chExt cx="1143627" cy="1326607"/>
              </a:xfrm>
            </p:grpSpPr>
            <p:sp>
              <p:nvSpPr>
                <p:cNvPr id="97" name="六边形 96"/>
                <p:cNvSpPr/>
                <p:nvPr>
                  <p:custDataLst>
                    <p:tags r:id="rId54"/>
                  </p:custDataLst>
                </p:nvPr>
              </p:nvSpPr>
              <p:spPr>
                <a:xfrm rot="5400000">
                  <a:off x="2598225" y="8704948"/>
                  <a:ext cx="1326607" cy="1143627"/>
                </a:xfrm>
                <a:prstGeom prst="hexag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105" name="直接连接符 104"/>
                <p:cNvCxnSpPr/>
                <p:nvPr>
                  <p:custDataLst>
                    <p:tags r:id="rId55"/>
                  </p:custDataLst>
                </p:nvPr>
              </p:nvCxnSpPr>
              <p:spPr>
                <a:xfrm flipH="1">
                  <a:off x="3263858" y="9559122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>
                  <p:custDataLst>
                    <p:tags r:id="rId56"/>
                  </p:custDataLst>
                </p:nvPr>
              </p:nvCxnSpPr>
              <p:spPr>
                <a:xfrm>
                  <a:off x="3245570" y="8742814"/>
                  <a:ext cx="504000" cy="252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>
                  <p:custDataLst>
                    <p:tags r:id="rId57"/>
                  </p:custDataLst>
                </p:nvPr>
              </p:nvCxnSpPr>
              <p:spPr>
                <a:xfrm flipH="1">
                  <a:off x="2810184" y="9049678"/>
                  <a:ext cx="0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7" name="文本框 156"/>
            <p:cNvSpPr txBox="1"/>
            <p:nvPr>
              <p:custDataLst>
                <p:tags r:id="rId58"/>
              </p:custDataLst>
            </p:nvPr>
          </p:nvSpPr>
          <p:spPr>
            <a:xfrm>
              <a:off x="2432035" y="10064585"/>
              <a:ext cx="1193600" cy="76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 smtClean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endParaRPr lang="zh-CN" altLang="en-US" sz="2800" b="1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直接连接符 9"/>
          <p:cNvCxnSpPr/>
          <p:nvPr>
            <p:custDataLst>
              <p:tags r:id="rId59"/>
            </p:custDataLst>
          </p:nvPr>
        </p:nvCxnSpPr>
        <p:spPr>
          <a:xfrm>
            <a:off x="5808133" y="2503171"/>
            <a:ext cx="9378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60"/>
            </p:custDataLst>
          </p:nvPr>
        </p:nvCxnSpPr>
        <p:spPr>
          <a:xfrm flipH="1">
            <a:off x="5216313" y="2564553"/>
            <a:ext cx="976207" cy="1993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61"/>
            </p:custDataLst>
          </p:nvPr>
        </p:nvSpPr>
        <p:spPr>
          <a:xfrm>
            <a:off x="502708" y="5671820"/>
            <a:ext cx="1328420" cy="54673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箭头连接符 12"/>
          <p:cNvCxnSpPr/>
          <p:nvPr>
            <p:custDataLst>
              <p:tags r:id="rId62"/>
            </p:custDataLst>
          </p:nvPr>
        </p:nvCxnSpPr>
        <p:spPr>
          <a:xfrm>
            <a:off x="1731433" y="4080511"/>
            <a:ext cx="136017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20495"/>
          <p:cNvSpPr/>
          <p:nvPr>
            <p:custDataLst>
              <p:tags r:id="rId63"/>
            </p:custDataLst>
          </p:nvPr>
        </p:nvSpPr>
        <p:spPr>
          <a:xfrm>
            <a:off x="467360" y="644313"/>
            <a:ext cx="9930553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拓展：官能团的保护——酚羟基的保护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 userDrawn="1">
            <p:custDataLst>
              <p:tags r:id="rId64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引入官能团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586838" y="4994386"/>
            <a:ext cx="3878580" cy="1743875"/>
            <a:chOff x="7782" y="1454"/>
            <a:chExt cx="6108" cy="3100"/>
          </a:xfrm>
        </p:grpSpPr>
        <p:grpSp>
          <p:nvGrpSpPr>
            <p:cNvPr id="6" name="组合 5"/>
            <p:cNvGrpSpPr/>
            <p:nvPr>
              <p:custDataLst>
                <p:tags r:id="rId2"/>
              </p:custDataLst>
            </p:nvPr>
          </p:nvGrpSpPr>
          <p:grpSpPr>
            <a:xfrm>
              <a:off x="7782" y="1454"/>
              <a:ext cx="6108" cy="2356"/>
              <a:chOff x="7422" y="2394"/>
              <a:chExt cx="6108" cy="2356"/>
            </a:xfrm>
          </p:grpSpPr>
          <p:sp>
            <p:nvSpPr>
              <p:cNvPr id="9" name="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422" y="3123"/>
                <a:ext cx="2257" cy="98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t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algn="l">
                  <a:lnSpc>
                    <a:spcPct val="125000"/>
                  </a:lnSpc>
                  <a:spcBef>
                    <a:spcPts val="50"/>
                  </a:spcBef>
                  <a:spcAft>
                    <a:spcPct val="0"/>
                  </a:spcAft>
                </a:pPr>
                <a:r>
                  <a:rPr lang="en-US" altLang="zh-CN" sz="2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400" b="1" baseline="-25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OCN</a:t>
                </a:r>
                <a:endParaRPr lang="en-US" altLang="zh-CN" sz="2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组合 9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10790" y="2394"/>
                <a:ext cx="2740" cy="2356"/>
                <a:chOff x="3850" y="4910"/>
                <a:chExt cx="2740" cy="2356"/>
              </a:xfrm>
            </p:grpSpPr>
            <p:sp>
              <p:nvSpPr>
                <p:cNvPr id="13" name="文本框 12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850" y="6281"/>
                  <a:ext cx="1179" cy="9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t"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l">
                    <a:lnSpc>
                      <a:spcPct val="125000"/>
                    </a:lnSpc>
                    <a:spcBef>
                      <a:spcPts val="50"/>
                    </a:spcBef>
                    <a:spcAft>
                      <a:spcPct val="0"/>
                    </a:spcAft>
                  </a:pPr>
                  <a:r>
                    <a:rPr lang="en-US" altLang="zh-CN" sz="2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  <a:sym typeface="+mn-ea"/>
                    </a:rPr>
                    <a:t>H</a:t>
                  </a:r>
                  <a:r>
                    <a:rPr lang="en-US" altLang="zh-CN" sz="2400" b="1" baseline="-25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</a:rPr>
                    <a:t>N</a:t>
                  </a:r>
                  <a:endParaRPr lang="en-US" altLang="zh-CN" sz="2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文本框 13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5411" y="6281"/>
                  <a:ext cx="1179" cy="9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t"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l">
                    <a:lnSpc>
                      <a:spcPct val="125000"/>
                    </a:lnSpc>
                    <a:spcBef>
                      <a:spcPts val="50"/>
                    </a:spcBef>
                    <a:spcAft>
                      <a:spcPct val="0"/>
                    </a:spcAft>
                  </a:pPr>
                  <a:r>
                    <a:rPr lang="en-US" altLang="zh-CN" sz="2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</a:rPr>
                    <a:t>N</a:t>
                  </a:r>
                  <a:r>
                    <a:rPr lang="en-US" altLang="zh-CN" sz="2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  <a:sym typeface="+mn-ea"/>
                    </a:rPr>
                    <a:t>H</a:t>
                  </a:r>
                  <a:r>
                    <a:rPr lang="en-US" altLang="zh-CN" sz="2400" b="1" baseline="-250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  <a:sym typeface="+mn-ea"/>
                    </a:rPr>
                    <a:t>2</a:t>
                  </a:r>
                  <a:endParaRPr lang="en-US" altLang="zh-CN" sz="24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 Box 23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794" y="5639"/>
                  <a:ext cx="540" cy="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  <a:sym typeface="+mn-ea"/>
                    </a:rPr>
                    <a:t>C</a:t>
                  </a:r>
                  <a:endParaRPr lang="en-US" altLang="zh-CN" sz="2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  <p:sp>
              <p:nvSpPr>
                <p:cNvPr id="16" name="Line 26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993" y="5573"/>
                  <a:ext cx="9" cy="3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Text Box 23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677" y="4910"/>
                  <a:ext cx="667" cy="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  <a:sym typeface="+mn-ea"/>
                    </a:rPr>
                    <a:t>O</a:t>
                  </a:r>
                  <a:endParaRPr lang="en-US" altLang="zh-CN" sz="2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  <p:sp>
              <p:nvSpPr>
                <p:cNvPr id="18" name="Line 26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5073" y="5573"/>
                  <a:ext cx="9" cy="34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Line 26"/>
                <p:cNvSpPr>
                  <a:spLocks noChangeAspect="1" noChangeShapeType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5152" y="6223"/>
                  <a:ext cx="247" cy="23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Line 26"/>
                <p:cNvSpPr>
                  <a:spLocks noChangeAspect="1" noChangeShapeType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 flipV="1">
                  <a:off x="4676" y="6219"/>
                  <a:ext cx="247" cy="23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" name="直接箭头连接符 10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9732" y="3586"/>
                <a:ext cx="102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等腰三角形 11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0028" y="3212"/>
                <a:ext cx="240" cy="24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文本框 6"/>
            <p:cNvSpPr txBox="1"/>
            <p:nvPr>
              <p:custDataLst>
                <p:tags r:id="rId15"/>
              </p:custDataLst>
            </p:nvPr>
          </p:nvSpPr>
          <p:spPr>
            <a:xfrm>
              <a:off x="7947" y="3096"/>
              <a:ext cx="1745" cy="8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氰酸铵</a:t>
              </a:r>
              <a:endParaRPr lang="zh-CN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6"/>
              </p:custDataLst>
            </p:nvPr>
          </p:nvSpPr>
          <p:spPr>
            <a:xfrm>
              <a:off x="11711" y="3733"/>
              <a:ext cx="1260" cy="8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尿素</a:t>
              </a:r>
              <a:endParaRPr lang="zh-CN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>
            <p:custDataLst>
              <p:tags r:id="rId17"/>
            </p:custDataLst>
          </p:nvPr>
        </p:nvSpPr>
        <p:spPr>
          <a:xfrm>
            <a:off x="586817" y="631959"/>
            <a:ext cx="6349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19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世纪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年代，德国化学家</a:t>
            </a: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维勒合成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了尿素，开创了人工合成有机物的新时代。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6" name="Picture 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593305" y="676983"/>
            <a:ext cx="5097802" cy="4492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>
            <p:custDataLst>
              <p:tags r:id="rId20"/>
            </p:custDataLst>
          </p:nvPr>
        </p:nvSpPr>
        <p:spPr>
          <a:xfrm>
            <a:off x="6357729" y="5353266"/>
            <a:ext cx="55689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宇航服中应用了一百三十多种新型材料。其中多数是</a:t>
            </a:r>
            <a:r>
              <a:rPr lang="zh-CN" altLang="en-US" sz="2800" b="1" u="sng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有机合成材料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059244" y="1772326"/>
            <a:ext cx="2427605" cy="3035578"/>
          </a:xfrm>
          <a:prstGeom prst="rect">
            <a:avLst/>
          </a:prstGeom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文本框 28"/>
          <p:cNvSpPr txBox="1"/>
          <p:nvPr>
            <p:custDataLst>
              <p:tags r:id="rId23"/>
            </p:custDataLst>
          </p:nvPr>
        </p:nvSpPr>
        <p:spPr>
          <a:xfrm>
            <a:off x="1152373" y="1699361"/>
            <a:ext cx="824487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德国化学家维勒</a:t>
            </a:r>
            <a:endParaRPr lang="zh-CN" altLang="en-US" sz="2800" b="1" smtClean="0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 userDrawn="1">
            <p:custDataLst>
              <p:tags r:id="rId24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身边的化学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内容占位符 4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0480" y="2660861"/>
            <a:ext cx="12065635" cy="1882140"/>
          </a:xfrm>
          <a:prstGeom prst="rect">
            <a:avLst/>
          </a:prstGeom>
          <a:solidFill>
            <a:schemeClr val="bg1"/>
          </a:solidFill>
          <a:ln w="254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134" name="矩形 133"/>
          <p:cNvSpPr/>
          <p:nvPr>
            <p:custDataLst>
              <p:tags r:id="rId3"/>
            </p:custDataLst>
          </p:nvPr>
        </p:nvSpPr>
        <p:spPr>
          <a:xfrm>
            <a:off x="30480" y="4773084"/>
            <a:ext cx="12004040" cy="1945005"/>
          </a:xfrm>
          <a:prstGeom prst="rect">
            <a:avLst/>
          </a:prstGeom>
          <a:noFill/>
          <a:ln w="25400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18652" y="1220893"/>
            <a:ext cx="11877675" cy="1383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碳碳双键也容易被氧化，在氧化其他基团前，可以利用其与HC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等的加成反应将其保护起来，待氧化后再利用消去反应将其转变为碳碳双键。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组合 25"/>
          <p:cNvGrpSpPr/>
          <p:nvPr>
            <p:custDataLst>
              <p:tags r:id="rId5"/>
            </p:custDataLst>
          </p:nvPr>
        </p:nvGrpSpPr>
        <p:grpSpPr>
          <a:xfrm>
            <a:off x="614045" y="3094355"/>
            <a:ext cx="2396491" cy="718185"/>
            <a:chOff x="2150677" y="4519129"/>
            <a:chExt cx="2396597" cy="718316"/>
          </a:xfrm>
        </p:grpSpPr>
        <p:sp>
          <p:nvSpPr>
            <p:cNvPr id="18" name="文本框 17"/>
            <p:cNvSpPr txBox="1"/>
            <p:nvPr>
              <p:custDataLst>
                <p:tags r:id="rId6"/>
              </p:custDataLst>
            </p:nvPr>
          </p:nvSpPr>
          <p:spPr>
            <a:xfrm>
              <a:off x="2676617" y="4554538"/>
              <a:ext cx="1429274" cy="64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endParaRPr lang="zh-CN" altLang="en-US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4" name="组合 23"/>
            <p:cNvGrpSpPr/>
            <p:nvPr>
              <p:custDataLst>
                <p:tags r:id="rId7"/>
              </p:custDataLst>
            </p:nvPr>
          </p:nvGrpSpPr>
          <p:grpSpPr>
            <a:xfrm>
              <a:off x="3974781" y="4519129"/>
              <a:ext cx="572493" cy="718316"/>
              <a:chOff x="3974781" y="4500841"/>
              <a:chExt cx="572493" cy="718316"/>
            </a:xfrm>
          </p:grpSpPr>
          <p:cxnSp>
            <p:nvCxnSpPr>
              <p:cNvPr id="20" name="直接连接符 19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3974781" y="45008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3974781" y="49311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5" name="组合 24"/>
            <p:cNvGrpSpPr/>
            <p:nvPr>
              <p:custDataLst>
                <p:tags r:id="rId10"/>
              </p:custDataLst>
            </p:nvPr>
          </p:nvGrpSpPr>
          <p:grpSpPr>
            <a:xfrm>
              <a:off x="2150677" y="4519129"/>
              <a:ext cx="572493" cy="718316"/>
              <a:chOff x="2111674" y="4653241"/>
              <a:chExt cx="572493" cy="718316"/>
            </a:xfrm>
          </p:grpSpPr>
          <p:cxnSp>
            <p:nvCxnSpPr>
              <p:cNvPr id="22" name="直接连接符 2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2111674" y="46532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2111674" y="50835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2951480" y="3130551"/>
            <a:ext cx="1429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HX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/>
          <p:cNvCxnSpPr/>
          <p:nvPr>
            <p:custDataLst>
              <p:tags r:id="rId14"/>
            </p:custDataLst>
          </p:nvPr>
        </p:nvCxnSpPr>
        <p:spPr>
          <a:xfrm flipV="1">
            <a:off x="4319905" y="3453765"/>
            <a:ext cx="82804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5"/>
            </p:custDataLst>
          </p:nvPr>
        </p:nvGrpSpPr>
        <p:grpSpPr>
          <a:xfrm>
            <a:off x="5189220" y="2769235"/>
            <a:ext cx="2442845" cy="1867542"/>
            <a:chOff x="7268885" y="4194031"/>
            <a:chExt cx="2442829" cy="1867276"/>
          </a:xfrm>
        </p:grpSpPr>
        <p:sp>
          <p:nvSpPr>
            <p:cNvPr id="30" name="文本框 29"/>
            <p:cNvSpPr txBox="1"/>
            <p:nvPr>
              <p:custDataLst>
                <p:tags r:id="rId16"/>
              </p:custDataLst>
            </p:nvPr>
          </p:nvSpPr>
          <p:spPr>
            <a:xfrm>
              <a:off x="7268885" y="4487768"/>
              <a:ext cx="2442829" cy="70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40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40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—</a:t>
              </a:r>
              <a:endParaRPr lang="zh-CN" altLang="en-US" sz="4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3" name="组合 32"/>
            <p:cNvGrpSpPr/>
            <p:nvPr>
              <p:custDataLst>
                <p:tags r:id="rId17"/>
              </p:custDataLst>
            </p:nvPr>
          </p:nvGrpSpPr>
          <p:grpSpPr>
            <a:xfrm>
              <a:off x="7783734" y="5084133"/>
              <a:ext cx="520628" cy="977174"/>
              <a:chOff x="7783734" y="5084133"/>
              <a:chExt cx="520628" cy="977174"/>
            </a:xfrm>
          </p:grpSpPr>
          <p:cxnSp>
            <p:nvCxnSpPr>
              <p:cNvPr id="31" name="直接连接符 30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8055697" y="5084133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文本框 3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783734" y="5416239"/>
                <a:ext cx="520628" cy="645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X</a:t>
                </a:r>
                <a:endParaRPr lang="zh-CN" altLang="en-US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20"/>
              </p:custDataLst>
            </p:nvPr>
          </p:nvGrpSpPr>
          <p:grpSpPr>
            <a:xfrm>
              <a:off x="8611742" y="5084133"/>
              <a:ext cx="520628" cy="977174"/>
              <a:chOff x="7783734" y="5084133"/>
              <a:chExt cx="520628" cy="977174"/>
            </a:xfrm>
          </p:grpSpPr>
          <p:cxnSp>
            <p:nvCxnSpPr>
              <p:cNvPr id="35" name="直接连接符 34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8055697" y="5084133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6" name="文本框 35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783734" y="5416239"/>
                <a:ext cx="520628" cy="645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H</a:t>
                </a:r>
                <a:endParaRPr lang="zh-CN" altLang="en-US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直接连接符 36"/>
            <p:cNvCxnSpPr/>
            <p:nvPr>
              <p:custDataLst>
                <p:tags r:id="rId23"/>
              </p:custDataLst>
            </p:nvPr>
          </p:nvCxnSpPr>
          <p:spPr>
            <a:xfrm flipH="1">
              <a:off x="8044522" y="4194031"/>
              <a:ext cx="0" cy="46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4"/>
              </p:custDataLst>
            </p:nvPr>
          </p:nvCxnSpPr>
          <p:spPr>
            <a:xfrm flipH="1">
              <a:off x="8891866" y="4194031"/>
              <a:ext cx="0" cy="46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组合 66"/>
          <p:cNvGrpSpPr/>
          <p:nvPr>
            <p:custDataLst>
              <p:tags r:id="rId25"/>
            </p:custDataLst>
          </p:nvPr>
        </p:nvGrpSpPr>
        <p:grpSpPr>
          <a:xfrm>
            <a:off x="9487535" y="3089275"/>
            <a:ext cx="2396491" cy="718185"/>
            <a:chOff x="2150677" y="4519129"/>
            <a:chExt cx="2396597" cy="718316"/>
          </a:xfrm>
        </p:grpSpPr>
        <p:sp>
          <p:nvSpPr>
            <p:cNvPr id="80" name="文本框 79"/>
            <p:cNvSpPr txBox="1"/>
            <p:nvPr>
              <p:custDataLst>
                <p:tags r:id="rId26"/>
              </p:custDataLst>
            </p:nvPr>
          </p:nvSpPr>
          <p:spPr>
            <a:xfrm>
              <a:off x="2676617" y="4554538"/>
              <a:ext cx="1429274" cy="64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endParaRPr lang="zh-CN" altLang="en-US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1" name="组合 80"/>
            <p:cNvGrpSpPr/>
            <p:nvPr>
              <p:custDataLst>
                <p:tags r:id="rId27"/>
              </p:custDataLst>
            </p:nvPr>
          </p:nvGrpSpPr>
          <p:grpSpPr>
            <a:xfrm>
              <a:off x="3974781" y="4519129"/>
              <a:ext cx="572493" cy="718316"/>
              <a:chOff x="3974781" y="4500841"/>
              <a:chExt cx="572493" cy="718316"/>
            </a:xfrm>
          </p:grpSpPr>
          <p:cxnSp>
            <p:nvCxnSpPr>
              <p:cNvPr id="85" name="直接连接符 84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3974781" y="45008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直接连接符 85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3974781" y="49311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2" name="组合 81"/>
            <p:cNvGrpSpPr/>
            <p:nvPr>
              <p:custDataLst>
                <p:tags r:id="rId30"/>
              </p:custDataLst>
            </p:nvPr>
          </p:nvGrpSpPr>
          <p:grpSpPr>
            <a:xfrm>
              <a:off x="2150677" y="4519129"/>
              <a:ext cx="572493" cy="718316"/>
              <a:chOff x="2111674" y="4653241"/>
              <a:chExt cx="572493" cy="718316"/>
            </a:xfrm>
          </p:grpSpPr>
          <p:cxnSp>
            <p:nvCxnSpPr>
              <p:cNvPr id="83" name="直接连接符 82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2111674" y="46532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直接连接符 83"/>
              <p:cNvCxnSpPr/>
              <p:nvPr>
                <p:custDataLst>
                  <p:tags r:id="rId32"/>
                </p:custDataLst>
              </p:nvPr>
            </p:nvCxnSpPr>
            <p:spPr>
              <a:xfrm flipH="1">
                <a:off x="2111674" y="50835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88" name="组合 87"/>
          <p:cNvGrpSpPr/>
          <p:nvPr>
            <p:custDataLst>
              <p:tags r:id="rId33"/>
            </p:custDataLst>
          </p:nvPr>
        </p:nvGrpSpPr>
        <p:grpSpPr>
          <a:xfrm>
            <a:off x="7853045" y="3037205"/>
            <a:ext cx="1634491" cy="953135"/>
            <a:chOff x="10164442" y="4028867"/>
            <a:chExt cx="1634620" cy="952837"/>
          </a:xfrm>
        </p:grpSpPr>
        <p:cxnSp>
          <p:nvCxnSpPr>
            <p:cNvPr id="69" name="直接箭头连接符 68"/>
            <p:cNvCxnSpPr/>
            <p:nvPr>
              <p:custDataLst>
                <p:tags r:id="rId34"/>
              </p:custDataLst>
            </p:nvPr>
          </p:nvCxnSpPr>
          <p:spPr>
            <a:xfrm flipV="1">
              <a:off x="10226133" y="4516264"/>
              <a:ext cx="151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>
              <p:custDataLst>
                <p:tags r:id="rId35"/>
              </p:custDataLst>
            </p:nvPr>
          </p:nvSpPr>
          <p:spPr>
            <a:xfrm>
              <a:off x="10164442" y="4028867"/>
              <a:ext cx="1634620" cy="95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NaOH/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醇</a:t>
              </a:r>
              <a:endPara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△</a:t>
              </a:r>
              <a:endPara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36"/>
            </p:custDataLst>
          </p:nvPr>
        </p:nvGrpSpPr>
        <p:grpSpPr>
          <a:xfrm>
            <a:off x="180340" y="5207635"/>
            <a:ext cx="2396491" cy="718185"/>
            <a:chOff x="2150677" y="4519129"/>
            <a:chExt cx="2396597" cy="718316"/>
          </a:xfrm>
        </p:grpSpPr>
        <p:sp>
          <p:nvSpPr>
            <p:cNvPr id="12" name="文本框 11"/>
            <p:cNvSpPr txBox="1"/>
            <p:nvPr>
              <p:custDataLst>
                <p:tags r:id="rId37"/>
              </p:custDataLst>
            </p:nvPr>
          </p:nvSpPr>
          <p:spPr>
            <a:xfrm>
              <a:off x="2676617" y="4554538"/>
              <a:ext cx="1429274" cy="64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endParaRPr lang="zh-CN" altLang="en-US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38"/>
              </p:custDataLst>
            </p:nvPr>
          </p:nvGrpSpPr>
          <p:grpSpPr>
            <a:xfrm>
              <a:off x="3974781" y="4519129"/>
              <a:ext cx="572493" cy="718316"/>
              <a:chOff x="3974781" y="4500841"/>
              <a:chExt cx="572493" cy="718316"/>
            </a:xfrm>
          </p:grpSpPr>
          <p:cxnSp>
            <p:nvCxnSpPr>
              <p:cNvPr id="14" name="直接连接符 13"/>
              <p:cNvCxnSpPr/>
              <p:nvPr>
                <p:custDataLst>
                  <p:tags r:id="rId39"/>
                </p:custDataLst>
              </p:nvPr>
            </p:nvCxnSpPr>
            <p:spPr>
              <a:xfrm flipH="1">
                <a:off x="3974781" y="45008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3974781" y="49311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6" name="组合 15"/>
            <p:cNvGrpSpPr/>
            <p:nvPr>
              <p:custDataLst>
                <p:tags r:id="rId41"/>
              </p:custDataLst>
            </p:nvPr>
          </p:nvGrpSpPr>
          <p:grpSpPr>
            <a:xfrm>
              <a:off x="2150677" y="4519129"/>
              <a:ext cx="572493" cy="718316"/>
              <a:chOff x="2111674" y="4653241"/>
              <a:chExt cx="572493" cy="718316"/>
            </a:xfrm>
          </p:grpSpPr>
          <p:cxnSp>
            <p:nvCxnSpPr>
              <p:cNvPr id="17" name="直接连接符 16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2111674" y="46532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>
                <p:custDataLst>
                  <p:tags r:id="rId43"/>
                </p:custDataLst>
              </p:nvPr>
            </p:nvCxnSpPr>
            <p:spPr>
              <a:xfrm flipH="1">
                <a:off x="2111674" y="50835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8" name="文本框 27"/>
          <p:cNvSpPr txBox="1"/>
          <p:nvPr>
            <p:custDataLst>
              <p:tags r:id="rId44"/>
            </p:custDataLst>
          </p:nvPr>
        </p:nvSpPr>
        <p:spPr>
          <a:xfrm>
            <a:off x="2474807" y="5244253"/>
            <a:ext cx="1808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3600" b="1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60" name="组合 59"/>
          <p:cNvGrpSpPr/>
          <p:nvPr>
            <p:custDataLst>
              <p:tags r:id="rId45"/>
            </p:custDataLst>
          </p:nvPr>
        </p:nvGrpSpPr>
        <p:grpSpPr>
          <a:xfrm>
            <a:off x="4850765" y="4882515"/>
            <a:ext cx="2442845" cy="1867542"/>
            <a:chOff x="7268885" y="4194031"/>
            <a:chExt cx="2442829" cy="1867276"/>
          </a:xfrm>
        </p:grpSpPr>
        <p:sp>
          <p:nvSpPr>
            <p:cNvPr id="63" name="文本框 62"/>
            <p:cNvSpPr txBox="1"/>
            <p:nvPr>
              <p:custDataLst>
                <p:tags r:id="rId46"/>
              </p:custDataLst>
            </p:nvPr>
          </p:nvSpPr>
          <p:spPr>
            <a:xfrm>
              <a:off x="7268885" y="4487768"/>
              <a:ext cx="2442829" cy="70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40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40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—</a:t>
              </a:r>
              <a:endParaRPr lang="zh-CN" altLang="en-US" sz="4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6" name="组合 65"/>
            <p:cNvGrpSpPr/>
            <p:nvPr>
              <p:custDataLst>
                <p:tags r:id="rId47"/>
              </p:custDataLst>
            </p:nvPr>
          </p:nvGrpSpPr>
          <p:grpSpPr>
            <a:xfrm>
              <a:off x="7783733" y="5084133"/>
              <a:ext cx="1099971" cy="977174"/>
              <a:chOff x="7783733" y="5084133"/>
              <a:chExt cx="1099971" cy="977174"/>
            </a:xfrm>
          </p:grpSpPr>
          <p:cxnSp>
            <p:nvCxnSpPr>
              <p:cNvPr id="68" name="直接连接符 67"/>
              <p:cNvCxnSpPr/>
              <p:nvPr>
                <p:custDataLst>
                  <p:tags r:id="rId48"/>
                </p:custDataLst>
              </p:nvPr>
            </p:nvCxnSpPr>
            <p:spPr>
              <a:xfrm flipH="1">
                <a:off x="8055697" y="5084133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0" name="文本框 89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7783733" y="5416239"/>
                <a:ext cx="1099971" cy="645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OH</a:t>
                </a:r>
                <a:endParaRPr lang="zh-CN" altLang="en-US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2" name="组合 91"/>
            <p:cNvGrpSpPr/>
            <p:nvPr>
              <p:custDataLst>
                <p:tags r:id="rId50"/>
              </p:custDataLst>
            </p:nvPr>
          </p:nvGrpSpPr>
          <p:grpSpPr>
            <a:xfrm>
              <a:off x="8611742" y="5084133"/>
              <a:ext cx="520628" cy="977174"/>
              <a:chOff x="7783734" y="5084133"/>
              <a:chExt cx="520628" cy="977174"/>
            </a:xfrm>
          </p:grpSpPr>
          <p:cxnSp>
            <p:nvCxnSpPr>
              <p:cNvPr id="116" name="直接连接符 115"/>
              <p:cNvCxnSpPr/>
              <p:nvPr>
                <p:custDataLst>
                  <p:tags r:id="rId51"/>
                </p:custDataLst>
              </p:nvPr>
            </p:nvCxnSpPr>
            <p:spPr>
              <a:xfrm flipH="1">
                <a:off x="8055697" y="5084133"/>
                <a:ext cx="0" cy="46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7" name="文本框 116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7783734" y="5416239"/>
                <a:ext cx="520628" cy="645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H</a:t>
                </a:r>
                <a:endParaRPr lang="zh-CN" altLang="en-US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8" name="直接连接符 117"/>
            <p:cNvCxnSpPr/>
            <p:nvPr>
              <p:custDataLst>
                <p:tags r:id="rId53"/>
              </p:custDataLst>
            </p:nvPr>
          </p:nvCxnSpPr>
          <p:spPr>
            <a:xfrm flipH="1">
              <a:off x="8044522" y="4194031"/>
              <a:ext cx="0" cy="46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直接连接符 118"/>
            <p:cNvCxnSpPr/>
            <p:nvPr>
              <p:custDataLst>
                <p:tags r:id="rId54"/>
              </p:custDataLst>
            </p:nvPr>
          </p:nvCxnSpPr>
          <p:spPr>
            <a:xfrm flipH="1">
              <a:off x="8891866" y="4194031"/>
              <a:ext cx="0" cy="46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0" name="组合 119"/>
          <p:cNvGrpSpPr/>
          <p:nvPr>
            <p:custDataLst>
              <p:tags r:id="rId55"/>
            </p:custDataLst>
          </p:nvPr>
        </p:nvGrpSpPr>
        <p:grpSpPr>
          <a:xfrm>
            <a:off x="3926840" y="4991735"/>
            <a:ext cx="935991" cy="645160"/>
            <a:chOff x="16572826" y="5200224"/>
            <a:chExt cx="936000" cy="645062"/>
          </a:xfrm>
        </p:grpSpPr>
        <p:cxnSp>
          <p:nvCxnSpPr>
            <p:cNvPr id="121" name="直接箭头连接符 120"/>
            <p:cNvCxnSpPr/>
            <p:nvPr>
              <p:custDataLst>
                <p:tags r:id="rId56"/>
              </p:custDataLst>
            </p:nvPr>
          </p:nvCxnSpPr>
          <p:spPr>
            <a:xfrm flipV="1">
              <a:off x="16572826" y="5775397"/>
              <a:ext cx="93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/>
            <p:cNvSpPr txBox="1"/>
            <p:nvPr>
              <p:custDataLst>
                <p:tags r:id="rId57"/>
              </p:custDataLst>
            </p:nvPr>
          </p:nvSpPr>
          <p:spPr>
            <a:xfrm>
              <a:off x="16598243" y="5200224"/>
              <a:ext cx="898784" cy="645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H</a:t>
              </a:r>
              <a:r>
                <a:rPr lang="zh-CN" altLang="en-US" sz="3600" b="1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＋</a:t>
              </a:r>
              <a:endParaRPr lang="zh-CN" altLang="en-US" sz="3600" b="1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组合 122"/>
          <p:cNvGrpSpPr/>
          <p:nvPr>
            <p:custDataLst>
              <p:tags r:id="rId58"/>
            </p:custDataLst>
          </p:nvPr>
        </p:nvGrpSpPr>
        <p:grpSpPr>
          <a:xfrm>
            <a:off x="8900795" y="5243831"/>
            <a:ext cx="2396491" cy="718185"/>
            <a:chOff x="2150677" y="4519129"/>
            <a:chExt cx="2396597" cy="718316"/>
          </a:xfrm>
        </p:grpSpPr>
        <p:sp>
          <p:nvSpPr>
            <p:cNvPr id="124" name="文本框 123"/>
            <p:cNvSpPr txBox="1"/>
            <p:nvPr>
              <p:custDataLst>
                <p:tags r:id="rId59"/>
              </p:custDataLst>
            </p:nvPr>
          </p:nvSpPr>
          <p:spPr>
            <a:xfrm>
              <a:off x="2676617" y="4554538"/>
              <a:ext cx="1429274" cy="64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zh-CN" altLang="en-US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6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endParaRPr lang="zh-CN" altLang="en-US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5" name="组合 124"/>
            <p:cNvGrpSpPr/>
            <p:nvPr>
              <p:custDataLst>
                <p:tags r:id="rId60"/>
              </p:custDataLst>
            </p:nvPr>
          </p:nvGrpSpPr>
          <p:grpSpPr>
            <a:xfrm>
              <a:off x="3974781" y="4519129"/>
              <a:ext cx="572493" cy="718316"/>
              <a:chOff x="3974781" y="4500841"/>
              <a:chExt cx="572493" cy="718316"/>
            </a:xfrm>
          </p:grpSpPr>
          <p:cxnSp>
            <p:nvCxnSpPr>
              <p:cNvPr id="126" name="直接连接符 125"/>
              <p:cNvCxnSpPr/>
              <p:nvPr>
                <p:custDataLst>
                  <p:tags r:id="rId61"/>
                </p:custDataLst>
              </p:nvPr>
            </p:nvCxnSpPr>
            <p:spPr>
              <a:xfrm flipH="1">
                <a:off x="3974781" y="45008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7" name="直接连接符 126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3974781" y="49311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8" name="组合 127"/>
            <p:cNvGrpSpPr/>
            <p:nvPr>
              <p:custDataLst>
                <p:tags r:id="rId63"/>
              </p:custDataLst>
            </p:nvPr>
          </p:nvGrpSpPr>
          <p:grpSpPr>
            <a:xfrm>
              <a:off x="2150677" y="4519129"/>
              <a:ext cx="572493" cy="718316"/>
              <a:chOff x="2111674" y="4653241"/>
              <a:chExt cx="572493" cy="718316"/>
            </a:xfrm>
          </p:grpSpPr>
          <p:cxnSp>
            <p:nvCxnSpPr>
              <p:cNvPr id="129" name="直接连接符 128"/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2111674" y="4653241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直接连接符 129"/>
              <p:cNvCxnSpPr/>
              <p:nvPr>
                <p:custDataLst>
                  <p:tags r:id="rId65"/>
                </p:custDataLst>
              </p:nvPr>
            </p:nvCxnSpPr>
            <p:spPr>
              <a:xfrm flipH="1">
                <a:off x="2111674" y="5083557"/>
                <a:ext cx="572493" cy="288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31" name="组合 130"/>
          <p:cNvGrpSpPr/>
          <p:nvPr>
            <p:custDataLst>
              <p:tags r:id="rId66"/>
            </p:custDataLst>
          </p:nvPr>
        </p:nvGrpSpPr>
        <p:grpSpPr>
          <a:xfrm>
            <a:off x="7293611" y="5150485"/>
            <a:ext cx="1413087" cy="953135"/>
            <a:chOff x="16561667" y="5273376"/>
            <a:chExt cx="1413229" cy="952837"/>
          </a:xfrm>
        </p:grpSpPr>
        <p:cxnSp>
          <p:nvCxnSpPr>
            <p:cNvPr id="132" name="直接箭头连接符 131"/>
            <p:cNvCxnSpPr/>
            <p:nvPr>
              <p:custDataLst>
                <p:tags r:id="rId67"/>
              </p:custDataLst>
            </p:nvPr>
          </p:nvCxnSpPr>
          <p:spPr>
            <a:xfrm flipV="1">
              <a:off x="16572826" y="5775397"/>
              <a:ext cx="133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文本框 132"/>
            <p:cNvSpPr txBox="1"/>
            <p:nvPr>
              <p:custDataLst>
                <p:tags r:id="rId68"/>
              </p:custDataLst>
            </p:nvPr>
          </p:nvSpPr>
          <p:spPr>
            <a:xfrm>
              <a:off x="16561667" y="5273376"/>
              <a:ext cx="1413229" cy="95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浓硫酸</a:t>
              </a:r>
              <a:endPara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△</a:t>
              </a:r>
              <a:endPara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矩形 20495"/>
          <p:cNvSpPr/>
          <p:nvPr>
            <p:custDataLst>
              <p:tags r:id="rId69"/>
            </p:custDataLst>
          </p:nvPr>
        </p:nvSpPr>
        <p:spPr>
          <a:xfrm>
            <a:off x="527473" y="530013"/>
            <a:ext cx="10705253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拓展：官能团的保护——碳碳双键的保护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 userDrawn="1">
            <p:custDataLst>
              <p:tags r:id="rId70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引入官能团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27" grpId="0"/>
      <p:bldP spid="134" grpId="0" bldLvl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410" y="6219645"/>
            <a:ext cx="10515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世界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上每年合成的近百万个新化合物中约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70%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以上是</a:t>
            </a:r>
            <a:r>
              <a:rPr kumimoji="1"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有机化合物</a:t>
            </a:r>
            <a:endParaRPr kumimoji="1"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内容占位符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11563" y="3111860"/>
            <a:ext cx="3015385" cy="2072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35451" y="3294051"/>
            <a:ext cx="3242513" cy="207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40157" y="3117776"/>
            <a:ext cx="3106767" cy="2040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89668" y="572057"/>
            <a:ext cx="3006783" cy="20542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1512103" y="5220811"/>
            <a:ext cx="225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化妆品香料：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苯甲酸苯甲酯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040480" y="5213778"/>
            <a:ext cx="320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隐形眼镜材料：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聚甲基丙烯酸羟乙酯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8705994" y="5364786"/>
            <a:ext cx="341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长效缓释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阿司匹林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528133" y="693591"/>
            <a:ext cx="3349831" cy="201041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8676" y="444422"/>
            <a:ext cx="3103418" cy="20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1936128" y="2682797"/>
            <a:ext cx="191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合成纤维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8"/>
            </p:custDataLst>
          </p:nvPr>
        </p:nvSpPr>
        <p:spPr>
          <a:xfrm>
            <a:off x="6362690" y="2655751"/>
            <a:ext cx="94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塑料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9"/>
            </p:custDataLst>
          </p:nvPr>
        </p:nvSpPr>
        <p:spPr>
          <a:xfrm>
            <a:off x="9543658" y="2746796"/>
            <a:ext cx="166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合成橡胶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 userDrawn="1">
            <p:custDataLst>
              <p:tags r:id="rId20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en-US" altLang="zh-CN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身边的化学</a:t>
            </a:r>
            <a:endParaRPr lang="en-US" altLang="zh-CN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831920"/>
            <a:ext cx="10969200" cy="70560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思考与讨论：观察下列有机合成的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原料分子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目标分子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，总结有机合成的主要任务。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721485" y="1753235"/>
            <a:ext cx="6484620" cy="617220"/>
            <a:chOff x="2830" y="3166"/>
            <a:chExt cx="10212" cy="972"/>
          </a:xfrm>
        </p:grpSpPr>
        <p:grpSp>
          <p:nvGrpSpPr>
            <p:cNvPr id="5" name="组合 4"/>
            <p:cNvGrpSpPr/>
            <p:nvPr>
              <p:custDataLst>
                <p:tags r:id="rId3"/>
              </p:custDataLst>
            </p:nvPr>
          </p:nvGrpSpPr>
          <p:grpSpPr>
            <a:xfrm>
              <a:off x="2830" y="3166"/>
              <a:ext cx="10213" cy="973"/>
              <a:chOff x="2830" y="3166"/>
              <a:chExt cx="10213" cy="973"/>
            </a:xfrm>
          </p:grpSpPr>
          <p:sp>
            <p:nvSpPr>
              <p:cNvPr id="3" name="文本框 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830" y="3166"/>
                <a:ext cx="257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/>
                  <a:t>原料分子</a:t>
                </a:r>
                <a:endParaRPr lang="zh-CN" altLang="en-US" sz="2800"/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471" y="3317"/>
                <a:ext cx="257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/>
                  <a:t>目标分子</a:t>
                </a:r>
                <a:endParaRPr lang="zh-CN" altLang="en-US" sz="2800"/>
              </a:p>
            </p:txBody>
          </p:sp>
        </p:grpSp>
        <p:cxnSp>
          <p:nvCxnSpPr>
            <p:cNvPr id="7" name="直接箭头连接符 6"/>
            <p:cNvCxnSpPr/>
            <p:nvPr>
              <p:custDataLst>
                <p:tags r:id="rId6"/>
              </p:custDataLst>
            </p:nvPr>
          </p:nvCxnSpPr>
          <p:spPr>
            <a:xfrm>
              <a:off x="5806" y="3587"/>
              <a:ext cx="4044" cy="48"/>
            </a:xfrm>
            <a:prstGeom prst="straightConnector1">
              <a:avLst/>
            </a:prstGeom>
            <a:ln w="317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1638935" y="2816860"/>
            <a:ext cx="7221220" cy="582930"/>
            <a:chOff x="2488" y="4940"/>
            <a:chExt cx="11372" cy="918"/>
          </a:xfrm>
        </p:grpSpPr>
        <p:sp>
          <p:nvSpPr>
            <p:cNvPr id="27" name="文本框 26"/>
            <p:cNvSpPr txBox="1"/>
            <p:nvPr>
              <p:custDataLst>
                <p:tags r:id="rId8"/>
              </p:custDataLst>
            </p:nvPr>
          </p:nvSpPr>
          <p:spPr>
            <a:xfrm>
              <a:off x="2488" y="4940"/>
              <a:ext cx="325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3200" b="1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-简" panose="02010800040101010101" charset="-122"/>
                  <a:cs typeface="Times New Roman" panose="02020603050405020304" pitchFamily="18" charset="0"/>
                </a:rPr>
                <a:t>2</a:t>
              </a:r>
              <a:endParaRPr lang="zh-CN" altLang="en-US" sz="2800" b="1" baseline="-25000">
                <a:latin typeface="Times New Roman" panose="02020603050405020304" pitchFamily="18" charset="0"/>
                <a:ea typeface="宋体-简" panose="020108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9"/>
              </p:custDataLst>
            </p:nvPr>
          </p:nvSpPr>
          <p:spPr>
            <a:xfrm>
              <a:off x="10448" y="4940"/>
              <a:ext cx="3412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320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CH</a:t>
              </a:r>
              <a:r>
                <a:rPr kumimoji="1" lang="en-US" altLang="zh-CN" sz="3200" baseline="-2500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</a:t>
              </a:r>
              <a:r>
                <a:rPr kumimoji="1" lang="en-US" altLang="zh-CN" sz="320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COOH</a:t>
              </a:r>
              <a:endParaRPr kumimoji="1" lang="en-US" altLang="zh-CN" sz="32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8" name="直接箭头连接符 7"/>
            <p:cNvCxnSpPr/>
            <p:nvPr>
              <p:custDataLst>
                <p:tags r:id="rId10"/>
              </p:custDataLst>
            </p:nvPr>
          </p:nvCxnSpPr>
          <p:spPr>
            <a:xfrm>
              <a:off x="6074" y="5518"/>
              <a:ext cx="4044" cy="48"/>
            </a:xfrm>
            <a:prstGeom prst="straightConnector1">
              <a:avLst/>
            </a:prstGeom>
            <a:ln w="317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>
            <p:custDataLst>
              <p:tags r:id="rId11"/>
            </p:custDataLst>
          </p:nvPr>
        </p:nvGrpSpPr>
        <p:grpSpPr>
          <a:xfrm>
            <a:off x="1638935" y="3824605"/>
            <a:ext cx="8191500" cy="1090930"/>
            <a:chOff x="2440" y="6692"/>
            <a:chExt cx="12900" cy="1718"/>
          </a:xfrm>
        </p:grpSpPr>
        <p:grpSp>
          <p:nvGrpSpPr>
            <p:cNvPr id="17" name="组合 16"/>
            <p:cNvGrpSpPr/>
            <p:nvPr>
              <p:custDataLst>
                <p:tags r:id="rId12"/>
              </p:custDataLst>
            </p:nvPr>
          </p:nvGrpSpPr>
          <p:grpSpPr>
            <a:xfrm>
              <a:off x="9504" y="6692"/>
              <a:ext cx="5837" cy="1719"/>
              <a:chOff x="5762340" y="2373332"/>
              <a:chExt cx="3706464" cy="1091443"/>
            </a:xfrm>
          </p:grpSpPr>
          <p:sp>
            <p:nvSpPr>
              <p:cNvPr id="18" name="矩形 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5762340" y="2880000"/>
                <a:ext cx="37064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3200" b="1" baseline="-250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−CH−CH</a:t>
                </a:r>
                <a:r>
                  <a:rPr lang="en-US" altLang="zh-CN" sz="3200" b="1" baseline="-250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CHO</a:t>
                </a:r>
                <a:endParaRPr lang="zh-CN" altLang="en-US" sz="3200"/>
              </a:p>
            </p:txBody>
          </p:sp>
          <p:cxnSp>
            <p:nvCxnSpPr>
              <p:cNvPr id="19" name="直接连接符 4"/>
              <p:cNvCxnSpPr>
                <a:cxnSpLocks noChangeShapeType="1"/>
              </p:cNvCxnSpPr>
              <p:nvPr>
                <p:custDataLst>
                  <p:tags r:id="rId14"/>
                </p:custDataLst>
              </p:nvPr>
            </p:nvCxnSpPr>
            <p:spPr bwMode="auto">
              <a:xfrm flipH="1">
                <a:off x="6972788" y="2844000"/>
                <a:ext cx="0" cy="18000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矩形 19"/>
              <p:cNvSpPr/>
              <p:nvPr>
                <p:custDataLst>
                  <p:tags r:id="rId15"/>
                </p:custDataLst>
              </p:nvPr>
            </p:nvSpPr>
            <p:spPr>
              <a:xfrm>
                <a:off x="6734836" y="2373332"/>
                <a:ext cx="8226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OH</a:t>
                </a:r>
                <a:endParaRPr lang="zh-CN" altLang="en-US" sz="3200"/>
              </a:p>
            </p:txBody>
          </p:sp>
        </p:grpSp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2440" y="7286"/>
              <a:ext cx="2644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eaLnBrk="1" hangingPunct="1">
                <a:buFont typeface="Wingdings" panose="05000000000000000000" pitchFamily="2" charset="2"/>
                <a:buNone/>
              </a:pPr>
              <a:r>
                <a:rPr kumimoji="1" lang="en-US" altLang="zh-CN" sz="2800" b="1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CH</a:t>
              </a:r>
              <a:r>
                <a:rPr kumimoji="1" lang="en-US" altLang="zh-CN" sz="2800" b="1" baseline="-2500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</a:t>
              </a:r>
              <a:r>
                <a:rPr kumimoji="1" lang="en-US" altLang="zh-CN" sz="2800" b="1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CHO</a:t>
              </a:r>
              <a:endParaRPr lang="zh-CN" altLang="en-US" sz="2800"/>
            </a:p>
          </p:txBody>
        </p:sp>
        <p:cxnSp>
          <p:nvCxnSpPr>
            <p:cNvPr id="13" name="直接箭头连接符 12"/>
            <p:cNvCxnSpPr/>
            <p:nvPr>
              <p:custDataLst>
                <p:tags r:id="rId17"/>
              </p:custDataLst>
            </p:nvPr>
          </p:nvCxnSpPr>
          <p:spPr>
            <a:xfrm>
              <a:off x="5564" y="7716"/>
              <a:ext cx="3801" cy="19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>
            <p:custDataLst>
              <p:tags r:id="rId18"/>
            </p:custDataLst>
          </p:nvPr>
        </p:nvGrpSpPr>
        <p:grpSpPr>
          <a:xfrm>
            <a:off x="1495425" y="5340350"/>
            <a:ext cx="7165975" cy="1324610"/>
            <a:chOff x="2355" y="8410"/>
            <a:chExt cx="11285" cy="2086"/>
          </a:xfrm>
        </p:grpSpPr>
        <p:pic>
          <p:nvPicPr>
            <p:cNvPr id="15" name="图片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9276" y="8410"/>
              <a:ext cx="4365" cy="2087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>
              <p:custDataLst>
                <p:tags r:id="rId21"/>
              </p:custDataLst>
            </p:nvPr>
          </p:nvGrpSpPr>
          <p:grpSpPr>
            <a:xfrm>
              <a:off x="2355" y="9042"/>
              <a:ext cx="6800" cy="822"/>
              <a:chOff x="2355" y="9042"/>
              <a:chExt cx="6800" cy="822"/>
            </a:xfrm>
          </p:grpSpPr>
          <p:sp>
            <p:nvSpPr>
              <p:cNvPr id="16" name="文本框 15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355" y="9042"/>
                <a:ext cx="2644" cy="82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kumimoji="1" lang="en-US" altLang="zh-CN" sz="2800" b="1" smtClean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CH</a:t>
                </a:r>
                <a:r>
                  <a:rPr kumimoji="1" lang="en-US" altLang="zh-CN" sz="2800" b="1" baseline="-25000" smtClean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3</a:t>
                </a:r>
                <a:r>
                  <a:rPr kumimoji="1" lang="en-US" altLang="zh-CN" sz="2800" b="1" smtClean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CHO</a:t>
                </a:r>
                <a:endParaRPr lang="zh-CN" altLang="en-US" sz="2800"/>
              </a:p>
            </p:txBody>
          </p:sp>
          <p:cxnSp>
            <p:nvCxnSpPr>
              <p:cNvPr id="21" name="直接箭头连接符 20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5355" y="9550"/>
                <a:ext cx="3801" cy="19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75665" y="24786"/>
            <a:ext cx="4577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>
                <a:solidFill>
                  <a:srgbClr val="4F8AE6"/>
                </a:solidFill>
                <a:latin typeface="Times New Roman" panose="02020603050405020304" pitchFamily="18" charset="0"/>
                <a:ea typeface="黑体" panose="02010609060101010101" charset="-122"/>
                <a:cs typeface="阿里巴巴普惠体 B" panose="00020600040101010101" pitchFamily="18" charset="-122"/>
                <a:sym typeface="Times New Roman" panose="02020603050405020304" pitchFamily="18" charset="0"/>
              </a:rPr>
              <a:t>有机合成的主要任务</a:t>
            </a:r>
            <a:endParaRPr lang="zh-CN" altLang="en-US" sz="3200" spc="600">
              <a:solidFill>
                <a:srgbClr val="4F8AE6"/>
              </a:solidFill>
              <a:latin typeface="Times New Roman" panose="02020603050405020304" pitchFamily="18" charset="0"/>
              <a:ea typeface="黑体" panose="02010609060101010101" charset="-122"/>
              <a:cs typeface="阿里巴巴普惠体 B" panose="00020600040101010101" pitchFamily="18" charset="-122"/>
              <a:sym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74964" y="1393452"/>
            <a:ext cx="1676400" cy="523220"/>
          </a:xfrm>
          <a:prstGeom prst="rect">
            <a:avLst/>
          </a:prstGeom>
          <a:solidFill>
            <a:srgbClr val="79ABE9"/>
          </a:solidFill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</a:defRPr>
            </a:lvl1pPr>
          </a:lstStyle>
          <a:p>
            <a:r>
              <a:rPr lang="zh-CN" altLang="en-US">
                <a:ea typeface="黑体" panose="02010609060101010101" charset="-122"/>
                <a:sym typeface="Times New Roman" panose="02020603050405020304" pitchFamily="18" charset="0"/>
              </a:rPr>
              <a:t>有机合成</a:t>
            </a:r>
            <a:endParaRPr lang="zh-CN" altLang="en-US"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384714" y="1280475"/>
            <a:ext cx="9441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使用相对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简单易得的原料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，通过有机化学反应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构建</a:t>
            </a:r>
            <a:r>
              <a:rPr lang="zh-CN" altLang="zh-CN" sz="280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碳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骨架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引入官能团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，由此合成出具</a:t>
            </a:r>
            <a:r>
              <a:rPr lang="zh-CN" altLang="en-US" sz="28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有特定结构和性质的目标分子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251364" y="3780803"/>
            <a:ext cx="1226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spc="600">
                <a:solidFill>
                  <a:srgbClr val="4F8AE6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anose="00020600040101010101" pitchFamily="18" charset="-122"/>
              </a:defRPr>
            </a:lvl1pPr>
          </a:lstStyle>
          <a:p>
            <a:r>
              <a:rPr lang="zh-CN" altLang="en-US">
                <a:ea typeface="黑体" panose="02010609060101010101" charset="-122"/>
                <a:sym typeface="Times New Roman" panose="02020603050405020304" pitchFamily="18" charset="0"/>
              </a:rPr>
              <a:t>主要任务</a:t>
            </a:r>
            <a:endParaRPr lang="zh-CN" altLang="en-US"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550227" y="2941382"/>
            <a:ext cx="2098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None/>
              <a:defRPr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zh-CN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构建碳骨架</a:t>
            </a:r>
            <a:endParaRPr lang="zh-CN" altLang="en-US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3577936" y="5008094"/>
            <a:ext cx="1988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None/>
              <a:defRPr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引入官能团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3" name="左大括号 12"/>
          <p:cNvSpPr/>
          <p:nvPr>
            <p:custDataLst>
              <p:tags r:id="rId7"/>
            </p:custDataLst>
          </p:nvPr>
        </p:nvSpPr>
        <p:spPr>
          <a:xfrm>
            <a:off x="3283313" y="3237920"/>
            <a:ext cx="323560" cy="211755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5732319" y="2347559"/>
            <a:ext cx="2095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None/>
              <a:defRPr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碳链的增长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5732319" y="2947146"/>
            <a:ext cx="2098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None/>
              <a:defRPr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碳链的缩短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5732319" y="3546733"/>
            <a:ext cx="2098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None/>
              <a:defRPr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碳链的成环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8" name="左大括号 17"/>
          <p:cNvSpPr/>
          <p:nvPr>
            <p:custDataLst>
              <p:tags r:id="rId11"/>
            </p:custDataLst>
          </p:nvPr>
        </p:nvSpPr>
        <p:spPr>
          <a:xfrm>
            <a:off x="5452773" y="2555461"/>
            <a:ext cx="323561" cy="12950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19" name="左大括号 18"/>
          <p:cNvSpPr/>
          <p:nvPr>
            <p:custDataLst>
              <p:tags r:id="rId12"/>
            </p:custDataLst>
          </p:nvPr>
        </p:nvSpPr>
        <p:spPr>
          <a:xfrm>
            <a:off x="5469081" y="4444346"/>
            <a:ext cx="323560" cy="16869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5776334" y="4160705"/>
            <a:ext cx="22835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None/>
              <a:defRPr sz="2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）碳碳双键    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）碳卤键  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3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）羟基  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4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）羧基  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5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sym typeface="Times New Roman" panose="02020603050405020304" pitchFamily="18" charset="0"/>
              </a:rPr>
              <a:t>）酯基</a:t>
            </a:r>
            <a:endParaRPr lang="en-US" altLang="zh-CN">
              <a:latin typeface="Times New Roman" panose="02020603050405020304" pitchFamily="18" charset="0"/>
              <a:ea typeface="黑体" panose="02010609060101010101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/>
          <p:cNvSpPr txBox="1"/>
          <p:nvPr>
            <p:custDataLst>
              <p:tags r:id="rId1"/>
            </p:custDataLst>
          </p:nvPr>
        </p:nvSpPr>
        <p:spPr>
          <a:xfrm>
            <a:off x="651820" y="1001387"/>
            <a:ext cx="795464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炔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烯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烃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醛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酮</a:t>
            </a:r>
            <a:r>
              <a:rPr lang="en-US" altLang="zh-CN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HCN</a:t>
            </a:r>
            <a:r>
              <a: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发生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加成反应</a:t>
            </a:r>
            <a:endParaRPr lang="zh-CN" altLang="en-US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2" name="组合 71"/>
          <p:cNvGrpSpPr/>
          <p:nvPr>
            <p:custDataLst>
              <p:tags r:id="rId2"/>
            </p:custDataLst>
          </p:nvPr>
        </p:nvGrpSpPr>
        <p:grpSpPr>
          <a:xfrm>
            <a:off x="670384" y="3500681"/>
            <a:ext cx="8883015" cy="1043940"/>
            <a:chOff x="1613" y="7088"/>
            <a:chExt cx="13989" cy="1644"/>
          </a:xfrm>
        </p:grpSpPr>
        <p:sp>
          <p:nvSpPr>
            <p:cNvPr id="73" name="矩形 72"/>
            <p:cNvSpPr/>
            <p:nvPr>
              <p:custDataLst>
                <p:tags r:id="rId3"/>
              </p:custDataLst>
            </p:nvPr>
          </p:nvSpPr>
          <p:spPr>
            <a:xfrm>
              <a:off x="1613" y="7228"/>
              <a:ext cx="2310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1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CH≡CH</a:t>
              </a:r>
              <a:endPara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对象 73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3724" y="7088"/>
            <a:ext cx="1848" cy="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文档" r:id="rId5" imgW="1568450" imgH="1009015" progId="Word.Document.12">
                    <p:embed/>
                  </p:oleObj>
                </mc:Choice>
                <mc:Fallback>
                  <p:oleObj name="文档" r:id="rId5" imgW="1568450" imgH="1009015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24" y="7088"/>
                          <a:ext cx="1848" cy="1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矩形 74"/>
            <p:cNvSpPr/>
            <p:nvPr>
              <p:custDataLst>
                <p:tags r:id="rId7"/>
              </p:custDataLst>
            </p:nvPr>
          </p:nvSpPr>
          <p:spPr>
            <a:xfrm>
              <a:off x="6152" y="7853"/>
              <a:ext cx="198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b="1" kern="1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丙烯腈</a:t>
              </a:r>
              <a:endParaRPr lang="zh-CN" altLang="zh-CN" sz="2800" b="1" kern="1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矩形 75"/>
            <p:cNvSpPr/>
            <p:nvPr>
              <p:custDataLst>
                <p:tags r:id="rId8"/>
              </p:custDataLst>
            </p:nvPr>
          </p:nvSpPr>
          <p:spPr>
            <a:xfrm>
              <a:off x="12321" y="7908"/>
              <a:ext cx="198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b="1" kern="1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丙烯酸</a:t>
              </a:r>
              <a:endParaRPr lang="zh-CN" altLang="zh-CN" sz="2800" b="1" kern="1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对象 76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9191" y="7209"/>
            <a:ext cx="1957" cy="1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文档" r:id="rId10" imgW="1892935" imgH="1039495" progId="Word.Document.12">
                    <p:embed/>
                  </p:oleObj>
                </mc:Choice>
                <mc:Fallback>
                  <p:oleObj name="文档" r:id="rId10" imgW="1892935" imgH="1039495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191" y="7209"/>
                          <a:ext cx="1957" cy="10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矩形 77"/>
            <p:cNvSpPr/>
            <p:nvPr>
              <p:custDataLst>
                <p:tags r:id="rId12"/>
              </p:custDataLst>
            </p:nvPr>
          </p:nvSpPr>
          <p:spPr>
            <a:xfrm>
              <a:off x="5340" y="7228"/>
              <a:ext cx="3608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kern="1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 kern="100" spc="-8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==</a:t>
              </a:r>
              <a:r>
                <a:rPr lang="en-US" altLang="zh-CN" sz="28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CHCN</a:t>
              </a:r>
              <a:endParaRPr lang="en-US" altLang="zh-CN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9" name="矩形 78"/>
            <p:cNvSpPr/>
            <p:nvPr>
              <p:custDataLst>
                <p:tags r:id="rId13"/>
              </p:custDataLst>
            </p:nvPr>
          </p:nvSpPr>
          <p:spPr>
            <a:xfrm>
              <a:off x="11085" y="7228"/>
              <a:ext cx="451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kern="100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 kern="100" spc="-80" smtClean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==</a:t>
              </a:r>
              <a:r>
                <a:rPr lang="en-US" altLang="zh-CN" sz="2800" b="1" kern="100" smtClean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CHCOOH</a:t>
              </a:r>
              <a:endParaRPr lang="en-US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矩形 79"/>
          <p:cNvSpPr/>
          <p:nvPr>
            <p:custDataLst>
              <p:tags r:id="rId14"/>
            </p:custDataLst>
          </p:nvPr>
        </p:nvSpPr>
        <p:spPr>
          <a:xfrm>
            <a:off x="489883" y="1850430"/>
            <a:ext cx="1172619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炔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烯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烃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醛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酮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中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的不饱和键与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HCN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发生加成反应，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再经水解生成羧酸，或加氢生成胺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15"/>
            </p:custDataLst>
          </p:nvPr>
        </p:nvGrpSpPr>
        <p:grpSpPr>
          <a:xfrm>
            <a:off x="670560" y="5184775"/>
            <a:ext cx="8376285" cy="1179830"/>
            <a:chOff x="1056" y="8165"/>
            <a:chExt cx="13191" cy="1858"/>
          </a:xfrm>
        </p:grpSpPr>
        <p:sp>
          <p:nvSpPr>
            <p:cNvPr id="82" name="矩形"/>
            <p:cNvSpPr/>
            <p:nvPr>
              <p:custDataLst>
                <p:tags r:id="rId16"/>
              </p:custDataLst>
            </p:nvPr>
          </p:nvSpPr>
          <p:spPr>
            <a:xfrm>
              <a:off x="1056" y="8204"/>
              <a:ext cx="2741" cy="824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  <p:txBody>
            <a:bodyPr vert="horz" wrap="square" lIns="91213" tIns="45606" rIns="91213" bIns="45606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2800" b="1" i="0" u="none" strike="noStrike" kern="1200" cap="none" spc="0" baseline="0" smtClean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i="0" u="none" strike="noStrike" kern="1200" cap="none" spc="0" baseline="-25000" smtClean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 i="0" u="none" strike="noStrike" kern="1200" cap="none" spc="0" baseline="0" smtClean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=CH</a:t>
              </a:r>
              <a:r>
                <a:rPr lang="en-US" altLang="zh-CN" sz="2800" b="1" i="0" u="none" strike="noStrike" kern="1200" cap="none" spc="0" baseline="-25000" smtClean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800" b="1" i="0" u="none" strike="noStrike" kern="1200" cap="none" spc="0" baseline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矩形 85"/>
            <p:cNvSpPr/>
            <p:nvPr>
              <p:custDataLst>
                <p:tags r:id="rId17"/>
              </p:custDataLst>
            </p:nvPr>
          </p:nvSpPr>
          <p:spPr>
            <a:xfrm>
              <a:off x="5370" y="8288"/>
              <a:ext cx="318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CN</a:t>
              </a:r>
              <a:endPara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文本框 86"/>
            <p:cNvSpPr txBox="1"/>
            <p:nvPr>
              <p:custDataLst>
                <p:tags r:id="rId18"/>
              </p:custDataLst>
            </p:nvPr>
          </p:nvSpPr>
          <p:spPr>
            <a:xfrm>
              <a:off x="5987" y="9199"/>
              <a:ext cx="1427" cy="82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sz="2800" b="1" smtClean="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丙腈</a:t>
              </a:r>
              <a:endPara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矩形 90"/>
            <p:cNvSpPr/>
            <p:nvPr>
              <p:custDataLst>
                <p:tags r:id="rId19"/>
              </p:custDataLst>
            </p:nvPr>
          </p:nvSpPr>
          <p:spPr>
            <a:xfrm>
              <a:off x="10117" y="8165"/>
              <a:ext cx="4130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 smtClean="0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 smtClean="0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COOH</a:t>
              </a:r>
              <a:endPara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对象 91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3747" y="8165"/>
            <a:ext cx="1848" cy="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文档" r:id="rId21" imgW="1568450" imgH="1009015" progId="Word.Document.12">
                    <p:embed/>
                  </p:oleObj>
                </mc:Choice>
                <mc:Fallback>
                  <p:oleObj name="文档" r:id="rId21" imgW="1568450" imgH="1009015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47" y="8165"/>
                          <a:ext cx="1848" cy="1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对象 92"/>
            <p:cNvGraphicFramePr>
              <a:graphicFrameLocks noChangeAspect="1"/>
            </p:cNvGraphicFramePr>
            <p:nvPr>
              <p:custDataLst>
                <p:tags r:id="rId22"/>
              </p:custDataLst>
            </p:nvPr>
          </p:nvGraphicFramePr>
          <p:xfrm>
            <a:off x="8501" y="8197"/>
            <a:ext cx="1957" cy="1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文档" r:id="rId23" imgW="1892935" imgH="1039495" progId="Word.Document.12">
                    <p:embed/>
                  </p:oleObj>
                </mc:Choice>
                <mc:Fallback>
                  <p:oleObj name="文档" r:id="rId23" imgW="1892935" imgH="1039495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501" y="8197"/>
                          <a:ext cx="1957" cy="10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文本框 1"/>
          <p:cNvSpPr txBox="1"/>
          <p:nvPr>
            <p:custDataLst>
              <p:tags r:id="rId24"/>
            </p:custDataLst>
          </p:nvPr>
        </p:nvSpPr>
        <p:spPr>
          <a:xfrm>
            <a:off x="949923" y="693161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2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、碳</a:t>
            </a:r>
            <a:r>
              <a: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链的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增长</a:t>
            </a:r>
            <a:endParaRPr lang="zh-CN" altLang="en-US" sz="3200" b="1" kern="100">
              <a:solidFill>
                <a:schemeClr val="tx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25"/>
            </p:custDataLst>
          </p:nvPr>
        </p:nvSpPr>
        <p:spPr>
          <a:xfrm>
            <a:off x="4044237" y="585058"/>
            <a:ext cx="55924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你知道哪些增长碳链的方法？</a:t>
            </a:r>
            <a:endParaRPr lang="zh-CN" altLang="en-US" sz="3200" b="1" kern="10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 userDrawn="1">
            <p:custDataLst>
              <p:tags r:id="rId26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构建碳骨架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8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70291" y="724694"/>
            <a:ext cx="6494283" cy="18295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74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83010" y="2706058"/>
            <a:ext cx="8053434" cy="1566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" y="4756150"/>
            <a:ext cx="6591935" cy="4305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800" b="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800" b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2800" b="0">
                <a:solidFill>
                  <a:schemeClr val="tx1"/>
                </a:solidFill>
                <a:sym typeface="+mn-ea"/>
              </a:rPr>
              <a:t>）卤代烃与</a:t>
            </a:r>
            <a:r>
              <a:rPr lang="en-US" altLang="zh-CN" sz="2800" b="0">
                <a:solidFill>
                  <a:schemeClr val="tx1"/>
                </a:solidFill>
                <a:sym typeface="+mn-ea"/>
              </a:rPr>
              <a:t>NaCN</a:t>
            </a:r>
            <a:r>
              <a:rPr lang="zh-CN" altLang="en-US" sz="2800" b="0">
                <a:solidFill>
                  <a:schemeClr val="tx1"/>
                </a:solidFill>
                <a:sym typeface="+mn-ea"/>
              </a:rPr>
              <a:t>发生取代反应</a:t>
            </a:r>
            <a:endParaRPr lang="zh-CN" altLang="en-US" sz="2800" b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92975" y="4272280"/>
            <a:ext cx="3908425" cy="1979930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8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构建碳骨架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00738" y="5859069"/>
            <a:ext cx="10379139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将</a:t>
            </a:r>
            <a:r>
              <a:rPr lang="zh-CN" altLang="en-US" sz="28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羧基、氨基等引入碳链</a:t>
            </a:r>
            <a:r>
              <a:rPr lang="zh-CN" altLang="en-US" sz="2800" b="1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的，产物</a:t>
            </a:r>
            <a:r>
              <a:rPr lang="zh-CN" altLang="en-US" sz="28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较原料分子增加了一个碳原子。</a:t>
            </a:r>
            <a:endParaRPr lang="zh-CN" altLang="en-US" sz="2800" b="1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7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>
            <p:custDataLst>
              <p:tags r:id="rId1"/>
            </p:custDataLst>
          </p:nvPr>
        </p:nvGrpSpPr>
        <p:grpSpPr>
          <a:xfrm>
            <a:off x="5231977" y="3275541"/>
            <a:ext cx="1198245" cy="473935"/>
            <a:chOff x="4465155" y="5590001"/>
            <a:chExt cx="1368152" cy="511136"/>
          </a:xfrm>
        </p:grpSpPr>
        <p:sp>
          <p:nvSpPr>
            <p:cNvPr id="63" name="文本框 62"/>
            <p:cNvSpPr txBox="1"/>
            <p:nvPr>
              <p:custDataLst>
                <p:tags r:id="rId2"/>
              </p:custDataLst>
            </p:nvPr>
          </p:nvSpPr>
          <p:spPr>
            <a:xfrm>
              <a:off x="4481159" y="5590001"/>
              <a:ext cx="1336145" cy="49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催化剂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4" name="直接箭头连接符 63"/>
            <p:cNvCxnSpPr/>
            <p:nvPr>
              <p:custDataLst>
                <p:tags r:id="rId3"/>
              </p:custDataLst>
            </p:nvPr>
          </p:nvCxnSpPr>
          <p:spPr>
            <a:xfrm>
              <a:off x="4465155" y="6101137"/>
              <a:ext cx="13681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>
            <p:custDataLst>
              <p:tags r:id="rId4"/>
            </p:custDataLst>
          </p:nvPr>
        </p:nvGrpSpPr>
        <p:grpSpPr>
          <a:xfrm>
            <a:off x="330412" y="2729441"/>
            <a:ext cx="2314575" cy="1275715"/>
            <a:chOff x="11015" y="1898"/>
            <a:chExt cx="3645" cy="2009"/>
          </a:xfrm>
        </p:grpSpPr>
        <p:sp>
          <p:nvSpPr>
            <p:cNvPr id="66" name="文本框 65"/>
            <p:cNvSpPr txBox="1"/>
            <p:nvPr>
              <p:custDataLst>
                <p:tags r:id="rId5"/>
              </p:custDataLst>
            </p:nvPr>
          </p:nvSpPr>
          <p:spPr>
            <a:xfrm>
              <a:off x="11015" y="3085"/>
              <a:ext cx="36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—C—H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8" name="文本框 67"/>
            <p:cNvSpPr txBox="1"/>
            <p:nvPr>
              <p:custDataLst>
                <p:tags r:id="rId6"/>
              </p:custDataLst>
            </p:nvPr>
          </p:nvSpPr>
          <p:spPr>
            <a:xfrm>
              <a:off x="12572" y="1898"/>
              <a:ext cx="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0" name="直接连接符 69"/>
            <p:cNvCxnSpPr/>
            <p:nvPr>
              <p:custDataLst>
                <p:tags r:id="rId7"/>
              </p:custDataLst>
            </p:nvPr>
          </p:nvCxnSpPr>
          <p:spPr>
            <a:xfrm flipH="1">
              <a:off x="12842" y="2579"/>
              <a:ext cx="0" cy="6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直接连接符 70"/>
          <p:cNvCxnSpPr/>
          <p:nvPr>
            <p:custDataLst>
              <p:tags r:id="rId8"/>
            </p:custDataLst>
          </p:nvPr>
        </p:nvCxnSpPr>
        <p:spPr>
          <a:xfrm flipH="1">
            <a:off x="1596601" y="3161877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>
            <p:custDataLst>
              <p:tags r:id="rId9"/>
            </p:custDataLst>
          </p:nvPr>
        </p:nvSpPr>
        <p:spPr>
          <a:xfrm>
            <a:off x="3596760" y="3596889"/>
            <a:ext cx="4610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α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73" name="组合 72"/>
          <p:cNvGrpSpPr/>
          <p:nvPr>
            <p:custDataLst>
              <p:tags r:id="rId10"/>
            </p:custDataLst>
          </p:nvPr>
        </p:nvGrpSpPr>
        <p:grpSpPr>
          <a:xfrm>
            <a:off x="6430113" y="2672487"/>
            <a:ext cx="3983376" cy="1360704"/>
            <a:chOff x="8312036" y="5435426"/>
            <a:chExt cx="3983376" cy="1360704"/>
          </a:xfrm>
        </p:grpSpPr>
        <p:sp>
          <p:nvSpPr>
            <p:cNvPr id="74" name="文本框 73"/>
            <p:cNvSpPr txBox="1"/>
            <p:nvPr>
              <p:custDataLst>
                <p:tags r:id="rId11"/>
              </p:custDataLst>
            </p:nvPr>
          </p:nvSpPr>
          <p:spPr>
            <a:xfrm>
              <a:off x="8312036" y="6274160"/>
              <a:ext cx="398337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—CH—CH</a:t>
              </a:r>
              <a:r>
                <a: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CHO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5" name="组合 74"/>
            <p:cNvGrpSpPr/>
            <p:nvPr>
              <p:custDataLst>
                <p:tags r:id="rId12"/>
              </p:custDataLst>
            </p:nvPr>
          </p:nvGrpSpPr>
          <p:grpSpPr>
            <a:xfrm>
              <a:off x="9318680" y="5435426"/>
              <a:ext cx="981287" cy="924223"/>
              <a:chOff x="10304036" y="6010723"/>
              <a:chExt cx="981287" cy="924223"/>
            </a:xfrm>
          </p:grpSpPr>
          <p:sp>
            <p:nvSpPr>
              <p:cNvPr id="76" name="文本框 7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304036" y="6010723"/>
                <a:ext cx="981287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OH</a:t>
                </a:r>
                <a:endPara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直接连接符 76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10553952" y="6502946"/>
                <a:ext cx="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>
            <p:custDataLst>
              <p:tags r:id="rId15"/>
            </p:custDataLst>
          </p:nvPr>
        </p:nvGrpSpPr>
        <p:grpSpPr>
          <a:xfrm>
            <a:off x="10032564" y="3275232"/>
            <a:ext cx="1368152" cy="829945"/>
            <a:chOff x="4465155" y="5590001"/>
            <a:chExt cx="1368152" cy="829945"/>
          </a:xfrm>
        </p:grpSpPr>
        <p:sp>
          <p:nvSpPr>
            <p:cNvPr id="82" name="文本框 81"/>
            <p:cNvSpPr txBox="1"/>
            <p:nvPr>
              <p:custDataLst>
                <p:tags r:id="rId16"/>
              </p:custDataLst>
            </p:nvPr>
          </p:nvSpPr>
          <p:spPr>
            <a:xfrm>
              <a:off x="4481159" y="5590001"/>
              <a:ext cx="133614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催化剂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△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3" name="直接箭头连接符 82"/>
            <p:cNvCxnSpPr/>
            <p:nvPr>
              <p:custDataLst>
                <p:tags r:id="rId17"/>
              </p:custDataLst>
            </p:nvPr>
          </p:nvCxnSpPr>
          <p:spPr>
            <a:xfrm>
              <a:off x="4465155" y="6040177"/>
              <a:ext cx="13681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/>
          <p:cNvSpPr txBox="1"/>
          <p:nvPr>
            <p:custDataLst>
              <p:tags r:id="rId18"/>
            </p:custDataLst>
          </p:nvPr>
        </p:nvSpPr>
        <p:spPr>
          <a:xfrm>
            <a:off x="6133181" y="5219075"/>
            <a:ext cx="528523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—CH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CHCHO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矩形 84"/>
          <p:cNvSpPr/>
          <p:nvPr>
            <p:custDataLst>
              <p:tags r:id="rId19"/>
            </p:custDataLst>
          </p:nvPr>
        </p:nvSpPr>
        <p:spPr>
          <a:xfrm>
            <a:off x="8574797" y="3164453"/>
            <a:ext cx="4260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α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6" name="矩形 85"/>
          <p:cNvSpPr/>
          <p:nvPr>
            <p:custDataLst>
              <p:tags r:id="rId20"/>
            </p:custDataLst>
          </p:nvPr>
        </p:nvSpPr>
        <p:spPr>
          <a:xfrm>
            <a:off x="8104052" y="4892293"/>
            <a:ext cx="413896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α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7" name="矩形 86"/>
          <p:cNvSpPr/>
          <p:nvPr>
            <p:custDataLst>
              <p:tags r:id="rId21"/>
            </p:custDataLst>
          </p:nvPr>
        </p:nvSpPr>
        <p:spPr>
          <a:xfrm>
            <a:off x="7643525" y="3203824"/>
            <a:ext cx="4184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β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8" name="矩形 87"/>
          <p:cNvSpPr/>
          <p:nvPr>
            <p:custDataLst>
              <p:tags r:id="rId22"/>
            </p:custDataLst>
          </p:nvPr>
        </p:nvSpPr>
        <p:spPr>
          <a:xfrm>
            <a:off x="7248064" y="4846573"/>
            <a:ext cx="401072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β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3"/>
            </p:custDataLst>
          </p:nvPr>
        </p:nvSpPr>
        <p:spPr>
          <a:xfrm>
            <a:off x="2340187" y="3455881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4"/>
            </p:custDataLst>
          </p:nvPr>
        </p:nvSpPr>
        <p:spPr>
          <a:xfrm>
            <a:off x="3421592" y="2768812"/>
            <a:ext cx="474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5" name="组合 24"/>
          <p:cNvGrpSpPr/>
          <p:nvPr>
            <p:custDataLst>
              <p:tags r:id="rId25"/>
            </p:custDataLst>
          </p:nvPr>
        </p:nvGrpSpPr>
        <p:grpSpPr>
          <a:xfrm>
            <a:off x="2805007" y="3173307"/>
            <a:ext cx="2285365" cy="1387475"/>
            <a:chOff x="10425" y="3086"/>
            <a:chExt cx="3599" cy="2185"/>
          </a:xfrm>
        </p:grpSpPr>
        <p:sp>
          <p:nvSpPr>
            <p:cNvPr id="4" name="文本框 3"/>
            <p:cNvSpPr txBox="1"/>
            <p:nvPr>
              <p:custDataLst>
                <p:tags r:id="rId26"/>
              </p:custDataLst>
            </p:nvPr>
          </p:nvSpPr>
          <p:spPr>
            <a:xfrm>
              <a:off x="11396" y="3489"/>
              <a:ext cx="26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    CHO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6" name="直接连接符 5"/>
            <p:cNvCxnSpPr/>
            <p:nvPr>
              <p:custDataLst>
                <p:tags r:id="rId27"/>
              </p:custDataLst>
            </p:nvPr>
          </p:nvCxnSpPr>
          <p:spPr>
            <a:xfrm flipH="1">
              <a:off x="11761" y="3086"/>
              <a:ext cx="0" cy="51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28"/>
              </p:custDataLst>
            </p:nvPr>
          </p:nvCxnSpPr>
          <p:spPr>
            <a:xfrm flipH="1">
              <a:off x="11761" y="4130"/>
              <a:ext cx="0" cy="51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29"/>
              </p:custDataLst>
            </p:nvPr>
          </p:nvCxnSpPr>
          <p:spPr>
            <a:xfrm flipH="1">
              <a:off x="11034" y="3890"/>
              <a:ext cx="484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30"/>
              </p:custDataLst>
            </p:nvPr>
          </p:nvCxnSpPr>
          <p:spPr>
            <a:xfrm flipH="1">
              <a:off x="11954" y="3890"/>
              <a:ext cx="484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>
              <p:custDataLst>
                <p:tags r:id="rId31"/>
              </p:custDataLst>
            </p:nvPr>
          </p:nvSpPr>
          <p:spPr>
            <a:xfrm>
              <a:off x="10425" y="3489"/>
              <a:ext cx="7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H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32"/>
              </p:custDataLst>
            </p:nvPr>
          </p:nvSpPr>
          <p:spPr>
            <a:xfrm>
              <a:off x="11399" y="4449"/>
              <a:ext cx="74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H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cxnSp>
        <p:nvCxnSpPr>
          <p:cNvPr id="23" name="直接连接符 22"/>
          <p:cNvCxnSpPr/>
          <p:nvPr>
            <p:custDataLst>
              <p:tags r:id="rId33"/>
            </p:custDataLst>
          </p:nvPr>
        </p:nvCxnSpPr>
        <p:spPr>
          <a:xfrm flipV="1">
            <a:off x="1485477" y="3386667"/>
            <a:ext cx="566420" cy="8255"/>
          </a:xfrm>
          <a:prstGeom prst="line">
            <a:avLst/>
          </a:prstGeom>
          <a:ln w="25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4"/>
            </p:custDataLst>
          </p:nvPr>
        </p:nvCxnSpPr>
        <p:spPr>
          <a:xfrm flipV="1">
            <a:off x="3444452" y="3415241"/>
            <a:ext cx="566420" cy="8255"/>
          </a:xfrm>
          <a:prstGeom prst="line">
            <a:avLst/>
          </a:prstGeom>
          <a:ln w="25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35"/>
            </p:custDataLst>
          </p:nvPr>
        </p:nvSpPr>
        <p:spPr>
          <a:xfrm>
            <a:off x="7436697" y="4322657"/>
            <a:ext cx="16402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β-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羟基醛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36"/>
            </p:custDataLst>
          </p:nvPr>
        </p:nvSpPr>
        <p:spPr>
          <a:xfrm>
            <a:off x="5231977" y="2639907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加成反应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37"/>
            </p:custDataLst>
          </p:nvPr>
        </p:nvSpPr>
        <p:spPr>
          <a:xfrm>
            <a:off x="10032577" y="2665307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消去反应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8"/>
            </p:custDataLst>
          </p:nvPr>
        </p:nvSpPr>
        <p:spPr>
          <a:xfrm>
            <a:off x="7248101" y="5924761"/>
            <a:ext cx="23406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α,β-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不饱和醛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71" name="Text Box 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-215265" y="715010"/>
            <a:ext cx="11353800" cy="10674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）羟醛缩合反应：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醛基邻位碳上的氢原子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与另一分子醛中的醛基加成反应，生成羟基醛  </a:t>
            </a:r>
            <a:r>
              <a:rPr lang="zh-CN" altLang="en-US" sz="3735">
                <a:solidFill>
                  <a:schemeClr val="tx1"/>
                </a:solidFill>
                <a:sym typeface="+mn-ea"/>
              </a:rPr>
              <a:t>  </a:t>
            </a:r>
            <a:endParaRPr lang="zh-CN" altLang="en-US" sz="3735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矩形 1"/>
          <p:cNvSpPr/>
          <p:nvPr userDrawn="1">
            <p:custDataLst>
              <p:tags r:id="rId40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构建碳骨架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692 -0.0499071 L -0.00125008 -0.0523141 L -0.00802008 -0.0547221 L -0.0134371 -0.0571291 L -0.0188021 -0.0595371 L -0.0255731 -0.0643511 L -0.0309891 -0.0667591 L -0.0377601 -0.0691661 L -0.0431251 -0.0715741 L -0.0485411 -0.0739811 L -0.0553121 -0.0762961 L -0.0634371 -0.0787031 L -0.0688021 -0.0811111 L -0.0755731 -0.0811111 L -0.0823431 -0.0811111 L -0.0877601 -0.0811111 L -0.0944791 -0.0811111 L -0.0998951 -0.0811111 L -0.105312 -0.0762961 L -0.110729 -0.0739811 L -0.116093 -0.0691661 L -0.12151 -0.0643511 L -0.126927 -0.0571291 L -0.132343 -0.0499071 L -0.13776 -0.0450921 L -0.143125 -0.0378701 L -0.148541 -0.0306481 L -0.153958 -0.0235181" pathEditMode="relative" rAng="0" ptsTypes="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17 0.192315 L -0.005417 0.204352 L -0.005417 0.213982 L -0.005417 0.223519 L -0.005417 0.233148 L -0.006771 0.242778 L -0.00948 0.252408 L -0.010834 0.262037 L -0.013542 0.273982 L -0.01625 0.283611 L -0.018959 0.293241 L -0.023021 0.30287 L -0.028386 0.314815 L -0.035157 0.324445 L -0.040573 0.331667 L -0.047344 0.338889 L -0.054063 0.343704 L -0.059479 0.346111 L -0.064896 0.348519 L -0.070313 0.348519 L -0.075677 0.348519 L -0.081094 0.348519 L -0.089219 0.348519 L -0.09599 0.348519 L -0.101354 0.346111 L -0.106771 0.343704 L -0.112188 0.341296 L -0.117604 0.334074 L -0.123021 0.326852 L -0.127032 0.317222 L -0.131094 0.307685 L -0.135157 0.298056 L -0.137865 0.288426 L -0.140573 0.278796 L -0.144636 0.269167 L -0.147344 0.25963 L -0.150052 0.25 L -0.151354 0.24037 L -0.154063 0.230741 L -0.156771 0.221204 L -0.158125 0.211574 L -0.160834 0.201945 L -0.162188 0.192315 L -0.164896 0.182685 L -0.16625 0.173148 L -0.168959 0.163519 L -0.171667 0.153889 L -0.174375 0.144259 L -0.175677 0.13463 L -0.177032 0.125093 L -0.177032 0.115463 L -0.177032 0.105833" pathEditMode="relative" rAng="0" ptsTypes="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3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/>
      <p:bldP spid="11" grpId="0"/>
      <p:bldP spid="11" grpId="1"/>
      <p:bldP spid="72" grpId="1"/>
      <p:bldP spid="85" grpId="0"/>
      <p:bldP spid="87" grpId="0"/>
      <p:bldP spid="27" grpId="0"/>
      <p:bldP spid="28" grpId="0"/>
      <p:bldP spid="29" grpId="0"/>
      <p:bldP spid="84" grpId="0" bldLvl="0" animBg="1"/>
      <p:bldP spid="86" grpId="0"/>
      <p:bldP spid="8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435"/>
          <p:cNvSpPr/>
          <p:nvPr>
            <p:custDataLst>
              <p:tags r:id="rId1"/>
            </p:custDataLst>
          </p:nvPr>
        </p:nvSpPr>
        <p:spPr>
          <a:xfrm>
            <a:off x="613093" y="718820"/>
            <a:ext cx="35979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defTabSz="914400">
              <a:tabLst>
                <a:tab pos="2637155" algn="ctr"/>
                <a:tab pos="4429125" algn="l"/>
              </a:tabLst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）共轭二烯烃加成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11480" y="1218565"/>
            <a:ext cx="11369675" cy="17703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ea typeface="宋体-简" panose="02010800040101010101" charset="-122"/>
              </a:rPr>
              <a:t>共轭二烯烃</a:t>
            </a:r>
            <a:r>
              <a:rPr lang="zh-CN" altLang="en-US" sz="2800" b="1">
                <a:ea typeface="宋体-简" panose="02010800040101010101" charset="-122"/>
              </a:rPr>
              <a:t>（含有</a:t>
            </a:r>
            <a:r>
              <a:rPr lang="zh-CN" altLang="en-US" sz="2800" b="1">
                <a:solidFill>
                  <a:srgbClr val="FF0000"/>
                </a:solidFill>
                <a:ea typeface="宋体-简" panose="02010800040101010101" charset="-122"/>
              </a:rPr>
              <a:t>两个碳碳双键</a:t>
            </a:r>
            <a:r>
              <a:rPr lang="zh-CN" altLang="en-US" sz="2800" b="1">
                <a:ea typeface="宋体-简" panose="02010800040101010101" charset="-122"/>
              </a:rPr>
              <a:t>，且</a:t>
            </a:r>
            <a:r>
              <a:rPr lang="zh-CN" altLang="en-US" sz="2800" b="1">
                <a:solidFill>
                  <a:srgbClr val="FF0000"/>
                </a:solidFill>
                <a:ea typeface="宋体-简" panose="02010800040101010101" charset="-122"/>
              </a:rPr>
              <a:t>两个双键</a:t>
            </a:r>
            <a:r>
              <a:rPr lang="zh-CN" altLang="en-US" sz="2800" b="1">
                <a:ea typeface="宋体-简" panose="02010800040101010101" charset="-122"/>
              </a:rPr>
              <a:t>被</a:t>
            </a:r>
            <a:r>
              <a:rPr lang="zh-CN" altLang="en-US" sz="2800" b="1">
                <a:solidFill>
                  <a:srgbClr val="FF0000"/>
                </a:solidFill>
                <a:ea typeface="宋体-简" panose="02010800040101010101" charset="-122"/>
              </a:rPr>
              <a:t>一个单键隔开</a:t>
            </a:r>
            <a:r>
              <a:rPr lang="zh-CN" altLang="en-US" sz="2800" b="1">
                <a:ea typeface="宋体-简" panose="02010800040101010101" charset="-122"/>
              </a:rPr>
              <a:t>的烯烃，如</a:t>
            </a:r>
            <a:r>
              <a:rPr lang="en-US" altLang="zh-CN" sz="2800" b="1">
                <a:ea typeface="宋体-简" panose="02010800040101010101" charset="-122"/>
              </a:rPr>
              <a:t>1,3-</a:t>
            </a:r>
            <a:r>
              <a:rPr lang="zh-CN" altLang="en-US" sz="2800" b="1">
                <a:ea typeface="宋体-简" panose="02010800040101010101" charset="-122"/>
              </a:rPr>
              <a:t>丁二烯）与含</a:t>
            </a:r>
            <a:r>
              <a:rPr lang="zh-CN" altLang="en-US" sz="2800" b="1">
                <a:solidFill>
                  <a:srgbClr val="FF0000"/>
                </a:solidFill>
                <a:ea typeface="宋体-简" panose="02010800040101010101" charset="-122"/>
              </a:rPr>
              <a:t>碳碳双键的化合物</a:t>
            </a:r>
            <a:r>
              <a:rPr lang="zh-CN" altLang="en-US" sz="2800" b="1">
                <a:ea typeface="宋体-简" panose="02010800040101010101" charset="-122"/>
              </a:rPr>
              <a:t>在一定条件下</a:t>
            </a:r>
            <a:r>
              <a:rPr lang="zh-CN" altLang="en-US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cs typeface="黑体" panose="02010609060101010101" charset="-122"/>
                <a:sym typeface="+mn-ea"/>
              </a:rPr>
              <a:t>第尔斯</a:t>
            </a:r>
            <a:r>
              <a:rPr lang="en-US" altLang="zh-CN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cs typeface="黑体" panose="02010609060101010101" charset="-122"/>
                <a:sym typeface="+mn-ea"/>
              </a:rPr>
              <a:t>-</a:t>
            </a:r>
            <a:r>
              <a:rPr lang="zh-CN" altLang="en-US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cs typeface="黑体" panose="02010609060101010101" charset="-122"/>
                <a:sym typeface="+mn-ea"/>
              </a:rPr>
              <a:t>阿尔德反应</a:t>
            </a:r>
            <a:r>
              <a:rPr lang="en-US" altLang="zh-CN" sz="28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800" b="1">
                <a:ea typeface="宋体-简" panose="02010800040101010101" charset="-122"/>
              </a:rPr>
              <a:t>（</a:t>
            </a:r>
            <a:r>
              <a:rPr lang="en-US" altLang="zh-CN" sz="2800" b="1">
                <a:ea typeface="宋体-简" panose="02010800040101010101" charset="-122"/>
              </a:rPr>
              <a:t>Diels-Alder reaction</a:t>
            </a:r>
            <a:r>
              <a:rPr lang="zh-CN" altLang="en-US" sz="2800" b="1">
                <a:ea typeface="宋体-简" panose="02010800040101010101" charset="-122"/>
              </a:rPr>
              <a:t>），得到</a:t>
            </a:r>
            <a:r>
              <a:rPr lang="zh-CN" altLang="en-US" sz="2800" b="1">
                <a:solidFill>
                  <a:srgbClr val="FF0000"/>
                </a:solidFill>
                <a:ea typeface="宋体-简" panose="02010800040101010101" charset="-122"/>
              </a:rPr>
              <a:t>环加成产物</a:t>
            </a:r>
            <a:r>
              <a:rPr lang="zh-CN" altLang="en-US" sz="2800" b="1">
                <a:ea typeface="宋体-简" panose="02010800040101010101" charset="-122"/>
              </a:rPr>
              <a:t>，构建了</a:t>
            </a:r>
            <a:r>
              <a:rPr lang="zh-CN" altLang="en-US" sz="2800" b="1">
                <a:solidFill>
                  <a:srgbClr val="FF0000"/>
                </a:solidFill>
                <a:ea typeface="宋体-简" panose="02010800040101010101" charset="-122"/>
              </a:rPr>
              <a:t>环状碳骨架</a:t>
            </a:r>
            <a:r>
              <a:rPr lang="zh-CN" altLang="en-US" sz="2800" b="1">
                <a:ea typeface="宋体-简" panose="02010800040101010101" charset="-122"/>
              </a:rPr>
              <a:t>。</a:t>
            </a:r>
            <a:endParaRPr lang="zh-CN" altLang="en-US" sz="2800" b="1">
              <a:ea typeface="宋体-简" panose="02010800040101010101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1226260" y="3684660"/>
            <a:ext cx="10221468" cy="2146844"/>
            <a:chOff x="3027914" y="3294896"/>
            <a:chExt cx="10221468" cy="2146844"/>
          </a:xfrm>
        </p:grpSpPr>
        <p:grpSp>
          <p:nvGrpSpPr>
            <p:cNvPr id="8" name="组合 7"/>
            <p:cNvGrpSpPr/>
            <p:nvPr>
              <p:custDataLst>
                <p:tags r:id="rId4"/>
              </p:custDataLst>
            </p:nvPr>
          </p:nvGrpSpPr>
          <p:grpSpPr>
            <a:xfrm>
              <a:off x="3027914" y="3595786"/>
              <a:ext cx="797288" cy="1800200"/>
              <a:chOff x="3243938" y="6730328"/>
              <a:chExt cx="797288" cy="1800200"/>
            </a:xfrm>
          </p:grpSpPr>
          <p:cxnSp>
            <p:nvCxnSpPr>
              <p:cNvPr id="63" name="直接连接符 62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3393226" y="6910867"/>
                <a:ext cx="648000" cy="324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3393226" y="8032219"/>
                <a:ext cx="648000" cy="324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接连接符 64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3243938" y="7118302"/>
                <a:ext cx="0" cy="10242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6" name="直接连接符 65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3243938" y="6730328"/>
                <a:ext cx="775948" cy="3879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直接连接符 8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3243938" y="8142554"/>
                <a:ext cx="775948" cy="3879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" name="组合 9"/>
            <p:cNvGrpSpPr/>
            <p:nvPr>
              <p:custDataLst>
                <p:tags r:id="rId10"/>
              </p:custDataLst>
            </p:nvPr>
          </p:nvGrpSpPr>
          <p:grpSpPr>
            <a:xfrm>
              <a:off x="5352034" y="3612176"/>
              <a:ext cx="2252091" cy="1767420"/>
              <a:chOff x="5568058" y="6437940"/>
              <a:chExt cx="2252091" cy="1767420"/>
            </a:xfrm>
          </p:grpSpPr>
          <p:grpSp>
            <p:nvGrpSpPr>
              <p:cNvPr id="11" name="组合 10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5568058" y="6793134"/>
                <a:ext cx="775948" cy="1412226"/>
                <a:chOff x="3243938" y="6730328"/>
                <a:chExt cx="775948" cy="1412226"/>
              </a:xfrm>
            </p:grpSpPr>
            <p:cxnSp>
              <p:nvCxnSpPr>
                <p:cNvPr id="61" name="直接连接符 60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>
                  <a:off x="3243938" y="7118302"/>
                  <a:ext cx="0" cy="10242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直接连接符 61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>
                  <a:off x="3243938" y="6730328"/>
                  <a:ext cx="775948" cy="38797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2" name="直接连接符 11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5712074" y="7276219"/>
                <a:ext cx="0" cy="756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0" name="文本框 5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328302" y="6437940"/>
                <a:ext cx="14918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b="1"/>
                  <a:t>COOH</a:t>
                </a:r>
                <a:endParaRPr lang="zh-CN" altLang="en-US" b="1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16"/>
              </p:custDataLst>
            </p:nvPr>
          </p:nvSpPr>
          <p:spPr>
            <a:xfrm>
              <a:off x="4062703" y="4034221"/>
              <a:ext cx="8640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CN" altLang="en-US" sz="5400" b="1"/>
                <a:t>＋</a:t>
              </a:r>
              <a:endParaRPr lang="zh-CN" altLang="en-US" sz="5400" b="1"/>
            </a:p>
          </p:txBody>
        </p:sp>
        <p:grpSp>
          <p:nvGrpSpPr>
            <p:cNvPr id="14" name="组合 13"/>
            <p:cNvGrpSpPr/>
            <p:nvPr>
              <p:custDataLst>
                <p:tags r:id="rId17"/>
              </p:custDataLst>
            </p:nvPr>
          </p:nvGrpSpPr>
          <p:grpSpPr>
            <a:xfrm>
              <a:off x="7604027" y="3997458"/>
              <a:ext cx="1368000" cy="830997"/>
              <a:chOff x="14026328" y="6209811"/>
              <a:chExt cx="1368000" cy="830997"/>
            </a:xfrm>
          </p:grpSpPr>
          <p:cxnSp>
            <p:nvCxnSpPr>
              <p:cNvPr id="15" name="直接箭头连接符 14"/>
              <p:cNvCxnSpPr/>
              <p:nvPr>
                <p:custDataLst>
                  <p:tags r:id="rId18"/>
                </p:custDataLst>
              </p:nvPr>
            </p:nvCxnSpPr>
            <p:spPr>
              <a:xfrm flipH="1" flipV="1">
                <a:off x="14026328" y="6914748"/>
                <a:ext cx="1368000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>
                <p:custDataLst>
                  <p:tags r:id="rId19"/>
                </p:custDataLst>
              </p:nvPr>
            </p:nvSpPr>
            <p:spPr>
              <a:xfrm>
                <a:off x="14308617" y="6209811"/>
                <a:ext cx="80342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b="1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△</a:t>
                </a:r>
                <a:endParaRPr lang="zh-CN" altLang="en-US" sz="4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>
              <p:custDataLst>
                <p:tags r:id="rId20"/>
              </p:custDataLst>
            </p:nvPr>
          </p:nvGrpSpPr>
          <p:grpSpPr>
            <a:xfrm>
              <a:off x="9454755" y="3294896"/>
              <a:ext cx="3794627" cy="2146844"/>
              <a:chOff x="9871120" y="6189698"/>
              <a:chExt cx="3794627" cy="2146844"/>
            </a:xfrm>
          </p:grpSpPr>
          <p:sp>
            <p:nvSpPr>
              <p:cNvPr id="19" name="六边形 18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9756261" y="6671803"/>
                <a:ext cx="1779598" cy="1549879"/>
              </a:xfrm>
              <a:prstGeom prst="hex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10032554" y="7068742"/>
                <a:ext cx="0" cy="756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23"/>
                </p:custDataLst>
              </p:nvPr>
            </p:nvCxnSpPr>
            <p:spPr>
              <a:xfrm flipH="1">
                <a:off x="11413656" y="6544892"/>
                <a:ext cx="775948" cy="3879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5" name="文本框 54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2173900" y="6189698"/>
                <a:ext cx="14918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b="1"/>
                  <a:t>COOH</a:t>
                </a:r>
                <a:endParaRPr lang="zh-CN" altLang="en-US" b="1"/>
              </a:p>
            </p:txBody>
          </p:sp>
        </p:grpSp>
      </p:grpSp>
      <p:sp>
        <p:nvSpPr>
          <p:cNvPr id="22" name="文本框 21"/>
          <p:cNvSpPr txBox="1"/>
          <p:nvPr>
            <p:custDataLst>
              <p:tags r:id="rId25"/>
            </p:custDataLst>
          </p:nvPr>
        </p:nvSpPr>
        <p:spPr>
          <a:xfrm>
            <a:off x="8230176" y="3684923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68"/>
          <p:cNvSpPr txBox="1"/>
          <p:nvPr>
            <p:custDataLst>
              <p:tags r:id="rId26"/>
            </p:custDataLst>
          </p:nvPr>
        </p:nvSpPr>
        <p:spPr>
          <a:xfrm>
            <a:off x="7256746" y="4254949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>
            <p:custDataLst>
              <p:tags r:id="rId27"/>
            </p:custDataLst>
          </p:nvPr>
        </p:nvSpPr>
        <p:spPr>
          <a:xfrm>
            <a:off x="767128" y="5358053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1" name="文本框 70"/>
          <p:cNvSpPr txBox="1"/>
          <p:nvPr>
            <p:custDataLst>
              <p:tags r:id="rId28"/>
            </p:custDataLst>
          </p:nvPr>
        </p:nvSpPr>
        <p:spPr>
          <a:xfrm>
            <a:off x="1626790" y="5831530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71"/>
          <p:cNvSpPr txBox="1"/>
          <p:nvPr>
            <p:custDataLst>
              <p:tags r:id="rId29"/>
            </p:custDataLst>
          </p:nvPr>
        </p:nvSpPr>
        <p:spPr>
          <a:xfrm>
            <a:off x="3154048" y="4357456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3" name="文本框 72"/>
          <p:cNvSpPr txBox="1"/>
          <p:nvPr>
            <p:custDataLst>
              <p:tags r:id="rId30"/>
            </p:custDataLst>
          </p:nvPr>
        </p:nvSpPr>
        <p:spPr>
          <a:xfrm>
            <a:off x="3125473" y="5562013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4" name="文本框 73"/>
          <p:cNvSpPr txBox="1"/>
          <p:nvPr>
            <p:custDataLst>
              <p:tags r:id="rId31"/>
            </p:custDataLst>
          </p:nvPr>
        </p:nvSpPr>
        <p:spPr>
          <a:xfrm>
            <a:off x="1719500" y="3454787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32"/>
            </p:custDataLst>
          </p:nvPr>
        </p:nvSpPr>
        <p:spPr>
          <a:xfrm>
            <a:off x="829993" y="4383941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33"/>
            </p:custDataLst>
          </p:nvPr>
        </p:nvSpPr>
        <p:spPr>
          <a:xfrm>
            <a:off x="7256746" y="5091930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7" name="文本框 76"/>
          <p:cNvSpPr txBox="1"/>
          <p:nvPr>
            <p:custDataLst>
              <p:tags r:id="rId34"/>
            </p:custDataLst>
          </p:nvPr>
        </p:nvSpPr>
        <p:spPr>
          <a:xfrm>
            <a:off x="8139371" y="5831893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8" name="文本框 77"/>
          <p:cNvSpPr txBox="1"/>
          <p:nvPr>
            <p:custDataLst>
              <p:tags r:id="rId35"/>
            </p:custDataLst>
          </p:nvPr>
        </p:nvSpPr>
        <p:spPr>
          <a:xfrm>
            <a:off x="9091212" y="4160334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78"/>
          <p:cNvSpPr txBox="1"/>
          <p:nvPr>
            <p:custDataLst>
              <p:tags r:id="rId36"/>
            </p:custDataLst>
          </p:nvPr>
        </p:nvSpPr>
        <p:spPr>
          <a:xfrm>
            <a:off x="9091212" y="5287510"/>
            <a:ext cx="3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 userDrawn="1">
            <p:custDataLst>
              <p:tags r:id="rId37"/>
            </p:custDataLst>
          </p:nvPr>
        </p:nvSpPr>
        <p:spPr>
          <a:xfrm>
            <a:off x="1057910" y="111760"/>
            <a:ext cx="205041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构建碳骨架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4" grpId="0"/>
      <p:bldP spid="75" grpId="0"/>
      <p:bldP spid="70" grpId="0"/>
      <p:bldP spid="71" grpId="0"/>
      <p:bldP spid="72" grpId="0"/>
      <p:bldP spid="73" grpId="0"/>
      <p:bldP spid="22" grpId="0"/>
      <p:bldP spid="69" grpId="0"/>
      <p:bldP spid="76" grpId="0"/>
      <p:bldP spid="77" grpId="0"/>
      <p:bldP spid="79" grpId="0"/>
      <p:bldP spid="7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AS_UNIQUEID" val="4816"/>
</p:tagLst>
</file>

<file path=ppt/tags/tag102.xml><?xml version="1.0" encoding="utf-8"?>
<p:tagLst xmlns:p="http://schemas.openxmlformats.org/presentationml/2006/main">
  <p:tag name="AS_UNIQUEID" val="4817"/>
</p:tagLst>
</file>

<file path=ppt/tags/tag103.xml><?xml version="1.0" encoding="utf-8"?>
<p:tagLst xmlns:p="http://schemas.openxmlformats.org/presentationml/2006/main">
  <p:tag name="AS_UNIQUEID" val="4818"/>
</p:tagLst>
</file>

<file path=ppt/tags/tag104.xml><?xml version="1.0" encoding="utf-8"?>
<p:tagLst xmlns:p="http://schemas.openxmlformats.org/presentationml/2006/main">
  <p:tag name="AS_UNIQUEID" val="4819"/>
</p:tagLst>
</file>

<file path=ppt/tags/tag105.xml><?xml version="1.0" encoding="utf-8"?>
<p:tagLst xmlns:p="http://schemas.openxmlformats.org/presentationml/2006/main">
  <p:tag name="AS_UNIQUEID" val="4820"/>
</p:tagLst>
</file>

<file path=ppt/tags/tag106.xml><?xml version="1.0" encoding="utf-8"?>
<p:tagLst xmlns:p="http://schemas.openxmlformats.org/presentationml/2006/main">
  <p:tag name="AS_UNIQUEID" val="4821"/>
</p:tagLst>
</file>

<file path=ppt/tags/tag107.xml><?xml version="1.0" encoding="utf-8"?>
<p:tagLst xmlns:p="http://schemas.openxmlformats.org/presentationml/2006/main">
  <p:tag name="AS_UNIQUEID" val="4822"/>
</p:tagLst>
</file>

<file path=ppt/tags/tag108.xml><?xml version="1.0" encoding="utf-8"?>
<p:tagLst xmlns:p="http://schemas.openxmlformats.org/presentationml/2006/main">
  <p:tag name="AS_UNIQUEID" val="4823"/>
</p:tagLst>
</file>

<file path=ppt/tags/tag109.xml><?xml version="1.0" encoding="utf-8"?>
<p:tagLst xmlns:p="http://schemas.openxmlformats.org/presentationml/2006/main">
  <p:tag name="AS_UNIQUEID" val="482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4825"/>
</p:tagLst>
</file>

<file path=ppt/tags/tag111.xml><?xml version="1.0" encoding="utf-8"?>
<p:tagLst xmlns:p="http://schemas.openxmlformats.org/presentationml/2006/main">
  <p:tag name="AS_UNIQUEID" val="4826"/>
</p:tagLst>
</file>

<file path=ppt/tags/tag112.xml><?xml version="1.0" encoding="utf-8"?>
<p:tagLst xmlns:p="http://schemas.openxmlformats.org/presentationml/2006/main">
  <p:tag name="AS_UNIQUEID" val="1152"/>
</p:tagLst>
</file>

<file path=ppt/tags/tag113.xml><?xml version="1.0" encoding="utf-8"?>
<p:tagLst xmlns:p="http://schemas.openxmlformats.org/presentationml/2006/main">
  <p:tag name="AS_UNIQUEID" val="1153"/>
</p:tagLst>
</file>

<file path=ppt/tags/tag114.xml><?xml version="1.0" encoding="utf-8"?>
<p:tagLst xmlns:p="http://schemas.openxmlformats.org/presentationml/2006/main">
  <p:tag name="AS_UNIQUEID" val="1154"/>
</p:tagLst>
</file>

<file path=ppt/tags/tag115.xml><?xml version="1.0" encoding="utf-8"?>
<p:tagLst xmlns:p="http://schemas.openxmlformats.org/presentationml/2006/main">
  <p:tag name="AS_UNIQUEID" val="1155"/>
</p:tagLst>
</file>

<file path=ppt/tags/tag116.xml><?xml version="1.0" encoding="utf-8"?>
<p:tagLst xmlns:p="http://schemas.openxmlformats.org/presentationml/2006/main">
  <p:tag name="AS_UNIQUEID" val="4827"/>
</p:tagLst>
</file>

<file path=ppt/tags/tag117.xml><?xml version="1.0" encoding="utf-8"?>
<p:tagLst xmlns:p="http://schemas.openxmlformats.org/presentationml/2006/main">
  <p:tag name="AS_UNIQUEID" val="4828"/>
</p:tagLst>
</file>

<file path=ppt/tags/tag118.xml><?xml version="1.0" encoding="utf-8"?>
<p:tagLst xmlns:p="http://schemas.openxmlformats.org/presentationml/2006/main">
  <p:tag name="AS_UNIQUEID" val="4829"/>
</p:tagLst>
</file>

<file path=ppt/tags/tag119.xml><?xml version="1.0" encoding="utf-8"?>
<p:tagLst xmlns:p="http://schemas.openxmlformats.org/presentationml/2006/main">
  <p:tag name="AS_UNIQUEID" val="201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4830"/>
</p:tagLst>
</file>

<file path=ppt/tags/tag121.xml><?xml version="1.0" encoding="utf-8"?>
<p:tagLst xmlns:p="http://schemas.openxmlformats.org/presentationml/2006/main">
  <p:tag name="AS_UNIQUEID" val="4831"/>
</p:tagLst>
</file>

<file path=ppt/tags/tag122.xml><?xml version="1.0" encoding="utf-8"?>
<p:tagLst xmlns:p="http://schemas.openxmlformats.org/presentationml/2006/main">
  <p:tag name="AS_UNIQUEID" val="4832"/>
</p:tagLst>
</file>

<file path=ppt/tags/tag123.xml><?xml version="1.0" encoding="utf-8"?>
<p:tagLst xmlns:p="http://schemas.openxmlformats.org/presentationml/2006/main">
  <p:tag name="AS_UNIQUEID" val="2303"/>
</p:tagLst>
</file>

<file path=ppt/tags/tag124.xml><?xml version="1.0" encoding="utf-8"?>
<p:tagLst xmlns:p="http://schemas.openxmlformats.org/presentationml/2006/main">
  <p:tag name="AS_UNIQUEID" val="2304"/>
</p:tagLst>
</file>

<file path=ppt/tags/tag125.xml><?xml version="1.0" encoding="utf-8"?>
<p:tagLst xmlns:p="http://schemas.openxmlformats.org/presentationml/2006/main">
  <p:tag name="AS_UNIQUEID" val="2305"/>
</p:tagLst>
</file>

<file path=ppt/tags/tag126.xml><?xml version="1.0" encoding="utf-8"?>
<p:tagLst xmlns:p="http://schemas.openxmlformats.org/presentationml/2006/main">
  <p:tag name="AS_UNIQUEID" val="2306"/>
</p:tagLst>
</file>

<file path=ppt/tags/tag127.xml><?xml version="1.0" encoding="utf-8"?>
<p:tagLst xmlns:p="http://schemas.openxmlformats.org/presentationml/2006/main">
  <p:tag name="AS_UNIQUEID" val="2307"/>
</p:tagLst>
</file>

<file path=ppt/tags/tag128.xml><?xml version="1.0" encoding="utf-8"?>
<p:tagLst xmlns:p="http://schemas.openxmlformats.org/presentationml/2006/main">
  <p:tag name="AS_UNIQUEID" val="2308"/>
</p:tagLst>
</file>

<file path=ppt/tags/tag129.xml><?xml version="1.0" encoding="utf-8"?>
<p:tagLst xmlns:p="http://schemas.openxmlformats.org/presentationml/2006/main">
  <p:tag name="AS_UNIQUEID" val="2309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2310"/>
</p:tagLst>
</file>

<file path=ppt/tags/tag131.xml><?xml version="1.0" encoding="utf-8"?>
<p:tagLst xmlns:p="http://schemas.openxmlformats.org/presentationml/2006/main">
  <p:tag name="AS_UNIQUEID" val="2311"/>
</p:tagLst>
</file>

<file path=ppt/tags/tag132.xml><?xml version="1.0" encoding="utf-8"?>
<p:tagLst xmlns:p="http://schemas.openxmlformats.org/presentationml/2006/main">
  <p:tag name="AS_UNIQUEID" val="2312"/>
</p:tagLst>
</file>

<file path=ppt/tags/tag133.xml><?xml version="1.0" encoding="utf-8"?>
<p:tagLst xmlns:p="http://schemas.openxmlformats.org/presentationml/2006/main">
  <p:tag name="AS_UNIQUEID" val="2313"/>
</p:tagLst>
</file>

<file path=ppt/tags/tag134.xml><?xml version="1.0" encoding="utf-8"?>
<p:tagLst xmlns:p="http://schemas.openxmlformats.org/presentationml/2006/main">
  <p:tag name="AS_UNIQUEID" val="2314"/>
</p:tagLst>
</file>

<file path=ppt/tags/tag135.xml><?xml version="1.0" encoding="utf-8"?>
<p:tagLst xmlns:p="http://schemas.openxmlformats.org/presentationml/2006/main">
  <p:tag name="AS_UNIQUEID" val="2315"/>
</p:tagLst>
</file>

<file path=ppt/tags/tag136.xml><?xml version="1.0" encoding="utf-8"?>
<p:tagLst xmlns:p="http://schemas.openxmlformats.org/presentationml/2006/main">
  <p:tag name="AS_UNIQUEID" val="3210"/>
</p:tagLst>
</file>

<file path=ppt/tags/tag137.xml><?xml version="1.0" encoding="utf-8"?>
<p:tagLst xmlns:p="http://schemas.openxmlformats.org/presentationml/2006/main">
  <p:tag name="AS_UNIQUEID" val="1806"/>
</p:tagLst>
</file>

<file path=ppt/tags/tag138.xml><?xml version="1.0" encoding="utf-8"?>
<p:tagLst xmlns:p="http://schemas.openxmlformats.org/presentationml/2006/main">
  <p:tag name="AS_UNIQUEID" val="1807"/>
</p:tagLst>
</file>

<file path=ppt/tags/tag139.xml><?xml version="1.0" encoding="utf-8"?>
<p:tagLst xmlns:p="http://schemas.openxmlformats.org/presentationml/2006/main">
  <p:tag name="AS_UNIQUEID" val="180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809"/>
</p:tagLst>
</file>

<file path=ppt/tags/tag141.xml><?xml version="1.0" encoding="utf-8"?>
<p:tagLst xmlns:p="http://schemas.openxmlformats.org/presentationml/2006/main">
  <p:tag name="AS_UNIQUEID" val="1810"/>
</p:tagLst>
</file>

<file path=ppt/tags/tag142.xml><?xml version="1.0" encoding="utf-8"?>
<p:tagLst xmlns:p="http://schemas.openxmlformats.org/presentationml/2006/main">
  <p:tag name="AS_UNIQUEID" val="1811"/>
</p:tagLst>
</file>

<file path=ppt/tags/tag143.xml><?xml version="1.0" encoding="utf-8"?>
<p:tagLst xmlns:p="http://schemas.openxmlformats.org/presentationml/2006/main">
  <p:tag name="AS_UNIQUEID" val="1812"/>
</p:tagLst>
</file>

<file path=ppt/tags/tag144.xml><?xml version="1.0" encoding="utf-8"?>
<p:tagLst xmlns:p="http://schemas.openxmlformats.org/presentationml/2006/main">
  <p:tag name="AS_UNIQUEID" val="1813"/>
</p:tagLst>
</file>

<file path=ppt/tags/tag145.xml><?xml version="1.0" encoding="utf-8"?>
<p:tagLst xmlns:p="http://schemas.openxmlformats.org/presentationml/2006/main">
  <p:tag name="AS_UNIQUEID" val="4021"/>
</p:tagLst>
</file>

<file path=ppt/tags/tag146.xml><?xml version="1.0" encoding="utf-8"?>
<p:tagLst xmlns:p="http://schemas.openxmlformats.org/presentationml/2006/main">
  <p:tag name="AS_UNIQUEID" val="4835"/>
</p:tagLst>
</file>

<file path=ppt/tags/tag147.xml><?xml version="1.0" encoding="utf-8"?>
<p:tagLst xmlns:p="http://schemas.openxmlformats.org/presentationml/2006/main">
  <p:tag name="AS_UNIQUEID" val="1274"/>
</p:tagLst>
</file>

<file path=ppt/tags/tag148.xml><?xml version="1.0" encoding="utf-8"?>
<p:tagLst xmlns:p="http://schemas.openxmlformats.org/presentationml/2006/main">
  <p:tag name="AS_UNIQUEID" val="3640"/>
</p:tagLst>
</file>

<file path=ppt/tags/tag149.xml><?xml version="1.0" encoding="utf-8"?>
<p:tagLst xmlns:p="http://schemas.openxmlformats.org/presentationml/2006/main">
  <p:tag name="AS_UNIQUEID" val="3643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3652"/>
</p:tagLst>
</file>

<file path=ppt/tags/tag151.xml><?xml version="1.0" encoding="utf-8"?>
<p:tagLst xmlns:p="http://schemas.openxmlformats.org/presentationml/2006/main">
  <p:tag name="AS_UNIQUEID" val="1808"/>
</p:tagLst>
</file>

<file path=ppt/tags/tag152.xml><?xml version="1.0" encoding="utf-8"?>
<p:tagLst xmlns:p="http://schemas.openxmlformats.org/presentationml/2006/main">
  <p:tag name="AS_UNIQUEID" val="1811"/>
</p:tagLst>
</file>

<file path=ppt/tags/tag153.xml><?xml version="1.0" encoding="utf-8"?>
<p:tagLst xmlns:p="http://schemas.openxmlformats.org/presentationml/2006/main">
  <p:tag name="AS_UNIQUEID" val="3208"/>
</p:tagLst>
</file>

<file path=ppt/tags/tag154.xml><?xml version="1.0" encoding="utf-8"?>
<p:tagLst xmlns:p="http://schemas.openxmlformats.org/presentationml/2006/main">
  <p:tag name="AS_UNIQUEID" val="3208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AS_UNIQUEID" val="2993"/>
</p:tagLst>
</file>

<file path=ppt/tags/tag157.xml><?xml version="1.0" encoding="utf-8"?>
<p:tagLst xmlns:p="http://schemas.openxmlformats.org/presentationml/2006/main">
  <p:tag name="AS_UNIQUEID" val="2996"/>
</p:tagLst>
</file>

<file path=ppt/tags/tag158.xml><?xml version="1.0" encoding="utf-8"?>
<p:tagLst xmlns:p="http://schemas.openxmlformats.org/presentationml/2006/main">
  <p:tag name="AS_UNIQUEID" val="1740"/>
</p:tagLst>
</file>

<file path=ppt/tags/tag159.xml><?xml version="1.0" encoding="utf-8"?>
<p:tagLst xmlns:p="http://schemas.openxmlformats.org/presentationml/2006/main">
  <p:tag name="AS_UNIQUEID" val="48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AS_UNIQUEID" val="1816"/>
</p:tagLst>
</file>

<file path=ppt/tags/tag162.xml><?xml version="1.0" encoding="utf-8"?>
<p:tagLst xmlns:p="http://schemas.openxmlformats.org/presentationml/2006/main">
  <p:tag name="AS_UNIQUEID" val="3261"/>
</p:tagLst>
</file>

<file path=ppt/tags/tag163.xml><?xml version="1.0" encoding="utf-8"?>
<p:tagLst xmlns:p="http://schemas.openxmlformats.org/presentationml/2006/main">
  <p:tag name="AS_UNIQUEID" val="3262"/>
</p:tagLst>
</file>

<file path=ppt/tags/tag164.xml><?xml version="1.0" encoding="utf-8"?>
<p:tagLst xmlns:p="http://schemas.openxmlformats.org/presentationml/2006/main">
  <p:tag name="AS_UNIQUEID" val="3263"/>
</p:tagLst>
</file>

<file path=ppt/tags/tag165.xml><?xml version="1.0" encoding="utf-8"?>
<p:tagLst xmlns:p="http://schemas.openxmlformats.org/presentationml/2006/main">
  <p:tag name="AS_UNIQUEID" val="3264"/>
</p:tagLst>
</file>

<file path=ppt/tags/tag166.xml><?xml version="1.0" encoding="utf-8"?>
<p:tagLst xmlns:p="http://schemas.openxmlformats.org/presentationml/2006/main">
  <p:tag name="AS_UNIQUEID" val="3265"/>
</p:tagLst>
</file>

<file path=ppt/tags/tag167.xml><?xml version="1.0" encoding="utf-8"?>
<p:tagLst xmlns:p="http://schemas.openxmlformats.org/presentationml/2006/main">
  <p:tag name="AS_UNIQUEID" val="3266"/>
</p:tagLst>
</file>

<file path=ppt/tags/tag168.xml><?xml version="1.0" encoding="utf-8"?>
<p:tagLst xmlns:p="http://schemas.openxmlformats.org/presentationml/2006/main">
  <p:tag name="AS_UNIQUEID" val="3267"/>
</p:tagLst>
</file>

<file path=ppt/tags/tag169.xml><?xml version="1.0" encoding="utf-8"?>
<p:tagLst xmlns:p="http://schemas.openxmlformats.org/presentationml/2006/main">
  <p:tag name="AS_UNIQUEID" val="326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3269"/>
</p:tagLst>
</file>

<file path=ppt/tags/tag171.xml><?xml version="1.0" encoding="utf-8"?>
<p:tagLst xmlns:p="http://schemas.openxmlformats.org/presentationml/2006/main">
  <p:tag name="AS_UNIQUEID" val="3270"/>
</p:tagLst>
</file>

<file path=ppt/tags/tag172.xml><?xml version="1.0" encoding="utf-8"?>
<p:tagLst xmlns:p="http://schemas.openxmlformats.org/presentationml/2006/main">
  <p:tag name="AS_UNIQUEID" val="3271"/>
</p:tagLst>
</file>

<file path=ppt/tags/tag173.xml><?xml version="1.0" encoding="utf-8"?>
<p:tagLst xmlns:p="http://schemas.openxmlformats.org/presentationml/2006/main">
  <p:tag name="AS_UNIQUEID" val="3272"/>
</p:tagLst>
</file>

<file path=ppt/tags/tag174.xml><?xml version="1.0" encoding="utf-8"?>
<p:tagLst xmlns:p="http://schemas.openxmlformats.org/presentationml/2006/main">
  <p:tag name="AS_UNIQUEID" val="3273"/>
</p:tagLst>
</file>

<file path=ppt/tags/tag175.xml><?xml version="1.0" encoding="utf-8"?>
<p:tagLst xmlns:p="http://schemas.openxmlformats.org/presentationml/2006/main">
  <p:tag name="AS_UNIQUEID" val="3274"/>
</p:tagLst>
</file>

<file path=ppt/tags/tag176.xml><?xml version="1.0" encoding="utf-8"?>
<p:tagLst xmlns:p="http://schemas.openxmlformats.org/presentationml/2006/main">
  <p:tag name="AS_UNIQUEID" val="3275"/>
</p:tagLst>
</file>

<file path=ppt/tags/tag177.xml><?xml version="1.0" encoding="utf-8"?>
<p:tagLst xmlns:p="http://schemas.openxmlformats.org/presentationml/2006/main">
  <p:tag name="AS_UNIQUEID" val="3276"/>
</p:tagLst>
</file>

<file path=ppt/tags/tag178.xml><?xml version="1.0" encoding="utf-8"?>
<p:tagLst xmlns:p="http://schemas.openxmlformats.org/presentationml/2006/main">
  <p:tag name="AS_UNIQUEID" val="3277"/>
</p:tagLst>
</file>

<file path=ppt/tags/tag179.xml><?xml version="1.0" encoding="utf-8"?>
<p:tagLst xmlns:p="http://schemas.openxmlformats.org/presentationml/2006/main">
  <p:tag name="AS_UNIQUEID" val="327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3279"/>
</p:tagLst>
</file>

<file path=ppt/tags/tag181.xml><?xml version="1.0" encoding="utf-8"?>
<p:tagLst xmlns:p="http://schemas.openxmlformats.org/presentationml/2006/main">
  <p:tag name="AS_UNIQUEID" val="3280"/>
</p:tagLst>
</file>

<file path=ppt/tags/tag182.xml><?xml version="1.0" encoding="utf-8"?>
<p:tagLst xmlns:p="http://schemas.openxmlformats.org/presentationml/2006/main">
  <p:tag name="AS_UNIQUEID" val="3281"/>
</p:tagLst>
</file>

<file path=ppt/tags/tag183.xml><?xml version="1.0" encoding="utf-8"?>
<p:tagLst xmlns:p="http://schemas.openxmlformats.org/presentationml/2006/main">
  <p:tag name="AS_UNIQUEID" val="3282"/>
</p:tagLst>
</file>

<file path=ppt/tags/tag184.xml><?xml version="1.0" encoding="utf-8"?>
<p:tagLst xmlns:p="http://schemas.openxmlformats.org/presentationml/2006/main">
  <p:tag name="AS_UNIQUEID" val="3283"/>
</p:tagLst>
</file>

<file path=ppt/tags/tag185.xml><?xml version="1.0" encoding="utf-8"?>
<p:tagLst xmlns:p="http://schemas.openxmlformats.org/presentationml/2006/main">
  <p:tag name="AS_UNIQUEID" val="3284"/>
</p:tagLst>
</file>

<file path=ppt/tags/tag186.xml><?xml version="1.0" encoding="utf-8"?>
<p:tagLst xmlns:p="http://schemas.openxmlformats.org/presentationml/2006/main">
  <p:tag name="AS_UNIQUEID" val="3285"/>
</p:tagLst>
</file>

<file path=ppt/tags/tag187.xml><?xml version="1.0" encoding="utf-8"?>
<p:tagLst xmlns:p="http://schemas.openxmlformats.org/presentationml/2006/main">
  <p:tag name="AS_UNIQUEID" val="3286"/>
</p:tagLst>
</file>

<file path=ppt/tags/tag188.xml><?xml version="1.0" encoding="utf-8"?>
<p:tagLst xmlns:p="http://schemas.openxmlformats.org/presentationml/2006/main">
  <p:tag name="AS_UNIQUEID" val="3287"/>
</p:tagLst>
</file>

<file path=ppt/tags/tag189.xml><?xml version="1.0" encoding="utf-8"?>
<p:tagLst xmlns:p="http://schemas.openxmlformats.org/presentationml/2006/main">
  <p:tag name="AS_UNIQUEID" val="328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289"/>
</p:tagLst>
</file>

<file path=ppt/tags/tag191.xml><?xml version="1.0" encoding="utf-8"?>
<p:tagLst xmlns:p="http://schemas.openxmlformats.org/presentationml/2006/main">
  <p:tag name="AS_UNIQUEID" val="3290"/>
</p:tagLst>
</file>

<file path=ppt/tags/tag192.xml><?xml version="1.0" encoding="utf-8"?>
<p:tagLst xmlns:p="http://schemas.openxmlformats.org/presentationml/2006/main">
  <p:tag name="AS_UNIQUEID" val="3291"/>
</p:tagLst>
</file>

<file path=ppt/tags/tag193.xml><?xml version="1.0" encoding="utf-8"?>
<p:tagLst xmlns:p="http://schemas.openxmlformats.org/presentationml/2006/main">
  <p:tag name="AS_UNIQUEID" val="3292"/>
</p:tagLst>
</file>

<file path=ppt/tags/tag194.xml><?xml version="1.0" encoding="utf-8"?>
<p:tagLst xmlns:p="http://schemas.openxmlformats.org/presentationml/2006/main">
  <p:tag name="AS_UNIQUEID" val="3293"/>
</p:tagLst>
</file>

<file path=ppt/tags/tag195.xml><?xml version="1.0" encoding="utf-8"?>
<p:tagLst xmlns:p="http://schemas.openxmlformats.org/presentationml/2006/main">
  <p:tag name="AS_UNIQUEID" val="3294"/>
</p:tagLst>
</file>

<file path=ppt/tags/tag196.xml><?xml version="1.0" encoding="utf-8"?>
<p:tagLst xmlns:p="http://schemas.openxmlformats.org/presentationml/2006/main">
  <p:tag name="AS_UNIQUEID" val="3295"/>
</p:tagLst>
</file>

<file path=ppt/tags/tag197.xml><?xml version="1.0" encoding="utf-8"?>
<p:tagLst xmlns:p="http://schemas.openxmlformats.org/presentationml/2006/main">
  <p:tag name="AS_UNIQUEID" val="3296"/>
</p:tagLst>
</file>

<file path=ppt/tags/tag198.xml><?xml version="1.0" encoding="utf-8"?>
<p:tagLst xmlns:p="http://schemas.openxmlformats.org/presentationml/2006/main">
  <p:tag name="AS_UNIQUEID" val="3297"/>
</p:tagLst>
</file>

<file path=ppt/tags/tag199.xml><?xml version="1.0" encoding="utf-8"?>
<p:tagLst xmlns:p="http://schemas.openxmlformats.org/presentationml/2006/main">
  <p:tag name="AS_UNIQUEID" val="329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740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AS_UNIQUEID" val="4843"/>
</p:tagLst>
</file>

<file path=ppt/tags/tag203.xml><?xml version="1.0" encoding="utf-8"?>
<p:tagLst xmlns:p="http://schemas.openxmlformats.org/presentationml/2006/main">
  <p:tag name="AS_UNIQUEID" val="4844"/>
</p:tagLst>
</file>

<file path=ppt/tags/tag204.xml><?xml version="1.0" encoding="utf-8"?>
<p:tagLst xmlns:p="http://schemas.openxmlformats.org/presentationml/2006/main">
  <p:tag name="AS_UNIQUEID" val="4845"/>
</p:tagLst>
</file>

<file path=ppt/tags/tag205.xml><?xml version="1.0" encoding="utf-8"?>
<p:tagLst xmlns:p="http://schemas.openxmlformats.org/presentationml/2006/main">
  <p:tag name="AS_UNIQUEID" val="4846"/>
</p:tagLst>
</file>

<file path=ppt/tags/tag206.xml><?xml version="1.0" encoding="utf-8"?>
<p:tagLst xmlns:p="http://schemas.openxmlformats.org/presentationml/2006/main">
  <p:tag name="AS_UNIQUEID" val="4847"/>
</p:tagLst>
</file>

<file path=ppt/tags/tag207.xml><?xml version="1.0" encoding="utf-8"?>
<p:tagLst xmlns:p="http://schemas.openxmlformats.org/presentationml/2006/main">
  <p:tag name="AS_UNIQUEID" val="4848"/>
</p:tagLst>
</file>

<file path=ppt/tags/tag208.xml><?xml version="1.0" encoding="utf-8"?>
<p:tagLst xmlns:p="http://schemas.openxmlformats.org/presentationml/2006/main">
  <p:tag name="AS_UNIQUEID" val="4849"/>
</p:tagLst>
</file>

<file path=ppt/tags/tag209.xml><?xml version="1.0" encoding="utf-8"?>
<p:tagLst xmlns:p="http://schemas.openxmlformats.org/presentationml/2006/main">
  <p:tag name="AS_UNIQUEID" val="485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4851"/>
</p:tagLst>
</file>

<file path=ppt/tags/tag211.xml><?xml version="1.0" encoding="utf-8"?>
<p:tagLst xmlns:p="http://schemas.openxmlformats.org/presentationml/2006/main">
  <p:tag name="AS_UNIQUEID" val="4852"/>
</p:tagLst>
</file>

<file path=ppt/tags/tag212.xml><?xml version="1.0" encoding="utf-8"?>
<p:tagLst xmlns:p="http://schemas.openxmlformats.org/presentationml/2006/main">
  <p:tag name="AS_UNIQUEID" val="4853"/>
</p:tagLst>
</file>

<file path=ppt/tags/tag213.xml><?xml version="1.0" encoding="utf-8"?>
<p:tagLst xmlns:p="http://schemas.openxmlformats.org/presentationml/2006/main">
  <p:tag name="AS_UNIQUEID" val="4854"/>
</p:tagLst>
</file>

<file path=ppt/tags/tag214.xml><?xml version="1.0" encoding="utf-8"?>
<p:tagLst xmlns:p="http://schemas.openxmlformats.org/presentationml/2006/main">
  <p:tag name="AS_UNIQUEID" val="4855"/>
</p:tagLst>
</file>

<file path=ppt/tags/tag215.xml><?xml version="1.0" encoding="utf-8"?>
<p:tagLst xmlns:p="http://schemas.openxmlformats.org/presentationml/2006/main">
  <p:tag name="AS_UNIQUEID" val="4856"/>
</p:tagLst>
</file>

<file path=ppt/tags/tag216.xml><?xml version="1.0" encoding="utf-8"?>
<p:tagLst xmlns:p="http://schemas.openxmlformats.org/presentationml/2006/main">
  <p:tag name="AS_UNIQUEID" val="4857"/>
</p:tagLst>
</file>

<file path=ppt/tags/tag217.xml><?xml version="1.0" encoding="utf-8"?>
<p:tagLst xmlns:p="http://schemas.openxmlformats.org/presentationml/2006/main">
  <p:tag name="AS_UNIQUEID" val="4858"/>
</p:tagLst>
</file>

<file path=ppt/tags/tag218.xml><?xml version="1.0" encoding="utf-8"?>
<p:tagLst xmlns:p="http://schemas.openxmlformats.org/presentationml/2006/main">
  <p:tag name="AS_UNIQUEID" val="4859"/>
</p:tagLst>
</file>

<file path=ppt/tags/tag219.xml><?xml version="1.0" encoding="utf-8"?>
<p:tagLst xmlns:p="http://schemas.openxmlformats.org/presentationml/2006/main">
  <p:tag name="AS_UNIQUEID" val="486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4861"/>
</p:tagLst>
</file>

<file path=ppt/tags/tag221.xml><?xml version="1.0" encoding="utf-8"?>
<p:tagLst xmlns:p="http://schemas.openxmlformats.org/presentationml/2006/main">
  <p:tag name="AS_UNIQUEID" val="4862"/>
</p:tagLst>
</file>

<file path=ppt/tags/tag222.xml><?xml version="1.0" encoding="utf-8"?>
<p:tagLst xmlns:p="http://schemas.openxmlformats.org/presentationml/2006/main">
  <p:tag name="AS_UNIQUEID" val="4863"/>
</p:tagLst>
</file>

<file path=ppt/tags/tag223.xml><?xml version="1.0" encoding="utf-8"?>
<p:tagLst xmlns:p="http://schemas.openxmlformats.org/presentationml/2006/main">
  <p:tag name="AS_UNIQUEID" val="4864"/>
</p:tagLst>
</file>

<file path=ppt/tags/tag224.xml><?xml version="1.0" encoding="utf-8"?>
<p:tagLst xmlns:p="http://schemas.openxmlformats.org/presentationml/2006/main">
  <p:tag name="AS_UNIQUEID" val="4865"/>
</p:tagLst>
</file>

<file path=ppt/tags/tag225.xml><?xml version="1.0" encoding="utf-8"?>
<p:tagLst xmlns:p="http://schemas.openxmlformats.org/presentationml/2006/main">
  <p:tag name="AS_UNIQUEID" val="4866"/>
</p:tagLst>
</file>

<file path=ppt/tags/tag226.xml><?xml version="1.0" encoding="utf-8"?>
<p:tagLst xmlns:p="http://schemas.openxmlformats.org/presentationml/2006/main">
  <p:tag name="AS_UNIQUEID" val="4867"/>
</p:tagLst>
</file>

<file path=ppt/tags/tag227.xml><?xml version="1.0" encoding="utf-8"?>
<p:tagLst xmlns:p="http://schemas.openxmlformats.org/presentationml/2006/main">
  <p:tag name="AS_UNIQUEID" val="4868"/>
</p:tagLst>
</file>

<file path=ppt/tags/tag228.xml><?xml version="1.0" encoding="utf-8"?>
<p:tagLst xmlns:p="http://schemas.openxmlformats.org/presentationml/2006/main">
  <p:tag name="AS_UNIQUEID" val="4869"/>
</p:tagLst>
</file>

<file path=ppt/tags/tag229.xml><?xml version="1.0" encoding="utf-8"?>
<p:tagLst xmlns:p="http://schemas.openxmlformats.org/presentationml/2006/main">
  <p:tag name="AS_UNIQUEID" val="487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4871"/>
</p:tagLst>
</file>

<file path=ppt/tags/tag231.xml><?xml version="1.0" encoding="utf-8"?>
<p:tagLst xmlns:p="http://schemas.openxmlformats.org/presentationml/2006/main">
  <p:tag name="AS_UNIQUEID" val="4872"/>
</p:tagLst>
</file>

<file path=ppt/tags/tag232.xml><?xml version="1.0" encoding="utf-8"?>
<p:tagLst xmlns:p="http://schemas.openxmlformats.org/presentationml/2006/main">
  <p:tag name="AS_UNIQUEID" val="4873"/>
</p:tagLst>
</file>

<file path=ppt/tags/tag233.xml><?xml version="1.0" encoding="utf-8"?>
<p:tagLst xmlns:p="http://schemas.openxmlformats.org/presentationml/2006/main">
  <p:tag name="AS_UNIQUEID" val="4874"/>
</p:tagLst>
</file>

<file path=ppt/tags/tag234.xml><?xml version="1.0" encoding="utf-8"?>
<p:tagLst xmlns:p="http://schemas.openxmlformats.org/presentationml/2006/main">
  <p:tag name="AS_UNIQUEID" val="4875"/>
</p:tagLst>
</file>

<file path=ppt/tags/tag235.xml><?xml version="1.0" encoding="utf-8"?>
<p:tagLst xmlns:p="http://schemas.openxmlformats.org/presentationml/2006/main">
  <p:tag name="AS_UNIQUEID" val="4876"/>
</p:tagLst>
</file>

<file path=ppt/tags/tag236.xml><?xml version="1.0" encoding="utf-8"?>
<p:tagLst xmlns:p="http://schemas.openxmlformats.org/presentationml/2006/main">
  <p:tag name="AS_UNIQUEID" val="4877"/>
</p:tagLst>
</file>

<file path=ppt/tags/tag237.xml><?xml version="1.0" encoding="utf-8"?>
<p:tagLst xmlns:p="http://schemas.openxmlformats.org/presentationml/2006/main">
  <p:tag name="AS_UNIQUEID" val="4878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AS_UNIQUEID" val="467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4679"/>
  <p:tag name="KSO_WM_BEAUTIFY_FLAG" val=""/>
</p:tagLst>
</file>

<file path=ppt/tags/tag241.xml><?xml version="1.0" encoding="utf-8"?>
<p:tagLst xmlns:p="http://schemas.openxmlformats.org/presentationml/2006/main">
  <p:tag name="AS_UNIQUEID" val="4680"/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TEMPLATE_CATEGORY" val="custom"/>
  <p:tag name="KSO_WM_TEMPLATE_INDEX" val="20205170"/>
</p:tagLst>
</file>

<file path=ppt/tags/tag244.xml><?xml version="1.0" encoding="utf-8"?>
<p:tagLst xmlns:p="http://schemas.openxmlformats.org/presentationml/2006/main">
  <p:tag name="AS_UNIQUEID" val="3208"/>
</p:tagLst>
</file>

<file path=ppt/tags/tag245.xml><?xml version="1.0" encoding="utf-8"?>
<p:tagLst xmlns:p="http://schemas.openxmlformats.org/presentationml/2006/main">
  <p:tag name="AS_UNIQUEID" val="3232"/>
</p:tagLst>
</file>

<file path=ppt/tags/tag246.xml><?xml version="1.0" encoding="utf-8"?>
<p:tagLst xmlns:p="http://schemas.openxmlformats.org/presentationml/2006/main">
  <p:tag name="AS_UNIQUEID" val="3233"/>
</p:tagLst>
</file>

<file path=ppt/tags/tag247.xml><?xml version="1.0" encoding="utf-8"?>
<p:tagLst xmlns:p="http://schemas.openxmlformats.org/presentationml/2006/main">
  <p:tag name="AS_UNIQUEID" val="3234"/>
</p:tagLst>
</file>

<file path=ppt/tags/tag248.xml><?xml version="1.0" encoding="utf-8"?>
<p:tagLst xmlns:p="http://schemas.openxmlformats.org/presentationml/2006/main">
  <p:tag name="AS_UNIQUEID" val="3235"/>
</p:tagLst>
</file>

<file path=ppt/tags/tag249.xml><?xml version="1.0" encoding="utf-8"?>
<p:tagLst xmlns:p="http://schemas.openxmlformats.org/presentationml/2006/main">
  <p:tag name="AS_UNIQUEID" val="323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3237"/>
</p:tagLst>
</file>

<file path=ppt/tags/tag251.xml><?xml version="1.0" encoding="utf-8"?>
<p:tagLst xmlns:p="http://schemas.openxmlformats.org/presentationml/2006/main">
  <p:tag name="AS_UNIQUEID" val="3208"/>
</p:tagLst>
</file>

<file path=ppt/tags/tag252.xml><?xml version="1.0" encoding="utf-8"?>
<p:tagLst xmlns:p="http://schemas.openxmlformats.org/presentationml/2006/main">
  <p:tag name="AS_UNIQUEID" val="3239"/>
</p:tagLst>
</file>

<file path=ppt/tags/tag253.xml><?xml version="1.0" encoding="utf-8"?>
<p:tagLst xmlns:p="http://schemas.openxmlformats.org/presentationml/2006/main">
  <p:tag name="AS_UNIQUEID" val="3240"/>
</p:tagLst>
</file>

<file path=ppt/tags/tag254.xml><?xml version="1.0" encoding="utf-8"?>
<p:tagLst xmlns:p="http://schemas.openxmlformats.org/presentationml/2006/main">
  <p:tag name="AS_UNIQUEID" val="3241"/>
</p:tagLst>
</file>

<file path=ppt/tags/tag255.xml><?xml version="1.0" encoding="utf-8"?>
<p:tagLst xmlns:p="http://schemas.openxmlformats.org/presentationml/2006/main">
  <p:tag name="AS_UNIQUEID" val="3242"/>
</p:tagLst>
</file>

<file path=ppt/tags/tag256.xml><?xml version="1.0" encoding="utf-8"?>
<p:tagLst xmlns:p="http://schemas.openxmlformats.org/presentationml/2006/main">
  <p:tag name="AS_UNIQUEID" val="3243"/>
</p:tagLst>
</file>

<file path=ppt/tags/tag257.xml><?xml version="1.0" encoding="utf-8"?>
<p:tagLst xmlns:p="http://schemas.openxmlformats.org/presentationml/2006/main">
  <p:tag name="AS_UNIQUEID" val="3244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AS_UNIQUEID" val="384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1850"/>
</p:tagLst>
</file>

<file path=ppt/tags/tag261.xml><?xml version="1.0" encoding="utf-8"?>
<p:tagLst xmlns:p="http://schemas.openxmlformats.org/presentationml/2006/main">
  <p:tag name="AS_UNIQUEID" val="1851"/>
</p:tagLst>
</file>

<file path=ppt/tags/tag262.xml><?xml version="1.0" encoding="utf-8"?>
<p:tagLst xmlns:p="http://schemas.openxmlformats.org/presentationml/2006/main">
  <p:tag name="AS_UNIQUEID" val="1852"/>
</p:tagLst>
</file>

<file path=ppt/tags/tag263.xml><?xml version="1.0" encoding="utf-8"?>
<p:tagLst xmlns:p="http://schemas.openxmlformats.org/presentationml/2006/main">
  <p:tag name="AS_UNIQUEID" val="1853"/>
</p:tagLst>
</file>

<file path=ppt/tags/tag264.xml><?xml version="1.0" encoding="utf-8"?>
<p:tagLst xmlns:p="http://schemas.openxmlformats.org/presentationml/2006/main">
  <p:tag name="AS_UNIQUEID" val="1854"/>
</p:tagLst>
</file>

<file path=ppt/tags/tag265.xml><?xml version="1.0" encoding="utf-8"?>
<p:tagLst xmlns:p="http://schemas.openxmlformats.org/presentationml/2006/main">
  <p:tag name="AS_UNIQUEID" val="1855"/>
</p:tagLst>
</file>

<file path=ppt/tags/tag266.xml><?xml version="1.0" encoding="utf-8"?>
<p:tagLst xmlns:p="http://schemas.openxmlformats.org/presentationml/2006/main">
  <p:tag name="AS_UNIQUEID" val="1856"/>
</p:tagLst>
</file>

<file path=ppt/tags/tag267.xml><?xml version="1.0" encoding="utf-8"?>
<p:tagLst xmlns:p="http://schemas.openxmlformats.org/presentationml/2006/main">
  <p:tag name="AS_UNIQUEID" val="1857"/>
</p:tagLst>
</file>

<file path=ppt/tags/tag268.xml><?xml version="1.0" encoding="utf-8"?>
<p:tagLst xmlns:p="http://schemas.openxmlformats.org/presentationml/2006/main">
  <p:tag name="AS_UNIQUEID" val="1858"/>
</p:tagLst>
</file>

<file path=ppt/tags/tag269.xml><?xml version="1.0" encoding="utf-8"?>
<p:tagLst xmlns:p="http://schemas.openxmlformats.org/presentationml/2006/main">
  <p:tag name="AS_UNIQUEID" val="185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1860"/>
</p:tagLst>
</file>

<file path=ppt/tags/tag271.xml><?xml version="1.0" encoding="utf-8"?>
<p:tagLst xmlns:p="http://schemas.openxmlformats.org/presentationml/2006/main">
  <p:tag name="AS_UNIQUEID" val="1861"/>
</p:tagLst>
</file>

<file path=ppt/tags/tag272.xml><?xml version="1.0" encoding="utf-8"?>
<p:tagLst xmlns:p="http://schemas.openxmlformats.org/presentationml/2006/main">
  <p:tag name="AS_UNIQUEID" val="1862"/>
</p:tagLst>
</file>

<file path=ppt/tags/tag273.xml><?xml version="1.0" encoding="utf-8"?>
<p:tagLst xmlns:p="http://schemas.openxmlformats.org/presentationml/2006/main">
  <p:tag name="AS_UNIQUEID" val="1863"/>
</p:tagLst>
</file>

<file path=ppt/tags/tag274.xml><?xml version="1.0" encoding="utf-8"?>
<p:tagLst xmlns:p="http://schemas.openxmlformats.org/presentationml/2006/main">
  <p:tag name="AS_UNIQUEID" val="1864"/>
</p:tagLst>
</file>

<file path=ppt/tags/tag275.xml><?xml version="1.0" encoding="utf-8"?>
<p:tagLst xmlns:p="http://schemas.openxmlformats.org/presentationml/2006/main">
  <p:tag name="AS_UNIQUEID" val="1865"/>
</p:tagLst>
</file>

<file path=ppt/tags/tag276.xml><?xml version="1.0" encoding="utf-8"?>
<p:tagLst xmlns:p="http://schemas.openxmlformats.org/presentationml/2006/main">
  <p:tag name="AS_UNIQUEID" val="1866"/>
</p:tagLst>
</file>

<file path=ppt/tags/tag277.xml><?xml version="1.0" encoding="utf-8"?>
<p:tagLst xmlns:p="http://schemas.openxmlformats.org/presentationml/2006/main">
  <p:tag name="AS_UNIQUEID" val="1867"/>
</p:tagLst>
</file>

<file path=ppt/tags/tag278.xml><?xml version="1.0" encoding="utf-8"?>
<p:tagLst xmlns:p="http://schemas.openxmlformats.org/presentationml/2006/main">
  <p:tag name="AS_UNIQUEID" val="1868"/>
</p:tagLst>
</file>

<file path=ppt/tags/tag279.xml><?xml version="1.0" encoding="utf-8"?>
<p:tagLst xmlns:p="http://schemas.openxmlformats.org/presentationml/2006/main">
  <p:tag name="AS_UNIQUEID" val="3305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3332"/>
</p:tagLst>
</file>

<file path=ppt/tags/tag281.xml><?xml version="1.0" encoding="utf-8"?>
<p:tagLst xmlns:p="http://schemas.openxmlformats.org/presentationml/2006/main">
  <p:tag name="AS_UNIQUEID" val="1335"/>
</p:tagLst>
</file>

<file path=ppt/tags/tag282.xml><?xml version="1.0" encoding="utf-8"?>
<p:tagLst xmlns:p="http://schemas.openxmlformats.org/presentationml/2006/main">
  <p:tag name="AS_UNIQUEID" val="4047"/>
</p:tagLst>
</file>

<file path=ppt/tags/tag283.xml><?xml version="1.0" encoding="utf-8"?>
<p:tagLst xmlns:p="http://schemas.openxmlformats.org/presentationml/2006/main">
  <p:tag name="AS_UNIQUEID" val="4048"/>
</p:tagLst>
</file>

<file path=ppt/tags/tag284.xml><?xml version="1.0" encoding="utf-8"?>
<p:tagLst xmlns:p="http://schemas.openxmlformats.org/presentationml/2006/main">
  <p:tag name="AS_UNIQUEID" val="4049"/>
</p:tagLst>
</file>

<file path=ppt/tags/tag285.xml><?xml version="1.0" encoding="utf-8"?>
<p:tagLst xmlns:p="http://schemas.openxmlformats.org/presentationml/2006/main">
  <p:tag name="AS_UNIQUEID" val="1853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AS_UNIQUEID" val="1380"/>
  <p:tag name="KSO_WM_BEAUTIFY_FLAG" val=""/>
</p:tagLst>
</file>

<file path=ppt/tags/tag288.xml><?xml version="1.0" encoding="utf-8"?>
<p:tagLst xmlns:p="http://schemas.openxmlformats.org/presentationml/2006/main">
  <p:tag name="AS_UNIQUEID" val="1381"/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TEMPLATE_CATEGORY" val="custom"/>
  <p:tag name="KSO_WM_TEMPLATE_INDEX" val="20205170"/>
</p:tagLst>
</file>

<file path=ppt/tags/tag291.xml><?xml version="1.0" encoding="utf-8"?>
<p:tagLst xmlns:p="http://schemas.openxmlformats.org/presentationml/2006/main">
  <p:tag name="AS_UNIQUEID" val="4017"/>
  <p:tag name="KSO_WM_BEAUTIFY_FLAG" val=""/>
</p:tagLst>
</file>

<file path=ppt/tags/tag292.xml><?xml version="1.0" encoding="utf-8"?>
<p:tagLst xmlns:p="http://schemas.openxmlformats.org/presentationml/2006/main">
  <p:tag name="AS_UNIQUEID" val="4018"/>
  <p:tag name="KSO_WM_BEAUTIFY_FLAG" val=""/>
</p:tagLst>
</file>

<file path=ppt/tags/tag293.xml><?xml version="1.0" encoding="utf-8"?>
<p:tagLst xmlns:p="http://schemas.openxmlformats.org/presentationml/2006/main">
  <p:tag name="AS_UNIQUEID" val="4019"/>
</p:tagLst>
</file>

<file path=ppt/tags/tag294.xml><?xml version="1.0" encoding="utf-8"?>
<p:tagLst xmlns:p="http://schemas.openxmlformats.org/presentationml/2006/main">
  <p:tag name="AS_UNIQUEID" val="4020"/>
  <p:tag name="KSO_WM_BEAUTIFY_FLAG" val=""/>
</p:tagLst>
</file>

<file path=ppt/tags/tag295.xml><?xml version="1.0" encoding="utf-8"?>
<p:tagLst xmlns:p="http://schemas.openxmlformats.org/presentationml/2006/main">
  <p:tag name="AS_UNIQUEID" val="4021"/>
</p:tagLst>
</file>

<file path=ppt/tags/tag296.xml><?xml version="1.0" encoding="utf-8"?>
<p:tagLst xmlns:p="http://schemas.openxmlformats.org/presentationml/2006/main">
  <p:tag name="AS_UNIQUEID" val="4022"/>
  <p:tag name="KSO_WM_BEAUTIFY_FLAG" val=""/>
</p:tagLst>
</file>

<file path=ppt/tags/tag297.xml><?xml version="1.0" encoding="utf-8"?>
<p:tagLst xmlns:p="http://schemas.openxmlformats.org/presentationml/2006/main">
  <p:tag name="AS_UNIQUEID" val="4023"/>
  <p:tag name="KSO_WM_BEAUTIFY_FLAG" val=""/>
</p:tagLst>
</file>

<file path=ppt/tags/tag298.xml><?xml version="1.0" encoding="utf-8"?>
<p:tagLst xmlns:p="http://schemas.openxmlformats.org/presentationml/2006/main">
  <p:tag name="AS_UNIQUEID" val="4024"/>
  <p:tag name="KSO_WM_BEAUTIFY_FLAG" val=""/>
</p:tagLst>
</file>

<file path=ppt/tags/tag299.xml><?xml version="1.0" encoding="utf-8"?>
<p:tagLst xmlns:p="http://schemas.openxmlformats.org/presentationml/2006/main">
  <p:tag name="AS_UNIQUEID" val="4025"/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4026"/>
  <p:tag name="KSO_WM_BEAUTIFY_FLAG" val=""/>
</p:tagLst>
</file>

<file path=ppt/tags/tag301.xml><?xml version="1.0" encoding="utf-8"?>
<p:tagLst xmlns:p="http://schemas.openxmlformats.org/presentationml/2006/main">
  <p:tag name="AS_UNIQUEID" val="4027"/>
</p:tagLst>
</file>

<file path=ppt/tags/tag302.xml><?xml version="1.0" encoding="utf-8"?>
<p:tagLst xmlns:p="http://schemas.openxmlformats.org/presentationml/2006/main">
  <p:tag name="AS_UNIQUEID" val="4028"/>
</p:tagLst>
</file>

<file path=ppt/tags/tag303.xml><?xml version="1.0" encoding="utf-8"?>
<p:tagLst xmlns:p="http://schemas.openxmlformats.org/presentationml/2006/main">
  <p:tag name="AS_UNIQUEID" val="4029"/>
  <p:tag name="KSO_WM_BEAUTIFY_FLAG" val=""/>
</p:tagLst>
</file>

<file path=ppt/tags/tag304.xml><?xml version="1.0" encoding="utf-8"?>
<p:tagLst xmlns:p="http://schemas.openxmlformats.org/presentationml/2006/main">
  <p:tag name="AS_UNIQUEID" val="4030"/>
  <p:tag name="KSO_WM_BEAUTIFY_FLAG" val=""/>
</p:tagLst>
</file>

<file path=ppt/tags/tag305.xml><?xml version="1.0" encoding="utf-8"?>
<p:tagLst xmlns:p="http://schemas.openxmlformats.org/presentationml/2006/main">
  <p:tag name="AS_UNIQUEID" val="4031"/>
  <p:tag name="KSO_WM_BEAUTIFY_FLAG" val=""/>
</p:tagLst>
</file>

<file path=ppt/tags/tag306.xml><?xml version="1.0" encoding="utf-8"?>
<p:tagLst xmlns:p="http://schemas.openxmlformats.org/presentationml/2006/main">
  <p:tag name="AS_UNIQUEID" val="4032"/>
  <p:tag name="KSO_WM_BEAUTIFY_FLAG" val=""/>
</p:tagLst>
</file>

<file path=ppt/tags/tag307.xml><?xml version="1.0" encoding="utf-8"?>
<p:tagLst xmlns:p="http://schemas.openxmlformats.org/presentationml/2006/main">
  <p:tag name="AS_UNIQUEID" val="4033"/>
  <p:tag name="KSO_WM_BEAUTIFY_FLAG" val=""/>
</p:tagLst>
</file>

<file path=ppt/tags/tag308.xml><?xml version="1.0" encoding="utf-8"?>
<p:tagLst xmlns:p="http://schemas.openxmlformats.org/presentationml/2006/main">
  <p:tag name="AS_UNIQUEID" val="4034"/>
  <p:tag name="KSO_WM_BEAUTIFY_FLAG" val=""/>
</p:tagLst>
</file>

<file path=ppt/tags/tag309.xml><?xml version="1.0" encoding="utf-8"?>
<p:tagLst xmlns:p="http://schemas.openxmlformats.org/presentationml/2006/main">
  <p:tag name="AS_UNIQUEID" val="4035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4036"/>
  <p:tag name="KSO_WM_BEAUTIFY_FLAG" val=""/>
</p:tagLst>
</file>

<file path=ppt/tags/tag311.xml><?xml version="1.0" encoding="utf-8"?>
<p:tagLst xmlns:p="http://schemas.openxmlformats.org/presentationml/2006/main">
  <p:tag name="AS_UNIQUEID" val="4037"/>
</p:tagLst>
</file>

<file path=ppt/tags/tag312.xml><?xml version="1.0" encoding="utf-8"?>
<p:tagLst xmlns:p="http://schemas.openxmlformats.org/presentationml/2006/main">
  <p:tag name="AS_UNIQUEID" val="4038"/>
  <p:tag name="KSO_WM_BEAUTIFY_FLAG" val=""/>
</p:tagLst>
</file>

<file path=ppt/tags/tag313.xml><?xml version="1.0" encoding="utf-8"?>
<p:tagLst xmlns:p="http://schemas.openxmlformats.org/presentationml/2006/main">
  <p:tag name="AS_UNIQUEID" val="4039"/>
  <p:tag name="KSO_WM_BEAUTIFY_FLAG" val=""/>
</p:tagLst>
</file>

<file path=ppt/tags/tag314.xml><?xml version="1.0" encoding="utf-8"?>
<p:tagLst xmlns:p="http://schemas.openxmlformats.org/presentationml/2006/main">
  <p:tag name="AS_UNIQUEID" val="4040"/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TEMPLATE_CATEGORY" val="custom"/>
  <p:tag name="KSO_WM_TEMPLATE_INDEX" val="20205170"/>
</p:tagLst>
</file>

<file path=ppt/tags/tag317.xml><?xml version="1.0" encoding="utf-8"?>
<p:tagLst xmlns:p="http://schemas.openxmlformats.org/presentationml/2006/main">
  <p:tag name="AS_UNIQUEID" val="4017"/>
  <p:tag name="KSO_WM_BEAUTIFY_FLAG" val=""/>
</p:tagLst>
</file>

<file path=ppt/tags/tag318.xml><?xml version="1.0" encoding="utf-8"?>
<p:tagLst xmlns:p="http://schemas.openxmlformats.org/presentationml/2006/main">
  <p:tag name="AS_UNIQUEID" val="4043"/>
  <p:tag name="KSO_WM_BEAUTIFY_FLAG" val=""/>
</p:tagLst>
</file>

<file path=ppt/tags/tag319.xml><?xml version="1.0" encoding="utf-8"?>
<p:tagLst xmlns:p="http://schemas.openxmlformats.org/presentationml/2006/main">
  <p:tag name="AS_UNIQUEID" val="4044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4045"/>
  <p:tag name="KSO_WM_BEAUTIFY_FLAG" val=""/>
</p:tagLst>
</file>

<file path=ppt/tags/tag321.xml><?xml version="1.0" encoding="utf-8"?>
<p:tagLst xmlns:p="http://schemas.openxmlformats.org/presentationml/2006/main">
  <p:tag name="AS_UNIQUEID" val="4046"/>
  <p:tag name="KSO_WM_BEAUTIFY_FLAG" val=""/>
</p:tagLst>
</file>

<file path=ppt/tags/tag322.xml><?xml version="1.0" encoding="utf-8"?>
<p:tagLst xmlns:p="http://schemas.openxmlformats.org/presentationml/2006/main">
  <p:tag name="AS_UNIQUEID" val="4047"/>
  <p:tag name="KSO_WM_BEAUTIFY_FLAG" val=""/>
</p:tagLst>
</file>

<file path=ppt/tags/tag323.xml><?xml version="1.0" encoding="utf-8"?>
<p:tagLst xmlns:p="http://schemas.openxmlformats.org/presentationml/2006/main">
  <p:tag name="AS_UNIQUEID" val="4048"/>
  <p:tag name="KSO_WM_BEAUTIFY_FLAG" val=""/>
</p:tagLst>
</file>

<file path=ppt/tags/tag324.xml><?xml version="1.0" encoding="utf-8"?>
<p:tagLst xmlns:p="http://schemas.openxmlformats.org/presentationml/2006/main">
  <p:tag name="AS_UNIQUEID" val="4049"/>
  <p:tag name="KSO_WM_BEAUTIFY_FLAG" val=""/>
</p:tagLst>
</file>

<file path=ppt/tags/tag325.xml><?xml version="1.0" encoding="utf-8"?>
<p:tagLst xmlns:p="http://schemas.openxmlformats.org/presentationml/2006/main">
  <p:tag name="AS_UNIQUEID" val="4050"/>
  <p:tag name="KSO_WM_BEAUTIFY_FLAG" val=""/>
</p:tagLst>
</file>

<file path=ppt/tags/tag326.xml><?xml version="1.0" encoding="utf-8"?>
<p:tagLst xmlns:p="http://schemas.openxmlformats.org/presentationml/2006/main">
  <p:tag name="AS_UNIQUEID" val="4051"/>
</p:tagLst>
</file>

<file path=ppt/tags/tag327.xml><?xml version="1.0" encoding="utf-8"?>
<p:tagLst xmlns:p="http://schemas.openxmlformats.org/presentationml/2006/main">
  <p:tag name="AS_UNIQUEID" val="4052"/>
  <p:tag name="KSO_WM_BEAUTIFY_FLAG" val=""/>
</p:tagLst>
</file>

<file path=ppt/tags/tag328.xml><?xml version="1.0" encoding="utf-8"?>
<p:tagLst xmlns:p="http://schemas.openxmlformats.org/presentationml/2006/main">
  <p:tag name="AS_UNIQUEID" val="4053"/>
  <p:tag name="KSO_WM_BEAUTIFY_FLAG" val=""/>
</p:tagLst>
</file>

<file path=ppt/tags/tag329.xml><?xml version="1.0" encoding="utf-8"?>
<p:tagLst xmlns:p="http://schemas.openxmlformats.org/presentationml/2006/main">
  <p:tag name="AS_UNIQUEID" val="4054"/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4055"/>
</p:tagLst>
</file>

<file path=ppt/tags/tag331.xml><?xml version="1.0" encoding="utf-8"?>
<p:tagLst xmlns:p="http://schemas.openxmlformats.org/presentationml/2006/main">
  <p:tag name="AS_UNIQUEID" val="4056"/>
  <p:tag name="KSO_WM_BEAUTIFY_FLAG" val=""/>
</p:tagLst>
</file>

<file path=ppt/tags/tag332.xml><?xml version="1.0" encoding="utf-8"?>
<p:tagLst xmlns:p="http://schemas.openxmlformats.org/presentationml/2006/main">
  <p:tag name="AS_UNIQUEID" val="4057"/>
  <p:tag name="KSO_WM_BEAUTIFY_FLAG" val=""/>
</p:tagLst>
</file>

<file path=ppt/tags/tag333.xml><?xml version="1.0" encoding="utf-8"?>
<p:tagLst xmlns:p="http://schemas.openxmlformats.org/presentationml/2006/main">
  <p:tag name="AS_UNIQUEID" val="4058"/>
  <p:tag name="KSO_WM_BEAUTIFY_FLAG" val=""/>
</p:tagLst>
</file>

<file path=ppt/tags/tag334.xml><?xml version="1.0" encoding="utf-8"?>
<p:tagLst xmlns:p="http://schemas.openxmlformats.org/presentationml/2006/main">
  <p:tag name="AS_UNIQUEID" val="4059"/>
</p:tagLst>
</file>

<file path=ppt/tags/tag335.xml><?xml version="1.0" encoding="utf-8"?>
<p:tagLst xmlns:p="http://schemas.openxmlformats.org/presentationml/2006/main">
  <p:tag name="AS_UNIQUEID" val="4060"/>
</p:tagLst>
</file>

<file path=ppt/tags/tag336.xml><?xml version="1.0" encoding="utf-8"?>
<p:tagLst xmlns:p="http://schemas.openxmlformats.org/presentationml/2006/main">
  <p:tag name="AS_UNIQUEID" val="4061"/>
</p:tagLst>
</file>

<file path=ppt/tags/tag337.xml><?xml version="1.0" encoding="utf-8"?>
<p:tagLst xmlns:p="http://schemas.openxmlformats.org/presentationml/2006/main">
  <p:tag name="AS_UNIQUEID" val="4062"/>
  <p:tag name="KSO_WM_BEAUTIFY_FLAG" val=""/>
</p:tagLst>
</file>

<file path=ppt/tags/tag338.xml><?xml version="1.0" encoding="utf-8"?>
<p:tagLst xmlns:p="http://schemas.openxmlformats.org/presentationml/2006/main">
  <p:tag name="AS_UNIQUEID" val="4063"/>
  <p:tag name="KSO_WM_BEAUTIFY_FLAG" val=""/>
</p:tagLst>
</file>

<file path=ppt/tags/tag339.xml><?xml version="1.0" encoding="utf-8"?>
<p:tagLst xmlns:p="http://schemas.openxmlformats.org/presentationml/2006/main">
  <p:tag name="AS_UNIQUEID" val="4064"/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4065"/>
  <p:tag name="KSO_WM_BEAUTIFY_FLAG" val=""/>
</p:tagLst>
</file>

<file path=ppt/tags/tag341.xml><?xml version="1.0" encoding="utf-8"?>
<p:tagLst xmlns:p="http://schemas.openxmlformats.org/presentationml/2006/main">
  <p:tag name="AS_UNIQUEID" val="4066"/>
  <p:tag name="KSO_WM_BEAUTIFY_FLAG" val=""/>
</p:tagLst>
</file>

<file path=ppt/tags/tag342.xml><?xml version="1.0" encoding="utf-8"?>
<p:tagLst xmlns:p="http://schemas.openxmlformats.org/presentationml/2006/main">
  <p:tag name="AS_UNIQUEID" val="4067"/>
</p:tagLst>
</file>

<file path=ppt/tags/tag343.xml><?xml version="1.0" encoding="utf-8"?>
<p:tagLst xmlns:p="http://schemas.openxmlformats.org/presentationml/2006/main">
  <p:tag name="AS_UNIQUEID" val="4068"/>
  <p:tag name="KSO_WM_BEAUTIFY_FLAG" val=""/>
</p:tagLst>
</file>

<file path=ppt/tags/tag344.xml><?xml version="1.0" encoding="utf-8"?>
<p:tagLst xmlns:p="http://schemas.openxmlformats.org/presentationml/2006/main">
  <p:tag name="AS_UNIQUEID" val="4069"/>
  <p:tag name="KSO_WM_BEAUTIFY_FLAG" val=""/>
</p:tagLst>
</file>

<file path=ppt/tags/tag345.xml><?xml version="1.0" encoding="utf-8"?>
<p:tagLst xmlns:p="http://schemas.openxmlformats.org/presentationml/2006/main">
  <p:tag name="AS_UNIQUEID" val="4070"/>
</p:tagLst>
</file>

<file path=ppt/tags/tag346.xml><?xml version="1.0" encoding="utf-8"?>
<p:tagLst xmlns:p="http://schemas.openxmlformats.org/presentationml/2006/main">
  <p:tag name="AS_UNIQUEID" val="4071"/>
</p:tagLst>
</file>

<file path=ppt/tags/tag347.xml><?xml version="1.0" encoding="utf-8"?>
<p:tagLst xmlns:p="http://schemas.openxmlformats.org/presentationml/2006/main">
  <p:tag name="AS_UNIQUEID" val="4072"/>
  <p:tag name="KSO_WM_BEAUTIFY_FLAG" val=""/>
</p:tagLst>
</file>

<file path=ppt/tags/tag348.xml><?xml version="1.0" encoding="utf-8"?>
<p:tagLst xmlns:p="http://schemas.openxmlformats.org/presentationml/2006/main">
  <p:tag name="AS_UNIQUEID" val="4073"/>
  <p:tag name="KSO_WM_BEAUTIFY_FLAG" val=""/>
</p:tagLst>
</file>

<file path=ppt/tags/tag349.xml><?xml version="1.0" encoding="utf-8"?>
<p:tagLst xmlns:p="http://schemas.openxmlformats.org/presentationml/2006/main">
  <p:tag name="AS_UNIQUEID" val="4074"/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4075"/>
  <p:tag name="KSO_WM_BEAUTIFY_FLAG" val=""/>
</p:tagLst>
</file>

<file path=ppt/tags/tag351.xml><?xml version="1.0" encoding="utf-8"?>
<p:tagLst xmlns:p="http://schemas.openxmlformats.org/presentationml/2006/main">
  <p:tag name="AS_UNIQUEID" val="4076"/>
  <p:tag name="KSO_WM_BEAUTIFY_FLAG" val=""/>
</p:tagLst>
</file>

<file path=ppt/tags/tag352.xml><?xml version="1.0" encoding="utf-8"?>
<p:tagLst xmlns:p="http://schemas.openxmlformats.org/presentationml/2006/main">
  <p:tag name="AS_UNIQUEID" val="4077"/>
</p:tagLst>
</file>

<file path=ppt/tags/tag353.xml><?xml version="1.0" encoding="utf-8"?>
<p:tagLst xmlns:p="http://schemas.openxmlformats.org/presentationml/2006/main">
  <p:tag name="AS_UNIQUEID" val="4078"/>
  <p:tag name="KSO_WM_BEAUTIFY_FLAG" val=""/>
</p:tagLst>
</file>

<file path=ppt/tags/tag354.xml><?xml version="1.0" encoding="utf-8"?>
<p:tagLst xmlns:p="http://schemas.openxmlformats.org/presentationml/2006/main">
  <p:tag name="AS_UNIQUEID" val="4079"/>
</p:tagLst>
</file>

<file path=ppt/tags/tag355.xml><?xml version="1.0" encoding="utf-8"?>
<p:tagLst xmlns:p="http://schemas.openxmlformats.org/presentationml/2006/main">
  <p:tag name="AS_UNIQUEID" val="4080"/>
  <p:tag name="KSO_WM_BEAUTIFY_FLAG" val=""/>
</p:tagLst>
</file>

<file path=ppt/tags/tag356.xml><?xml version="1.0" encoding="utf-8"?>
<p:tagLst xmlns:p="http://schemas.openxmlformats.org/presentationml/2006/main">
  <p:tag name="AS_UNIQUEID" val="4081"/>
  <p:tag name="KSO_WM_BEAUTIFY_FLAG" val=""/>
</p:tagLst>
</file>

<file path=ppt/tags/tag357.xml><?xml version="1.0" encoding="utf-8"?>
<p:tagLst xmlns:p="http://schemas.openxmlformats.org/presentationml/2006/main">
  <p:tag name="AS_UNIQUEID" val="4082"/>
  <p:tag name="KSO_WM_BEAUTIFY_FLAG" val=""/>
</p:tagLst>
</file>

<file path=ppt/tags/tag358.xml><?xml version="1.0" encoding="utf-8"?>
<p:tagLst xmlns:p="http://schemas.openxmlformats.org/presentationml/2006/main">
  <p:tag name="AS_UNIQUEID" val="4083"/>
</p:tagLst>
</file>

<file path=ppt/tags/tag359.xml><?xml version="1.0" encoding="utf-8"?>
<p:tagLst xmlns:p="http://schemas.openxmlformats.org/presentationml/2006/main">
  <p:tag name="AS_UNIQUEID" val="4084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4085"/>
  <p:tag name="KSO_WM_BEAUTIFY_FLAG" val=""/>
</p:tagLst>
</file>

<file path=ppt/tags/tag361.xml><?xml version="1.0" encoding="utf-8"?>
<p:tagLst xmlns:p="http://schemas.openxmlformats.org/presentationml/2006/main">
  <p:tag name="AS_UNIQUEID" val="4086"/>
  <p:tag name="KSO_WM_BEAUTIFY_FLAG" val=""/>
</p:tagLst>
</file>

<file path=ppt/tags/tag362.xml><?xml version="1.0" encoding="utf-8"?>
<p:tagLst xmlns:p="http://schemas.openxmlformats.org/presentationml/2006/main">
  <p:tag name="AS_UNIQUEID" val="4087"/>
  <p:tag name="KSO_WM_BEAUTIFY_FLAG" val=""/>
</p:tagLst>
</file>

<file path=ppt/tags/tag363.xml><?xml version="1.0" encoding="utf-8"?>
<p:tagLst xmlns:p="http://schemas.openxmlformats.org/presentationml/2006/main">
  <p:tag name="AS_UNIQUEID" val="4088"/>
</p:tagLst>
</file>

<file path=ppt/tags/tag364.xml><?xml version="1.0" encoding="utf-8"?>
<p:tagLst xmlns:p="http://schemas.openxmlformats.org/presentationml/2006/main">
  <p:tag name="AS_UNIQUEID" val="4089"/>
</p:tagLst>
</file>

<file path=ppt/tags/tag365.xml><?xml version="1.0" encoding="utf-8"?>
<p:tagLst xmlns:p="http://schemas.openxmlformats.org/presentationml/2006/main">
  <p:tag name="AS_UNIQUEID" val="4090"/>
  <p:tag name="KSO_WM_BEAUTIFY_FLAG" val=""/>
</p:tagLst>
</file>

<file path=ppt/tags/tag366.xml><?xml version="1.0" encoding="utf-8"?>
<p:tagLst xmlns:p="http://schemas.openxmlformats.org/presentationml/2006/main">
  <p:tag name="AS_UNIQUEID" val="4091"/>
  <p:tag name="KSO_WM_BEAUTIFY_FLAG" val=""/>
</p:tagLst>
</file>

<file path=ppt/tags/tag367.xml><?xml version="1.0" encoding="utf-8"?>
<p:tagLst xmlns:p="http://schemas.openxmlformats.org/presentationml/2006/main">
  <p:tag name="AS_UNIQUEID" val="4092"/>
  <p:tag name="KSO_WM_BEAUTIFY_FLAG" val=""/>
</p:tagLst>
</file>

<file path=ppt/tags/tag368.xml><?xml version="1.0" encoding="utf-8"?>
<p:tagLst xmlns:p="http://schemas.openxmlformats.org/presentationml/2006/main">
  <p:tag name="AS_UNIQUEID" val="4093"/>
  <p:tag name="KSO_WM_BEAUTIFY_FLAG" val=""/>
</p:tagLst>
</file>

<file path=ppt/tags/tag369.xml><?xml version="1.0" encoding="utf-8"?>
<p:tagLst xmlns:p="http://schemas.openxmlformats.org/presentationml/2006/main">
  <p:tag name="AS_UNIQUEID" val="4094"/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4095"/>
  <p:tag name="KSO_WM_BEAUTIFY_FLAG" val=""/>
</p:tagLst>
</file>

<file path=ppt/tags/tag371.xml><?xml version="1.0" encoding="utf-8"?>
<p:tagLst xmlns:p="http://schemas.openxmlformats.org/presentationml/2006/main">
  <p:tag name="AS_UNIQUEID" val="4096"/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TEMPLATE_CATEGORY" val="custom"/>
  <p:tag name="KSO_WM_TEMPLATE_INDEX" val="20205170"/>
</p:tagLst>
</file>

<file path=ppt/tags/tag374.xml><?xml version="1.0" encoding="utf-8"?>
<p:tagLst xmlns:p="http://schemas.openxmlformats.org/presentationml/2006/main">
  <p:tag name="AS_UNIQUEID" val="4017"/>
  <p:tag name="KSO_WM_BEAUTIFY_FLAG" val=""/>
</p:tagLst>
</file>

<file path=ppt/tags/tag375.xml><?xml version="1.0" encoding="utf-8"?>
<p:tagLst xmlns:p="http://schemas.openxmlformats.org/presentationml/2006/main">
  <p:tag name="AS_UNIQUEID" val="341"/>
  <p:tag name="KSO_WM_BEAUTIFY_FLAG" val=""/>
</p:tagLst>
</file>

<file path=ppt/tags/tag376.xml><?xml version="1.0" encoding="utf-8"?>
<p:tagLst xmlns:p="http://schemas.openxmlformats.org/presentationml/2006/main">
  <p:tag name="AS_UNIQUEID" val="347"/>
  <p:tag name="KSO_WM_BEAUTIFY_FLAG" val=""/>
</p:tagLst>
</file>

<file path=ppt/tags/tag377.xml><?xml version="1.0" encoding="utf-8"?>
<p:tagLst xmlns:p="http://schemas.openxmlformats.org/presentationml/2006/main">
  <p:tag name="AS_UNIQUEID" val="348"/>
</p:tagLst>
</file>

<file path=ppt/tags/tag378.xml><?xml version="1.0" encoding="utf-8"?>
<p:tagLst xmlns:p="http://schemas.openxmlformats.org/presentationml/2006/main">
  <p:tag name="AS_UNIQUEID" val="349"/>
  <p:tag name="KSO_WM_BEAUTIFY_FLAG" val=""/>
</p:tagLst>
</file>

<file path=ppt/tags/tag379.xml><?xml version="1.0" encoding="utf-8"?>
<p:tagLst xmlns:p="http://schemas.openxmlformats.org/presentationml/2006/main">
  <p:tag name="AS_UNIQUEID" val="350"/>
  <p:tag name="KSO_WM_BEAUTIFY_FLAG" val="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351"/>
  <p:tag name="KSO_WM_BEAUTIFY_FLAG" val=""/>
</p:tagLst>
</file>

<file path=ppt/tags/tag381.xml><?xml version="1.0" encoding="utf-8"?>
<p:tagLst xmlns:p="http://schemas.openxmlformats.org/presentationml/2006/main">
  <p:tag name="AS_UNIQUEID" val="352"/>
  <p:tag name="KSO_WM_BEAUTIFY_FLAG" val=""/>
</p:tagLst>
</file>

<file path=ppt/tags/tag382.xml><?xml version="1.0" encoding="utf-8"?>
<p:tagLst xmlns:p="http://schemas.openxmlformats.org/presentationml/2006/main">
  <p:tag name="AS_UNIQUEID" val="358"/>
  <p:tag name="KSO_WM_BEAUTIFY_FLAG" val=""/>
</p:tagLst>
</file>

<file path=ppt/tags/tag383.xml><?xml version="1.0" encoding="utf-8"?>
<p:tagLst xmlns:p="http://schemas.openxmlformats.org/presentationml/2006/main">
  <p:tag name="AS_UNIQUEID" val="368"/>
  <p:tag name="KSO_WM_BEAUTIFY_FLAG" val=""/>
</p:tagLst>
</file>

<file path=ppt/tags/tag384.xml><?xml version="1.0" encoding="utf-8"?>
<p:tagLst xmlns:p="http://schemas.openxmlformats.org/presentationml/2006/main">
  <p:tag name="AS_UNIQUEID" val="4101"/>
  <p:tag name="KSO_WM_BEAUTIFY_FLAG" val=""/>
</p:tagLst>
</file>

<file path=ppt/tags/tag385.xml><?xml version="1.0" encoding="utf-8"?>
<p:tagLst xmlns:p="http://schemas.openxmlformats.org/presentationml/2006/main">
  <p:tag name="AS_UNIQUEID" val="359"/>
</p:tagLst>
</file>

<file path=ppt/tags/tag386.xml><?xml version="1.0" encoding="utf-8"?>
<p:tagLst xmlns:p="http://schemas.openxmlformats.org/presentationml/2006/main">
  <p:tag name="AS_UNIQUEID" val="360"/>
  <p:tag name="KSO_WM_BEAUTIFY_FLAG" val=""/>
</p:tagLst>
</file>

<file path=ppt/tags/tag387.xml><?xml version="1.0" encoding="utf-8"?>
<p:tagLst xmlns:p="http://schemas.openxmlformats.org/presentationml/2006/main">
  <p:tag name="AS_UNIQUEID" val="361"/>
  <p:tag name="KSO_WM_BEAUTIFY_FLAG" val=""/>
</p:tagLst>
</file>

<file path=ppt/tags/tag388.xml><?xml version="1.0" encoding="utf-8"?>
<p:tagLst xmlns:p="http://schemas.openxmlformats.org/presentationml/2006/main">
  <p:tag name="AS_UNIQUEID" val="362"/>
  <p:tag name="KSO_WM_BEAUTIFY_FLAG" val=""/>
</p:tagLst>
</file>

<file path=ppt/tags/tag389.xml><?xml version="1.0" encoding="utf-8"?>
<p:tagLst xmlns:p="http://schemas.openxmlformats.org/presentationml/2006/main">
  <p:tag name="AS_UNIQUEID" val="36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364"/>
  <p:tag name="KSO_WM_BEAUTIFY_FLAG" val=""/>
</p:tagLst>
</file>

<file path=ppt/tags/tag391.xml><?xml version="1.0" encoding="utf-8"?>
<p:tagLst xmlns:p="http://schemas.openxmlformats.org/presentationml/2006/main">
  <p:tag name="AS_UNIQUEID" val="365"/>
</p:tagLst>
</file>

<file path=ppt/tags/tag392.xml><?xml version="1.0" encoding="utf-8"?>
<p:tagLst xmlns:p="http://schemas.openxmlformats.org/presentationml/2006/main">
  <p:tag name="AS_UNIQUEID" val="366"/>
  <p:tag name="KSO_WM_BEAUTIFY_FLAG" val=""/>
</p:tagLst>
</file>

<file path=ppt/tags/tag393.xml><?xml version="1.0" encoding="utf-8"?>
<p:tagLst xmlns:p="http://schemas.openxmlformats.org/presentationml/2006/main">
  <p:tag name="AS_UNIQUEID" val="367"/>
  <p:tag name="KSO_WM_BEAUTIFY_FLAG" val=""/>
</p:tagLst>
</file>

<file path=ppt/tags/tag394.xml><?xml version="1.0" encoding="utf-8"?>
<p:tagLst xmlns:p="http://schemas.openxmlformats.org/presentationml/2006/main">
  <p:tag name="AS_UNIQUEID" val="2083"/>
</p:tagLst>
</file>

<file path=ppt/tags/tag395.xml><?xml version="1.0" encoding="utf-8"?>
<p:tagLst xmlns:p="http://schemas.openxmlformats.org/presentationml/2006/main">
  <p:tag name="AS_UNIQUEID" val="342"/>
</p:tagLst>
</file>

<file path=ppt/tags/tag396.xml><?xml version="1.0" encoding="utf-8"?>
<p:tagLst xmlns:p="http://schemas.openxmlformats.org/presentationml/2006/main">
  <p:tag name="AS_UNIQUEID" val="343"/>
  <p:tag name="KSO_WM_BEAUTIFY_FLAG" val=""/>
</p:tagLst>
</file>

<file path=ppt/tags/tag397.xml><?xml version="1.0" encoding="utf-8"?>
<p:tagLst xmlns:p="http://schemas.openxmlformats.org/presentationml/2006/main">
  <p:tag name="AS_UNIQUEID" val="344"/>
</p:tagLst>
</file>

<file path=ppt/tags/tag398.xml><?xml version="1.0" encoding="utf-8"?>
<p:tagLst xmlns:p="http://schemas.openxmlformats.org/presentationml/2006/main">
  <p:tag name="AS_UNIQUEID" val="345"/>
  <p:tag name="KSO_WM_BEAUTIFY_FLAG" val=""/>
</p:tagLst>
</file>

<file path=ppt/tags/tag399.xml><?xml version="1.0" encoding="utf-8"?>
<p:tagLst xmlns:p="http://schemas.openxmlformats.org/presentationml/2006/main">
  <p:tag name="AS_UNIQUEID" val="346"/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1969"/>
  <p:tag name="KSO_WM_BEAUTIFY_FLAG" val=""/>
</p:tagLst>
</file>

<file path=ppt/tags/tag401.xml><?xml version="1.0" encoding="utf-8"?>
<p:tagLst xmlns:p="http://schemas.openxmlformats.org/presentationml/2006/main">
  <p:tag name="AS_UNIQUEID" val="2084"/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TEMPLATE_CATEGORY" val="custom"/>
  <p:tag name="KSO_WM_TEMPLATE_INDEX" val="20205170"/>
</p:tagLst>
</file>

<file path=ppt/tags/tag404.xml><?xml version="1.0" encoding="utf-8"?>
<p:tagLst xmlns:p="http://schemas.openxmlformats.org/presentationml/2006/main">
  <p:tag name="AS_UNIQUEID" val="4017"/>
  <p:tag name="KSO_WM_BEAUTIFY_FLAG" val=""/>
</p:tagLst>
</file>

<file path=ppt/tags/tag405.xml><?xml version="1.0" encoding="utf-8"?>
<p:tagLst xmlns:p="http://schemas.openxmlformats.org/presentationml/2006/main">
  <p:tag name="AS_UNIQUEID" val="4124"/>
  <p:tag name="KSO_WM_BEAUTIFY_FLAG" val=""/>
</p:tagLst>
</file>

<file path=ppt/tags/tag406.xml><?xml version="1.0" encoding="utf-8"?>
<p:tagLst xmlns:p="http://schemas.openxmlformats.org/presentationml/2006/main">
  <p:tag name="AS_UNIQUEID" val="4125"/>
  <p:tag name="KSO_WM_BEAUTIFY_FLAG" val=""/>
</p:tagLst>
</file>

<file path=ppt/tags/tag407.xml><?xml version="1.0" encoding="utf-8"?>
<p:tagLst xmlns:p="http://schemas.openxmlformats.org/presentationml/2006/main">
  <p:tag name="AS_UNIQUEID" val="4126"/>
</p:tagLst>
</file>

<file path=ppt/tags/tag408.xml><?xml version="1.0" encoding="utf-8"?>
<p:tagLst xmlns:p="http://schemas.openxmlformats.org/presentationml/2006/main">
  <p:tag name="AS_UNIQUEID" val="4127"/>
  <p:tag name="KSO_WM_BEAUTIFY_FLAG" val=""/>
</p:tagLst>
</file>

<file path=ppt/tags/tag409.xml><?xml version="1.0" encoding="utf-8"?>
<p:tagLst xmlns:p="http://schemas.openxmlformats.org/presentationml/2006/main">
  <p:tag name="AS_UNIQUEID" val="4128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4129"/>
  <p:tag name="KSO_WM_BEAUTIFY_FLAG" val=""/>
</p:tagLst>
</file>

<file path=ppt/tags/tag411.xml><?xml version="1.0" encoding="utf-8"?>
<p:tagLst xmlns:p="http://schemas.openxmlformats.org/presentationml/2006/main">
  <p:tag name="AS_UNIQUEID" val="4130"/>
</p:tagLst>
</file>

<file path=ppt/tags/tag412.xml><?xml version="1.0" encoding="utf-8"?>
<p:tagLst xmlns:p="http://schemas.openxmlformats.org/presentationml/2006/main">
  <p:tag name="AS_UNIQUEID" val="4131"/>
  <p:tag name="KSO_WM_BEAUTIFY_FLAG" val=""/>
</p:tagLst>
</file>

<file path=ppt/tags/tag413.xml><?xml version="1.0" encoding="utf-8"?>
<p:tagLst xmlns:p="http://schemas.openxmlformats.org/presentationml/2006/main">
  <p:tag name="AS_UNIQUEID" val="4132"/>
  <p:tag name="KSO_WM_BEAUTIFY_FLAG" val=""/>
</p:tagLst>
</file>

<file path=ppt/tags/tag414.xml><?xml version="1.0" encoding="utf-8"?>
<p:tagLst xmlns:p="http://schemas.openxmlformats.org/presentationml/2006/main">
  <p:tag name="AS_UNIQUEID" val="4133"/>
  <p:tag name="KSO_WM_BEAUTIFY_FLAG" val=""/>
</p:tagLst>
</file>

<file path=ppt/tags/tag415.xml><?xml version="1.0" encoding="utf-8"?>
<p:tagLst xmlns:p="http://schemas.openxmlformats.org/presentationml/2006/main">
  <p:tag name="AS_UNIQUEID" val="4134"/>
  <p:tag name="KSO_WM_BEAUTIFY_FLAG" val=""/>
</p:tagLst>
</file>

<file path=ppt/tags/tag416.xml><?xml version="1.0" encoding="utf-8"?>
<p:tagLst xmlns:p="http://schemas.openxmlformats.org/presentationml/2006/main">
  <p:tag name="AS_UNIQUEID" val="4135"/>
  <p:tag name="KSO_WM_BEAUTIFY_FLAG" val=""/>
</p:tagLst>
</file>

<file path=ppt/tags/tag417.xml><?xml version="1.0" encoding="utf-8"?>
<p:tagLst xmlns:p="http://schemas.openxmlformats.org/presentationml/2006/main">
  <p:tag name="AS_UNIQUEID" val="4136"/>
  <p:tag name="KSO_WM_BEAUTIFY_FLAG" val=""/>
</p:tagLst>
</file>

<file path=ppt/tags/tag418.xml><?xml version="1.0" encoding="utf-8"?>
<p:tagLst xmlns:p="http://schemas.openxmlformats.org/presentationml/2006/main">
  <p:tag name="AS_UNIQUEID" val="4160"/>
  <p:tag name="KSO_WM_BEAUTIFY_FLAG" val=""/>
</p:tagLst>
</file>

<file path=ppt/tags/tag419.xml><?xml version="1.0" encoding="utf-8"?>
<p:tagLst xmlns:p="http://schemas.openxmlformats.org/presentationml/2006/main">
  <p:tag name="AS_UNIQUEID" val="1439"/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4161"/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TEMPLATE_CATEGORY" val="custom"/>
  <p:tag name="KSO_WM_TEMPLATE_INDEX" val="20205170"/>
</p:tagLst>
</file>

<file path=ppt/tags/tag423.xml><?xml version="1.0" encoding="utf-8"?>
<p:tagLst xmlns:p="http://schemas.openxmlformats.org/presentationml/2006/main">
  <p:tag name="AS_UNIQUEID" val="4017"/>
  <p:tag name="KSO_WM_BEAUTIFY_FLAG" val=""/>
</p:tagLst>
</file>

<file path=ppt/tags/tag424.xml><?xml version="1.0" encoding="utf-8"?>
<p:tagLst xmlns:p="http://schemas.openxmlformats.org/presentationml/2006/main">
  <p:tag name="AS_UNIQUEID" val="482"/>
  <p:tag name="KSO_WM_BEAUTIFY_FLAG" val=""/>
</p:tagLst>
</file>

<file path=ppt/tags/tag425.xml><?xml version="1.0" encoding="utf-8"?>
<p:tagLst xmlns:p="http://schemas.openxmlformats.org/presentationml/2006/main">
  <p:tag name="AS_UNIQUEID" val="483"/>
  <p:tag name="KSO_WM_BEAUTIFY_FLAG" val=""/>
</p:tagLst>
</file>

<file path=ppt/tags/tag426.xml><?xml version="1.0" encoding="utf-8"?>
<p:tagLst xmlns:p="http://schemas.openxmlformats.org/presentationml/2006/main">
  <p:tag name="AS_UNIQUEID" val="546"/>
  <p:tag name="KSO_WM_BEAUTIFY_FLAG" val=""/>
</p:tagLst>
</file>

<file path=ppt/tags/tag427.xml><?xml version="1.0" encoding="utf-8"?>
<p:tagLst xmlns:p="http://schemas.openxmlformats.org/presentationml/2006/main">
  <p:tag name="AS_UNIQUEID" val="4631"/>
</p:tagLst>
</file>

<file path=ppt/tags/tag428.xml><?xml version="1.0" encoding="utf-8"?>
<p:tagLst xmlns:p="http://schemas.openxmlformats.org/presentationml/2006/main">
  <p:tag name="AS_UNIQUEID" val="4632"/>
</p:tagLst>
</file>

<file path=ppt/tags/tag429.xml><?xml version="1.0" encoding="utf-8"?>
<p:tagLst xmlns:p="http://schemas.openxmlformats.org/presentationml/2006/main">
  <p:tag name="AS_UNIQUEID" val="547"/>
  <p:tag name="KSO_WM_BEAUTIFY_FLAG" val="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TEMPLATE_CATEGORY" val="custom"/>
  <p:tag name="KSO_WM_TEMPLATE_INDEX" val="20205170"/>
</p:tagLst>
</file>

<file path=ppt/tags/tag432.xml><?xml version="1.0" encoding="utf-8"?>
<p:tagLst xmlns:p="http://schemas.openxmlformats.org/presentationml/2006/main">
  <p:tag name="AS_UNIQUEID" val="596"/>
</p:tagLst>
</file>

<file path=ppt/tags/tag433.xml><?xml version="1.0" encoding="utf-8"?>
<p:tagLst xmlns:p="http://schemas.openxmlformats.org/presentationml/2006/main">
  <p:tag name="AS_UNIQUEID" val="598"/>
</p:tagLst>
</file>

<file path=ppt/tags/tag434.xml><?xml version="1.0" encoding="utf-8"?>
<p:tagLst xmlns:p="http://schemas.openxmlformats.org/presentationml/2006/main">
  <p:tag name="AS_UNIQUEID" val="599"/>
</p:tagLst>
</file>

<file path=ppt/tags/tag435.xml><?xml version="1.0" encoding="utf-8"?>
<p:tagLst xmlns:p="http://schemas.openxmlformats.org/presentationml/2006/main">
  <p:tag name="AS_UNIQUEID" val="600"/>
</p:tagLst>
</file>

<file path=ppt/tags/tag436.xml><?xml version="1.0" encoding="utf-8"?>
<p:tagLst xmlns:p="http://schemas.openxmlformats.org/presentationml/2006/main">
  <p:tag name="AS_UNIQUEID" val="601"/>
</p:tagLst>
</file>

<file path=ppt/tags/tag437.xml><?xml version="1.0" encoding="utf-8"?>
<p:tagLst xmlns:p="http://schemas.openxmlformats.org/presentationml/2006/main">
  <p:tag name="AS_UNIQUEID" val="602"/>
</p:tagLst>
</file>

<file path=ppt/tags/tag438.xml><?xml version="1.0" encoding="utf-8"?>
<p:tagLst xmlns:p="http://schemas.openxmlformats.org/presentationml/2006/main">
  <p:tag name="AS_UNIQUEID" val="603"/>
</p:tagLst>
</file>

<file path=ppt/tags/tag439.xml><?xml version="1.0" encoding="utf-8"?>
<p:tagLst xmlns:p="http://schemas.openxmlformats.org/presentationml/2006/main">
  <p:tag name="AS_UNIQUEID" val="604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605"/>
</p:tagLst>
</file>

<file path=ppt/tags/tag441.xml><?xml version="1.0" encoding="utf-8"?>
<p:tagLst xmlns:p="http://schemas.openxmlformats.org/presentationml/2006/main">
  <p:tag name="AS_UNIQUEID" val="606"/>
</p:tagLst>
</file>

<file path=ppt/tags/tag442.xml><?xml version="1.0" encoding="utf-8"?>
<p:tagLst xmlns:p="http://schemas.openxmlformats.org/presentationml/2006/main">
  <p:tag name="AS_UNIQUEID" val="607"/>
</p:tagLst>
</file>

<file path=ppt/tags/tag443.xml><?xml version="1.0" encoding="utf-8"?>
<p:tagLst xmlns:p="http://schemas.openxmlformats.org/presentationml/2006/main">
  <p:tag name="AS_UNIQUEID" val="608"/>
</p:tagLst>
</file>

<file path=ppt/tags/tag444.xml><?xml version="1.0" encoding="utf-8"?>
<p:tagLst xmlns:p="http://schemas.openxmlformats.org/presentationml/2006/main">
  <p:tag name="AS_UNIQUEID" val="609"/>
</p:tagLst>
</file>

<file path=ppt/tags/tag445.xml><?xml version="1.0" encoding="utf-8"?>
<p:tagLst xmlns:p="http://schemas.openxmlformats.org/presentationml/2006/main">
  <p:tag name="AS_UNIQUEID" val="610"/>
</p:tagLst>
</file>

<file path=ppt/tags/tag446.xml><?xml version="1.0" encoding="utf-8"?>
<p:tagLst xmlns:p="http://schemas.openxmlformats.org/presentationml/2006/main">
  <p:tag name="AS_UNIQUEID" val="611"/>
</p:tagLst>
</file>

<file path=ppt/tags/tag447.xml><?xml version="1.0" encoding="utf-8"?>
<p:tagLst xmlns:p="http://schemas.openxmlformats.org/presentationml/2006/main">
  <p:tag name="AS_UNIQUEID" val="612"/>
</p:tagLst>
</file>

<file path=ppt/tags/tag448.xml><?xml version="1.0" encoding="utf-8"?>
<p:tagLst xmlns:p="http://schemas.openxmlformats.org/presentationml/2006/main">
  <p:tag name="AS_UNIQUEID" val="613"/>
</p:tagLst>
</file>

<file path=ppt/tags/tag449.xml><?xml version="1.0" encoding="utf-8"?>
<p:tagLst xmlns:p="http://schemas.openxmlformats.org/presentationml/2006/main">
  <p:tag name="AS_UNIQUEID" val="614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615"/>
</p:tagLst>
</file>

<file path=ppt/tags/tag451.xml><?xml version="1.0" encoding="utf-8"?>
<p:tagLst xmlns:p="http://schemas.openxmlformats.org/presentationml/2006/main">
  <p:tag name="AS_UNIQUEID" val="616"/>
</p:tagLst>
</file>

<file path=ppt/tags/tag452.xml><?xml version="1.0" encoding="utf-8"?>
<p:tagLst xmlns:p="http://schemas.openxmlformats.org/presentationml/2006/main">
  <p:tag name="AS_UNIQUEID" val="617"/>
</p:tagLst>
</file>

<file path=ppt/tags/tag453.xml><?xml version="1.0" encoding="utf-8"?>
<p:tagLst xmlns:p="http://schemas.openxmlformats.org/presentationml/2006/main">
  <p:tag name="AS_UNIQUEID" val="618"/>
</p:tagLst>
</file>

<file path=ppt/tags/tag454.xml><?xml version="1.0" encoding="utf-8"?>
<p:tagLst xmlns:p="http://schemas.openxmlformats.org/presentationml/2006/main">
  <p:tag name="AS_UNIQUEID" val="619"/>
</p:tagLst>
</file>

<file path=ppt/tags/tag455.xml><?xml version="1.0" encoding="utf-8"?>
<p:tagLst xmlns:p="http://schemas.openxmlformats.org/presentationml/2006/main">
  <p:tag name="AS_UNIQUEID" val="620"/>
</p:tagLst>
</file>

<file path=ppt/tags/tag456.xml><?xml version="1.0" encoding="utf-8"?>
<p:tagLst xmlns:p="http://schemas.openxmlformats.org/presentationml/2006/main">
  <p:tag name="AS_UNIQUEID" val="621"/>
</p:tagLst>
</file>

<file path=ppt/tags/tag457.xml><?xml version="1.0" encoding="utf-8"?>
<p:tagLst xmlns:p="http://schemas.openxmlformats.org/presentationml/2006/main">
  <p:tag name="AS_UNIQUEID" val="622"/>
</p:tagLst>
</file>

<file path=ppt/tags/tag458.xml><?xml version="1.0" encoding="utf-8"?>
<p:tagLst xmlns:p="http://schemas.openxmlformats.org/presentationml/2006/main">
  <p:tag name="AS_UNIQUEID" val="623"/>
</p:tagLst>
</file>

<file path=ppt/tags/tag459.xml><?xml version="1.0" encoding="utf-8"?>
<p:tagLst xmlns:p="http://schemas.openxmlformats.org/presentationml/2006/main">
  <p:tag name="AS_UNIQUEID" val="624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625"/>
</p:tagLst>
</file>

<file path=ppt/tags/tag461.xml><?xml version="1.0" encoding="utf-8"?>
<p:tagLst xmlns:p="http://schemas.openxmlformats.org/presentationml/2006/main">
  <p:tag name="AS_UNIQUEID" val="626"/>
</p:tagLst>
</file>

<file path=ppt/tags/tag462.xml><?xml version="1.0" encoding="utf-8"?>
<p:tagLst xmlns:p="http://schemas.openxmlformats.org/presentationml/2006/main">
  <p:tag name="AS_UNIQUEID" val="627"/>
</p:tagLst>
</file>

<file path=ppt/tags/tag463.xml><?xml version="1.0" encoding="utf-8"?>
<p:tagLst xmlns:p="http://schemas.openxmlformats.org/presentationml/2006/main">
  <p:tag name="AS_UNIQUEID" val="628"/>
</p:tagLst>
</file>

<file path=ppt/tags/tag464.xml><?xml version="1.0" encoding="utf-8"?>
<p:tagLst xmlns:p="http://schemas.openxmlformats.org/presentationml/2006/main">
  <p:tag name="AS_UNIQUEID" val="629"/>
</p:tagLst>
</file>

<file path=ppt/tags/tag465.xml><?xml version="1.0" encoding="utf-8"?>
<p:tagLst xmlns:p="http://schemas.openxmlformats.org/presentationml/2006/main">
  <p:tag name="AS_UNIQUEID" val="630"/>
</p:tagLst>
</file>

<file path=ppt/tags/tag466.xml><?xml version="1.0" encoding="utf-8"?>
<p:tagLst xmlns:p="http://schemas.openxmlformats.org/presentationml/2006/main">
  <p:tag name="AS_UNIQUEID" val="631"/>
</p:tagLst>
</file>

<file path=ppt/tags/tag467.xml><?xml version="1.0" encoding="utf-8"?>
<p:tagLst xmlns:p="http://schemas.openxmlformats.org/presentationml/2006/main">
  <p:tag name="AS_UNIQUEID" val="632"/>
</p:tagLst>
</file>

<file path=ppt/tags/tag468.xml><?xml version="1.0" encoding="utf-8"?>
<p:tagLst xmlns:p="http://schemas.openxmlformats.org/presentationml/2006/main">
  <p:tag name="AS_UNIQUEID" val="633"/>
</p:tagLst>
</file>

<file path=ppt/tags/tag469.xml><?xml version="1.0" encoding="utf-8"?>
<p:tagLst xmlns:p="http://schemas.openxmlformats.org/presentationml/2006/main">
  <p:tag name="AS_UNIQUEID" val="634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635"/>
</p:tagLst>
</file>

<file path=ppt/tags/tag471.xml><?xml version="1.0" encoding="utf-8"?>
<p:tagLst xmlns:p="http://schemas.openxmlformats.org/presentationml/2006/main">
  <p:tag name="AS_UNIQUEID" val="636"/>
</p:tagLst>
</file>

<file path=ppt/tags/tag472.xml><?xml version="1.0" encoding="utf-8"?>
<p:tagLst xmlns:p="http://schemas.openxmlformats.org/presentationml/2006/main">
  <p:tag name="AS_UNIQUEID" val="637"/>
</p:tagLst>
</file>

<file path=ppt/tags/tag473.xml><?xml version="1.0" encoding="utf-8"?>
<p:tagLst xmlns:p="http://schemas.openxmlformats.org/presentationml/2006/main">
  <p:tag name="AS_UNIQUEID" val="638"/>
</p:tagLst>
</file>

<file path=ppt/tags/tag474.xml><?xml version="1.0" encoding="utf-8"?>
<p:tagLst xmlns:p="http://schemas.openxmlformats.org/presentationml/2006/main">
  <p:tag name="AS_UNIQUEID" val="639"/>
</p:tagLst>
</file>

<file path=ppt/tags/tag475.xml><?xml version="1.0" encoding="utf-8"?>
<p:tagLst xmlns:p="http://schemas.openxmlformats.org/presentationml/2006/main">
  <p:tag name="AS_UNIQUEID" val="640"/>
</p:tagLst>
</file>

<file path=ppt/tags/tag476.xml><?xml version="1.0" encoding="utf-8"?>
<p:tagLst xmlns:p="http://schemas.openxmlformats.org/presentationml/2006/main">
  <p:tag name="AS_UNIQUEID" val="641"/>
</p:tagLst>
</file>

<file path=ppt/tags/tag477.xml><?xml version="1.0" encoding="utf-8"?>
<p:tagLst xmlns:p="http://schemas.openxmlformats.org/presentationml/2006/main">
  <p:tag name="AS_UNIQUEID" val="642"/>
</p:tagLst>
</file>

<file path=ppt/tags/tag478.xml><?xml version="1.0" encoding="utf-8"?>
<p:tagLst xmlns:p="http://schemas.openxmlformats.org/presentationml/2006/main">
  <p:tag name="AS_UNIQUEID" val="643"/>
</p:tagLst>
</file>

<file path=ppt/tags/tag479.xml><?xml version="1.0" encoding="utf-8"?>
<p:tagLst xmlns:p="http://schemas.openxmlformats.org/presentationml/2006/main">
  <p:tag name="AS_UNIQUEID" val="644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645"/>
</p:tagLst>
</file>

<file path=ppt/tags/tag481.xml><?xml version="1.0" encoding="utf-8"?>
<p:tagLst xmlns:p="http://schemas.openxmlformats.org/presentationml/2006/main">
  <p:tag name="AS_UNIQUEID" val="646"/>
</p:tagLst>
</file>

<file path=ppt/tags/tag482.xml><?xml version="1.0" encoding="utf-8"?>
<p:tagLst xmlns:p="http://schemas.openxmlformats.org/presentationml/2006/main">
  <p:tag name="AS_UNIQUEID" val="647"/>
</p:tagLst>
</file>

<file path=ppt/tags/tag483.xml><?xml version="1.0" encoding="utf-8"?>
<p:tagLst xmlns:p="http://schemas.openxmlformats.org/presentationml/2006/main">
  <p:tag name="AS_UNIQUEID" val="648"/>
</p:tagLst>
</file>

<file path=ppt/tags/tag484.xml><?xml version="1.0" encoding="utf-8"?>
<p:tagLst xmlns:p="http://schemas.openxmlformats.org/presentationml/2006/main">
  <p:tag name="AS_UNIQUEID" val="649"/>
</p:tagLst>
</file>

<file path=ppt/tags/tag485.xml><?xml version="1.0" encoding="utf-8"?>
<p:tagLst xmlns:p="http://schemas.openxmlformats.org/presentationml/2006/main">
  <p:tag name="AS_UNIQUEID" val="650"/>
</p:tagLst>
</file>

<file path=ppt/tags/tag486.xml><?xml version="1.0" encoding="utf-8"?>
<p:tagLst xmlns:p="http://schemas.openxmlformats.org/presentationml/2006/main">
  <p:tag name="AS_UNIQUEID" val="651"/>
</p:tagLst>
</file>

<file path=ppt/tags/tag487.xml><?xml version="1.0" encoding="utf-8"?>
<p:tagLst xmlns:p="http://schemas.openxmlformats.org/presentationml/2006/main">
  <p:tag name="AS_UNIQUEID" val="652"/>
</p:tagLst>
</file>

<file path=ppt/tags/tag488.xml><?xml version="1.0" encoding="utf-8"?>
<p:tagLst xmlns:p="http://schemas.openxmlformats.org/presentationml/2006/main">
  <p:tag name="AS_UNIQUEID" val="653"/>
</p:tagLst>
</file>

<file path=ppt/tags/tag489.xml><?xml version="1.0" encoding="utf-8"?>
<p:tagLst xmlns:p="http://schemas.openxmlformats.org/presentationml/2006/main">
  <p:tag name="AS_UNIQUEID" val="654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655"/>
</p:tagLst>
</file>

<file path=ppt/tags/tag491.xml><?xml version="1.0" encoding="utf-8"?>
<p:tagLst xmlns:p="http://schemas.openxmlformats.org/presentationml/2006/main">
  <p:tag name="AS_UNIQUEID" val="656"/>
</p:tagLst>
</file>

<file path=ppt/tags/tag492.xml><?xml version="1.0" encoding="utf-8"?>
<p:tagLst xmlns:p="http://schemas.openxmlformats.org/presentationml/2006/main">
  <p:tag name="AS_UNIQUEID" val="657"/>
</p:tagLst>
</file>

<file path=ppt/tags/tag493.xml><?xml version="1.0" encoding="utf-8"?>
<p:tagLst xmlns:p="http://schemas.openxmlformats.org/presentationml/2006/main">
  <p:tag name="AS_UNIQUEID" val="658"/>
</p:tagLst>
</file>

<file path=ppt/tags/tag494.xml><?xml version="1.0" encoding="utf-8"?>
<p:tagLst xmlns:p="http://schemas.openxmlformats.org/presentationml/2006/main">
  <p:tag name="AS_UNIQUEID" val="1765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AS_UNIQUEID" val="4902"/>
</p:tagLst>
</file>

<file path=ppt/tags/tag497.xml><?xml version="1.0" encoding="utf-8"?>
<p:tagLst xmlns:p="http://schemas.openxmlformats.org/presentationml/2006/main">
  <p:tag name="AS_UNIQUEID" val="756"/>
</p:tagLst>
</file>

<file path=ppt/tags/tag498.xml><?xml version="1.0" encoding="utf-8"?>
<p:tagLst xmlns:p="http://schemas.openxmlformats.org/presentationml/2006/main">
  <p:tag name="AS_UNIQUEID" val="790"/>
</p:tagLst>
</file>

<file path=ppt/tags/tag499.xml><?xml version="1.0" encoding="utf-8"?>
<p:tagLst xmlns:p="http://schemas.openxmlformats.org/presentationml/2006/main">
  <p:tag name="AS_UNIQUEID" val="72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725"/>
</p:tagLst>
</file>

<file path=ppt/tags/tag501.xml><?xml version="1.0" encoding="utf-8"?>
<p:tagLst xmlns:p="http://schemas.openxmlformats.org/presentationml/2006/main">
  <p:tag name="AS_UNIQUEID" val="726"/>
</p:tagLst>
</file>

<file path=ppt/tags/tag502.xml><?xml version="1.0" encoding="utf-8"?>
<p:tagLst xmlns:p="http://schemas.openxmlformats.org/presentationml/2006/main">
  <p:tag name="AS_UNIQUEID" val="727"/>
</p:tagLst>
</file>

<file path=ppt/tags/tag503.xml><?xml version="1.0" encoding="utf-8"?>
<p:tagLst xmlns:p="http://schemas.openxmlformats.org/presentationml/2006/main">
  <p:tag name="AS_UNIQUEID" val="728"/>
</p:tagLst>
</file>

<file path=ppt/tags/tag504.xml><?xml version="1.0" encoding="utf-8"?>
<p:tagLst xmlns:p="http://schemas.openxmlformats.org/presentationml/2006/main">
  <p:tag name="AS_UNIQUEID" val="729"/>
</p:tagLst>
</file>

<file path=ppt/tags/tag505.xml><?xml version="1.0" encoding="utf-8"?>
<p:tagLst xmlns:p="http://schemas.openxmlformats.org/presentationml/2006/main">
  <p:tag name="AS_UNIQUEID" val="730"/>
</p:tagLst>
</file>

<file path=ppt/tags/tag506.xml><?xml version="1.0" encoding="utf-8"?>
<p:tagLst xmlns:p="http://schemas.openxmlformats.org/presentationml/2006/main">
  <p:tag name="AS_UNIQUEID" val="731"/>
</p:tagLst>
</file>

<file path=ppt/tags/tag507.xml><?xml version="1.0" encoding="utf-8"?>
<p:tagLst xmlns:p="http://schemas.openxmlformats.org/presentationml/2006/main">
  <p:tag name="AS_UNIQUEID" val="732"/>
</p:tagLst>
</file>

<file path=ppt/tags/tag508.xml><?xml version="1.0" encoding="utf-8"?>
<p:tagLst xmlns:p="http://schemas.openxmlformats.org/presentationml/2006/main">
  <p:tag name="AS_UNIQUEID" val="733"/>
</p:tagLst>
</file>

<file path=ppt/tags/tag509.xml><?xml version="1.0" encoding="utf-8"?>
<p:tagLst xmlns:p="http://schemas.openxmlformats.org/presentationml/2006/main">
  <p:tag name="AS_UNIQUEID" val="734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735"/>
</p:tagLst>
</file>

<file path=ppt/tags/tag511.xml><?xml version="1.0" encoding="utf-8"?>
<p:tagLst xmlns:p="http://schemas.openxmlformats.org/presentationml/2006/main">
  <p:tag name="AS_UNIQUEID" val="736"/>
</p:tagLst>
</file>

<file path=ppt/tags/tag512.xml><?xml version="1.0" encoding="utf-8"?>
<p:tagLst xmlns:p="http://schemas.openxmlformats.org/presentationml/2006/main">
  <p:tag name="AS_UNIQUEID" val="737"/>
</p:tagLst>
</file>

<file path=ppt/tags/tag513.xml><?xml version="1.0" encoding="utf-8"?>
<p:tagLst xmlns:p="http://schemas.openxmlformats.org/presentationml/2006/main">
  <p:tag name="AS_UNIQUEID" val="738"/>
</p:tagLst>
</file>

<file path=ppt/tags/tag514.xml><?xml version="1.0" encoding="utf-8"?>
<p:tagLst xmlns:p="http://schemas.openxmlformats.org/presentationml/2006/main">
  <p:tag name="AS_UNIQUEID" val="739"/>
</p:tagLst>
</file>

<file path=ppt/tags/tag515.xml><?xml version="1.0" encoding="utf-8"?>
<p:tagLst xmlns:p="http://schemas.openxmlformats.org/presentationml/2006/main">
  <p:tag name="AS_UNIQUEID" val="740"/>
</p:tagLst>
</file>

<file path=ppt/tags/tag516.xml><?xml version="1.0" encoding="utf-8"?>
<p:tagLst xmlns:p="http://schemas.openxmlformats.org/presentationml/2006/main">
  <p:tag name="AS_UNIQUEID" val="741"/>
</p:tagLst>
</file>

<file path=ppt/tags/tag517.xml><?xml version="1.0" encoding="utf-8"?>
<p:tagLst xmlns:p="http://schemas.openxmlformats.org/presentationml/2006/main">
  <p:tag name="AS_UNIQUEID" val="742"/>
</p:tagLst>
</file>

<file path=ppt/tags/tag518.xml><?xml version="1.0" encoding="utf-8"?>
<p:tagLst xmlns:p="http://schemas.openxmlformats.org/presentationml/2006/main">
  <p:tag name="AS_UNIQUEID" val="743"/>
</p:tagLst>
</file>

<file path=ppt/tags/tag519.xml><?xml version="1.0" encoding="utf-8"?>
<p:tagLst xmlns:p="http://schemas.openxmlformats.org/presentationml/2006/main">
  <p:tag name="AS_UNIQUEID" val="744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745"/>
</p:tagLst>
</file>

<file path=ppt/tags/tag521.xml><?xml version="1.0" encoding="utf-8"?>
<p:tagLst xmlns:p="http://schemas.openxmlformats.org/presentationml/2006/main">
  <p:tag name="AS_UNIQUEID" val="746"/>
</p:tagLst>
</file>

<file path=ppt/tags/tag522.xml><?xml version="1.0" encoding="utf-8"?>
<p:tagLst xmlns:p="http://schemas.openxmlformats.org/presentationml/2006/main">
  <p:tag name="AS_UNIQUEID" val="747"/>
</p:tagLst>
</file>

<file path=ppt/tags/tag523.xml><?xml version="1.0" encoding="utf-8"?>
<p:tagLst xmlns:p="http://schemas.openxmlformats.org/presentationml/2006/main">
  <p:tag name="AS_UNIQUEID" val="748"/>
</p:tagLst>
</file>

<file path=ppt/tags/tag524.xml><?xml version="1.0" encoding="utf-8"?>
<p:tagLst xmlns:p="http://schemas.openxmlformats.org/presentationml/2006/main">
  <p:tag name="AS_UNIQUEID" val="749"/>
</p:tagLst>
</file>

<file path=ppt/tags/tag525.xml><?xml version="1.0" encoding="utf-8"?>
<p:tagLst xmlns:p="http://schemas.openxmlformats.org/presentationml/2006/main">
  <p:tag name="AS_UNIQUEID" val="750"/>
</p:tagLst>
</file>

<file path=ppt/tags/tag526.xml><?xml version="1.0" encoding="utf-8"?>
<p:tagLst xmlns:p="http://schemas.openxmlformats.org/presentationml/2006/main">
  <p:tag name="AS_UNIQUEID" val="751"/>
</p:tagLst>
</file>

<file path=ppt/tags/tag527.xml><?xml version="1.0" encoding="utf-8"?>
<p:tagLst xmlns:p="http://schemas.openxmlformats.org/presentationml/2006/main">
  <p:tag name="AS_UNIQUEID" val="752"/>
</p:tagLst>
</file>

<file path=ppt/tags/tag528.xml><?xml version="1.0" encoding="utf-8"?>
<p:tagLst xmlns:p="http://schemas.openxmlformats.org/presentationml/2006/main">
  <p:tag name="AS_UNIQUEID" val="753"/>
</p:tagLst>
</file>

<file path=ppt/tags/tag529.xml><?xml version="1.0" encoding="utf-8"?>
<p:tagLst xmlns:p="http://schemas.openxmlformats.org/presentationml/2006/main">
  <p:tag name="AS_UNIQUEID" val="754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755"/>
</p:tagLst>
</file>

<file path=ppt/tags/tag531.xml><?xml version="1.0" encoding="utf-8"?>
<p:tagLst xmlns:p="http://schemas.openxmlformats.org/presentationml/2006/main">
  <p:tag name="AS_UNIQUEID" val="757"/>
</p:tagLst>
</file>

<file path=ppt/tags/tag532.xml><?xml version="1.0" encoding="utf-8"?>
<p:tagLst xmlns:p="http://schemas.openxmlformats.org/presentationml/2006/main">
  <p:tag name="AS_UNIQUEID" val="758"/>
</p:tagLst>
</file>

<file path=ppt/tags/tag533.xml><?xml version="1.0" encoding="utf-8"?>
<p:tagLst xmlns:p="http://schemas.openxmlformats.org/presentationml/2006/main">
  <p:tag name="AS_UNIQUEID" val="759"/>
</p:tagLst>
</file>

<file path=ppt/tags/tag534.xml><?xml version="1.0" encoding="utf-8"?>
<p:tagLst xmlns:p="http://schemas.openxmlformats.org/presentationml/2006/main">
  <p:tag name="AS_UNIQUEID" val="760"/>
</p:tagLst>
</file>

<file path=ppt/tags/tag535.xml><?xml version="1.0" encoding="utf-8"?>
<p:tagLst xmlns:p="http://schemas.openxmlformats.org/presentationml/2006/main">
  <p:tag name="AS_UNIQUEID" val="761"/>
</p:tagLst>
</file>

<file path=ppt/tags/tag536.xml><?xml version="1.0" encoding="utf-8"?>
<p:tagLst xmlns:p="http://schemas.openxmlformats.org/presentationml/2006/main">
  <p:tag name="AS_UNIQUEID" val="762"/>
</p:tagLst>
</file>

<file path=ppt/tags/tag537.xml><?xml version="1.0" encoding="utf-8"?>
<p:tagLst xmlns:p="http://schemas.openxmlformats.org/presentationml/2006/main">
  <p:tag name="AS_UNIQUEID" val="763"/>
</p:tagLst>
</file>

<file path=ppt/tags/tag538.xml><?xml version="1.0" encoding="utf-8"?>
<p:tagLst xmlns:p="http://schemas.openxmlformats.org/presentationml/2006/main">
  <p:tag name="AS_UNIQUEID" val="764"/>
</p:tagLst>
</file>

<file path=ppt/tags/tag539.xml><?xml version="1.0" encoding="utf-8"?>
<p:tagLst xmlns:p="http://schemas.openxmlformats.org/presentationml/2006/main">
  <p:tag name="AS_UNIQUEID" val="765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766"/>
</p:tagLst>
</file>

<file path=ppt/tags/tag541.xml><?xml version="1.0" encoding="utf-8"?>
<p:tagLst xmlns:p="http://schemas.openxmlformats.org/presentationml/2006/main">
  <p:tag name="AS_UNIQUEID" val="767"/>
</p:tagLst>
</file>

<file path=ppt/tags/tag542.xml><?xml version="1.0" encoding="utf-8"?>
<p:tagLst xmlns:p="http://schemas.openxmlformats.org/presentationml/2006/main">
  <p:tag name="AS_UNIQUEID" val="768"/>
</p:tagLst>
</file>

<file path=ppt/tags/tag543.xml><?xml version="1.0" encoding="utf-8"?>
<p:tagLst xmlns:p="http://schemas.openxmlformats.org/presentationml/2006/main">
  <p:tag name="AS_UNIQUEID" val="769"/>
</p:tagLst>
</file>

<file path=ppt/tags/tag544.xml><?xml version="1.0" encoding="utf-8"?>
<p:tagLst xmlns:p="http://schemas.openxmlformats.org/presentationml/2006/main">
  <p:tag name="AS_UNIQUEID" val="770"/>
</p:tagLst>
</file>

<file path=ppt/tags/tag545.xml><?xml version="1.0" encoding="utf-8"?>
<p:tagLst xmlns:p="http://schemas.openxmlformats.org/presentationml/2006/main">
  <p:tag name="AS_UNIQUEID" val="771"/>
</p:tagLst>
</file>

<file path=ppt/tags/tag546.xml><?xml version="1.0" encoding="utf-8"?>
<p:tagLst xmlns:p="http://schemas.openxmlformats.org/presentationml/2006/main">
  <p:tag name="AS_UNIQUEID" val="772"/>
</p:tagLst>
</file>

<file path=ppt/tags/tag547.xml><?xml version="1.0" encoding="utf-8"?>
<p:tagLst xmlns:p="http://schemas.openxmlformats.org/presentationml/2006/main">
  <p:tag name="AS_UNIQUEID" val="773"/>
</p:tagLst>
</file>

<file path=ppt/tags/tag548.xml><?xml version="1.0" encoding="utf-8"?>
<p:tagLst xmlns:p="http://schemas.openxmlformats.org/presentationml/2006/main">
  <p:tag name="AS_UNIQUEID" val="774"/>
</p:tagLst>
</file>

<file path=ppt/tags/tag549.xml><?xml version="1.0" encoding="utf-8"?>
<p:tagLst xmlns:p="http://schemas.openxmlformats.org/presentationml/2006/main">
  <p:tag name="AS_UNIQUEID" val="775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AS_UNIQUEID" val="776"/>
</p:tagLst>
</file>

<file path=ppt/tags/tag551.xml><?xml version="1.0" encoding="utf-8"?>
<p:tagLst xmlns:p="http://schemas.openxmlformats.org/presentationml/2006/main">
  <p:tag name="AS_UNIQUEID" val="777"/>
</p:tagLst>
</file>

<file path=ppt/tags/tag552.xml><?xml version="1.0" encoding="utf-8"?>
<p:tagLst xmlns:p="http://schemas.openxmlformats.org/presentationml/2006/main">
  <p:tag name="AS_UNIQUEID" val="778"/>
</p:tagLst>
</file>

<file path=ppt/tags/tag553.xml><?xml version="1.0" encoding="utf-8"?>
<p:tagLst xmlns:p="http://schemas.openxmlformats.org/presentationml/2006/main">
  <p:tag name="AS_UNIQUEID" val="779"/>
</p:tagLst>
</file>

<file path=ppt/tags/tag554.xml><?xml version="1.0" encoding="utf-8"?>
<p:tagLst xmlns:p="http://schemas.openxmlformats.org/presentationml/2006/main">
  <p:tag name="AS_UNIQUEID" val="780"/>
</p:tagLst>
</file>

<file path=ppt/tags/tag555.xml><?xml version="1.0" encoding="utf-8"?>
<p:tagLst xmlns:p="http://schemas.openxmlformats.org/presentationml/2006/main">
  <p:tag name="AS_UNIQUEID" val="781"/>
</p:tagLst>
</file>

<file path=ppt/tags/tag556.xml><?xml version="1.0" encoding="utf-8"?>
<p:tagLst xmlns:p="http://schemas.openxmlformats.org/presentationml/2006/main">
  <p:tag name="AS_UNIQUEID" val="782"/>
</p:tagLst>
</file>

<file path=ppt/tags/tag557.xml><?xml version="1.0" encoding="utf-8"?>
<p:tagLst xmlns:p="http://schemas.openxmlformats.org/presentationml/2006/main">
  <p:tag name="AS_UNIQUEID" val="783"/>
</p:tagLst>
</file>

<file path=ppt/tags/tag558.xml><?xml version="1.0" encoding="utf-8"?>
<p:tagLst xmlns:p="http://schemas.openxmlformats.org/presentationml/2006/main">
  <p:tag name="AS_UNIQUEID" val="784"/>
</p:tagLst>
</file>

<file path=ppt/tags/tag559.xml><?xml version="1.0" encoding="utf-8"?>
<p:tagLst xmlns:p="http://schemas.openxmlformats.org/presentationml/2006/main">
  <p:tag name="AS_UNIQUEID" val="785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AS_UNIQUEID" val="786"/>
</p:tagLst>
</file>

<file path=ppt/tags/tag561.xml><?xml version="1.0" encoding="utf-8"?>
<p:tagLst xmlns:p="http://schemas.openxmlformats.org/presentationml/2006/main">
  <p:tag name="AS_UNIQUEID" val="787"/>
</p:tagLst>
</file>

<file path=ppt/tags/tag562.xml><?xml version="1.0" encoding="utf-8"?>
<p:tagLst xmlns:p="http://schemas.openxmlformats.org/presentationml/2006/main">
  <p:tag name="AS_UNIQUEID" val="788"/>
</p:tagLst>
</file>

<file path=ppt/tags/tag563.xml><?xml version="1.0" encoding="utf-8"?>
<p:tagLst xmlns:p="http://schemas.openxmlformats.org/presentationml/2006/main">
  <p:tag name="AS_UNIQUEID" val="789"/>
</p:tagLst>
</file>

<file path=ppt/tags/tag564.xml><?xml version="1.0" encoding="utf-8"?>
<p:tagLst xmlns:p="http://schemas.openxmlformats.org/presentationml/2006/main">
  <p:tag name="AS_UNIQUEID" val="1765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1753"/>
</p:tagLst>
</file>

<file path=ppt/tags/tag66.xml><?xml version="1.0" encoding="utf-8"?>
<p:tagLst xmlns:p="http://schemas.openxmlformats.org/presentationml/2006/main">
  <p:tag name="AS_UNIQUEID" val="1754"/>
</p:tagLst>
</file>

<file path=ppt/tags/tag67.xml><?xml version="1.0" encoding="utf-8"?>
<p:tagLst xmlns:p="http://schemas.openxmlformats.org/presentationml/2006/main">
  <p:tag name="AS_UNIQUEID" val="1755"/>
</p:tagLst>
</file>

<file path=ppt/tags/tag68.xml><?xml version="1.0" encoding="utf-8"?>
<p:tagLst xmlns:p="http://schemas.openxmlformats.org/presentationml/2006/main">
  <p:tag name="AS_UNIQUEID" val="1756"/>
</p:tagLst>
</file>

<file path=ppt/tags/tag69.xml><?xml version="1.0" encoding="utf-8"?>
<p:tagLst xmlns:p="http://schemas.openxmlformats.org/presentationml/2006/main">
  <p:tag name="AS_UNIQUEID" val="175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758"/>
</p:tagLst>
</file>

<file path=ppt/tags/tag71.xml><?xml version="1.0" encoding="utf-8"?>
<p:tagLst xmlns:p="http://schemas.openxmlformats.org/presentationml/2006/main">
  <p:tag name="AS_UNIQUEID" val="706"/>
</p:tagLst>
</file>

<file path=ppt/tags/tag72.xml><?xml version="1.0" encoding="utf-8"?>
<p:tagLst xmlns:p="http://schemas.openxmlformats.org/presentationml/2006/main">
  <p:tag name="AS_UNIQUEID" val="709"/>
</p:tagLst>
</file>

<file path=ppt/tags/tag73.xml><?xml version="1.0" encoding="utf-8"?>
<p:tagLst xmlns:p="http://schemas.openxmlformats.org/presentationml/2006/main">
  <p:tag name="AS_UNIQUEID" val="706"/>
</p:tagLst>
</file>

<file path=ppt/tags/tag74.xml><?xml version="1.0" encoding="utf-8"?>
<p:tagLst xmlns:p="http://schemas.openxmlformats.org/presentationml/2006/main">
  <p:tag name="AS_UNIQUEID" val="709"/>
</p:tagLst>
</file>

<file path=ppt/tags/tag75.xml><?xml version="1.0" encoding="utf-8"?>
<p:tagLst xmlns:p="http://schemas.openxmlformats.org/presentationml/2006/main">
  <p:tag name="AS_UNIQUEID" val="709"/>
</p:tagLst>
</file>

<file path=ppt/tags/tag76.xml><?xml version="1.0" encoding="utf-8"?>
<p:tagLst xmlns:p="http://schemas.openxmlformats.org/presentationml/2006/main">
  <p:tag name="AS_UNIQUEID" val="709"/>
</p:tagLst>
</file>

<file path=ppt/tags/tag77.xml><?xml version="1.0" encoding="utf-8"?>
<p:tagLst xmlns:p="http://schemas.openxmlformats.org/presentationml/2006/main">
  <p:tag name="AS_UNIQUEID" val="1759"/>
</p:tagLst>
</file>

<file path=ppt/tags/tag78.xml><?xml version="1.0" encoding="utf-8"?>
<p:tagLst xmlns:p="http://schemas.openxmlformats.org/presentationml/2006/main">
  <p:tag name="AS_UNIQUEID" val="1760"/>
</p:tagLst>
</file>

<file path=ppt/tags/tag79.xml><?xml version="1.0" encoding="utf-8"?>
<p:tagLst xmlns:p="http://schemas.openxmlformats.org/presentationml/2006/main">
  <p:tag name="AS_UNIQUEID" val="176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762"/>
</p:tagLst>
</file>

<file path=ppt/tags/tag81.xml><?xml version="1.0" encoding="utf-8"?>
<p:tagLst xmlns:p="http://schemas.openxmlformats.org/presentationml/2006/main">
  <p:tag name="AS_UNIQUEID" val="3954"/>
</p:tagLst>
</file>

<file path=ppt/tags/tag82.xml><?xml version="1.0" encoding="utf-8"?>
<p:tagLst xmlns:p="http://schemas.openxmlformats.org/presentationml/2006/main">
  <p:tag name="AS_UNIQUEID" val="987"/>
</p:tagLst>
</file>

<file path=ppt/tags/tag83.xml><?xml version="1.0" encoding="utf-8"?>
<p:tagLst xmlns:p="http://schemas.openxmlformats.org/presentationml/2006/main">
  <p:tag name="AS_UNIQUEID" val="3955"/>
</p:tagLst>
</file>

<file path=ppt/tags/tag84.xml><?xml version="1.0" encoding="utf-8"?>
<p:tagLst xmlns:p="http://schemas.openxmlformats.org/presentationml/2006/main">
  <p:tag name="AS_UNIQUEID" val="1752"/>
</p:tagLst>
</file>

<file path=ppt/tags/tag85.xml><?xml version="1.0" encoding="utf-8"?>
<p:tagLst xmlns:p="http://schemas.openxmlformats.org/presentationml/2006/main">
  <p:tag name="AS_UNIQUEID" val="1763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AS_UNIQUEID" val="3957"/>
</p:tagLst>
</file>

<file path=ppt/tags/tag88.xml><?xml version="1.0" encoding="utf-8"?>
<p:tagLst xmlns:p="http://schemas.openxmlformats.org/presentationml/2006/main">
  <p:tag name="AS_UNIQUEID" val="2429"/>
</p:tagLst>
</file>

<file path=ppt/tags/tag89.xml><?xml version="1.0" encoding="utf-8"?>
<p:tagLst xmlns:p="http://schemas.openxmlformats.org/presentationml/2006/main">
  <p:tag name="AS_UNIQUEID" val="243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431"/>
</p:tagLst>
</file>

<file path=ppt/tags/tag91.xml><?xml version="1.0" encoding="utf-8"?>
<p:tagLst xmlns:p="http://schemas.openxmlformats.org/presentationml/2006/main">
  <p:tag name="AS_UNIQUEID" val="2432"/>
</p:tagLst>
</file>

<file path=ppt/tags/tag92.xml><?xml version="1.0" encoding="utf-8"?>
<p:tagLst xmlns:p="http://schemas.openxmlformats.org/presentationml/2006/main">
  <p:tag name="AS_UNIQUEID" val="2433"/>
</p:tagLst>
</file>

<file path=ppt/tags/tag93.xml><?xml version="1.0" encoding="utf-8"?>
<p:tagLst xmlns:p="http://schemas.openxmlformats.org/presentationml/2006/main">
  <p:tag name="AS_UNIQUEID" val="2434"/>
</p:tagLst>
</file>

<file path=ppt/tags/tag94.xml><?xml version="1.0" encoding="utf-8"?>
<p:tagLst xmlns:p="http://schemas.openxmlformats.org/presentationml/2006/main">
  <p:tag name="AS_UNIQUEID" val="2435"/>
</p:tagLst>
</file>

<file path=ppt/tags/tag95.xml><?xml version="1.0" encoding="utf-8"?>
<p:tagLst xmlns:p="http://schemas.openxmlformats.org/presentationml/2006/main">
  <p:tag name="AS_UNIQUEID" val="2436"/>
</p:tagLst>
</file>

<file path=ppt/tags/tag96.xml><?xml version="1.0" encoding="utf-8"?>
<p:tagLst xmlns:p="http://schemas.openxmlformats.org/presentationml/2006/main">
  <p:tag name="AS_UNIQUEID" val="1595"/>
</p:tagLst>
</file>

<file path=ppt/tags/tag97.xml><?xml version="1.0" encoding="utf-8"?>
<p:tagLst xmlns:p="http://schemas.openxmlformats.org/presentationml/2006/main">
  <p:tag name="AS_UNIQUEID" val="2437"/>
</p:tagLst>
</file>

<file path=ppt/tags/tag98.xml><?xml version="1.0" encoding="utf-8"?>
<p:tagLst xmlns:p="http://schemas.openxmlformats.org/presentationml/2006/main">
  <p:tag name="AS_UNIQUEID" val="2438"/>
</p:tagLst>
</file>

<file path=ppt/tags/tag99.xml><?xml version="1.0" encoding="utf-8"?>
<p:tagLst xmlns:p="http://schemas.openxmlformats.org/presentationml/2006/main">
  <p:tag name="AS_UNIQUEID" val="2439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2522</Words>
  <Application>WPS 演示</Application>
  <PresentationFormat>宽屏</PresentationFormat>
  <Paragraphs>486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20</vt:i4>
      </vt:variant>
    </vt:vector>
  </HeadingPairs>
  <TitlesOfParts>
    <vt:vector size="52" baseType="lpstr">
      <vt:lpstr>Arial</vt:lpstr>
      <vt:lpstr>宋体</vt:lpstr>
      <vt:lpstr>Wingdings</vt:lpstr>
      <vt:lpstr>Wingdings</vt:lpstr>
      <vt:lpstr>微软雅黑</vt:lpstr>
      <vt:lpstr>Times New Roman</vt:lpstr>
      <vt:lpstr>华文楷体</vt:lpstr>
      <vt:lpstr>Arial</vt:lpstr>
      <vt:lpstr>Tahoma</vt:lpstr>
      <vt:lpstr>华文中宋</vt:lpstr>
      <vt:lpstr>Arial Unicode MS</vt:lpstr>
      <vt:lpstr>Calibri</vt:lpstr>
      <vt:lpstr>黑体</vt:lpstr>
      <vt:lpstr>经典综艺体简</vt:lpstr>
      <vt:lpstr>楷体</vt:lpstr>
      <vt:lpstr>华文新魏</vt:lpstr>
      <vt:lpstr>宋体-简</vt:lpstr>
      <vt:lpstr>阿里巴巴普惠体 B</vt:lpstr>
      <vt:lpstr>楷体_GB2312</vt:lpstr>
      <vt:lpstr>新宋体</vt:lpstr>
      <vt:lpstr>华文行楷</vt:lpstr>
      <vt:lpstr>Calibri</vt:lpstr>
      <vt:lpstr>Office 主题​​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思考与讨论：观察下列有机合成的原料分子和目标分子，总结有机合成的主要任务。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取个名字还是小蒋</cp:lastModifiedBy>
  <cp:revision>163</cp:revision>
  <dcterms:created xsi:type="dcterms:W3CDTF">2019-06-19T02:08:00Z</dcterms:created>
  <dcterms:modified xsi:type="dcterms:W3CDTF">2024-02-25T17:22:43Z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D1C38B8C209344CEAE9614B798F89780_13</vt:lpwstr>
  </property>
</Properties>
</file>