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59" r:id="rId3"/>
    <p:sldId id="470" r:id="rId4"/>
    <p:sldId id="432" r:id="rId5"/>
    <p:sldId id="434" r:id="rId7"/>
    <p:sldId id="439" r:id="rId8"/>
    <p:sldId id="442" r:id="rId9"/>
    <p:sldId id="443" r:id="rId10"/>
    <p:sldId id="444" r:id="rId11"/>
    <p:sldId id="449" r:id="rId12"/>
    <p:sldId id="451" r:id="rId13"/>
    <p:sldId id="453" r:id="rId14"/>
    <p:sldId id="455" r:id="rId15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iyingzhu" initials="" lastIdx="0" clrIdx="0"/>
  <p:cmAuthor id="1" name="幸全" initials="" lastIdx="0" clrIdx="0"/>
  <p:cmAuthor id="2" name="lenovo" initials="" lastIdx="0" clrIdx="1"/>
  <p:cmAuthor id="3" name="Author" initials="" lastIdx="0" clrIdx="2"/>
  <p:cmAuthor id="4" name="王习习" initials="" lastIdx="0" clrIdx="0"/>
  <p:cmAuthor id="5" name="作者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9" d="100"/>
          <a:sy n="69" d="100"/>
        </p:scale>
        <p:origin x="0" y="0"/>
      </p:cViewPr>
      <p:guideLst/>
    </p:cSldViewPr>
  </p:slideViewPr>
  <p:notesViewPr>
    <p:cSldViewPr>
      <p:cViewPr varScale="1"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54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页眉占位符 1"/>
          <p:cNvSpPr>
            <a:spLocks noGrp="1"/>
          </p:cNvSpPr>
          <p:nvPr>
            <p:ph type="hdr" sz="quarter" idx="4294967295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lIns="91440" tIns="45720" rIns="91440" bIns="45720" rtlCol="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/>
            <a:endParaRPr lang="zh-CN" altLang="en-US" sz="1200"/>
          </a:p>
        </p:txBody>
      </p:sp>
      <p:sp>
        <p:nvSpPr>
          <p:cNvPr id="1024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lIns="91440" tIns="45720" rIns="91440" bIns="45720" rtlCol="0"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FE145179-7AAE-4411-81C6-C44260DF3663}" type="datetime1">
              <a:rPr lang="zh-CN" altLang="en-US" sz="1200"/>
            </a:fld>
            <a:endParaRPr lang="zh-CN" altLang="en-US" sz="1200"/>
          </a:p>
        </p:txBody>
      </p:sp>
      <p:sp>
        <p:nvSpPr>
          <p:cNvPr id="1024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round/>
          </a:ln>
        </p:spPr>
      </p:sp>
      <p:sp>
        <p:nvSpPr>
          <p:cNvPr id="1024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4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lIns="91440" tIns="45720" rIns="91440" bIns="45720" rtlCol="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1200"/>
          </a:p>
        </p:txBody>
      </p:sp>
      <p:sp>
        <p:nvSpPr>
          <p:cNvPr id="1024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lIns="91440" tIns="45720" rIns="91440" bIns="45720" rtlCol="0" anchor="b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B9F2A745-2AD8-420E-90AA-9374EF979388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round/>
          </a:ln>
        </p:spPr>
      </p:sp>
      <p:sp>
        <p:nvSpPr>
          <p:cNvPr id="15362" name="文本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 lIns="91440" tIns="45720" rIns="91440" bIns="4572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round/>
          </a:ln>
        </p:spPr>
      </p:sp>
      <p:sp>
        <p:nvSpPr>
          <p:cNvPr id="19458" name="文本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 lIns="91440" tIns="45720" rIns="91440" bIns="4572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round/>
          </a:ln>
        </p:spPr>
      </p:sp>
      <p:sp>
        <p:nvSpPr>
          <p:cNvPr id="27650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 lIns="91440" tIns="45720" rIns="91440" bIns="4572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6D9E2590-3F60-4A8C-B640-AC6111E973EE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round/>
          </a:ln>
        </p:spPr>
      </p:sp>
      <p:sp>
        <p:nvSpPr>
          <p:cNvPr id="31746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 lIns="91440" tIns="45720" rIns="91440" bIns="4572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52AAA2A3-7BE3-4DE7-99F6-AFA8F3B7B7B1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round/>
          </a:ln>
        </p:spPr>
      </p:sp>
      <p:sp>
        <p:nvSpPr>
          <p:cNvPr id="33794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 lIns="91440" tIns="45720" rIns="91440" bIns="4572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87D570AC-6895-4104-97A9-E2BECFC544F2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round/>
          </a:ln>
        </p:spPr>
      </p:sp>
      <p:sp>
        <p:nvSpPr>
          <p:cNvPr id="47106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 lIns="91440" tIns="45720" rIns="91440" bIns="4572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7107" name="灯片编号占位符 3"/>
          <p:cNvSpPr>
            <a:spLocks noGrp="1"/>
          </p:cNvSpPr>
          <p:nvPr>
            <p:ph type="sldNum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D964E715-C01A-417D-AAE3-926E54C0D24E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fld id="{53557438-8B26-4A4A-A18B-65351948DE22}" type="datetime1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/>
            <a:fld id="{C104E2D5-C6E1-4F7D-AF8A-D1568DB7474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fld id="{EA1C3F70-E7B8-4DD2-9666-4AAEF427F562}" type="datetime1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fld id="{4E4B5CE9-266D-49F6-AD57-8C7169EF77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62.xml"/><Relationship Id="rId20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107769" y="150495"/>
            <a:ext cx="499653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705395" y="640443"/>
            <a:ext cx="8438606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24" y="-54990"/>
            <a:ext cx="789916" cy="675748"/>
          </a:xfrm>
          <a:prstGeom prst="rect">
            <a:avLst/>
          </a:prstGeom>
        </p:spPr>
      </p:pic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4.xml"/><Relationship Id="rId5" Type="http://schemas.openxmlformats.org/officeDocument/2006/relationships/image" Target="../media/image5.png"/><Relationship Id="rId4" Type="http://schemas.openxmlformats.org/officeDocument/2006/relationships/tags" Target="../tags/tag6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8" Type="http://schemas.openxmlformats.org/officeDocument/2006/relationships/slideLayout" Target="../slideLayouts/slideLayout7.xml"/><Relationship Id="rId27" Type="http://schemas.openxmlformats.org/officeDocument/2006/relationships/tags" Target="../tags/tag218.xml"/><Relationship Id="rId26" Type="http://schemas.openxmlformats.org/officeDocument/2006/relationships/tags" Target="../tags/tag217.xml"/><Relationship Id="rId25" Type="http://schemas.openxmlformats.org/officeDocument/2006/relationships/tags" Target="../tags/tag216.xml"/><Relationship Id="rId24" Type="http://schemas.openxmlformats.org/officeDocument/2006/relationships/tags" Target="../tags/tag215.xml"/><Relationship Id="rId23" Type="http://schemas.openxmlformats.org/officeDocument/2006/relationships/tags" Target="../tags/tag214.xml"/><Relationship Id="rId22" Type="http://schemas.openxmlformats.org/officeDocument/2006/relationships/tags" Target="../tags/tag213.xml"/><Relationship Id="rId21" Type="http://schemas.openxmlformats.org/officeDocument/2006/relationships/tags" Target="../tags/tag212.xml"/><Relationship Id="rId20" Type="http://schemas.openxmlformats.org/officeDocument/2006/relationships/tags" Target="../tags/tag211.xml"/><Relationship Id="rId2" Type="http://schemas.openxmlformats.org/officeDocument/2006/relationships/tags" Target="../tags/tag195.xml"/><Relationship Id="rId19" Type="http://schemas.openxmlformats.org/officeDocument/2006/relationships/image" Target="../media/image21.png"/><Relationship Id="rId18" Type="http://schemas.openxmlformats.org/officeDocument/2006/relationships/tags" Target="../tags/tag210.xml"/><Relationship Id="rId17" Type="http://schemas.openxmlformats.org/officeDocument/2006/relationships/tags" Target="../tags/tag209.xml"/><Relationship Id="rId16" Type="http://schemas.openxmlformats.org/officeDocument/2006/relationships/tags" Target="../tags/tag208.xml"/><Relationship Id="rId15" Type="http://schemas.openxmlformats.org/officeDocument/2006/relationships/tags" Target="../tags/tag207.xml"/><Relationship Id="rId14" Type="http://schemas.openxmlformats.org/officeDocument/2006/relationships/tags" Target="../tags/tag206.xml"/><Relationship Id="rId13" Type="http://schemas.openxmlformats.org/officeDocument/2006/relationships/image" Target="../media/image20.png"/><Relationship Id="rId12" Type="http://schemas.openxmlformats.org/officeDocument/2006/relationships/tags" Target="../tags/tag205.xml"/><Relationship Id="rId11" Type="http://schemas.openxmlformats.org/officeDocument/2006/relationships/tags" Target="../tags/tag204.xml"/><Relationship Id="rId10" Type="http://schemas.openxmlformats.org/officeDocument/2006/relationships/tags" Target="../tags/tag203.xml"/><Relationship Id="rId1" Type="http://schemas.openxmlformats.org/officeDocument/2006/relationships/tags" Target="../tags/tag19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image" Target="../media/image22.jpeg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1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tags" Target="../tags/tag237.xml"/><Relationship Id="rId7" Type="http://schemas.openxmlformats.org/officeDocument/2006/relationships/tags" Target="../tags/tag236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3" Type="http://schemas.openxmlformats.org/officeDocument/2006/relationships/vmlDrawing" Target="../drawings/vmlDrawing1.vml"/><Relationship Id="rId22" Type="http://schemas.openxmlformats.org/officeDocument/2006/relationships/slideLayout" Target="../slideLayouts/slideLayout14.xml"/><Relationship Id="rId21" Type="http://schemas.openxmlformats.org/officeDocument/2006/relationships/tags" Target="../tags/tag247.xml"/><Relationship Id="rId20" Type="http://schemas.openxmlformats.org/officeDocument/2006/relationships/tags" Target="../tags/tag246.xml"/><Relationship Id="rId2" Type="http://schemas.openxmlformats.org/officeDocument/2006/relationships/tags" Target="../tags/tag231.xml"/><Relationship Id="rId19" Type="http://schemas.openxmlformats.org/officeDocument/2006/relationships/tags" Target="../tags/tag245.xml"/><Relationship Id="rId18" Type="http://schemas.openxmlformats.org/officeDocument/2006/relationships/image" Target="../media/image24.png"/><Relationship Id="rId17" Type="http://schemas.openxmlformats.org/officeDocument/2006/relationships/tags" Target="../tags/tag244.xml"/><Relationship Id="rId16" Type="http://schemas.openxmlformats.org/officeDocument/2006/relationships/tags" Target="../tags/tag243.xml"/><Relationship Id="rId15" Type="http://schemas.openxmlformats.org/officeDocument/2006/relationships/tags" Target="../tags/tag242.xml"/><Relationship Id="rId14" Type="http://schemas.openxmlformats.org/officeDocument/2006/relationships/image" Target="../media/image23.wmf"/><Relationship Id="rId13" Type="http://schemas.openxmlformats.org/officeDocument/2006/relationships/oleObject" Target="../embeddings/oleObject1.bin"/><Relationship Id="rId12" Type="http://schemas.openxmlformats.org/officeDocument/2006/relationships/tags" Target="../tags/tag241.xml"/><Relationship Id="rId11" Type="http://schemas.openxmlformats.org/officeDocument/2006/relationships/tags" Target="../tags/tag240.xml"/><Relationship Id="rId10" Type="http://schemas.openxmlformats.org/officeDocument/2006/relationships/tags" Target="../tags/tag239.xml"/><Relationship Id="rId1" Type="http://schemas.openxmlformats.org/officeDocument/2006/relationships/tags" Target="../tags/tag23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../media/image8.png"/><Relationship Id="rId7" Type="http://schemas.openxmlformats.org/officeDocument/2006/relationships/tags" Target="../tags/tag69.xml"/><Relationship Id="rId6" Type="http://schemas.openxmlformats.org/officeDocument/2006/relationships/image" Target="../media/image7.png"/><Relationship Id="rId5" Type="http://schemas.openxmlformats.org/officeDocument/2006/relationships/tags" Target="../tags/tag68.xml"/><Relationship Id="rId4" Type="http://schemas.openxmlformats.org/officeDocument/2006/relationships/image" Target="../media/image6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9.jpeg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3.xml"/><Relationship Id="rId3" Type="http://schemas.openxmlformats.org/officeDocument/2006/relationships/image" Target="../media/image10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4" Type="http://schemas.openxmlformats.org/officeDocument/2006/relationships/notesSlide" Target="../notesSlides/notesSlide2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96.xml"/><Relationship Id="rId21" Type="http://schemas.openxmlformats.org/officeDocument/2006/relationships/tags" Target="../tags/tag95.xml"/><Relationship Id="rId20" Type="http://schemas.openxmlformats.org/officeDocument/2006/relationships/image" Target="../media/image11.jpeg"/><Relationship Id="rId2" Type="http://schemas.openxmlformats.org/officeDocument/2006/relationships/tags" Target="../tags/tag77.xml"/><Relationship Id="rId19" Type="http://schemas.openxmlformats.org/officeDocument/2006/relationships/tags" Target="../tags/tag94.xml"/><Relationship Id="rId18" Type="http://schemas.openxmlformats.org/officeDocument/2006/relationships/tags" Target="../tags/tag93.xml"/><Relationship Id="rId17" Type="http://schemas.openxmlformats.org/officeDocument/2006/relationships/tags" Target="../tags/tag92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tags" Target="../tags/tag7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9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117.xml"/><Relationship Id="rId7" Type="http://schemas.openxmlformats.org/officeDocument/2006/relationships/hyperlink" Target="&#20057;&#37255;&#19982;&#38048;.asf" TargetMode="Externa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2" Type="http://schemas.openxmlformats.org/officeDocument/2006/relationships/notesSlide" Target="../notesSlides/notesSlide4.xml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136.xml"/><Relationship Id="rId3" Type="http://schemas.openxmlformats.org/officeDocument/2006/relationships/tags" Target="../tags/tag113.xml"/><Relationship Id="rId29" Type="http://schemas.openxmlformats.org/officeDocument/2006/relationships/tags" Target="../tags/tag135.xml"/><Relationship Id="rId28" Type="http://schemas.openxmlformats.org/officeDocument/2006/relationships/tags" Target="../tags/tag134.xml"/><Relationship Id="rId27" Type="http://schemas.openxmlformats.org/officeDocument/2006/relationships/tags" Target="../tags/tag133.xml"/><Relationship Id="rId26" Type="http://schemas.openxmlformats.org/officeDocument/2006/relationships/tags" Target="../tags/tag132.xml"/><Relationship Id="rId25" Type="http://schemas.openxmlformats.org/officeDocument/2006/relationships/tags" Target="../tags/tag131.xml"/><Relationship Id="rId24" Type="http://schemas.openxmlformats.org/officeDocument/2006/relationships/tags" Target="../tags/tag130.xml"/><Relationship Id="rId23" Type="http://schemas.openxmlformats.org/officeDocument/2006/relationships/tags" Target="../tags/tag129.xml"/><Relationship Id="rId22" Type="http://schemas.openxmlformats.org/officeDocument/2006/relationships/tags" Target="../tags/tag128.xml"/><Relationship Id="rId21" Type="http://schemas.openxmlformats.org/officeDocument/2006/relationships/tags" Target="../tags/tag127.xml"/><Relationship Id="rId20" Type="http://schemas.openxmlformats.org/officeDocument/2006/relationships/tags" Target="../tags/tag126.xml"/><Relationship Id="rId2" Type="http://schemas.openxmlformats.org/officeDocument/2006/relationships/tags" Target="../tags/tag112.xml"/><Relationship Id="rId19" Type="http://schemas.openxmlformats.org/officeDocument/2006/relationships/tags" Target="../tags/tag125.xml"/><Relationship Id="rId18" Type="http://schemas.openxmlformats.org/officeDocument/2006/relationships/tags" Target="../tags/tag124.xml"/><Relationship Id="rId17" Type="http://schemas.openxmlformats.org/officeDocument/2006/relationships/tags" Target="../tags/tag123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image" Target="../media/image13.png"/><Relationship Id="rId11" Type="http://schemas.openxmlformats.org/officeDocument/2006/relationships/tags" Target="../tags/tag118.xml"/><Relationship Id="rId10" Type="http://schemas.openxmlformats.org/officeDocument/2006/relationships/hyperlink" Target="&#38048;&#21644;&#27700;&#30340;&#21453;&#24212;.asf" TargetMode="External"/><Relationship Id="rId1" Type="http://schemas.openxmlformats.org/officeDocument/2006/relationships/tags" Target="../tags/tag11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tags" Target="../tags/tag145.xml"/><Relationship Id="rId7" Type="http://schemas.openxmlformats.org/officeDocument/2006/relationships/image" Target="../media/image15.png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image" Target="../media/image14.png"/><Relationship Id="rId3" Type="http://schemas.openxmlformats.org/officeDocument/2006/relationships/tags" Target="../tags/tag142.xml"/><Relationship Id="rId24" Type="http://schemas.openxmlformats.org/officeDocument/2006/relationships/notesSlide" Target="../notesSlides/notesSlide5.xml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155.xml"/><Relationship Id="rId21" Type="http://schemas.openxmlformats.org/officeDocument/2006/relationships/tags" Target="../tags/tag154.xml"/><Relationship Id="rId20" Type="http://schemas.openxmlformats.org/officeDocument/2006/relationships/tags" Target="../tags/tag153.xml"/><Relationship Id="rId2" Type="http://schemas.openxmlformats.org/officeDocument/2006/relationships/tags" Target="../tags/tag141.xml"/><Relationship Id="rId19" Type="http://schemas.openxmlformats.org/officeDocument/2006/relationships/image" Target="../media/image18.jpeg"/><Relationship Id="rId18" Type="http://schemas.openxmlformats.org/officeDocument/2006/relationships/tags" Target="../tags/tag152.xml"/><Relationship Id="rId17" Type="http://schemas.openxmlformats.org/officeDocument/2006/relationships/tags" Target="../tags/tag151.xml"/><Relationship Id="rId16" Type="http://schemas.openxmlformats.org/officeDocument/2006/relationships/image" Target="../media/image17.jpeg"/><Relationship Id="rId15" Type="http://schemas.openxmlformats.org/officeDocument/2006/relationships/tags" Target="../tags/tag150.xml"/><Relationship Id="rId14" Type="http://schemas.openxmlformats.org/officeDocument/2006/relationships/tags" Target="../tags/tag149.xml"/><Relationship Id="rId13" Type="http://schemas.openxmlformats.org/officeDocument/2006/relationships/image" Target="NULL" TargetMode="External"/><Relationship Id="rId12" Type="http://schemas.openxmlformats.org/officeDocument/2006/relationships/image" Target="../media/image16.png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tags" Target="../tags/tag14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177.xml"/><Relationship Id="rId20" Type="http://schemas.openxmlformats.org/officeDocument/2006/relationships/tags" Target="../tags/tag176.xml"/><Relationship Id="rId2" Type="http://schemas.openxmlformats.org/officeDocument/2006/relationships/tags" Target="../tags/tag160.xml"/><Relationship Id="rId19" Type="http://schemas.openxmlformats.org/officeDocument/2006/relationships/image" Target="../media/image19.png"/><Relationship Id="rId18" Type="http://schemas.openxmlformats.org/officeDocument/2006/relationships/tags" Target="../tags/tag175.xml"/><Relationship Id="rId17" Type="http://schemas.openxmlformats.org/officeDocument/2006/relationships/hyperlink" Target="&#20057;&#37255;&#30340;&#20652;&#21270;&#27687;&#21270;.mp4" TargetMode="External"/><Relationship Id="rId16" Type="http://schemas.openxmlformats.org/officeDocument/2006/relationships/tags" Target="../tags/tag174.xml"/><Relationship Id="rId15" Type="http://schemas.openxmlformats.org/officeDocument/2006/relationships/tags" Target="../tags/tag173.xml"/><Relationship Id="rId14" Type="http://schemas.openxmlformats.org/officeDocument/2006/relationships/tags" Target="../tags/tag172.xml"/><Relationship Id="rId13" Type="http://schemas.openxmlformats.org/officeDocument/2006/relationships/tags" Target="../tags/tag171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tags" Target="../tags/tag15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9" Type="http://schemas.openxmlformats.org/officeDocument/2006/relationships/slideLayout" Target="../slideLayouts/slideLayout13.xml"/><Relationship Id="rId18" Type="http://schemas.openxmlformats.org/officeDocument/2006/relationships/tags" Target="../tags/tag193.xml"/><Relationship Id="rId17" Type="http://schemas.openxmlformats.org/officeDocument/2006/relationships/tags" Target="../tags/tag192.xml"/><Relationship Id="rId16" Type="http://schemas.openxmlformats.org/officeDocument/2006/relationships/image" Target="NULL" TargetMode="External"/><Relationship Id="rId15" Type="http://schemas.openxmlformats.org/officeDocument/2006/relationships/image" Target="../media/image16.png"/><Relationship Id="rId14" Type="http://schemas.openxmlformats.org/officeDocument/2006/relationships/tags" Target="../tags/tag191.xml"/><Relationship Id="rId13" Type="http://schemas.openxmlformats.org/officeDocument/2006/relationships/tags" Target="../tags/tag190.xml"/><Relationship Id="rId12" Type="http://schemas.openxmlformats.org/officeDocument/2006/relationships/tags" Target="../tags/tag189.xml"/><Relationship Id="rId11" Type="http://schemas.openxmlformats.org/officeDocument/2006/relationships/tags" Target="../tags/tag188.xml"/><Relationship Id="rId10" Type="http://schemas.openxmlformats.org/officeDocument/2006/relationships/tags" Target="../tags/tag187.xml"/><Relationship Id="rId1" Type="http://schemas.openxmlformats.org/officeDocument/2006/relationships/tags" Target="../tags/tag1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566413" y="4987538"/>
            <a:ext cx="462296" cy="462296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667843" y="2250104"/>
            <a:ext cx="219175" cy="219175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312925" y="5088509"/>
            <a:ext cx="134540" cy="134540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3279743" y="1398029"/>
            <a:ext cx="219175" cy="219175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508494"/>
            <a:ext cx="9144000" cy="2260973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53" name="组合 52"/>
          <p:cNvGrpSpPr/>
          <p:nvPr/>
        </p:nvGrpSpPr>
        <p:grpSpPr>
          <a:xfrm>
            <a:off x="7299532" y="1970680"/>
            <a:ext cx="462296" cy="462296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871645"/>
            <a:ext cx="91440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第三章</a:t>
            </a:r>
            <a:r>
              <a:rPr lang="zh-CN" altLang="en-US" sz="36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 烃的衍生物</a:t>
            </a:r>
            <a:endParaRPr lang="zh-CN" altLang="en-US" sz="3600" b="1" kern="1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59819" y="3690461"/>
            <a:ext cx="4803934" cy="5067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2700" b="1" kern="1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第二节：  醇 酚</a:t>
            </a:r>
            <a:endParaRPr lang="zh-CN" altLang="en-US" sz="2700" b="1" kern="1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857250"/>
            <a:ext cx="9144000" cy="983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8" name="组合 7"/>
          <p:cNvGrpSpPr/>
          <p:nvPr/>
        </p:nvGrpSpPr>
        <p:grpSpPr>
          <a:xfrm>
            <a:off x="285749" y="966957"/>
            <a:ext cx="1354123" cy="1375016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2" y="3882925"/>
            <a:ext cx="2176142" cy="139621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12" y="3005225"/>
            <a:ext cx="2176142" cy="18544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50" y="1239248"/>
            <a:ext cx="536736" cy="5367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83" t="494"/>
          <a:stretch>
            <a:fillRect/>
          </a:stretch>
        </p:blipFill>
        <p:spPr>
          <a:xfrm>
            <a:off x="401003" y="1147763"/>
            <a:ext cx="880110" cy="862965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04135" y="1527810"/>
            <a:ext cx="416861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3780D7"/>
                </a:solidFill>
              </a:rPr>
              <a:t>人教版高中</a:t>
            </a:r>
            <a:r>
              <a:rPr lang="zh-CN" altLang="en-US" sz="2400" dirty="0" smtClean="0">
                <a:solidFill>
                  <a:srgbClr val="3780D7"/>
                </a:solidFill>
              </a:rPr>
              <a:t>化学选择性必修</a:t>
            </a:r>
            <a:r>
              <a:rPr lang="en-US" altLang="zh-CN" sz="2400" dirty="0" smtClean="0">
                <a:solidFill>
                  <a:srgbClr val="3780D7"/>
                </a:solidFill>
              </a:rPr>
              <a:t>3</a:t>
            </a:r>
            <a:endParaRPr lang="en-US" altLang="zh-CN" sz="2400" dirty="0" smtClean="0">
              <a:solidFill>
                <a:srgbClr val="3780D7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3373755" y="4244340"/>
            <a:ext cx="2996565" cy="3683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</a:t>
            </a:r>
            <a:endParaRPr lang="zh-CN" altLang="en-US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3"/>
          <p:cNvSpPr txBox="1"/>
          <p:nvPr>
            <p:custDataLst>
              <p:tags r:id="rId1"/>
            </p:custDataLst>
          </p:nvPr>
        </p:nvSpPr>
        <p:spPr>
          <a:xfrm>
            <a:off x="0" y="857250"/>
            <a:ext cx="3086100" cy="46037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）消去反应　　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34" name="Rectangle 2"/>
          <p:cNvSpPr/>
          <p:nvPr>
            <p:custDataLst>
              <p:tags r:id="rId2"/>
            </p:custDataLst>
          </p:nvPr>
        </p:nvSpPr>
        <p:spPr>
          <a:xfrm>
            <a:off x="163513" y="2792413"/>
            <a:ext cx="8980487" cy="2932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①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浓硫酸的作用：</a:t>
            </a:r>
            <a:r>
              <a:rPr lang="zh-CN" altLang="en-US" sz="2400" b="1" u="sng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b="1" u="sng">
                <a:latin typeface="Times New Roman" panose="02020603050405020304" pitchFamily="18" charset="0"/>
                <a:sym typeface="宋体" panose="02010600030101010101" pitchFamily="2" charset="-122"/>
              </a:rPr>
              <a:t>                                  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>
              <a:lnSpc>
                <a:spcPct val="110000"/>
              </a:lnSpc>
            </a:pPr>
            <a:r>
              <a:rPr lang="en-US" altLang="zh-CN" sz="2400" b="1">
                <a:latin typeface="Times New Roman" panose="02020603050405020304" pitchFamily="18" charset="0"/>
                <a:sym typeface="宋体" panose="02010600030101010101" pitchFamily="2" charset="-122"/>
              </a:rPr>
              <a:t>②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酒精与浓硫酸体积比为何要为</a:t>
            </a:r>
            <a:r>
              <a:rPr lang="en-US" altLang="zh-CN" sz="2400" b="1">
                <a:latin typeface="Times New Roman" panose="02020603050405020304" pitchFamily="18" charset="0"/>
                <a:sym typeface="宋体" panose="02010600030101010101" pitchFamily="2" charset="-122"/>
              </a:rPr>
              <a:t>1∶3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？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lnSpc>
                <a:spcPct val="110000"/>
              </a:lnSpc>
            </a:pPr>
            <a:endParaRPr lang="en-US" altLang="zh-CN" sz="2400" b="1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lvl="0">
              <a:lnSpc>
                <a:spcPct val="110000"/>
              </a:lnSpc>
            </a:pPr>
            <a:endParaRPr lang="en-US" altLang="zh-CN" sz="2400" b="1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lvl="0">
              <a:lnSpc>
                <a:spcPct val="110000"/>
              </a:lnSpc>
            </a:pPr>
            <a:endParaRPr lang="en-US" altLang="zh-CN" sz="2400" b="1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lvl="0">
              <a:lnSpc>
                <a:spcPct val="110000"/>
              </a:lnSpc>
            </a:pPr>
            <a:endParaRPr lang="en-US" altLang="zh-CN" sz="2400" b="1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lvl="0">
              <a:lnSpc>
                <a:spcPct val="110000"/>
              </a:lnSpc>
            </a:pPr>
            <a:r>
              <a:rPr lang="en-US" altLang="zh-CN" sz="2400" b="1">
                <a:latin typeface="Times New Roman" panose="02020603050405020304" pitchFamily="18" charset="0"/>
                <a:sym typeface="宋体" panose="02010600030101010101" pitchFamily="2" charset="-122"/>
              </a:rPr>
              <a:t>③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放入几片碎瓷片作用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400" b="1" u="sng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b="1" u="sng">
                <a:latin typeface="Times New Roman" panose="02020603050405020304" pitchFamily="18" charset="0"/>
                <a:sym typeface="宋体" panose="02010600030101010101" pitchFamily="2" charset="-122"/>
              </a:rPr>
              <a:t>                   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35" name="Rectangle 3"/>
          <p:cNvSpPr/>
          <p:nvPr>
            <p:custDataLst>
              <p:tags r:id="rId3"/>
            </p:custDataLst>
          </p:nvPr>
        </p:nvSpPr>
        <p:spPr>
          <a:xfrm>
            <a:off x="3686175" y="5126038"/>
            <a:ext cx="1408113" cy="496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1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防止暴沸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36" name="Rectangle 5"/>
          <p:cNvSpPr/>
          <p:nvPr>
            <p:custDataLst>
              <p:tags r:id="rId4"/>
            </p:custDataLst>
          </p:nvPr>
        </p:nvSpPr>
        <p:spPr>
          <a:xfrm>
            <a:off x="2740025" y="2744788"/>
            <a:ext cx="2471738" cy="496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lnSpc>
                <a:spcPct val="11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催化剂和脱水剂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37" name="Rectangle 7"/>
          <p:cNvSpPr/>
          <p:nvPr>
            <p:custDataLst>
              <p:tags r:id="rId5"/>
            </p:custDataLst>
          </p:nvPr>
        </p:nvSpPr>
        <p:spPr>
          <a:xfrm>
            <a:off x="282575" y="3589338"/>
            <a:ext cx="5092700" cy="1616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hangingPunct="0">
              <a:lnSpc>
                <a:spcPct val="110000"/>
              </a:lnSpc>
            </a:pPr>
            <a:r>
              <a:rPr lang="en-US" altLang="zh-CN" sz="2250" b="1">
                <a:solidFill>
                  <a:srgbClr val="0000CC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225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因为浓硫酸是</a:t>
            </a:r>
            <a:r>
              <a:rPr lang="zh-CN" altLang="en-US" sz="22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催化剂和脱水剂</a:t>
            </a:r>
            <a:r>
              <a:rPr lang="zh-CN" altLang="en-US" sz="225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，为了保证有足够的脱水性，硫酸要用</a:t>
            </a:r>
            <a:r>
              <a:rPr lang="en-US" altLang="zh-CN" sz="2250" b="1">
                <a:solidFill>
                  <a:srgbClr val="0000CC"/>
                </a:solidFill>
                <a:latin typeface="Times New Roman" panose="02020603050405020304" pitchFamily="18" charset="0"/>
              </a:rPr>
              <a:t>98%</a:t>
            </a:r>
            <a:r>
              <a:rPr lang="zh-CN" altLang="en-US" sz="225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的浓硫酸，酒精要用无水酒精，酒精与浓硫酸体积比以</a:t>
            </a:r>
            <a:r>
              <a:rPr lang="en-US" altLang="zh-CN" sz="2250" b="1">
                <a:solidFill>
                  <a:srgbClr val="0000CC"/>
                </a:solidFill>
                <a:latin typeface="Times New Roman" panose="02020603050405020304" pitchFamily="18" charset="0"/>
              </a:rPr>
              <a:t>1∶3</a:t>
            </a:r>
            <a:r>
              <a:rPr lang="zh-CN" altLang="en-US" sz="225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为宜。</a:t>
            </a:r>
            <a:endParaRPr lang="zh-CN" altLang="en-US" sz="2200" b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38" name="Rectangle 8"/>
          <p:cNvSpPr/>
          <p:nvPr>
            <p:custDataLst>
              <p:tags r:id="rId6"/>
            </p:custDataLst>
          </p:nvPr>
        </p:nvSpPr>
        <p:spPr>
          <a:xfrm>
            <a:off x="139700" y="5562600"/>
            <a:ext cx="8501063" cy="496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1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④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温度计的位置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400" b="1" u="sng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b="1" u="sng">
                <a:latin typeface="Times New Roman" panose="02020603050405020304" pitchFamily="18" charset="0"/>
                <a:sym typeface="宋体" panose="02010600030101010101" pitchFamily="2" charset="-122"/>
              </a:rPr>
              <a:t>                                                  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39" name="Rectangle 10"/>
          <p:cNvSpPr/>
          <p:nvPr>
            <p:custDataLst>
              <p:tags r:id="rId7"/>
            </p:custDataLst>
          </p:nvPr>
        </p:nvSpPr>
        <p:spPr>
          <a:xfrm>
            <a:off x="2613025" y="5553075"/>
            <a:ext cx="450215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水银球要置于混合液的中央位置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40" name="Text Box 3"/>
          <p:cNvSpPr txBox="1"/>
          <p:nvPr>
            <p:custDataLst>
              <p:tags r:id="rId8"/>
            </p:custDataLst>
          </p:nvPr>
        </p:nvSpPr>
        <p:spPr>
          <a:xfrm>
            <a:off x="0" y="2370138"/>
            <a:ext cx="3344863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3311DE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【实验注意】</a:t>
            </a:r>
            <a:endParaRPr lang="zh-CN" altLang="en-US" sz="2400" b="1">
              <a:solidFill>
                <a:srgbClr val="3311D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4041" name="组合 117768"/>
          <p:cNvGrpSpPr/>
          <p:nvPr>
            <p:custDataLst>
              <p:tags r:id="rId9"/>
            </p:custDataLst>
          </p:nvPr>
        </p:nvGrpSpPr>
        <p:grpSpPr>
          <a:xfrm>
            <a:off x="2222500" y="928688"/>
            <a:ext cx="6022975" cy="1516062"/>
            <a:chOff x="432" y="336"/>
            <a:chExt cx="4529" cy="1193"/>
          </a:xfrm>
        </p:grpSpPr>
        <p:sp>
          <p:nvSpPr>
            <p:cNvPr id="44042" name="Text Box 15"/>
            <p:cNvSpPr txBox="1"/>
            <p:nvPr>
              <p:custDataLst>
                <p:tags r:id="rId10"/>
              </p:custDataLst>
            </p:nvPr>
          </p:nvSpPr>
          <p:spPr>
            <a:xfrm>
              <a:off x="2919" y="856"/>
              <a:ext cx="2042" cy="36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endParaRPr lang="en-US" altLang="zh-CN" sz="2400" b="1">
                <a:latin typeface="Times New Roman" panose="02020603050405020304" pitchFamily="18" charset="0"/>
              </a:endParaRPr>
            </a:p>
          </p:txBody>
        </p:sp>
        <p:grpSp>
          <p:nvGrpSpPr>
            <p:cNvPr id="44043" name="组合 117765"/>
            <p:cNvGrpSpPr/>
            <p:nvPr>
              <p:custDataLst>
                <p:tags r:id="rId11"/>
              </p:custDataLst>
            </p:nvPr>
          </p:nvGrpSpPr>
          <p:grpSpPr>
            <a:xfrm>
              <a:off x="432" y="336"/>
              <a:ext cx="2407" cy="1193"/>
              <a:chOff x="480" y="1152"/>
              <a:chExt cx="2407" cy="1193"/>
            </a:xfrm>
          </p:grpSpPr>
          <p:pic>
            <p:nvPicPr>
              <p:cNvPr id="44044" name="图片 117766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3"/>
              <a:srcRect r="45495"/>
              <a:stretch>
                <a:fillRect/>
              </a:stretch>
            </p:blipFill>
            <p:spPr>
              <a:xfrm>
                <a:off x="480" y="1152"/>
                <a:ext cx="2407" cy="1193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</p:spPr>
          </p:pic>
          <p:sp>
            <p:nvSpPr>
              <p:cNvPr id="44045" name="矩形 117767"/>
              <p:cNvSpPr/>
              <p:nvPr>
                <p:custDataLst>
                  <p:tags r:id="rId14"/>
                </p:custDataLst>
              </p:nvPr>
            </p:nvSpPr>
            <p:spPr>
              <a:xfrm>
                <a:off x="731" y="2016"/>
                <a:ext cx="1008" cy="240"/>
              </a:xfrm>
              <a:prstGeom prst="rect">
                <a:avLst/>
              </a:prstGeom>
              <a:noFill/>
              <a:ln w="76200">
                <a:solidFill>
                  <a:schemeClr val="bg1"/>
                </a:solidFill>
                <a:miter lim="800000"/>
              </a:ln>
            </p:spPr>
            <p:txBody>
              <a:bodyPr anchor="t" anchorCtr="0"/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/>
                <a:endParaRPr lang="zh-CN" altLang="en-US" sz="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44046" name="文本框 3"/>
          <p:cNvSpPr txBox="1"/>
          <p:nvPr>
            <p:custDataLst>
              <p:tags r:id="rId15"/>
            </p:custDataLst>
          </p:nvPr>
        </p:nvSpPr>
        <p:spPr>
          <a:xfrm>
            <a:off x="5422900" y="1589088"/>
            <a:ext cx="236855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CH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=CH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↑+H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O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4047" name="圆角矩形 4"/>
          <p:cNvSpPr/>
          <p:nvPr>
            <p:custDataLst>
              <p:tags r:id="rId16"/>
            </p:custDataLst>
          </p:nvPr>
        </p:nvSpPr>
        <p:spPr>
          <a:xfrm>
            <a:off x="2555875" y="1997075"/>
            <a:ext cx="1489075" cy="363538"/>
          </a:xfrm>
          <a:prstGeom prst="roundRect">
            <a:avLst/>
          </a:prstGeom>
          <a:noFill/>
          <a:ln w="38100">
            <a:solidFill>
              <a:srgbClr val="3311D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hangingPunct="0"/>
            <a:endParaRPr lang="zh-CN" altLang="en-US" sz="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4048" name="组合 5"/>
          <p:cNvGrpSpPr/>
          <p:nvPr>
            <p:custDataLst>
              <p:tags r:id="rId17"/>
            </p:custDataLst>
          </p:nvPr>
        </p:nvGrpSpPr>
        <p:grpSpPr>
          <a:xfrm>
            <a:off x="5530850" y="2744788"/>
            <a:ext cx="3487738" cy="2259012"/>
            <a:chOff x="8771103" y="3116404"/>
            <a:chExt cx="8178892" cy="5006068"/>
          </a:xfrm>
        </p:grpSpPr>
        <p:pic>
          <p:nvPicPr>
            <p:cNvPr id="44049" name="图片 6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04467" y="3116404"/>
              <a:ext cx="7945528" cy="5006068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44050" name="矩形 12"/>
            <p:cNvSpPr/>
            <p:nvPr>
              <p:custDataLst>
                <p:tags r:id="rId20"/>
              </p:custDataLst>
            </p:nvPr>
          </p:nvSpPr>
          <p:spPr>
            <a:xfrm>
              <a:off x="13166897" y="6567573"/>
              <a:ext cx="1476305" cy="1275870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hangingPunct="0"/>
              <a:r>
                <a:rPr lang="zh-CN" altLang="en-US" sz="1050" b="1">
                  <a:latin typeface="Times New Roman" panose="02020603050405020304" pitchFamily="18" charset="0"/>
                  <a:ea typeface="黑体" panose="02010609060101010101" pitchFamily="49" charset="-122"/>
                </a:rPr>
                <a:t>酸性</a:t>
              </a:r>
              <a:r>
                <a:rPr lang="en-US" altLang="zh-CN" sz="105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KMnO</a:t>
              </a:r>
              <a:r>
                <a:rPr lang="en-US" altLang="zh-CN" sz="105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r>
                <a:rPr lang="zh-CN" altLang="en-US" sz="1050" b="1">
                  <a:latin typeface="Times New Roman" panose="02020603050405020304" pitchFamily="18" charset="0"/>
                  <a:ea typeface="黑体" panose="02010609060101010101" pitchFamily="49" charset="-122"/>
                </a:rPr>
                <a:t>溶液</a:t>
              </a:r>
              <a:endParaRPr lang="zh-CN" altLang="en-US" sz="10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4051" name="矩形 13"/>
            <p:cNvSpPr/>
            <p:nvPr>
              <p:custDataLst>
                <p:tags r:id="rId21"/>
              </p:custDataLst>
            </p:nvPr>
          </p:nvSpPr>
          <p:spPr>
            <a:xfrm>
              <a:off x="11158335" y="6925025"/>
              <a:ext cx="2008713" cy="559864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hangingPunct="0"/>
              <a:r>
                <a:rPr lang="en-US" altLang="zh-CN" sz="105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NaOH</a:t>
              </a:r>
              <a:r>
                <a:rPr lang="zh-CN" altLang="en-US" sz="1050" b="1">
                  <a:latin typeface="Times New Roman" panose="02020603050405020304" pitchFamily="18" charset="0"/>
                  <a:ea typeface="黑体" panose="02010609060101010101" pitchFamily="49" charset="-122"/>
                </a:rPr>
                <a:t>溶液</a:t>
              </a:r>
              <a:endParaRPr lang="zh-CN" altLang="en-US" sz="10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4052" name="矩形 14"/>
            <p:cNvSpPr/>
            <p:nvPr>
              <p:custDataLst>
                <p:tags r:id="rId22"/>
              </p:custDataLst>
            </p:nvPr>
          </p:nvSpPr>
          <p:spPr>
            <a:xfrm>
              <a:off x="14901830" y="6783018"/>
              <a:ext cx="1871664" cy="917164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hangingPunct="0"/>
              <a:r>
                <a:rPr lang="zh-CN" altLang="en-US" sz="105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溴</a:t>
              </a:r>
              <a:r>
                <a:rPr lang="zh-CN" altLang="en-US" sz="1050" b="1">
                  <a:latin typeface="Times New Roman" panose="02020603050405020304" pitchFamily="18" charset="0"/>
                  <a:ea typeface="黑体" panose="02010609060101010101" pitchFamily="49" charset="-122"/>
                </a:rPr>
                <a:t>的四氯化碳溶液</a:t>
              </a:r>
              <a:endParaRPr lang="zh-CN" altLang="en-US" sz="10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4053" name="矩形 39"/>
            <p:cNvSpPr/>
            <p:nvPr>
              <p:custDataLst>
                <p:tags r:id="rId23"/>
              </p:custDataLst>
            </p:nvPr>
          </p:nvSpPr>
          <p:spPr>
            <a:xfrm>
              <a:off x="11159451" y="5113556"/>
              <a:ext cx="1841228" cy="559864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hangingPunct="0"/>
              <a:r>
                <a:rPr lang="zh-CN" altLang="en-US" sz="1050" b="1">
                  <a:latin typeface="Times New Roman" panose="02020603050405020304" pitchFamily="18" charset="0"/>
                  <a:ea typeface="黑体" panose="02010609060101010101" pitchFamily="49" charset="-122"/>
                </a:rPr>
                <a:t>混合液</a:t>
              </a:r>
              <a:endParaRPr lang="zh-CN" altLang="en-US" sz="10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4054" name="矩形 40"/>
            <p:cNvSpPr/>
            <p:nvPr>
              <p:custDataLst>
                <p:tags r:id="rId24"/>
              </p:custDataLst>
            </p:nvPr>
          </p:nvSpPr>
          <p:spPr>
            <a:xfrm>
              <a:off x="11168384" y="5796154"/>
              <a:ext cx="1997548" cy="559864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hangingPunct="0"/>
              <a:r>
                <a:rPr lang="zh-CN" altLang="en-US" sz="1050" b="1">
                  <a:latin typeface="Times New Roman" panose="02020603050405020304" pitchFamily="18" charset="0"/>
                  <a:ea typeface="黑体" panose="02010609060101010101" pitchFamily="49" charset="-122"/>
                </a:rPr>
                <a:t>碎瓷片</a:t>
              </a:r>
              <a:endParaRPr lang="zh-CN" altLang="en-US" sz="10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4055" name="矩形 41"/>
            <p:cNvSpPr/>
            <p:nvPr>
              <p:custDataLst>
                <p:tags r:id="rId25"/>
              </p:custDataLst>
            </p:nvPr>
          </p:nvSpPr>
          <p:spPr>
            <a:xfrm>
              <a:off x="8771103" y="3116404"/>
              <a:ext cx="1667042" cy="559864"/>
            </a:xfrm>
            <a:prstGeom prst="rect">
              <a:avLst/>
            </a:prstGeom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hangingPunct="0"/>
              <a:r>
                <a:rPr lang="zh-CN" altLang="en-US" sz="1050" b="1">
                  <a:latin typeface="Times New Roman" panose="02020603050405020304" pitchFamily="18" charset="0"/>
                  <a:ea typeface="黑体" panose="02010609060101010101" pitchFamily="49" charset="-122"/>
                </a:rPr>
                <a:t>温度计</a:t>
              </a:r>
              <a:endParaRPr lang="zh-CN" altLang="en-US" sz="10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4056" name="Text Box 3"/>
          <p:cNvSpPr txBox="1"/>
          <p:nvPr>
            <p:custDataLst>
              <p:tags r:id="rId26"/>
            </p:custDataLst>
          </p:nvPr>
        </p:nvSpPr>
        <p:spPr>
          <a:xfrm>
            <a:off x="4608513" y="857250"/>
            <a:ext cx="403225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400" b="1">
                <a:solidFill>
                  <a:srgbClr val="3311D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——</a:t>
            </a:r>
            <a:r>
              <a:rPr lang="zh-CN" altLang="en-US" sz="2400" b="1">
                <a:solidFill>
                  <a:srgbClr val="3311DE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实验室制取乙烯</a:t>
            </a:r>
            <a:endParaRPr lang="zh-CN" altLang="en-US" sz="2400" b="1">
              <a:solidFill>
                <a:srgbClr val="3311D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27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P spid="44034" grpId="0"/>
      <p:bldP spid="44035" grpId="0"/>
      <p:bldP spid="44036" grpId="0"/>
      <p:bldP spid="44037" grpId="0"/>
      <p:bldP spid="44038" grpId="0"/>
      <p:bldP spid="44039" grpId="0"/>
      <p:bldP spid="44040" grpId="0"/>
      <p:bldP spid="44046" grpId="0"/>
      <p:bldP spid="44047" grpId="0" animBg="1"/>
      <p:bldP spid="440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01688" y="3059112"/>
          <a:ext cx="7383462" cy="2686050"/>
        </p:xfrm>
        <a:graphic>
          <a:graphicData uri="http://schemas.openxmlformats.org/drawingml/2006/table">
            <a:tbl>
              <a:tblPr/>
              <a:tblGrid>
                <a:gridCol w="2386012"/>
                <a:gridCol w="4997450"/>
              </a:tblGrid>
              <a:tr h="35560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试剂</a:t>
                      </a:r>
                      <a:endParaRPr lang="en-US" altLang="en-US" sz="21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vert="horz" anchor="ctr" anchorCtr="0">
                    <a:lnL w="12700">
                      <a:solidFill>
                        <a:srgbClr val="080000"/>
                      </a:solidFill>
                      <a:miter lim="800000"/>
                    </a:lnL>
                    <a:lnR w="12700">
                      <a:solidFill>
                        <a:srgbClr val="080000"/>
                      </a:solidFill>
                      <a:miter lim="800000"/>
                    </a:lnR>
                    <a:lnT w="12700">
                      <a:solidFill>
                        <a:srgbClr val="080000"/>
                      </a:solidFill>
                      <a:miter lim="800000"/>
                    </a:lnT>
                    <a:lnB w="12700">
                      <a:solidFill>
                        <a:srgbClr val="080000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作用</a:t>
                      </a:r>
                      <a:endParaRPr lang="en-US" altLang="en-US" sz="21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vert="horz" anchor="ctr" anchorCtr="0">
                    <a:lnL w="12700">
                      <a:solidFill>
                        <a:srgbClr val="080000"/>
                      </a:solidFill>
                      <a:miter lim="800000"/>
                    </a:lnL>
                    <a:lnR w="12700">
                      <a:solidFill>
                        <a:srgbClr val="080000"/>
                      </a:solidFill>
                      <a:miter lim="800000"/>
                    </a:lnR>
                    <a:lnT w="12700">
                      <a:solidFill>
                        <a:srgbClr val="080000"/>
                      </a:solidFill>
                      <a:miter lim="800000"/>
                    </a:lnT>
                    <a:lnB w="12700">
                      <a:solidFill>
                        <a:srgbClr val="080000"/>
                      </a:solidFill>
                      <a:miter lim="800000"/>
                    </a:lnB>
                    <a:noFill/>
                  </a:tcPr>
                </a:tc>
              </a:tr>
              <a:tr h="385762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浓硫酸</a:t>
                      </a:r>
                      <a:endParaRPr lang="en-US" altLang="en-US" sz="21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vert="horz" anchor="ctr" anchorCtr="0">
                    <a:lnL w="12700">
                      <a:solidFill>
                        <a:srgbClr val="080000"/>
                      </a:solidFill>
                      <a:miter lim="800000"/>
                    </a:lnL>
                    <a:lnR w="12700">
                      <a:solidFill>
                        <a:srgbClr val="080000"/>
                      </a:solidFill>
                      <a:miter lim="800000"/>
                    </a:lnR>
                    <a:lnT w="12700">
                      <a:solidFill>
                        <a:srgbClr val="080000"/>
                      </a:solidFill>
                      <a:miter lim="800000"/>
                    </a:lnT>
                    <a:lnB w="12700">
                      <a:solidFill>
                        <a:srgbClr val="080000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endParaRPr lang="en-US" altLang="en-US" sz="21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vert="horz" anchor="ctr" anchorCtr="0">
                    <a:lnL w="12700">
                      <a:solidFill>
                        <a:srgbClr val="080000"/>
                      </a:solidFill>
                      <a:miter lim="800000"/>
                    </a:lnL>
                    <a:lnR w="12700">
                      <a:solidFill>
                        <a:srgbClr val="080000"/>
                      </a:solidFill>
                      <a:miter lim="800000"/>
                    </a:lnR>
                    <a:lnT w="12700">
                      <a:solidFill>
                        <a:srgbClr val="080000"/>
                      </a:solidFill>
                      <a:miter lim="800000"/>
                    </a:lnT>
                    <a:lnB w="12700">
                      <a:solidFill>
                        <a:srgbClr val="080000"/>
                      </a:solidFill>
                      <a:miter lim="800000"/>
                    </a:lnB>
                    <a:noFill/>
                  </a:tcPr>
                </a:tc>
              </a:tr>
              <a:tr h="712788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氢氧化钠溶液</a:t>
                      </a:r>
                      <a:endParaRPr lang="en-US" altLang="en-US" sz="21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vert="horz" anchor="ctr" anchorCtr="0">
                    <a:lnL w="12700">
                      <a:solidFill>
                        <a:srgbClr val="080000"/>
                      </a:solidFill>
                      <a:miter lim="800000"/>
                    </a:lnL>
                    <a:lnR w="12700">
                      <a:solidFill>
                        <a:srgbClr val="080000"/>
                      </a:solidFill>
                      <a:miter lim="800000"/>
                    </a:lnR>
                    <a:lnT w="12700">
                      <a:solidFill>
                        <a:srgbClr val="080000"/>
                      </a:solidFill>
                      <a:miter lim="800000"/>
                    </a:lnT>
                    <a:lnB w="12700">
                      <a:solidFill>
                        <a:srgbClr val="080000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/>
                      <a:endParaRPr lang="en-US" altLang="en-US" sz="21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vert="horz" anchor="ctr" anchorCtr="0">
                    <a:lnL w="12700">
                      <a:solidFill>
                        <a:srgbClr val="080000"/>
                      </a:solidFill>
                      <a:miter lim="800000"/>
                    </a:lnL>
                    <a:lnR w="12700">
                      <a:solidFill>
                        <a:srgbClr val="080000"/>
                      </a:solidFill>
                      <a:miter lim="800000"/>
                    </a:lnR>
                    <a:lnT w="12700">
                      <a:solidFill>
                        <a:srgbClr val="080000"/>
                      </a:solidFill>
                      <a:miter lim="800000"/>
                    </a:lnT>
                    <a:lnB w="12700">
                      <a:solidFill>
                        <a:srgbClr val="080000"/>
                      </a:solidFill>
                      <a:miter lim="800000"/>
                    </a:lnB>
                    <a:noFill/>
                  </a:tcPr>
                </a:tc>
              </a:tr>
              <a:tr h="39052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溴的CCl</a:t>
                      </a:r>
                      <a:r>
                        <a:rPr lang="en-US" altLang="zh-CN" sz="2100" b="1" baseline="-25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溶液</a:t>
                      </a:r>
                      <a:endParaRPr lang="en-US" altLang="en-US" sz="21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vert="horz" anchor="ctr" anchorCtr="0">
                    <a:lnL w="12700">
                      <a:solidFill>
                        <a:srgbClr val="080000"/>
                      </a:solidFill>
                      <a:miter lim="800000"/>
                    </a:lnL>
                    <a:lnR w="12700">
                      <a:solidFill>
                        <a:srgbClr val="080000"/>
                      </a:solidFill>
                      <a:miter lim="800000"/>
                    </a:lnR>
                    <a:lnT w="12700">
                      <a:solidFill>
                        <a:srgbClr val="080000"/>
                      </a:solidFill>
                      <a:miter lim="800000"/>
                    </a:lnT>
                    <a:lnB w="12700">
                      <a:solidFill>
                        <a:srgbClr val="080000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altLang="en-US" sz="21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vert="horz" anchor="ctr" anchorCtr="0">
                    <a:lnL w="12700">
                      <a:solidFill>
                        <a:srgbClr val="080000"/>
                      </a:solidFill>
                      <a:miter lim="800000"/>
                    </a:lnL>
                    <a:lnR w="12700">
                      <a:solidFill>
                        <a:srgbClr val="080000"/>
                      </a:solidFill>
                      <a:miter lim="800000"/>
                    </a:lnR>
                    <a:lnT w="12700">
                      <a:solidFill>
                        <a:srgbClr val="080000"/>
                      </a:solidFill>
                      <a:miter lim="800000"/>
                    </a:lnT>
                    <a:lnB w="12700">
                      <a:solidFill>
                        <a:srgbClr val="080000"/>
                      </a:solidFill>
                      <a:miter lim="800000"/>
                    </a:lnB>
                    <a:noFill/>
                  </a:tcPr>
                </a:tc>
              </a:tr>
              <a:tr h="449262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酸性高锰酸钾溶液</a:t>
                      </a:r>
                      <a:endParaRPr lang="en-US" altLang="en-US" sz="21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vert="horz" anchor="ctr" anchorCtr="0">
                    <a:lnL w="12700">
                      <a:solidFill>
                        <a:srgbClr val="080000"/>
                      </a:solidFill>
                      <a:miter lim="800000"/>
                    </a:lnL>
                    <a:lnR w="12700">
                      <a:solidFill>
                        <a:srgbClr val="080000"/>
                      </a:solidFill>
                      <a:miter lim="800000"/>
                    </a:lnR>
                    <a:lnT w="12700">
                      <a:solidFill>
                        <a:srgbClr val="080000"/>
                      </a:solidFill>
                      <a:miter lim="800000"/>
                    </a:lnT>
                    <a:lnB w="12700">
                      <a:solidFill>
                        <a:srgbClr val="080000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en-US" altLang="en-US" sz="21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vert="horz" anchor="ctr" anchorCtr="0">
                    <a:lnL w="12700">
                      <a:solidFill>
                        <a:srgbClr val="080000"/>
                      </a:solidFill>
                      <a:miter lim="800000"/>
                    </a:lnL>
                    <a:lnR w="12700">
                      <a:solidFill>
                        <a:srgbClr val="080000"/>
                      </a:solidFill>
                      <a:miter lim="800000"/>
                    </a:lnR>
                    <a:lnT w="12700">
                      <a:solidFill>
                        <a:srgbClr val="080000"/>
                      </a:solidFill>
                      <a:miter lim="800000"/>
                    </a:lnT>
                    <a:lnB w="12700">
                      <a:solidFill>
                        <a:srgbClr val="080000"/>
                      </a:solidFill>
                      <a:miter lim="800000"/>
                    </a:lnB>
                    <a:noFill/>
                  </a:tcPr>
                </a:tc>
              </a:tr>
              <a:tr h="392112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碎瓷片</a:t>
                      </a:r>
                      <a:endParaRPr lang="en-US" altLang="en-US" sz="21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vert="horz" anchor="ctr" anchorCtr="0">
                    <a:lnL w="12700">
                      <a:solidFill>
                        <a:srgbClr val="080000"/>
                      </a:solidFill>
                      <a:miter lim="800000"/>
                    </a:lnL>
                    <a:lnR w="12700">
                      <a:solidFill>
                        <a:srgbClr val="080000"/>
                      </a:solidFill>
                      <a:miter lim="800000"/>
                    </a:lnR>
                    <a:lnT w="12700">
                      <a:solidFill>
                        <a:srgbClr val="080000"/>
                      </a:solidFill>
                      <a:miter lim="800000"/>
                    </a:lnT>
                    <a:lnB w="12700">
                      <a:solidFill>
                        <a:srgbClr val="080000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lang="zh-CN" altLang="en-US" sz="18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endParaRPr lang="en-US" altLang="en-US" sz="21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51435" marR="51435" marT="0" marB="0" vert="horz" anchor="ctr" anchorCtr="0">
                    <a:lnL w="12700">
                      <a:solidFill>
                        <a:srgbClr val="080000"/>
                      </a:solidFill>
                      <a:miter lim="800000"/>
                    </a:lnL>
                    <a:lnR w="12700">
                      <a:solidFill>
                        <a:srgbClr val="080000"/>
                      </a:solidFill>
                      <a:miter lim="800000"/>
                    </a:lnR>
                    <a:lnT w="12700">
                      <a:solidFill>
                        <a:srgbClr val="080000"/>
                      </a:solidFill>
                      <a:miter lim="800000"/>
                    </a:lnT>
                    <a:lnB w="12700">
                      <a:solidFill>
                        <a:srgbClr val="080000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6104" name="文本框 6"/>
          <p:cNvSpPr txBox="1"/>
          <p:nvPr>
            <p:custDataLst>
              <p:tags r:id="rId2"/>
            </p:custDataLst>
          </p:nvPr>
        </p:nvSpPr>
        <p:spPr>
          <a:xfrm>
            <a:off x="4522788" y="3398838"/>
            <a:ext cx="29464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hangingPunct="0">
              <a:buClrTx/>
              <a:buFontTx/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催化剂和脱水剂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6105" name="文本框 7"/>
          <p:cNvSpPr txBox="1"/>
          <p:nvPr>
            <p:custDataLst>
              <p:tags r:id="rId3"/>
            </p:custDataLst>
          </p:nvPr>
        </p:nvSpPr>
        <p:spPr>
          <a:xfrm>
            <a:off x="4083050" y="3802063"/>
            <a:ext cx="36353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fontAlgn="base" hangingPunct="0"/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吸收二氧化硫和乙醇(都与酸性高锰酸钾溶液反应)</a:t>
            </a:r>
            <a:endParaRPr lang="en-US" altLang="en-US" sz="2100" b="1">
              <a:solidFill>
                <a:srgbClr val="FF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6106" name="文本框 8"/>
          <p:cNvSpPr txBox="1"/>
          <p:nvPr>
            <p:custDataLst>
              <p:tags r:id="rId4"/>
            </p:custDataLst>
          </p:nvPr>
        </p:nvSpPr>
        <p:spPr>
          <a:xfrm>
            <a:off x="3989388" y="4516438"/>
            <a:ext cx="346551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indent="0" algn="ctr" hangingPunct="0"/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验证乙烯的不饱和性</a:t>
            </a:r>
            <a:endParaRPr lang="en-US" altLang="en-US" sz="2100" b="1">
              <a:solidFill>
                <a:srgbClr val="FF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6107" name="文本框 9"/>
          <p:cNvSpPr txBox="1"/>
          <p:nvPr>
            <p:custDataLst>
              <p:tags r:id="rId5"/>
            </p:custDataLst>
          </p:nvPr>
        </p:nvSpPr>
        <p:spPr>
          <a:xfrm>
            <a:off x="4522788" y="4935538"/>
            <a:ext cx="239871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indent="0" algn="ctr" hangingPunct="0"/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验证乙烯的还原性</a:t>
            </a:r>
            <a:endParaRPr lang="en-US" altLang="en-US" sz="2100" b="1">
              <a:solidFill>
                <a:srgbClr val="FF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6108" name="文本框 10"/>
          <p:cNvSpPr txBox="1"/>
          <p:nvPr>
            <p:custDataLst>
              <p:tags r:id="rId6"/>
            </p:custDataLst>
          </p:nvPr>
        </p:nvSpPr>
        <p:spPr>
          <a:xfrm>
            <a:off x="4522788" y="5354638"/>
            <a:ext cx="239871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indent="0" algn="ctr" hangingPunct="0"/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防止暴沸</a:t>
            </a:r>
            <a:endParaRPr lang="en-US" altLang="en-US" sz="2100" b="1">
              <a:solidFill>
                <a:srgbClr val="FF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46109" name="H03.eps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17788" y="938213"/>
            <a:ext cx="3789362" cy="20256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9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4" grpId="0" animBg="1"/>
      <p:bldP spid="46105" grpId="0" animBg="1"/>
      <p:bldP spid="46106" grpId="0" animBg="1"/>
      <p:bldP spid="46107" grpId="0" animBg="1"/>
      <p:bldP spid="461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0177" name="TextBox 41"/>
          <p:cNvSpPr txBox="1"/>
          <p:nvPr>
            <p:custDataLst>
              <p:tags r:id="rId1"/>
            </p:custDataLst>
          </p:nvPr>
        </p:nvSpPr>
        <p:spPr>
          <a:xfrm>
            <a:off x="4359275" y="5159375"/>
            <a:ext cx="4881563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与C-OH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相邻的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C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l-GR" altLang="zh-CN" sz="24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β</a:t>
            </a:r>
            <a:r>
              <a:rPr lang="en-US" altLang="el-GR" sz="240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-C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）上要含有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H</a:t>
            </a:r>
            <a:endParaRPr lang="en-US" altLang="zh-CN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0178" name="Text Box 3"/>
          <p:cNvSpPr txBox="1"/>
          <p:nvPr>
            <p:custDataLst>
              <p:tags r:id="rId2"/>
            </p:custDataLst>
          </p:nvPr>
        </p:nvSpPr>
        <p:spPr>
          <a:xfrm>
            <a:off x="-11112" y="857250"/>
            <a:ext cx="3086100" cy="46037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）消去反应　　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79" name="文本框 121890"/>
          <p:cNvSpPr txBox="1"/>
          <p:nvPr>
            <p:custDataLst>
              <p:tags r:id="rId3"/>
            </p:custDataLst>
          </p:nvPr>
        </p:nvSpPr>
        <p:spPr>
          <a:xfrm>
            <a:off x="-11112" y="4254500"/>
            <a:ext cx="4797425" cy="1365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15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乙醇的消去反应要关注两个方面：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lnSpc>
                <a:spcPct val="115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①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反应条件：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lnSpc>
                <a:spcPct val="115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②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可发消去反应的醇的结构：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0180" name="文本框 121859"/>
          <p:cNvSpPr txBox="1"/>
          <p:nvPr>
            <p:custDataLst>
              <p:tags r:id="rId4"/>
            </p:custDataLst>
          </p:nvPr>
        </p:nvSpPr>
        <p:spPr>
          <a:xfrm>
            <a:off x="4359275" y="4706938"/>
            <a:ext cx="2554288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华文楷体" charset="-122"/>
                <a:ea typeface="华文楷体" charset="-122"/>
              </a:rPr>
              <a:t>浓硫酸，</a:t>
            </a:r>
            <a:r>
              <a:rPr lang="en-US" altLang="zh-CN" sz="2400" b="1">
                <a:solidFill>
                  <a:srgbClr val="FF0000"/>
                </a:solidFill>
                <a:latin typeface="华文楷体" charset="-122"/>
                <a:ea typeface="华文楷体" charset="-122"/>
              </a:rPr>
              <a:t>170℃</a:t>
            </a:r>
            <a:endParaRPr lang="en-US" altLang="zh-CN" sz="2400" b="1">
              <a:solidFill>
                <a:srgbClr val="FF0000"/>
              </a:solidFill>
              <a:latin typeface="华文楷体" charset="-122"/>
              <a:ea typeface="华文楷体" charset="-122"/>
            </a:endParaRPr>
          </a:p>
        </p:txBody>
      </p:sp>
      <p:grpSp>
        <p:nvGrpSpPr>
          <p:cNvPr id="50181" name="组合 121892"/>
          <p:cNvGrpSpPr/>
          <p:nvPr>
            <p:custDataLst>
              <p:tags r:id="rId5"/>
            </p:custDataLst>
          </p:nvPr>
        </p:nvGrpSpPr>
        <p:grpSpPr>
          <a:xfrm>
            <a:off x="630238" y="1546225"/>
            <a:ext cx="6858000" cy="915988"/>
            <a:chOff x="0" y="2779"/>
            <a:chExt cx="5760" cy="769"/>
          </a:xfrm>
        </p:grpSpPr>
        <p:sp>
          <p:nvSpPr>
            <p:cNvPr id="50182" name="文本框 121893"/>
            <p:cNvSpPr txBox="1"/>
            <p:nvPr>
              <p:custDataLst>
                <p:tags r:id="rId6"/>
              </p:custDataLst>
            </p:nvPr>
          </p:nvSpPr>
          <p:spPr>
            <a:xfrm>
              <a:off x="0" y="2835"/>
              <a:ext cx="5760" cy="38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    CH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3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CH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OH                    CH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CH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↑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+ H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O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cxnSp>
          <p:nvCxnSpPr>
            <p:cNvPr id="50183" name="直接连接符 121894"/>
            <p:cNvCxnSpPr/>
            <p:nvPr>
              <p:custDataLst>
                <p:tags r:id="rId7"/>
              </p:custDataLst>
            </p:nvPr>
          </p:nvCxnSpPr>
          <p:spPr>
            <a:xfrm>
              <a:off x="1974" y="3047"/>
              <a:ext cx="679" cy="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stealth" w="lg" len="lg"/>
            </a:ln>
          </p:spPr>
        </p:cxnSp>
        <p:sp>
          <p:nvSpPr>
            <p:cNvPr id="50184" name="文本框 121895"/>
            <p:cNvSpPr txBox="1"/>
            <p:nvPr>
              <p:custDataLst>
                <p:tags r:id="rId8"/>
              </p:custDataLst>
            </p:nvPr>
          </p:nvSpPr>
          <p:spPr>
            <a:xfrm>
              <a:off x="1928" y="2779"/>
              <a:ext cx="816" cy="30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浓硫酸</a:t>
              </a:r>
              <a:endParaRPr lang="zh-CN" altLang="en-US" b="1" baseline="-2500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0185" name="文本框 121896"/>
            <p:cNvSpPr txBox="1"/>
            <p:nvPr>
              <p:custDataLst>
                <p:tags r:id="rId9"/>
              </p:custDataLst>
            </p:nvPr>
          </p:nvSpPr>
          <p:spPr>
            <a:xfrm>
              <a:off x="1973" y="3006"/>
              <a:ext cx="680" cy="5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 170℃</a:t>
              </a:r>
              <a:endPara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50186" name="Rectangle 6"/>
          <p:cNvSpPr/>
          <p:nvPr>
            <p:custDataLst>
              <p:tags r:id="rId10"/>
            </p:custDataLst>
          </p:nvPr>
        </p:nvSpPr>
        <p:spPr>
          <a:xfrm>
            <a:off x="60325" y="2162175"/>
            <a:ext cx="1857375" cy="392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68580" tIns="34290" rIns="68580" bIns="34290" anchor="ctr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eaLnBrk="0" hangingPunct="0">
              <a:buClrTx/>
              <a:buFontTx/>
            </a:pPr>
            <a:r>
              <a:rPr lang="zh-CN" altLang="en-US" sz="2100" b="1">
                <a:latin typeface="楷体" panose="02010609060101010101" charset="-122"/>
                <a:ea typeface="楷体" panose="02010609060101010101" charset="-122"/>
              </a:rPr>
              <a:t>反应机理：</a:t>
            </a:r>
            <a:endParaRPr lang="zh-CN" altLang="en-US" sz="210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50187" name="组合 31"/>
          <p:cNvGrpSpPr/>
          <p:nvPr>
            <p:custDataLst>
              <p:tags r:id="rId11"/>
            </p:custDataLst>
          </p:nvPr>
        </p:nvGrpSpPr>
        <p:grpSpPr>
          <a:xfrm>
            <a:off x="1671638" y="2406650"/>
            <a:ext cx="5832475" cy="1493838"/>
            <a:chOff x="2103536" y="3678177"/>
            <a:chExt cx="7776514" cy="1990725"/>
          </a:xfrm>
        </p:grpSpPr>
        <p:graphicFrame>
          <p:nvGraphicFramePr>
            <p:cNvPr id="50188" name="Object 5"/>
            <p:cNvGraphicFramePr>
              <a:graphicFrameLocks noChangeAspect="1"/>
            </p:cNvGraphicFramePr>
            <p:nvPr>
              <p:custDataLst>
                <p:tags r:id="rId12"/>
              </p:custDataLst>
            </p:nvPr>
          </p:nvGraphicFramePr>
          <p:xfrm>
            <a:off x="4854301" y="4282441"/>
            <a:ext cx="1496064" cy="627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" r:id="rId13" imgW="622300" imgH="215900" progId="Equation.3">
                    <p:embed/>
                  </p:oleObj>
                </mc:Choice>
                <mc:Fallback>
                  <p:oleObj name="" r:id="rId13" imgW="622300" imgH="215900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854301" y="4282441"/>
                          <a:ext cx="1496064" cy="62706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89" name="Text Box 11"/>
            <p:cNvSpPr txBox="1"/>
            <p:nvPr>
              <p:custDataLst>
                <p:tags r:id="rId15"/>
              </p:custDataLst>
            </p:nvPr>
          </p:nvSpPr>
          <p:spPr>
            <a:xfrm>
              <a:off x="5189266" y="4695682"/>
              <a:ext cx="1020233" cy="49106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b="1">
                  <a:latin typeface="Times New Roman" panose="02020603050405020304" pitchFamily="18" charset="0"/>
                  <a:ea typeface="黑体" panose="02010609060101010101" pitchFamily="49" charset="-122"/>
                </a:rPr>
                <a:t>170</a:t>
              </a:r>
              <a:r>
                <a:rPr lang="en-US" altLang="zh-CN" b="1" baseline="30000">
                  <a:latin typeface="Times New Roman" panose="02020603050405020304" pitchFamily="18" charset="0"/>
                  <a:ea typeface="黑体" panose="02010609060101010101" pitchFamily="49" charset="-122"/>
                </a:rPr>
                <a:t>0</a:t>
              </a:r>
              <a:r>
                <a:rPr lang="en-US" altLang="zh-CN" b="1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endParaRPr lang="en-US" altLang="zh-CN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50190" name="Text Box 12"/>
            <p:cNvSpPr txBox="1"/>
            <p:nvPr>
              <p:custDataLst>
                <p:tags r:id="rId16"/>
              </p:custDataLst>
            </p:nvPr>
          </p:nvSpPr>
          <p:spPr>
            <a:xfrm>
              <a:off x="6518783" y="4404295"/>
              <a:ext cx="3361267" cy="61383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CH</a:t>
              </a:r>
              <a:r>
                <a:rPr lang="en-US" altLang="zh-CN" sz="2400" b="1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=CH</a:t>
              </a:r>
              <a:r>
                <a:rPr lang="en-US" altLang="zh-CN" sz="2400" b="1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↑ + H</a:t>
              </a:r>
              <a:r>
                <a:rPr lang="en-US" altLang="zh-CN" sz="2400" b="1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O</a:t>
              </a:r>
              <a:endPara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pic>
          <p:nvPicPr>
            <p:cNvPr id="50191" name="图片 17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2103536" y="3678177"/>
              <a:ext cx="2390775" cy="1990725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sp>
        <p:nvSpPr>
          <p:cNvPr id="50192" name="Oval 2"/>
          <p:cNvSpPr/>
          <p:nvPr>
            <p:custDataLst>
              <p:tags r:id="rId19"/>
            </p:custDataLst>
          </p:nvPr>
        </p:nvSpPr>
        <p:spPr>
          <a:xfrm>
            <a:off x="1808163" y="3490913"/>
            <a:ext cx="1655762" cy="571500"/>
          </a:xfrm>
          <a:prstGeom prst="ellipse">
            <a:avLst/>
          </a:prstGeom>
          <a:noFill/>
          <a:ln w="47625">
            <a:solidFill>
              <a:srgbClr val="FF6600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2400" b="1">
              <a:latin typeface="Lucida Sans Unicode" panose="020B0602030504020204" pitchFamily="34" charset="0"/>
              <a:ea typeface="黑体" panose="02010609060101010101" pitchFamily="49" charset="-122"/>
            </a:endParaRPr>
          </a:p>
        </p:txBody>
      </p:sp>
      <p:sp>
        <p:nvSpPr>
          <p:cNvPr id="50193" name="矩形 32"/>
          <p:cNvSpPr/>
          <p:nvPr>
            <p:custDataLst>
              <p:tags r:id="rId20"/>
            </p:custDataLst>
          </p:nvPr>
        </p:nvSpPr>
        <p:spPr>
          <a:xfrm>
            <a:off x="2025650" y="2724150"/>
            <a:ext cx="990600" cy="368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l-GR" altLang="zh-CN">
                <a:solidFill>
                  <a:srgbClr val="FF0000"/>
                </a:solidFill>
                <a:latin typeface="Times New Roman" panose="02020603050405020304" pitchFamily="18" charset="0"/>
              </a:rPr>
              <a:t>β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lang="el-GR" altLang="zh-CN">
                <a:solidFill>
                  <a:srgbClr val="FF0000"/>
                </a:solidFill>
                <a:latin typeface="Times New Roman" panose="02020603050405020304" pitchFamily="18" charset="0"/>
              </a:rPr>
              <a:t>α</a:t>
            </a:r>
            <a:r>
              <a:rPr lang="el-GR" altLang="zh-CN">
                <a:latin typeface="Times New Roman" panose="02020603050405020304" pitchFamily="18" charset="0"/>
              </a:rPr>
              <a:t> </a:t>
            </a: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2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  <p:bldP spid="50179" grpId="0"/>
      <p:bldP spid="50180" grpId="0"/>
      <p:bldP spid="50192" grpId="0" animBg="1"/>
      <p:bldP spid="501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55650" y="-27305"/>
            <a:ext cx="2729230" cy="7054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j-cs"/>
              </a:defRPr>
            </a:lvl1pPr>
          </a:lstStyle>
          <a:p>
            <a:pPr lvl="0"/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情景引入</a:t>
            </a:r>
            <a:endParaRPr lang="zh-CN" altLang="en-US" sz="3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0" name="TextBox 23"/>
          <p:cNvSpPr txBox="1"/>
          <p:nvPr>
            <p:custDataLst>
              <p:tags r:id="rId2"/>
            </p:custDataLst>
          </p:nvPr>
        </p:nvSpPr>
        <p:spPr>
          <a:xfrm>
            <a:off x="3506788" y="1633538"/>
            <a:ext cx="1765300" cy="3730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51435" tIns="25717" rIns="51435" bIns="25717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Font typeface="Wingdings" panose="05000000000000000000" pitchFamily="2" charset="2"/>
            </a:pPr>
            <a:r>
              <a:rPr lang="zh-CN" altLang="zh-CN" sz="21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生活中乙醇</a:t>
            </a:r>
            <a:endParaRPr lang="zh-CN" altLang="zh-CN" sz="21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291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1513" y="1955800"/>
            <a:ext cx="2036762" cy="158591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292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r="18154"/>
          <a:stretch>
            <a:fillRect/>
          </a:stretch>
        </p:blipFill>
        <p:spPr>
          <a:xfrm>
            <a:off x="3114675" y="2665413"/>
            <a:ext cx="2382838" cy="24241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293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91200" y="1633538"/>
            <a:ext cx="2360613" cy="368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294" name="图片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12763" y="4127500"/>
            <a:ext cx="2489200" cy="14319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内容占位符 2"/>
          <p:cNvSpPr txBox="1"/>
          <p:nvPr>
            <p:custDataLst>
              <p:tags r:id="rId1"/>
            </p:custDataLst>
          </p:nvPr>
        </p:nvSpPr>
        <p:spPr>
          <a:xfrm>
            <a:off x="566738" y="2281238"/>
            <a:ext cx="8232775" cy="3079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 defTabSz="6858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50000"/>
              <a:buFont typeface="Wingdings 3" pitchFamily="18" charset="2"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(1)</a:t>
            </a:r>
            <a:r>
              <a:rPr lang="zh-CN" altLang="zh-CN" b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定义：羟基与饱和碳原子相连的化合物称为醇。</a:t>
            </a:r>
            <a:endParaRPr lang="zh-CN" altLang="zh-CN" b="1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0" lvl="0" indent="0" algn="just" defTabSz="685800">
              <a:lnSpc>
                <a:spcPct val="150000"/>
              </a:lnSpc>
              <a:buClr>
                <a:schemeClr val="accent1"/>
              </a:buClr>
              <a:buSzPct val="50000"/>
              <a:buFont typeface="Wingdings 3" pitchFamily="18" charset="2"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(2)</a:t>
            </a:r>
            <a:r>
              <a:rPr lang="zh-CN" altLang="en-US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官能团</a:t>
            </a:r>
            <a:r>
              <a:rPr lang="zh-CN" altLang="zh-CN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羟基</a:t>
            </a:r>
            <a:r>
              <a:rPr lang="en-US" altLang="zh-CN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—OH</a:t>
            </a:r>
            <a:r>
              <a:rPr lang="en-US" altLang="zh-CN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en-US" altLang="zh-CN" b="1">
              <a:solidFill>
                <a:srgbClr val="29292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algn="just" defTabSz="685800">
              <a:lnSpc>
                <a:spcPct val="150000"/>
              </a:lnSpc>
              <a:buClr>
                <a:schemeClr val="accent1"/>
              </a:buClr>
              <a:buSzPct val="50000"/>
              <a:buFont typeface="Wingdings 3" pitchFamily="18" charset="2"/>
            </a:pPr>
            <a:endParaRPr lang="en-US" altLang="zh-CN" b="1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0" lvl="0" indent="0" algn="just" defTabSz="685800">
              <a:lnSpc>
                <a:spcPct val="150000"/>
              </a:lnSpc>
              <a:buClr>
                <a:schemeClr val="accent1"/>
              </a:buClr>
              <a:buSzPct val="50000"/>
              <a:buFont typeface="Wingdings 3" pitchFamily="18" charset="2"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(3)</a:t>
            </a:r>
            <a:r>
              <a:rPr lang="zh-CN" altLang="en-US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结构：                           </a:t>
            </a:r>
            <a:r>
              <a:rPr lang="en-US" altLang="zh-CN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(R</a:t>
            </a:r>
            <a:r>
              <a:rPr lang="en-US" altLang="zh-CN" b="1" baseline="-25000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lang="en-US" altLang="zh-CN" b="1" baseline="-25000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lang="en-US" altLang="zh-CN" b="1" baseline="-25000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en-US" altLang="zh-CN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en-US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或烃基</a:t>
            </a:r>
            <a:r>
              <a:rPr lang="en-US" altLang="zh-CN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en-US" altLang="zh-CN" b="1">
              <a:solidFill>
                <a:srgbClr val="29292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algn="just" defTabSz="685800">
              <a:lnSpc>
                <a:spcPct val="150000"/>
              </a:lnSpc>
              <a:buClr>
                <a:schemeClr val="accent1"/>
              </a:buClr>
              <a:buSzPct val="50000"/>
              <a:buFont typeface="Wingdings 3" pitchFamily="18" charset="2"/>
            </a:pPr>
            <a:endParaRPr lang="en-US" altLang="zh-CN" b="1">
              <a:solidFill>
                <a:srgbClr val="29292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algn="just" defTabSz="685800">
              <a:lnSpc>
                <a:spcPct val="150000"/>
              </a:lnSpc>
              <a:buClr>
                <a:schemeClr val="accent1"/>
              </a:buClr>
              <a:buSzPct val="50000"/>
              <a:buFont typeface="Wingdings 3" pitchFamily="18" charset="2"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(4)</a:t>
            </a:r>
            <a:r>
              <a:rPr lang="zh-CN" altLang="en-US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饱和一元醇通式：</a:t>
            </a:r>
            <a:r>
              <a:rPr lang="en-US" altLang="zh-CN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en-US" altLang="zh-CN" b="1" i="1" baseline="-30000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lang="en-US" altLang="zh-CN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altLang="zh-CN" b="1" baseline="-30000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b="1" i="1" baseline="-30000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lang="zh-CN" altLang="en-US" b="1" baseline="-30000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＋</a:t>
            </a:r>
            <a:r>
              <a:rPr lang="en-US" altLang="zh-CN" b="1" baseline="-30000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OH </a:t>
            </a:r>
            <a:r>
              <a:rPr lang="zh-CN" altLang="en-US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或</a:t>
            </a:r>
            <a:r>
              <a:rPr lang="en-US" altLang="zh-CN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 C</a:t>
            </a:r>
            <a:r>
              <a:rPr lang="en-US" altLang="zh-CN" b="1" i="1" baseline="-30000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lang="en-US" altLang="zh-CN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altLang="zh-CN" b="1" baseline="-30000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b="1" i="1" baseline="-30000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lang="zh-CN" altLang="en-US" b="1" baseline="-30000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＋</a:t>
            </a:r>
            <a:r>
              <a:rPr lang="en-US" altLang="zh-CN" b="1" baseline="-30000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O  (</a:t>
            </a:r>
            <a:r>
              <a:rPr lang="en-US" altLang="zh-CN" b="1" i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lang="en-US" altLang="zh-CN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≥1)</a:t>
            </a:r>
            <a:r>
              <a:rPr lang="zh-CN" altLang="zh-CN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，可简写为</a:t>
            </a:r>
            <a:r>
              <a:rPr lang="en-US" altLang="zh-CN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R—OH</a:t>
            </a:r>
            <a:r>
              <a:rPr lang="zh-CN" altLang="zh-CN" b="1">
                <a:solidFill>
                  <a:srgbClr val="292929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zh-CN" b="1">
              <a:solidFill>
                <a:srgbClr val="29292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338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2413" y="3170238"/>
            <a:ext cx="1557337" cy="116363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4339" name="文本框 1"/>
          <p:cNvSpPr txBox="1"/>
          <p:nvPr>
            <p:custDataLst>
              <p:tags r:id="rId4"/>
            </p:custDataLst>
          </p:nvPr>
        </p:nvSpPr>
        <p:spPr>
          <a:xfrm>
            <a:off x="683578" y="-171450"/>
            <a:ext cx="2925762" cy="920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醇的结构特点</a:t>
            </a:r>
            <a:endParaRPr lang="zh-CN" altLang="en-US" sz="3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03"/>
          <p:cNvSpPr txBox="1"/>
          <p:nvPr>
            <p:custDataLst>
              <p:tags r:id="rId1"/>
            </p:custDataLst>
          </p:nvPr>
        </p:nvSpPr>
        <p:spPr>
          <a:xfrm>
            <a:off x="566738" y="2122488"/>
            <a:ext cx="8212137" cy="17541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(1)</a:t>
            </a:r>
            <a:r>
              <a:rPr lang="zh-CN" altLang="zh-CN" b="1">
                <a:latin typeface="微软雅黑" panose="020B0503020204020204" charset="-122"/>
                <a:ea typeface="微软雅黑" panose="020B0503020204020204" charset="-122"/>
              </a:rPr>
              <a:t>选主链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zh-CN" b="1">
                <a:latin typeface="微软雅黑" panose="020B0503020204020204" charset="-122"/>
                <a:ea typeface="微软雅黑" panose="020B0503020204020204" charset="-122"/>
              </a:rPr>
              <a:t>选择</a:t>
            </a:r>
            <a:r>
              <a:rPr lang="zh-CN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含有与羟基相连的碳原子</a:t>
            </a:r>
            <a:r>
              <a:rPr lang="zh-CN" altLang="zh-CN" b="1">
                <a:latin typeface="微软雅黑" panose="020B0503020204020204" charset="-122"/>
                <a:ea typeface="微软雅黑" panose="020B0503020204020204" charset="-122"/>
              </a:rPr>
              <a:t>的最长碳链为主链，根据碳原子数目称为某醇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;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(2)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编位次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——</a:t>
            </a:r>
            <a:r>
              <a:rPr lang="zh-CN" altLang="zh-CN" b="1">
                <a:latin typeface="微软雅黑" panose="020B0503020204020204" charset="-122"/>
                <a:ea typeface="微软雅黑" panose="020B0503020204020204" charset="-122"/>
              </a:rPr>
              <a:t>从</a:t>
            </a:r>
            <a:r>
              <a:rPr lang="zh-CN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距离羟基最近</a:t>
            </a:r>
            <a:r>
              <a:rPr lang="zh-CN" altLang="zh-CN" b="1">
                <a:latin typeface="微软雅黑" panose="020B0503020204020204" charset="-122"/>
                <a:ea typeface="微软雅黑" panose="020B0503020204020204" charset="-122"/>
              </a:rPr>
              <a:t>的一端给主链碳原子依次编号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;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(3)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写名称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——</a:t>
            </a:r>
            <a:r>
              <a:rPr lang="zh-CN" altLang="zh-CN" b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用阿拉伯数字标出</a:t>
            </a:r>
            <a:r>
              <a:rPr lang="zh-CN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羟基位次</a:t>
            </a:r>
            <a:r>
              <a:rPr lang="zh-CN" altLang="zh-CN" b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，</a:t>
            </a:r>
            <a:r>
              <a:rPr lang="zh-CN" altLang="zh-CN" b="1">
                <a:latin typeface="微软雅黑" panose="020B0503020204020204" charset="-122"/>
                <a:ea typeface="微软雅黑" panose="020B0503020204020204" charset="-122"/>
              </a:rPr>
              <a:t>羟基的个数用“二”“三”等表示。</a:t>
            </a:r>
            <a:endParaRPr lang="zh-CN" altLang="zh-CN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34" name="文本框 134157"/>
          <p:cNvSpPr txBox="1"/>
          <p:nvPr>
            <p:custDataLst>
              <p:tags r:id="rId2"/>
            </p:custDataLst>
          </p:nvPr>
        </p:nvSpPr>
        <p:spPr>
          <a:xfrm>
            <a:off x="3279775" y="5191125"/>
            <a:ext cx="1535113" cy="346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hangingPunct="0">
              <a:spcBef>
                <a:spcPct val="50000"/>
              </a:spcBef>
            </a:pPr>
            <a:r>
              <a:rPr lang="en-US" altLang="zh-CN" sz="1650">
                <a:solidFill>
                  <a:srgbClr val="FF0000"/>
                </a:solidFill>
                <a:latin typeface="Times New Roman" panose="02020603050405020304" pitchFamily="18" charset="0"/>
              </a:rPr>
              <a:t>2-</a:t>
            </a:r>
            <a:r>
              <a:rPr lang="zh-CN" altLang="en-US" sz="165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甲基</a:t>
            </a:r>
            <a:r>
              <a:rPr lang="en-US" altLang="zh-CN" sz="1650">
                <a:solidFill>
                  <a:srgbClr val="FF0000"/>
                </a:solidFill>
                <a:latin typeface="Times New Roman" panose="02020603050405020304" pitchFamily="18" charset="0"/>
              </a:rPr>
              <a:t>-1-</a:t>
            </a:r>
            <a:r>
              <a:rPr lang="zh-CN" altLang="en-US" sz="165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丙醇</a:t>
            </a:r>
            <a:endParaRPr lang="zh-CN" altLang="en-US" sz="1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5" name="文本框 134158"/>
          <p:cNvSpPr txBox="1"/>
          <p:nvPr>
            <p:custDataLst>
              <p:tags r:id="rId3"/>
            </p:custDataLst>
          </p:nvPr>
        </p:nvSpPr>
        <p:spPr>
          <a:xfrm>
            <a:off x="1387475" y="5195888"/>
            <a:ext cx="1187450" cy="3444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hangingPunct="0">
              <a:spcBef>
                <a:spcPct val="50000"/>
              </a:spcBef>
            </a:pPr>
            <a:r>
              <a:rPr lang="en-US" altLang="zh-CN" sz="1650">
                <a:solidFill>
                  <a:srgbClr val="FF0000"/>
                </a:solidFill>
                <a:latin typeface="Times New Roman" panose="02020603050405020304" pitchFamily="18" charset="0"/>
              </a:rPr>
              <a:t>2-</a:t>
            </a:r>
            <a:r>
              <a:rPr lang="zh-CN" altLang="en-US" sz="165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丁醇</a:t>
            </a:r>
            <a:endParaRPr lang="zh-CN" altLang="en-US" sz="1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6" name="文本框 134174"/>
          <p:cNvSpPr txBox="1"/>
          <p:nvPr>
            <p:custDataLst>
              <p:tags r:id="rId4"/>
            </p:custDataLst>
          </p:nvPr>
        </p:nvSpPr>
        <p:spPr>
          <a:xfrm>
            <a:off x="5221288" y="5191125"/>
            <a:ext cx="1860550" cy="3460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hangingPunct="0"/>
            <a:r>
              <a:rPr lang="en-US" altLang="zh-CN" sz="1650">
                <a:solidFill>
                  <a:srgbClr val="FF0000"/>
                </a:solidFill>
                <a:latin typeface="Times New Roman" panose="02020603050405020304" pitchFamily="18" charset="0"/>
              </a:rPr>
              <a:t>1,2,3-</a:t>
            </a:r>
            <a:r>
              <a:rPr lang="zh-CN" altLang="en-US" sz="165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丙三醇</a:t>
            </a:r>
            <a:r>
              <a:rPr lang="en-US" altLang="zh-CN" sz="165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165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甘油</a:t>
            </a:r>
            <a:r>
              <a:rPr lang="en-US" altLang="zh-CN" sz="165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altLang="zh-CN" sz="1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文本框 134175"/>
          <p:cNvSpPr txBox="1"/>
          <p:nvPr>
            <p:custDataLst>
              <p:tags r:id="rId5"/>
            </p:custDataLst>
          </p:nvPr>
        </p:nvSpPr>
        <p:spPr>
          <a:xfrm>
            <a:off x="7493000" y="5191125"/>
            <a:ext cx="811213" cy="3460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hangingPunct="0"/>
            <a:r>
              <a:rPr lang="zh-CN" altLang="en-US" sz="165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苯甲醇</a:t>
            </a:r>
            <a:endParaRPr lang="zh-CN" altLang="en-US" sz="1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8438" name="组合 20"/>
          <p:cNvGrpSpPr/>
          <p:nvPr>
            <p:custDataLst>
              <p:tags r:id="rId6"/>
            </p:custDataLst>
          </p:nvPr>
        </p:nvGrpSpPr>
        <p:grpSpPr>
          <a:xfrm>
            <a:off x="620713" y="3968750"/>
            <a:ext cx="7929562" cy="1731963"/>
            <a:chOff x="1272" y="6088"/>
            <a:chExt cx="16650" cy="3635"/>
          </a:xfrm>
        </p:grpSpPr>
        <p:grpSp>
          <p:nvGrpSpPr>
            <p:cNvPr id="18439" name="组合 4"/>
            <p:cNvGrpSpPr/>
            <p:nvPr>
              <p:custDataLst>
                <p:tags r:id="rId7"/>
              </p:custDataLst>
            </p:nvPr>
          </p:nvGrpSpPr>
          <p:grpSpPr>
            <a:xfrm>
              <a:off x="6344" y="6825"/>
              <a:ext cx="4340" cy="1493"/>
              <a:chOff x="6864112" y="931473"/>
              <a:chExt cx="2756538" cy="948911"/>
            </a:xfrm>
          </p:grpSpPr>
          <p:sp>
            <p:nvSpPr>
              <p:cNvPr id="18440" name="文本框 25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864112" y="1451024"/>
                <a:ext cx="2756538" cy="42936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>
                  <a:spcBef>
                    <a:spcPct val="50000"/>
                  </a:spcBef>
                </a:pPr>
                <a:r>
                  <a:rPr lang="en-US" altLang="zh-CN" sz="1500">
                    <a:latin typeface="Times New Roman" panose="02020603050405020304" pitchFamily="18" charset="0"/>
                  </a:rPr>
                  <a:t>CH</a:t>
                </a:r>
                <a:r>
                  <a:rPr lang="en-US" altLang="zh-CN" sz="1500" baseline="-25000">
                    <a:latin typeface="Times New Roman" panose="02020603050405020304" pitchFamily="18" charset="0"/>
                  </a:rPr>
                  <a:t>3</a:t>
                </a:r>
                <a:r>
                  <a:rPr lang="en-US" altLang="zh-CN" sz="1500">
                    <a:latin typeface="Times New Roman" panose="02020603050405020304" pitchFamily="18" charset="0"/>
                  </a:rPr>
                  <a:t>—CH—CH</a:t>
                </a:r>
                <a:r>
                  <a:rPr lang="en-US" altLang="zh-CN" sz="1500" baseline="-25000"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1500">
                    <a:latin typeface="Times New Roman" panose="02020603050405020304" pitchFamily="18" charset="0"/>
                  </a:rPr>
                  <a:t>—OH</a:t>
                </a:r>
                <a:endParaRPr lang="en-US" altLang="zh-CN" sz="15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41" name="文本框 27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558025" y="931473"/>
                <a:ext cx="1202895" cy="42936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>
                  <a:spcBef>
                    <a:spcPct val="50000"/>
                  </a:spcBef>
                </a:pPr>
                <a:r>
                  <a:rPr lang="en-US" altLang="zh-CN" sz="1500">
                    <a:latin typeface="Times New Roman" panose="02020603050405020304" pitchFamily="18" charset="0"/>
                  </a:rPr>
                  <a:t>CH</a:t>
                </a:r>
                <a:r>
                  <a:rPr lang="en-US" altLang="zh-CN" sz="1500" baseline="-25000">
                    <a:latin typeface="Times New Roman" panose="02020603050405020304" pitchFamily="18" charset="0"/>
                  </a:rPr>
                  <a:t>3</a:t>
                </a:r>
                <a:endParaRPr lang="en-US" altLang="zh-CN" sz="1500" baseline="-2500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8442" name="直接连接符 3"/>
              <p:cNvCxnSpPr/>
              <p:nvPr>
                <p:custDataLst>
                  <p:tags r:id="rId10"/>
                </p:custDataLst>
              </p:nvPr>
            </p:nvCxnSpPr>
            <p:spPr>
              <a:xfrm flipH="1">
                <a:off x="7727169" y="1295815"/>
                <a:ext cx="0" cy="2160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</a:ln>
            </p:spPr>
          </p:cxnSp>
        </p:grpSp>
        <p:grpSp>
          <p:nvGrpSpPr>
            <p:cNvPr id="18443" name="组合 6"/>
            <p:cNvGrpSpPr/>
            <p:nvPr>
              <p:custDataLst>
                <p:tags r:id="rId11"/>
              </p:custDataLst>
            </p:nvPr>
          </p:nvGrpSpPr>
          <p:grpSpPr>
            <a:xfrm>
              <a:off x="1538" y="6898"/>
              <a:ext cx="5761" cy="1427"/>
              <a:chOff x="6539852" y="2993412"/>
              <a:chExt cx="3659193" cy="906548"/>
            </a:xfrm>
          </p:grpSpPr>
          <p:sp>
            <p:nvSpPr>
              <p:cNvPr id="18444" name="文本框 26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6539852" y="3470537"/>
                <a:ext cx="3659193" cy="429423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>
                  <a:spcBef>
                    <a:spcPct val="50000"/>
                  </a:spcBef>
                </a:pPr>
                <a:r>
                  <a:rPr lang="en-US" altLang="zh-CN" sz="1500">
                    <a:latin typeface="Times New Roman" panose="02020603050405020304" pitchFamily="18" charset="0"/>
                  </a:rPr>
                  <a:t>CH</a:t>
                </a:r>
                <a:r>
                  <a:rPr lang="en-US" altLang="zh-CN" sz="1500" baseline="-25000">
                    <a:latin typeface="Times New Roman" panose="02020603050405020304" pitchFamily="18" charset="0"/>
                  </a:rPr>
                  <a:t>3</a:t>
                </a:r>
                <a:r>
                  <a:rPr lang="en-US" altLang="zh-CN" sz="1500">
                    <a:latin typeface="Times New Roman" panose="02020603050405020304" pitchFamily="18" charset="0"/>
                  </a:rPr>
                  <a:t>—CH</a:t>
                </a:r>
                <a:r>
                  <a:rPr lang="en-US" altLang="zh-CN" sz="1500" baseline="-25000"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1500">
                    <a:latin typeface="Times New Roman" panose="02020603050405020304" pitchFamily="18" charset="0"/>
                  </a:rPr>
                  <a:t>—CH—CH</a:t>
                </a:r>
                <a:r>
                  <a:rPr lang="en-US" altLang="zh-CN" sz="1500" baseline="-25000">
                    <a:latin typeface="Times New Roman" panose="02020603050405020304" pitchFamily="18" charset="0"/>
                  </a:rPr>
                  <a:t>3</a:t>
                </a:r>
                <a:endParaRPr lang="en-US" altLang="zh-CN" sz="1500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45" name="文本框 2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898282" y="2993412"/>
                <a:ext cx="971640" cy="429423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>
                  <a:spcBef>
                    <a:spcPct val="50000"/>
                  </a:spcBef>
                </a:pPr>
                <a:r>
                  <a:rPr lang="en-US" altLang="zh-CN" sz="1500">
                    <a:latin typeface="Times New Roman" panose="02020603050405020304" pitchFamily="18" charset="0"/>
                  </a:rPr>
                  <a:t>OH</a:t>
                </a:r>
                <a:endParaRPr lang="en-US" altLang="zh-CN" sz="150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8446" name="直接连接符 32"/>
              <p:cNvCxnSpPr/>
              <p:nvPr>
                <p:custDataLst>
                  <p:tags r:id="rId14"/>
                </p:custDataLst>
              </p:nvPr>
            </p:nvCxnSpPr>
            <p:spPr>
              <a:xfrm flipH="1">
                <a:off x="8076659" y="3333224"/>
                <a:ext cx="0" cy="2160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</a:ln>
            </p:spPr>
          </p:cxnSp>
        </p:grpSp>
        <p:grpSp>
          <p:nvGrpSpPr>
            <p:cNvPr id="18447" name="组合 18"/>
            <p:cNvGrpSpPr/>
            <p:nvPr>
              <p:custDataLst>
                <p:tags r:id="rId15"/>
              </p:custDataLst>
            </p:nvPr>
          </p:nvGrpSpPr>
          <p:grpSpPr>
            <a:xfrm>
              <a:off x="11613" y="6088"/>
              <a:ext cx="1848" cy="3635"/>
              <a:chOff x="3293" y="4436"/>
              <a:chExt cx="1848" cy="3635"/>
            </a:xfrm>
          </p:grpSpPr>
          <p:sp>
            <p:nvSpPr>
              <p:cNvPr id="18448" name="矩形 1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3293" y="4436"/>
                <a:ext cx="1848" cy="3635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tIns="0" bIns="0"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marL="0" lvl="0" indent="0" defTabSz="914400">
                  <a:lnSpc>
                    <a:spcPct val="150000"/>
                  </a:lnSpc>
                  <a:tabLst>
                    <a:tab pos="1187450" algn="l"/>
                    <a:tab pos="2162175" algn="l"/>
                    <a:tab pos="3141345" algn="l"/>
                    <a:tab pos="4189095" algn="l"/>
                  </a:tabLst>
                </a:pPr>
                <a:r>
                  <a:rPr lang="en-US" altLang="zh-CN" sz="15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CH</a:t>
                </a:r>
                <a:r>
                  <a:rPr lang="en-US" altLang="zh-CN" sz="1500" baseline="-25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15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–</a:t>
                </a:r>
                <a:r>
                  <a:rPr lang="en-US" altLang="zh-CN" sz="1500">
                    <a:solidFill>
                      <a:srgbClr val="000000"/>
                    </a:solidFill>
                    <a:latin typeface="Times New Roman" panose="02020603050405020304" pitchFamily="18" charset="0"/>
                    <a:sym typeface="宋体" panose="02010600030101010101" pitchFamily="2" charset="-122"/>
                  </a:rPr>
                  <a:t>OH</a:t>
                </a:r>
                <a:endParaRPr lang="en-US" altLang="zh-CN" sz="15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marL="0" lvl="0" indent="0" defTabSz="914400">
                  <a:lnSpc>
                    <a:spcPct val="150000"/>
                  </a:lnSpc>
                  <a:tabLst>
                    <a:tab pos="1187450" algn="l"/>
                    <a:tab pos="2162175" algn="l"/>
                    <a:tab pos="3141345" algn="l"/>
                    <a:tab pos="4189095" algn="l"/>
                  </a:tabLst>
                </a:pPr>
                <a:r>
                  <a:rPr lang="en-US" altLang="zh-CN" sz="15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CH</a:t>
                </a:r>
                <a:r>
                  <a:rPr lang="en-US" altLang="zh-CN" sz="1500">
                    <a:solidFill>
                      <a:srgbClr val="000000"/>
                    </a:solidFill>
                    <a:latin typeface="Times New Roman" panose="02020603050405020304" pitchFamily="18" charset="0"/>
                    <a:sym typeface="宋体" panose="02010600030101010101" pitchFamily="2" charset="-122"/>
                  </a:rPr>
                  <a:t>–OH</a:t>
                </a:r>
                <a:endParaRPr lang="en-US" altLang="zh-CN" sz="15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marL="0" lvl="0" indent="0" defTabSz="914400">
                  <a:lnSpc>
                    <a:spcPct val="150000"/>
                  </a:lnSpc>
                  <a:tabLst>
                    <a:tab pos="1187450" algn="l"/>
                    <a:tab pos="2162175" algn="l"/>
                    <a:tab pos="3141345" algn="l"/>
                    <a:tab pos="4189095" algn="l"/>
                  </a:tabLst>
                </a:pPr>
                <a:r>
                  <a:rPr lang="en-US" altLang="zh-CN" sz="15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CH</a:t>
                </a:r>
                <a:r>
                  <a:rPr lang="en-US" altLang="zh-CN" sz="1500" baseline="-25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1500">
                    <a:solidFill>
                      <a:srgbClr val="000000"/>
                    </a:solidFill>
                    <a:latin typeface="Times New Roman" panose="02020603050405020304" pitchFamily="18" charset="0"/>
                    <a:sym typeface="宋体" panose="02010600030101010101" pitchFamily="2" charset="-122"/>
                  </a:rPr>
                  <a:t>–OH</a:t>
                </a:r>
                <a:endParaRPr lang="en-US" altLang="zh-CN" sz="15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8449" name="直接连接符 13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3585" y="5086"/>
                <a:ext cx="0" cy="2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</a:ln>
            </p:spPr>
          </p:cxnSp>
          <p:cxnSp>
            <p:nvCxnSpPr>
              <p:cNvPr id="18450" name="直接连接符 15"/>
              <p:cNvCxnSpPr/>
              <p:nvPr>
                <p:custDataLst>
                  <p:tags r:id="rId18"/>
                </p:custDataLst>
              </p:nvPr>
            </p:nvCxnSpPr>
            <p:spPr>
              <a:xfrm flipH="1">
                <a:off x="3565" y="5806"/>
                <a:ext cx="0" cy="2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</a:ln>
            </p:spPr>
          </p:cxnSp>
        </p:grpSp>
        <p:pic>
          <p:nvPicPr>
            <p:cNvPr id="18451" name="图片 1589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07" y="7201"/>
              <a:ext cx="2815" cy="908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18452" name="内容占位符 2"/>
            <p:cNvSpPr txBox="1"/>
            <p:nvPr>
              <p:custDataLst>
                <p:tags r:id="rId21"/>
              </p:custDataLst>
            </p:nvPr>
          </p:nvSpPr>
          <p:spPr>
            <a:xfrm>
              <a:off x="1272" y="6120"/>
              <a:ext cx="2990" cy="80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marL="0" lvl="0" indent="0" algn="just" defTabSz="685800">
                <a:buClr>
                  <a:schemeClr val="accent1"/>
                </a:buClr>
                <a:buSzPct val="50000"/>
                <a:buFont typeface="Wingdings 3" pitchFamily="18" charset="2"/>
              </a:pPr>
              <a:r>
                <a:rPr lang="zh-CN" altLang="zh-CN" b="1">
                  <a:latin typeface="微软雅黑" panose="020B0503020204020204" charset="-122"/>
                  <a:ea typeface="微软雅黑" panose="020B0503020204020204" charset="-122"/>
                </a:rPr>
                <a:t>【练一练】</a:t>
              </a:r>
              <a:endParaRPr lang="zh-CN" altLang="zh-CN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453" name="矩形 29"/>
          <p:cNvSpPr/>
          <p:nvPr>
            <p:custDataLst>
              <p:tags r:id="rId22"/>
            </p:custDataLst>
          </p:nvPr>
        </p:nvSpPr>
        <p:spPr>
          <a:xfrm>
            <a:off x="827405" y="-99060"/>
            <a:ext cx="2426970" cy="4768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醇的命名</a:t>
            </a:r>
            <a:endParaRPr lang="zh-CN" altLang="en-US" sz="3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uiExpand="1" build="p"/>
      <p:bldP spid="18434" grpId="0"/>
      <p:bldP spid="18435" grpId="0"/>
      <p:bldP spid="18436" grpId="0"/>
      <p:bldP spid="184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5"/>
          <p:cNvSpPr/>
          <p:nvPr>
            <p:custDataLst>
              <p:tags r:id="rId1"/>
            </p:custDataLst>
          </p:nvPr>
        </p:nvSpPr>
        <p:spPr>
          <a:xfrm>
            <a:off x="-52387" y="2479675"/>
            <a:ext cx="6858000" cy="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6" name="Rectangle 17"/>
          <p:cNvSpPr/>
          <p:nvPr>
            <p:custDataLst>
              <p:tags r:id="rId2"/>
            </p:custDataLst>
          </p:nvPr>
        </p:nvSpPr>
        <p:spPr>
          <a:xfrm>
            <a:off x="-52387" y="2354263"/>
            <a:ext cx="6858000" cy="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7" name="文本框 99"/>
          <p:cNvSpPr txBox="1"/>
          <p:nvPr>
            <p:custDataLst>
              <p:tags r:id="rId3"/>
            </p:custDataLst>
          </p:nvPr>
        </p:nvSpPr>
        <p:spPr>
          <a:xfrm>
            <a:off x="19050" y="1441450"/>
            <a:ext cx="9144000" cy="32639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lvl="0" indent="-342900" fontAlgn="base" hangingPunct="0">
              <a:lnSpc>
                <a:spcPct val="110000"/>
              </a:lnSpc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zh-CN" sz="2400" b="1">
                <a:solidFill>
                  <a:srgbClr val="3311DE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熔沸点</a:t>
            </a:r>
            <a:r>
              <a:rPr lang="zh-CN" altLang="zh-CN" sz="2400" b="1">
                <a:solidFill>
                  <a:srgbClr val="3311DE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：</a:t>
            </a:r>
            <a:endParaRPr lang="zh-CN" altLang="zh-CN" sz="2400" b="1">
              <a:solidFill>
                <a:srgbClr val="3311DE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lvl="0" indent="-342900" fontAlgn="base" hangingPunct="0">
              <a:lnSpc>
                <a:spcPct val="110000"/>
              </a:lnSpc>
              <a:buClr>
                <a:srgbClr val="FF0000"/>
              </a:buClr>
              <a:buFont typeface="Wingdings" panose="05000000000000000000" charset="0"/>
              <a:buChar char="Ø"/>
            </a:pPr>
            <a:endParaRPr lang="zh-CN" altLang="zh-CN" sz="2400" b="1">
              <a:solidFill>
                <a:srgbClr val="3311DE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 fontAlgn="base" hangingPunct="0">
              <a:lnSpc>
                <a:spcPct val="110000"/>
              </a:lnSpc>
              <a:buClr>
                <a:srgbClr val="FF0000"/>
              </a:buClr>
              <a:buFont typeface="Wingdings" panose="05000000000000000000" charset="0"/>
            </a:pPr>
            <a:r>
              <a:rPr lang="en-US" altLang="zh-CN" sz="2250" b="1">
                <a:latin typeface="Times New Roman" panose="02020603050405020304" pitchFamily="18" charset="0"/>
              </a:rPr>
              <a:t>       </a:t>
            </a:r>
            <a:endParaRPr lang="en-US" altLang="zh-CN" sz="2200" b="1">
              <a:latin typeface="Times New Roman" panose="02020603050405020304" pitchFamily="18" charset="0"/>
            </a:endParaRPr>
          </a:p>
          <a:p>
            <a:pPr lvl="0" fontAlgn="base" hangingPunct="0">
              <a:lnSpc>
                <a:spcPct val="110000"/>
              </a:lnSpc>
              <a:buClr>
                <a:srgbClr val="FF0000"/>
              </a:buClr>
              <a:buFont typeface="Wingdings" panose="05000000000000000000" charset="0"/>
            </a:pPr>
            <a:endParaRPr lang="zh-CN" altLang="zh-CN" sz="2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lvl="0" indent="-342900" fontAlgn="base" hangingPunct="0">
              <a:lnSpc>
                <a:spcPct val="110000"/>
              </a:lnSpc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zh-CN" sz="2400" b="1">
                <a:solidFill>
                  <a:srgbClr val="3311DE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溶解性：</a:t>
            </a:r>
            <a:endParaRPr lang="zh-CN" altLang="zh-CN" sz="2400" b="1">
              <a:solidFill>
                <a:srgbClr val="3311DE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fontAlgn="base" hangingPunct="0">
              <a:lnSpc>
                <a:spcPct val="110000"/>
              </a:lnSpc>
              <a:buClr>
                <a:srgbClr val="FF0000"/>
              </a:buClr>
              <a:buFont typeface="Wingdings" panose="05000000000000000000" charset="0"/>
            </a:pPr>
            <a:r>
              <a:rPr lang="en-US" altLang="zh-CN" sz="2250" b="1">
                <a:latin typeface="Times New Roman" panose="02020603050405020304" pitchFamily="18" charset="0"/>
              </a:rPr>
              <a:t>   </a:t>
            </a:r>
            <a:endParaRPr lang="en-US" altLang="zh-CN" sz="2200" b="1">
              <a:latin typeface="Times New Roman" panose="02020603050405020304" pitchFamily="18" charset="0"/>
            </a:endParaRPr>
          </a:p>
          <a:p>
            <a:pPr lvl="0" fontAlgn="base" hangingPunct="0">
              <a:lnSpc>
                <a:spcPct val="110000"/>
              </a:lnSpc>
              <a:buClr>
                <a:srgbClr val="FF0000"/>
              </a:buClr>
              <a:buFont typeface="Wingdings" panose="05000000000000000000" charset="0"/>
            </a:pPr>
            <a:endParaRPr lang="zh-CN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lvl="0" indent="-342900" fontAlgn="base" hangingPunct="0">
              <a:lnSpc>
                <a:spcPct val="110000"/>
              </a:lnSpc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zh-CN" sz="2400" b="1">
                <a:solidFill>
                  <a:srgbClr val="3311DE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密度：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8" name="文本框 76"/>
          <p:cNvSpPr txBox="1"/>
          <p:nvPr>
            <p:custDataLst>
              <p:tags r:id="rId4"/>
            </p:custDataLst>
          </p:nvPr>
        </p:nvSpPr>
        <p:spPr>
          <a:xfrm>
            <a:off x="683578" y="0"/>
            <a:ext cx="3592512" cy="644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醇的物理性质</a:t>
            </a:r>
            <a:endParaRPr lang="zh-CN" altLang="en-US" sz="36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6629" name="文本框 4"/>
          <p:cNvSpPr txBox="1"/>
          <p:nvPr>
            <p:custDataLst>
              <p:tags r:id="rId5"/>
            </p:custDataLst>
          </p:nvPr>
        </p:nvSpPr>
        <p:spPr>
          <a:xfrm>
            <a:off x="1225550" y="4244975"/>
            <a:ext cx="354965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醇的密度比水的密度小。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0" name="文本框 5"/>
          <p:cNvSpPr txBox="1"/>
          <p:nvPr>
            <p:custDataLst>
              <p:tags r:id="rId6"/>
            </p:custDataLst>
          </p:nvPr>
        </p:nvSpPr>
        <p:spPr>
          <a:xfrm>
            <a:off x="369888" y="2274888"/>
            <a:ext cx="8291513" cy="85248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fontAlgn="base" hangingPunct="0">
              <a:lnSpc>
                <a:spcPct val="110000"/>
              </a:lnSpc>
              <a:buClr>
                <a:srgbClr val="FF0000"/>
              </a:buClr>
              <a:buFont typeface="Wingdings" panose="05000000000000000000" charset="0"/>
            </a:pPr>
            <a:r>
              <a:rPr lang="en-US" altLang="zh-CN" sz="2250" b="1">
                <a:latin typeface="Times New Roman" panose="02020603050405020304" pitchFamily="18" charset="0"/>
                <a:sym typeface="宋体" panose="02010600030101010101" pitchFamily="2" charset="-122"/>
              </a:rPr>
              <a:t> ②</a:t>
            </a:r>
            <a:r>
              <a:rPr lang="zh-CN" altLang="zh-CN" sz="225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饱和一元醇，随分子中</a:t>
            </a:r>
            <a:r>
              <a:rPr lang="zh-CN" altLang="zh-CN" sz="22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碳原子个数的增加，熔沸点逐渐升高</a:t>
            </a:r>
            <a:r>
              <a:rPr lang="zh-CN" altLang="zh-CN" sz="225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zh-CN" sz="2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fontAlgn="base" hangingPunct="0">
              <a:lnSpc>
                <a:spcPct val="110000"/>
              </a:lnSpc>
              <a:buClr>
                <a:srgbClr val="FF0000"/>
              </a:buClr>
              <a:buFont typeface="Wingdings" panose="05000000000000000000" charset="0"/>
            </a:pPr>
            <a:r>
              <a:rPr lang="en-US" altLang="zh-CN" sz="2250" b="1"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2250" b="1">
                <a:latin typeface="Calibri" panose="020F0502020204030204" charset="0"/>
                <a:sym typeface="宋体" panose="02010600030101010101" pitchFamily="2" charset="-122"/>
              </a:rPr>
              <a:t>③</a:t>
            </a:r>
            <a:r>
              <a:rPr lang="zh-CN" altLang="zh-CN" sz="225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碳原子数相同时，</a:t>
            </a:r>
            <a:r>
              <a:rPr lang="zh-CN" altLang="zh-CN" sz="22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羟基个数越多，醇的沸点越高</a:t>
            </a:r>
            <a:r>
              <a:rPr lang="zh-CN" altLang="zh-CN" sz="225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2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1" name="文本框 6"/>
          <p:cNvSpPr txBox="1"/>
          <p:nvPr>
            <p:custDataLst>
              <p:tags r:id="rId7"/>
            </p:custDataLst>
          </p:nvPr>
        </p:nvSpPr>
        <p:spPr>
          <a:xfrm>
            <a:off x="158750" y="3414713"/>
            <a:ext cx="8985250" cy="85248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fontAlgn="base" hangingPunct="0">
              <a:lnSpc>
                <a:spcPct val="110000"/>
              </a:lnSpc>
              <a:buClr>
                <a:srgbClr val="FF0000"/>
              </a:buClr>
              <a:buFont typeface="Wingdings" panose="05000000000000000000" charset="0"/>
            </a:pPr>
            <a:r>
              <a:rPr lang="zh-CN" altLang="zh-CN" sz="225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甲醇、乙醇、丙醇、乙二醇、丙三醇等低级醇可与水以任意比例混溶；</a:t>
            </a:r>
            <a:r>
              <a:rPr lang="en-US" altLang="zh-CN" sz="2250" b="1"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endParaRPr lang="en-US" altLang="zh-CN" sz="2200" b="1">
              <a:latin typeface="Times New Roman" panose="02020603050405020304" pitchFamily="18" charset="0"/>
            </a:endParaRPr>
          </a:p>
          <a:p>
            <a:pPr lvl="0" fontAlgn="base" hangingPunct="0">
              <a:lnSpc>
                <a:spcPct val="110000"/>
              </a:lnSpc>
              <a:buClr>
                <a:srgbClr val="FF0000"/>
              </a:buClr>
              <a:buFont typeface="Wingdings" panose="05000000000000000000" charset="0"/>
            </a:pPr>
            <a:r>
              <a:rPr lang="en-US" altLang="zh-CN" sz="2250" b="1"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zh-CN" altLang="zh-CN" sz="22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随分子中碳原子个数的增加，醇的溶解度逐渐降低</a:t>
            </a:r>
            <a:r>
              <a:rPr lang="zh-CN" altLang="zh-CN" sz="225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2" name="文本框 14"/>
          <p:cNvSpPr txBox="1"/>
          <p:nvPr>
            <p:custDataLst>
              <p:tags r:id="rId8"/>
            </p:custDataLst>
          </p:nvPr>
        </p:nvSpPr>
        <p:spPr>
          <a:xfrm>
            <a:off x="427038" y="1925638"/>
            <a:ext cx="8793163" cy="43815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fontAlgn="base" hangingPunct="0">
              <a:buClr>
                <a:srgbClr val="FF0000"/>
              </a:buClr>
              <a:buFont typeface="Wingdings" panose="05000000000000000000" charset="0"/>
            </a:pPr>
            <a:r>
              <a:rPr lang="en-US" altLang="zh-CN" sz="2250" b="1">
                <a:latin typeface="Times New Roman" panose="02020603050405020304" pitchFamily="18" charset="0"/>
                <a:sym typeface="宋体" panose="02010600030101010101" pitchFamily="2" charset="-122"/>
              </a:rPr>
              <a:t>①</a:t>
            </a:r>
            <a:r>
              <a:rPr lang="zh-CN" sz="225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相对分子质量相近的醇和烷烃相比，醇的沸点远远高于烷烃的沸点</a:t>
            </a:r>
            <a:endParaRPr lang="zh-CN" altLang="en-US" sz="2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custDataLst>
      <p:tags r:id="rId9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5"/>
          <p:cNvSpPr/>
          <p:nvPr>
            <p:custDataLst>
              <p:tags r:id="rId1"/>
            </p:custDataLst>
          </p:nvPr>
        </p:nvSpPr>
        <p:spPr>
          <a:xfrm>
            <a:off x="-52387" y="3098800"/>
            <a:ext cx="6858000" cy="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22" name="Rectangle 17"/>
          <p:cNvSpPr/>
          <p:nvPr>
            <p:custDataLst>
              <p:tags r:id="rId2"/>
            </p:custDataLst>
          </p:nvPr>
        </p:nvSpPr>
        <p:spPr>
          <a:xfrm>
            <a:off x="-52387" y="2973388"/>
            <a:ext cx="6858000" cy="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23" name="文本框 99"/>
          <p:cNvSpPr txBox="1"/>
          <p:nvPr>
            <p:custDataLst>
              <p:tags r:id="rId3"/>
            </p:custDataLst>
          </p:nvPr>
        </p:nvSpPr>
        <p:spPr>
          <a:xfrm>
            <a:off x="277813" y="1706563"/>
            <a:ext cx="623570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>
                <a:srgbClr val="FF0000"/>
              </a:buClr>
            </a:pPr>
            <a:r>
              <a:rPr lang="zh-CN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</a:t>
            </a:r>
            <a:r>
              <a:rPr lang="zh-CN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</a:t>
            </a:r>
            <a:r>
              <a:rPr lang="zh-CN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OH＋2Na→2CH</a:t>
            </a:r>
            <a:r>
              <a:rPr lang="zh-CN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</a:t>
            </a:r>
            <a:r>
              <a:rPr lang="zh-CN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ONa＋H</a:t>
            </a:r>
            <a:r>
              <a:rPr lang="zh-CN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↑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24" name="文本框 41989"/>
          <p:cNvSpPr txBox="1"/>
          <p:nvPr>
            <p:custDataLst>
              <p:tags r:id="rId4"/>
            </p:custDataLst>
          </p:nvPr>
        </p:nvSpPr>
        <p:spPr>
          <a:xfrm>
            <a:off x="0" y="857250"/>
            <a:ext cx="4779963" cy="46037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just">
              <a:spcBef>
                <a:spcPct val="50000"/>
              </a:spcBef>
            </a:pPr>
            <a:r>
              <a:rPr lang="en-US" altLang="zh-CN" sz="2400" b="1">
                <a:solidFill>
                  <a:srgbClr val="3311DE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3311DE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乙醇的化学性质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25" name="矩形 41990"/>
          <p:cNvSpPr/>
          <p:nvPr>
            <p:custDataLst>
              <p:tags r:id="rId5"/>
            </p:custDataLst>
          </p:nvPr>
        </p:nvSpPr>
        <p:spPr>
          <a:xfrm>
            <a:off x="0" y="1287463"/>
            <a:ext cx="5865813" cy="46037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与活泼金属发生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置换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反应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6" name="文本框 3"/>
          <p:cNvSpPr txBox="1"/>
          <p:nvPr>
            <p:custDataLst>
              <p:tags r:id="rId6"/>
            </p:custDataLst>
          </p:nvPr>
        </p:nvSpPr>
        <p:spPr>
          <a:xfrm>
            <a:off x="277813" y="2232025"/>
            <a:ext cx="5135562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>
                <a:srgbClr val="FF0000"/>
              </a:buClr>
            </a:pPr>
            <a:r>
              <a:rPr lang="en-US" altLang="zh-CN" sz="2400" b="1">
                <a:solidFill>
                  <a:srgbClr val="3311DE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 </a:t>
            </a:r>
            <a:r>
              <a:rPr lang="zh-CN" altLang="zh-CN" sz="2400" b="1">
                <a:solidFill>
                  <a:srgbClr val="3311DE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Na与醇的反应比与水的反应平缓</a:t>
            </a:r>
            <a:endParaRPr lang="zh-CN" altLang="en-US" sz="2400" b="1">
              <a:solidFill>
                <a:srgbClr val="3311DE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0727" name="图片 41993">
            <a:hlinkClick r:id="rId7" action="ppaction://hlinkfile"/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027738" y="1268413"/>
            <a:ext cx="1373187" cy="13112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30728" name="图片 41995">
            <a:hlinkClick r:id="rId10"/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562850" y="1268413"/>
            <a:ext cx="1428750" cy="13144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0729" name="Text Box 59"/>
          <p:cNvSpPr txBox="1"/>
          <p:nvPr>
            <p:custDataLst>
              <p:tags r:id="rId13"/>
            </p:custDataLst>
          </p:nvPr>
        </p:nvSpPr>
        <p:spPr>
          <a:xfrm>
            <a:off x="87313" y="2668588"/>
            <a:ext cx="6480175" cy="46037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3311DE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氢原子的活性：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C-H &lt; O-H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（醇）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&lt; O-H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（水）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30" name="文本框 116759"/>
          <p:cNvSpPr txBox="1"/>
          <p:nvPr>
            <p:custDataLst>
              <p:tags r:id="rId14"/>
            </p:custDataLst>
          </p:nvPr>
        </p:nvSpPr>
        <p:spPr>
          <a:xfrm>
            <a:off x="814388" y="3130550"/>
            <a:ext cx="7513637" cy="460375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此反应可检验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-OH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的存在，可计算分子中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-OH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数目。</a:t>
            </a:r>
            <a:endParaRPr lang="zh-CN" altLang="en-US" sz="2400" b="1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31" name="文本框 215041"/>
          <p:cNvSpPr txBox="1"/>
          <p:nvPr>
            <p:custDataLst>
              <p:tags r:id="rId15"/>
            </p:custDataLst>
          </p:nvPr>
        </p:nvSpPr>
        <p:spPr>
          <a:xfrm>
            <a:off x="0" y="3590925"/>
            <a:ext cx="9144000" cy="903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3311DE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【迁移】</a:t>
            </a:r>
            <a:r>
              <a:rPr lang="en-US" altLang="zh-CN" sz="2400" b="1">
                <a:latin typeface="Times New Roman" panose="02020603050405020304" pitchFamily="18" charset="0"/>
              </a:rPr>
              <a:t>K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</a:rPr>
              <a:t>Ca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latin typeface="Times New Roman" panose="02020603050405020304" pitchFamily="18" charset="0"/>
              </a:rPr>
              <a:t>Mg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等活泼的金属也能与乙醇发生类似的反应。写出金属钙与乙醇反应的化学方程式：</a:t>
            </a:r>
            <a:r>
              <a:rPr lang="en-US" altLang="zh-CN" sz="2400" b="1" u="sng">
                <a:latin typeface="Times New Roman" panose="02020603050405020304" pitchFamily="18" charset="0"/>
              </a:rPr>
              <a:t>                                              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2400" b="1" u="sng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0732" name="组合 215043"/>
          <p:cNvGrpSpPr/>
          <p:nvPr>
            <p:custDataLst>
              <p:tags r:id="rId16"/>
            </p:custDataLst>
          </p:nvPr>
        </p:nvGrpSpPr>
        <p:grpSpPr>
          <a:xfrm>
            <a:off x="4660900" y="3906838"/>
            <a:ext cx="6858000" cy="498475"/>
            <a:chOff x="0" y="1207"/>
            <a:chExt cx="5760" cy="418"/>
          </a:xfrm>
        </p:grpSpPr>
        <p:sp>
          <p:nvSpPr>
            <p:cNvPr id="30733" name="文本框 215044"/>
            <p:cNvSpPr txBox="1"/>
            <p:nvPr>
              <p:custDataLst>
                <p:tags r:id="rId17"/>
              </p:custDataLst>
            </p:nvPr>
          </p:nvSpPr>
          <p:spPr>
            <a:xfrm>
              <a:off x="0" y="1207"/>
              <a:ext cx="5760" cy="41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lnSpc>
                  <a:spcPct val="110000"/>
                </a:lnSpc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2C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OH+Ca     (C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O)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Ca+H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↑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0734" name="直接连接符 215045"/>
            <p:cNvCxnSpPr/>
            <p:nvPr>
              <p:custDataLst>
                <p:tags r:id="rId18"/>
              </p:custDataLst>
            </p:nvPr>
          </p:nvCxnSpPr>
          <p:spPr>
            <a:xfrm>
              <a:off x="1607" y="1428"/>
              <a:ext cx="33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stealth" w="lg" len="lg"/>
            </a:ln>
          </p:spPr>
        </p:cxnSp>
      </p:grpSp>
      <p:grpSp>
        <p:nvGrpSpPr>
          <p:cNvPr id="30735" name="组合 215049"/>
          <p:cNvGrpSpPr/>
          <p:nvPr>
            <p:custDataLst>
              <p:tags r:id="rId19"/>
            </p:custDataLst>
          </p:nvPr>
        </p:nvGrpSpPr>
        <p:grpSpPr>
          <a:xfrm>
            <a:off x="0" y="4652963"/>
            <a:ext cx="9145588" cy="1335087"/>
            <a:chOff x="0" y="2568"/>
            <a:chExt cx="7681" cy="1121"/>
          </a:xfrm>
        </p:grpSpPr>
        <p:sp>
          <p:nvSpPr>
            <p:cNvPr id="30736" name="矩形 215050"/>
            <p:cNvSpPr/>
            <p:nvPr>
              <p:custDataLst>
                <p:tags r:id="rId20"/>
              </p:custDataLst>
            </p:nvPr>
          </p:nvSpPr>
          <p:spPr>
            <a:xfrm>
              <a:off x="0" y="2931"/>
              <a:ext cx="7681" cy="75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lnSpc>
                  <a:spcPct val="110000"/>
                </a:lnSpc>
              </a:pPr>
              <a:r>
                <a:rPr lang="en-US" altLang="zh-CN" sz="2400" b="1">
                  <a:latin typeface="Times New Roman" panose="02020603050405020304" pitchFamily="18" charset="0"/>
                </a:rPr>
                <a:t>1mol</a:t>
              </a: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丙三醇</a:t>
              </a:r>
              <a:r>
                <a:rPr lang="en-US" altLang="zh-CN" sz="2400" b="1">
                  <a:latin typeface="Times New Roman" panose="02020603050405020304" pitchFamily="18" charset="0"/>
                </a:rPr>
                <a:t>(</a:t>
              </a: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甘油</a:t>
              </a:r>
              <a:r>
                <a:rPr lang="en-US" altLang="zh-CN" sz="2400" b="1">
                  <a:latin typeface="Times New Roman" panose="02020603050405020304" pitchFamily="18" charset="0"/>
                </a:rPr>
                <a:t>)                          </a:t>
              </a: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与足量金属钠反应后</a:t>
              </a:r>
              <a:r>
                <a:rPr lang="en-US" altLang="zh-CN" sz="2400" b="1">
                  <a:latin typeface="Times New Roman" panose="02020603050405020304" pitchFamily="18" charset="0"/>
                </a:rPr>
                <a:t>,</a:t>
              </a: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生成</a:t>
              </a:r>
              <a:r>
                <a:rPr lang="en-US" altLang="zh-CN" sz="2400" b="1" u="sng">
                  <a:latin typeface="Times New Roman" panose="02020603050405020304" pitchFamily="18" charset="0"/>
                </a:rPr>
                <a:t>        </a:t>
              </a:r>
              <a:r>
                <a:rPr lang="en-US" altLang="zh-CN" sz="2400" b="1">
                  <a:latin typeface="Times New Roman" panose="02020603050405020304" pitchFamily="18" charset="0"/>
                </a:rPr>
                <a:t>mol</a:t>
              </a: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氢气。</a:t>
              </a:r>
              <a:endParaRPr lang="zh-CN" altLang="en-US" sz="2400" b="1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30737" name="组合 215051"/>
            <p:cNvGrpSpPr/>
            <p:nvPr>
              <p:custDataLst>
                <p:tags r:id="rId21"/>
              </p:custDataLst>
            </p:nvPr>
          </p:nvGrpSpPr>
          <p:grpSpPr>
            <a:xfrm>
              <a:off x="2109" y="2568"/>
              <a:ext cx="1906" cy="781"/>
              <a:chOff x="2109" y="3292"/>
              <a:chExt cx="1906" cy="781"/>
            </a:xfrm>
          </p:grpSpPr>
          <p:sp>
            <p:nvSpPr>
              <p:cNvPr id="30738" name="矩形 215052"/>
              <p:cNvSpPr/>
              <p:nvPr>
                <p:custDataLst>
                  <p:tags r:id="rId22"/>
                </p:custDataLst>
              </p:nvPr>
            </p:nvSpPr>
            <p:spPr>
              <a:xfrm>
                <a:off x="2109" y="3655"/>
                <a:ext cx="1906" cy="41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>
                  <a:lnSpc>
                    <a:spcPct val="110000"/>
                  </a:lnSpc>
                </a:pPr>
                <a:r>
                  <a:rPr lang="en-US" altLang="zh-CN" sz="2400" b="1">
                    <a:latin typeface="Times New Roman" panose="02020603050405020304" pitchFamily="18" charset="0"/>
                  </a:rPr>
                  <a:t>CH</a:t>
                </a:r>
                <a:r>
                  <a:rPr lang="en-US" altLang="zh-CN" sz="2400" b="1" baseline="-25000">
                    <a:latin typeface="Times New Roman" panose="02020603050405020304" pitchFamily="18" charset="0"/>
                  </a:rPr>
                  <a:t>2 </a:t>
                </a:r>
                <a:r>
                  <a:rPr lang="en-US" altLang="zh-CN" sz="2400" b="1">
                    <a:latin typeface="Times New Roman" panose="02020603050405020304" pitchFamily="18" charset="0"/>
                  </a:rPr>
                  <a:t>-CH- CH</a:t>
                </a:r>
                <a:r>
                  <a:rPr lang="en-US" altLang="zh-CN" sz="2400" b="1" baseline="-25000">
                    <a:latin typeface="Times New Roman" panose="02020603050405020304" pitchFamily="18" charset="0"/>
                  </a:rPr>
                  <a:t>2</a:t>
                </a:r>
                <a:endParaRPr lang="en-US" altLang="zh-CN" sz="2400" b="1" baseline="-2500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0739" name="矩形 215053"/>
              <p:cNvSpPr/>
              <p:nvPr>
                <p:custDataLst>
                  <p:tags r:id="rId23"/>
                </p:custDataLst>
              </p:nvPr>
            </p:nvSpPr>
            <p:spPr>
              <a:xfrm>
                <a:off x="2109" y="3292"/>
                <a:ext cx="669" cy="44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>
                  <a:lnSpc>
                    <a:spcPct val="110000"/>
                  </a:lnSpc>
                </a:pPr>
                <a:r>
                  <a:rPr lang="en-US" altLang="zh-CN" sz="2400" b="1">
                    <a:latin typeface="Times New Roman" panose="02020603050405020304" pitchFamily="18" charset="0"/>
                  </a:rPr>
                  <a:t>OH</a:t>
                </a:r>
                <a:endParaRPr lang="en-US" altLang="zh-CN" sz="2400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30740" name="直接连接符 215054"/>
              <p:cNvCxnSpPr/>
              <p:nvPr>
                <p:custDataLst>
                  <p:tags r:id="rId24"/>
                </p:custDataLst>
              </p:nvPr>
            </p:nvCxnSpPr>
            <p:spPr>
              <a:xfrm flipH="1">
                <a:off x="3380" y="3612"/>
                <a:ext cx="0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</p:cxnSp>
          <p:cxnSp>
            <p:nvCxnSpPr>
              <p:cNvPr id="30741" name="直接连接符 215055"/>
              <p:cNvCxnSpPr/>
              <p:nvPr>
                <p:custDataLst>
                  <p:tags r:id="rId25"/>
                </p:custDataLst>
              </p:nvPr>
            </p:nvCxnSpPr>
            <p:spPr>
              <a:xfrm flipH="1">
                <a:off x="2881" y="3612"/>
                <a:ext cx="0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</p:cxnSp>
          <p:cxnSp>
            <p:nvCxnSpPr>
              <p:cNvPr id="30742" name="直接连接符 215056"/>
              <p:cNvCxnSpPr/>
              <p:nvPr>
                <p:custDataLst>
                  <p:tags r:id="rId26"/>
                </p:custDataLst>
              </p:nvPr>
            </p:nvCxnSpPr>
            <p:spPr>
              <a:xfrm flipH="1">
                <a:off x="2246" y="3612"/>
                <a:ext cx="0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</p:cxnSp>
          <p:sp>
            <p:nvSpPr>
              <p:cNvPr id="30743" name="矩形 215057"/>
              <p:cNvSpPr/>
              <p:nvPr>
                <p:custDataLst>
                  <p:tags r:id="rId27"/>
                </p:custDataLst>
              </p:nvPr>
            </p:nvSpPr>
            <p:spPr>
              <a:xfrm>
                <a:off x="2756" y="3294"/>
                <a:ext cx="669" cy="44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>
                  <a:lnSpc>
                    <a:spcPct val="110000"/>
                  </a:lnSpc>
                </a:pPr>
                <a:r>
                  <a:rPr lang="en-US" altLang="zh-CN" sz="2400" b="1">
                    <a:latin typeface="Times New Roman" panose="02020603050405020304" pitchFamily="18" charset="0"/>
                  </a:rPr>
                  <a:t>OH</a:t>
                </a:r>
                <a:endParaRPr lang="en-US" altLang="zh-CN" sz="2400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0744" name="矩形 215058"/>
              <p:cNvSpPr/>
              <p:nvPr>
                <p:custDataLst>
                  <p:tags r:id="rId28"/>
                </p:custDataLst>
              </p:nvPr>
            </p:nvSpPr>
            <p:spPr>
              <a:xfrm>
                <a:off x="3243" y="3294"/>
                <a:ext cx="669" cy="44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>
                  <a:lnSpc>
                    <a:spcPct val="110000"/>
                  </a:lnSpc>
                </a:pPr>
                <a:r>
                  <a:rPr lang="en-US" altLang="zh-CN" sz="2400" b="1">
                    <a:latin typeface="Times New Roman" panose="02020603050405020304" pitchFamily="18" charset="0"/>
                  </a:rPr>
                  <a:t>OH</a:t>
                </a:r>
                <a:endParaRPr lang="en-US" altLang="zh-CN" sz="2400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30745" name="Text Box 59"/>
          <p:cNvSpPr txBox="1"/>
          <p:nvPr>
            <p:custDataLst>
              <p:tags r:id="rId29"/>
            </p:custDataLst>
          </p:nvPr>
        </p:nvSpPr>
        <p:spPr>
          <a:xfrm>
            <a:off x="7796213" y="5040313"/>
            <a:ext cx="742950" cy="460375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1.5</a:t>
            </a:r>
            <a:endParaRPr lang="en-US" altLang="zh-CN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2165" y="59690"/>
            <a:ext cx="2175510" cy="622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solidFill>
                  <a:srgbClr val="3311DE"/>
                </a:solidFill>
                <a:latin typeface="Times New Roman" panose="02020603050405020304" pitchFamily="18" charset="0"/>
                <a:sym typeface="+mn-ea"/>
              </a:rPr>
              <a:t>【复习回顾】</a:t>
            </a:r>
            <a:endParaRPr lang="zh-CN" altLang="en-US" sz="2800"/>
          </a:p>
        </p:txBody>
      </p:sp>
    </p:spTree>
    <p:custDataLst>
      <p:tags r:id="rId30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9" grpId="0"/>
      <p:bldP spid="30730" grpId="0" animBg="1"/>
      <p:bldP spid="30731" grpId="0"/>
      <p:bldP spid="307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7"/>
          <p:cNvSpPr/>
          <p:nvPr>
            <p:custDataLst>
              <p:tags r:id="rId1"/>
            </p:custDataLst>
          </p:nvPr>
        </p:nvSpPr>
        <p:spPr>
          <a:xfrm>
            <a:off x="-52387" y="3267075"/>
            <a:ext cx="6858000" cy="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0" name="Rectangle 20"/>
          <p:cNvSpPr/>
          <p:nvPr>
            <p:custDataLst>
              <p:tags r:id="rId2"/>
            </p:custDataLst>
          </p:nvPr>
        </p:nvSpPr>
        <p:spPr>
          <a:xfrm>
            <a:off x="-52387" y="863600"/>
            <a:ext cx="6858000" cy="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2771" name="图片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163" y="1477963"/>
            <a:ext cx="6400800" cy="70326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2772" name="矩形 11"/>
          <p:cNvSpPr/>
          <p:nvPr>
            <p:custDataLst>
              <p:tags r:id="rId5"/>
            </p:custDataLst>
          </p:nvPr>
        </p:nvSpPr>
        <p:spPr>
          <a:xfrm>
            <a:off x="0" y="881063"/>
            <a:ext cx="7050088" cy="46037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  <a:buClrTx/>
              <a:buFontTx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（2）酯化反应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——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取代反应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2773" name="图片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35534" t="78682" b="3371"/>
          <a:stretch>
            <a:fillRect/>
          </a:stretch>
        </p:blipFill>
        <p:spPr>
          <a:xfrm>
            <a:off x="3030538" y="3267075"/>
            <a:ext cx="4521200" cy="5476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2774" name="矩形 20"/>
          <p:cNvSpPr/>
          <p:nvPr>
            <p:custDataLst>
              <p:tags r:id="rId8"/>
            </p:custDataLst>
          </p:nvPr>
        </p:nvSpPr>
        <p:spPr>
          <a:xfrm>
            <a:off x="-11112" y="2828925"/>
            <a:ext cx="3041650" cy="46037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  <a:buClrTx/>
              <a:buFontTx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（3）氧化反应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775" name="Text Box 3"/>
          <p:cNvSpPr txBox="1"/>
          <p:nvPr>
            <p:custDataLst>
              <p:tags r:id="rId9"/>
            </p:custDataLst>
          </p:nvPr>
        </p:nvSpPr>
        <p:spPr>
          <a:xfrm>
            <a:off x="1541463" y="2224088"/>
            <a:ext cx="263048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3311DE"/>
                </a:solidFill>
                <a:latin typeface="楷体" panose="02010609060101010101" charset="-122"/>
                <a:ea typeface="楷体" panose="02010609060101010101" charset="-122"/>
              </a:rPr>
              <a:t>酸脱羟基，醇脱氢</a:t>
            </a:r>
            <a:endParaRPr lang="zh-CN" altLang="en-US" sz="2400" b="1">
              <a:solidFill>
                <a:srgbClr val="3311DE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2776" name="矩形 144390"/>
          <p:cNvSpPr/>
          <p:nvPr>
            <p:custDataLst>
              <p:tags r:id="rId10"/>
            </p:custDataLst>
          </p:nvPr>
        </p:nvSpPr>
        <p:spPr>
          <a:xfrm>
            <a:off x="573088" y="3376613"/>
            <a:ext cx="247808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400" b="1">
                <a:solidFill>
                  <a:srgbClr val="3311DE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3311DE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、乙醇的燃烧：</a:t>
            </a:r>
            <a:endParaRPr lang="zh-CN" altLang="en-US" sz="2400" b="1">
              <a:solidFill>
                <a:srgbClr val="3311D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777" name="Picture 3"/>
          <p:cNvPicPr/>
          <p:nvPr>
            <p:custDataLst>
              <p:tags r:id="rId11"/>
            </p:custDataLst>
          </p:nvPr>
        </p:nvPicPr>
        <p:blipFill>
          <a:blip r:embed="rId12" r:link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3838" y="1027113"/>
            <a:ext cx="2497137" cy="1346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grpSp>
        <p:nvGrpSpPr>
          <p:cNvPr id="32778" name="组合 144392"/>
          <p:cNvGrpSpPr/>
          <p:nvPr>
            <p:custDataLst>
              <p:tags r:id="rId14"/>
            </p:custDataLst>
          </p:nvPr>
        </p:nvGrpSpPr>
        <p:grpSpPr>
          <a:xfrm>
            <a:off x="1257300" y="4419600"/>
            <a:ext cx="6057900" cy="1560513"/>
            <a:chOff x="884" y="663"/>
            <a:chExt cx="4718" cy="1743"/>
          </a:xfrm>
        </p:grpSpPr>
        <p:pic>
          <p:nvPicPr>
            <p:cNvPr id="32779" name="图片 144393" descr="grapevine160305[1]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884" y="708"/>
              <a:ext cx="2700" cy="1674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32780" name="文本框 144394"/>
            <p:cNvSpPr txBox="1"/>
            <p:nvPr>
              <p:custDataLst>
                <p:tags r:id="rId17"/>
              </p:custDataLst>
            </p:nvPr>
          </p:nvSpPr>
          <p:spPr>
            <a:xfrm>
              <a:off x="1178" y="1892"/>
              <a:ext cx="2177" cy="514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酒精燃料飞机 </a:t>
              </a:r>
              <a:endParaRPr lang="zh-CN" altLang="en-US" sz="24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32781" name="图片 144395" descr="zx0261500003_4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3742" y="663"/>
              <a:ext cx="1860" cy="1724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32782" name="文本框 144396"/>
            <p:cNvSpPr txBox="1"/>
            <p:nvPr>
              <p:custDataLst>
                <p:tags r:id="rId20"/>
              </p:custDataLst>
            </p:nvPr>
          </p:nvSpPr>
          <p:spPr>
            <a:xfrm>
              <a:off x="4104" y="1892"/>
              <a:ext cx="1111" cy="514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酒精火锅</a:t>
              </a:r>
              <a:endParaRPr lang="zh-CN" altLang="en-US" sz="2400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2783" name="文本框 144397"/>
          <p:cNvSpPr txBox="1"/>
          <p:nvPr>
            <p:custDataLst>
              <p:tags r:id="rId21"/>
            </p:custDataLst>
          </p:nvPr>
        </p:nvSpPr>
        <p:spPr>
          <a:xfrm>
            <a:off x="1374775" y="4022725"/>
            <a:ext cx="578485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现象：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发出淡蓝色火焰，并放出大量热 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2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/>
      <p:bldP spid="327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145409"/>
          <p:cNvSpPr txBox="1"/>
          <p:nvPr>
            <p:custDataLst>
              <p:tags r:id="rId1"/>
            </p:custDataLst>
          </p:nvPr>
        </p:nvSpPr>
        <p:spPr>
          <a:xfrm>
            <a:off x="857250" y="3498850"/>
            <a:ext cx="309563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zh-CN"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18" name="矩形 145410"/>
          <p:cNvSpPr/>
          <p:nvPr>
            <p:custDataLst>
              <p:tags r:id="rId2"/>
            </p:custDataLst>
          </p:nvPr>
        </p:nvSpPr>
        <p:spPr>
          <a:xfrm>
            <a:off x="0" y="857250"/>
            <a:ext cx="371475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、乙醇的催化氧化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19" name="矩形 145412"/>
          <p:cNvSpPr/>
          <p:nvPr>
            <p:custDataLst>
              <p:tags r:id="rId3"/>
            </p:custDataLst>
          </p:nvPr>
        </p:nvSpPr>
        <p:spPr>
          <a:xfrm>
            <a:off x="-23812" y="1657350"/>
            <a:ext cx="1509712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实验现象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en-US" altLang="zh-CN" sz="2400" b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20" name="文本框 145413"/>
          <p:cNvSpPr txBox="1"/>
          <p:nvPr>
            <p:custDataLst>
              <p:tags r:id="rId4"/>
            </p:custDataLst>
          </p:nvPr>
        </p:nvSpPr>
        <p:spPr>
          <a:xfrm>
            <a:off x="1462088" y="1600200"/>
            <a:ext cx="5200650" cy="9953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35000"/>
              </a:lnSpc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</a:rPr>
              <a:t>①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铜丝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红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色→</a:t>
            </a:r>
            <a:r>
              <a:rPr lang="zh-CN" altLang="en-US" sz="2400" b="1">
                <a:solidFill>
                  <a:srgbClr val="0000DE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黑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色→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红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色反复变化</a:t>
            </a:r>
            <a:b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en-US" altLang="zh-CN" sz="2400" b="1">
                <a:latin typeface="Times New Roman" panose="02020603050405020304" pitchFamily="18" charset="0"/>
              </a:rPr>
              <a:t>②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在试管口可以闻到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刺激性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气味</a:t>
            </a:r>
            <a:endParaRPr lang="zh-CN" altLang="en-US"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4821" name="组合 145439"/>
          <p:cNvGrpSpPr/>
          <p:nvPr>
            <p:custDataLst>
              <p:tags r:id="rId5"/>
            </p:custDataLst>
          </p:nvPr>
        </p:nvGrpSpPr>
        <p:grpSpPr>
          <a:xfrm>
            <a:off x="1211263" y="2900363"/>
            <a:ext cx="4800600" cy="641350"/>
            <a:chOff x="981" y="1357"/>
            <a:chExt cx="4032" cy="538"/>
          </a:xfrm>
        </p:grpSpPr>
        <p:sp>
          <p:nvSpPr>
            <p:cNvPr id="34822" name="文本框 145440"/>
            <p:cNvSpPr txBox="1"/>
            <p:nvPr>
              <p:custDataLst>
                <p:tags r:id="rId6"/>
              </p:custDataLst>
            </p:nvPr>
          </p:nvSpPr>
          <p:spPr>
            <a:xfrm>
              <a:off x="981" y="1508"/>
              <a:ext cx="4032" cy="38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2Cu  +  O</a:t>
              </a:r>
              <a:r>
                <a:rPr lang="en-US" altLang="zh-CN" sz="2400" b="1" baseline="-25000">
                  <a:solidFill>
                    <a:srgbClr val="0000CC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  ==  2CuO</a:t>
              </a:r>
              <a:endPara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823" name="文本框 145441"/>
            <p:cNvSpPr txBox="1"/>
            <p:nvPr>
              <p:custDataLst>
                <p:tags r:id="rId7"/>
              </p:custDataLst>
            </p:nvPr>
          </p:nvSpPr>
          <p:spPr>
            <a:xfrm>
              <a:off x="2285" y="1357"/>
              <a:ext cx="411" cy="38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△</a:t>
              </a:r>
              <a:endPara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4824" name="组合 145442"/>
          <p:cNvGrpSpPr/>
          <p:nvPr>
            <p:custDataLst>
              <p:tags r:id="rId8"/>
            </p:custDataLst>
          </p:nvPr>
        </p:nvGrpSpPr>
        <p:grpSpPr>
          <a:xfrm>
            <a:off x="84138" y="3414713"/>
            <a:ext cx="6784975" cy="608012"/>
            <a:chOff x="158" y="2207"/>
            <a:chExt cx="5699" cy="510"/>
          </a:xfrm>
        </p:grpSpPr>
        <p:sp>
          <p:nvSpPr>
            <p:cNvPr id="34825" name="文本框 145443"/>
            <p:cNvSpPr txBox="1"/>
            <p:nvPr>
              <p:custDataLst>
                <p:tags r:id="rId9"/>
              </p:custDataLst>
            </p:nvPr>
          </p:nvSpPr>
          <p:spPr>
            <a:xfrm>
              <a:off x="158" y="2330"/>
              <a:ext cx="5699" cy="38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 CuO  + CH</a:t>
              </a:r>
              <a:r>
                <a:rPr lang="en-US" altLang="zh-CN" sz="2400" b="1" baseline="-25000">
                  <a:solidFill>
                    <a:srgbClr val="0000CC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zh-CN" sz="2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zh-CN" sz="2400" b="1" baseline="-25000">
                  <a:solidFill>
                    <a:srgbClr val="0000CC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OH          CH</a:t>
              </a:r>
              <a:r>
                <a:rPr lang="en-US" altLang="zh-CN" sz="2400" b="1" baseline="-25000">
                  <a:solidFill>
                    <a:srgbClr val="0000CC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zh-CN" sz="2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CHO  + Cu + H</a:t>
              </a:r>
              <a:r>
                <a:rPr lang="en-US" altLang="zh-CN" sz="2400" b="1" baseline="-25000">
                  <a:solidFill>
                    <a:srgbClr val="0000CC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O </a:t>
              </a:r>
              <a:endPara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4826" name="Line 1086"/>
            <p:cNvCxnSpPr/>
            <p:nvPr>
              <p:custDataLst>
                <p:tags r:id="rId10"/>
              </p:custDataLst>
            </p:nvPr>
          </p:nvCxnSpPr>
          <p:spPr>
            <a:xfrm>
              <a:off x="2426" y="2529"/>
              <a:ext cx="683" cy="0"/>
            </a:xfrm>
            <a:prstGeom prst="line">
              <a:avLst/>
            </a:prstGeom>
            <a:noFill/>
            <a:ln w="50800">
              <a:solidFill>
                <a:srgbClr val="0000CC"/>
              </a:solidFill>
              <a:miter lim="800000"/>
              <a:tailEnd type="triangle"/>
            </a:ln>
          </p:spPr>
        </p:cxnSp>
        <p:sp>
          <p:nvSpPr>
            <p:cNvPr id="34827" name="文本框 145445"/>
            <p:cNvSpPr txBox="1"/>
            <p:nvPr>
              <p:custDataLst>
                <p:tags r:id="rId11"/>
              </p:custDataLst>
            </p:nvPr>
          </p:nvSpPr>
          <p:spPr>
            <a:xfrm>
              <a:off x="2597" y="2207"/>
              <a:ext cx="411" cy="38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4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△</a:t>
              </a:r>
              <a:endPara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4828" name="组合 145455"/>
          <p:cNvGrpSpPr/>
          <p:nvPr>
            <p:custDataLst>
              <p:tags r:id="rId12"/>
            </p:custDataLst>
          </p:nvPr>
        </p:nvGrpSpPr>
        <p:grpSpPr>
          <a:xfrm>
            <a:off x="593725" y="4735513"/>
            <a:ext cx="6686550" cy="736600"/>
            <a:chOff x="144" y="3712"/>
            <a:chExt cx="5616" cy="619"/>
          </a:xfrm>
        </p:grpSpPr>
        <p:sp>
          <p:nvSpPr>
            <p:cNvPr id="34829" name="文本框 145447"/>
            <p:cNvSpPr txBox="1"/>
            <p:nvPr>
              <p:custDataLst>
                <p:tags r:id="rId13"/>
              </p:custDataLst>
            </p:nvPr>
          </p:nvSpPr>
          <p:spPr>
            <a:xfrm>
              <a:off x="144" y="3792"/>
              <a:ext cx="5616" cy="38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2CH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OH + O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         2CH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CHO + 2H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34830" name="组合 145454"/>
            <p:cNvGrpSpPr/>
            <p:nvPr>
              <p:custDataLst>
                <p:tags r:id="rId14"/>
              </p:custDataLst>
            </p:nvPr>
          </p:nvGrpSpPr>
          <p:grpSpPr>
            <a:xfrm>
              <a:off x="2304" y="3712"/>
              <a:ext cx="1104" cy="619"/>
              <a:chOff x="2928" y="3396"/>
              <a:chExt cx="1104" cy="619"/>
            </a:xfrm>
          </p:grpSpPr>
          <p:sp>
            <p:nvSpPr>
              <p:cNvPr id="34831" name="矩形 145448"/>
              <p:cNvSpPr/>
              <p:nvPr>
                <p:custDataLst>
                  <p:tags r:id="rId15"/>
                </p:custDataLst>
              </p:nvPr>
            </p:nvSpPr>
            <p:spPr>
              <a:xfrm>
                <a:off x="2976" y="3396"/>
                <a:ext cx="943" cy="61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/>
                <a:r>
                  <a:rPr lang="en-US" altLang="zh-CN" sz="21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Cu</a:t>
                </a:r>
                <a:r>
                  <a:rPr lang="zh-CN" altLang="en-US" sz="21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或</a:t>
                </a:r>
                <a:r>
                  <a:rPr lang="en-US" altLang="zh-CN" sz="21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Ag</a:t>
                </a:r>
                <a:endParaRPr lang="en-US" altLang="zh-CN" sz="21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pPr lvl="0"/>
                <a:r>
                  <a:rPr lang="en-US" altLang="zh-CN" sz="21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    </a:t>
                </a:r>
                <a:r>
                  <a:rPr lang="en-US" altLang="zh-CN" sz="2100" b="1">
                    <a:solidFill>
                      <a:srgbClr val="0000CC"/>
                    </a:solidFill>
                    <a:latin typeface="Arial" panose="020B0604020202020204" pitchFamily="34" charset="0"/>
                  </a:rPr>
                  <a:t>△</a:t>
                </a:r>
                <a:endParaRPr lang="en-US" altLang="zh-CN" sz="2100" b="1">
                  <a:solidFill>
                    <a:srgbClr val="0000CC"/>
                  </a:solidFill>
                  <a:latin typeface="Arial" panose="020B0604020202020204" pitchFamily="34" charset="0"/>
                </a:endParaRPr>
              </a:p>
            </p:txBody>
          </p:sp>
          <p:cxnSp>
            <p:nvCxnSpPr>
              <p:cNvPr id="34832" name="直接连接符 145449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2928" y="3744"/>
                <a:ext cx="1104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round/>
                <a:tailEnd type="triangle"/>
              </a:ln>
            </p:spPr>
          </p:cxnSp>
        </p:grpSp>
      </p:grpSp>
      <p:pic>
        <p:nvPicPr>
          <p:cNvPr id="34833" name="图片 145452">
            <a:hlinkClick r:id="rId17" action="ppaction://hlinkfile"/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286500" y="884238"/>
            <a:ext cx="2857500" cy="16875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4834" name="矩形 145453"/>
          <p:cNvSpPr/>
          <p:nvPr>
            <p:custDataLst>
              <p:tags r:id="rId20"/>
            </p:custDataLst>
          </p:nvPr>
        </p:nvSpPr>
        <p:spPr>
          <a:xfrm>
            <a:off x="100013" y="4310063"/>
            <a:ext cx="1408112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00D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总反应：</a:t>
            </a:r>
            <a:endParaRPr lang="zh-CN" altLang="en-US" sz="2400" b="1">
              <a:solidFill>
                <a:srgbClr val="0000D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1985" name="文本框 218113"/>
          <p:cNvSpPr txBox="1"/>
          <p:nvPr>
            <p:custDataLst>
              <p:tags r:id="rId1"/>
            </p:custDataLst>
          </p:nvPr>
        </p:nvSpPr>
        <p:spPr>
          <a:xfrm>
            <a:off x="0" y="2757488"/>
            <a:ext cx="836930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【应用】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实验室可以利用该原理来制备少量溴乙烷。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86" name="文本框 218114"/>
          <p:cNvSpPr txBox="1"/>
          <p:nvPr>
            <p:custDataLst>
              <p:tags r:id="rId2"/>
            </p:custDataLst>
          </p:nvPr>
        </p:nvSpPr>
        <p:spPr>
          <a:xfrm>
            <a:off x="0" y="984250"/>
            <a:ext cx="2286000" cy="46037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）取代反应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1987" name="组合 218115"/>
          <p:cNvGrpSpPr/>
          <p:nvPr>
            <p:custDataLst>
              <p:tags r:id="rId3"/>
            </p:custDataLst>
          </p:nvPr>
        </p:nvGrpSpPr>
        <p:grpSpPr>
          <a:xfrm>
            <a:off x="339725" y="2041525"/>
            <a:ext cx="6807200" cy="992188"/>
            <a:chOff x="43" y="3475"/>
            <a:chExt cx="5717" cy="834"/>
          </a:xfrm>
        </p:grpSpPr>
        <p:sp>
          <p:nvSpPr>
            <p:cNvPr id="41988" name="文本框 218116"/>
            <p:cNvSpPr txBox="1"/>
            <p:nvPr>
              <p:custDataLst>
                <p:tags r:id="rId4"/>
              </p:custDataLst>
            </p:nvPr>
          </p:nvSpPr>
          <p:spPr>
            <a:xfrm>
              <a:off x="43" y="3612"/>
              <a:ext cx="2837" cy="38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endParaRPr lang="zh-CN" altLang="zh-CN" sz="2400" b="1">
                <a:solidFill>
                  <a:srgbClr val="3311DE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989" name="文本框 218117"/>
            <p:cNvSpPr txBox="1"/>
            <p:nvPr>
              <p:custDataLst>
                <p:tags r:id="rId5"/>
              </p:custDataLst>
            </p:nvPr>
          </p:nvSpPr>
          <p:spPr>
            <a:xfrm>
              <a:off x="2698" y="3475"/>
              <a:ext cx="771" cy="90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100" b="1">
                  <a:solidFill>
                    <a:srgbClr val="3311DE"/>
                  </a:solidFill>
                  <a:latin typeface="Arial" panose="020B0604020202020204" pitchFamily="34" charset="0"/>
                </a:rPr>
                <a:t>△</a:t>
              </a:r>
              <a:endParaRPr lang="en-US" altLang="zh-CN" sz="2100" b="1" baseline="30000">
                <a:solidFill>
                  <a:srgbClr val="3311DE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1990" name="直接连接符 218118"/>
            <p:cNvCxnSpPr/>
            <p:nvPr>
              <p:custDataLst>
                <p:tags r:id="rId6"/>
              </p:custDataLst>
            </p:nvPr>
          </p:nvCxnSpPr>
          <p:spPr>
            <a:xfrm>
              <a:off x="2790" y="3793"/>
              <a:ext cx="543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tailEnd type="stealth" w="lg" len="lg"/>
            </a:ln>
          </p:spPr>
        </p:cxnSp>
        <p:sp>
          <p:nvSpPr>
            <p:cNvPr id="41991" name="文本框 218119"/>
            <p:cNvSpPr txBox="1"/>
            <p:nvPr>
              <p:custDataLst>
                <p:tags r:id="rId7"/>
              </p:custDataLst>
            </p:nvPr>
          </p:nvSpPr>
          <p:spPr>
            <a:xfrm>
              <a:off x="3379" y="3612"/>
              <a:ext cx="2381" cy="69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400" b="1">
                  <a:solidFill>
                    <a:srgbClr val="3311DE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zh-CN" sz="2400" b="1" baseline="-30000">
                  <a:solidFill>
                    <a:srgbClr val="3311DE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zh-CN" sz="2400" b="1">
                  <a:solidFill>
                    <a:srgbClr val="3311DE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zh-CN" sz="2400" b="1" baseline="-30000">
                  <a:solidFill>
                    <a:srgbClr val="3311DE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rgbClr val="3311DE"/>
                  </a:solidFill>
                  <a:latin typeface="Times New Roman" panose="02020603050405020304" pitchFamily="18" charset="0"/>
                </a:rPr>
                <a:t>-Br + H</a:t>
              </a:r>
              <a:r>
                <a:rPr lang="en-US" altLang="zh-CN" sz="2400" b="1" baseline="-30000">
                  <a:solidFill>
                    <a:srgbClr val="3311DE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rgbClr val="3311DE"/>
                  </a:solidFill>
                  <a:latin typeface="Times New Roman" panose="02020603050405020304" pitchFamily="18" charset="0"/>
                </a:rPr>
                <a:t>O   </a:t>
              </a:r>
              <a:endParaRPr lang="en-US" altLang="zh-CN" b="1">
                <a:solidFill>
                  <a:srgbClr val="3311DE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992" name="矩形 218120"/>
            <p:cNvSpPr/>
            <p:nvPr>
              <p:custDataLst>
                <p:tags r:id="rId8"/>
              </p:custDataLst>
            </p:nvPr>
          </p:nvSpPr>
          <p:spPr>
            <a:xfrm>
              <a:off x="2879" y="3748"/>
              <a:ext cx="260" cy="34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zh-CN" sz="2100" b="1">
                <a:solidFill>
                  <a:srgbClr val="3311DE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1993" name="文本框 218122"/>
          <p:cNvSpPr txBox="1"/>
          <p:nvPr>
            <p:custDataLst>
              <p:tags r:id="rId9"/>
            </p:custDataLst>
          </p:nvPr>
        </p:nvSpPr>
        <p:spPr>
          <a:xfrm>
            <a:off x="0" y="3636963"/>
            <a:ext cx="9144000" cy="9763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一般利用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较高浓度的硫酸（或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浓磷酸）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与</a:t>
            </a:r>
            <a:r>
              <a:rPr lang="en-US" altLang="zh-C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NaBr</a:t>
            </a:r>
            <a:r>
              <a:rPr lang="zh-CN" altLang="en-US"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固体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反应来制备</a:t>
            </a:r>
            <a:r>
              <a:rPr lang="en-US" altLang="zh-CN" sz="2400" b="1">
                <a:solidFill>
                  <a:srgbClr val="3311DE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HBr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，尝试写出相关反应方程式</a:t>
            </a:r>
            <a:r>
              <a:rPr lang="zh-CN" altLang="en-US" sz="2400" b="1" u="sng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u="sng">
                <a:latin typeface="Times New Roman" panose="02020603050405020304" pitchFamily="18" charset="0"/>
              </a:rPr>
              <a:t>                                                        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1994" name="组合 218124"/>
          <p:cNvGrpSpPr/>
          <p:nvPr>
            <p:custDataLst>
              <p:tags r:id="rId10"/>
            </p:custDataLst>
          </p:nvPr>
        </p:nvGrpSpPr>
        <p:grpSpPr>
          <a:xfrm>
            <a:off x="4141788" y="3932238"/>
            <a:ext cx="5600700" cy="596900"/>
            <a:chOff x="144" y="786"/>
            <a:chExt cx="5472" cy="975"/>
          </a:xfrm>
        </p:grpSpPr>
        <p:sp>
          <p:nvSpPr>
            <p:cNvPr id="41995" name="文本框 218125"/>
            <p:cNvSpPr txBox="1"/>
            <p:nvPr>
              <p:custDataLst>
                <p:tags r:id="rId11"/>
              </p:custDataLst>
            </p:nvPr>
          </p:nvSpPr>
          <p:spPr>
            <a:xfrm>
              <a:off x="144" y="1007"/>
              <a:ext cx="5472" cy="75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SO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浓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) +NaBr == NaHSO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+ HBr</a:t>
              </a:r>
              <a:r>
                <a:rPr lang="zh-CN" altLang="en-US" sz="24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宋体" panose="02010600030101010101" pitchFamily="2" charset="-122"/>
                </a:rPr>
                <a:t>↑</a:t>
              </a:r>
              <a:endPara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41996" name="文本框 218126"/>
            <p:cNvSpPr txBox="1"/>
            <p:nvPr>
              <p:custDataLst>
                <p:tags r:id="rId12"/>
              </p:custDataLst>
            </p:nvPr>
          </p:nvSpPr>
          <p:spPr>
            <a:xfrm>
              <a:off x="2496" y="786"/>
              <a:ext cx="432" cy="67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sz="21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△</a:t>
              </a:r>
              <a:endPara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1997" name="矩形 218127"/>
          <p:cNvSpPr/>
          <p:nvPr>
            <p:custDataLst>
              <p:tags r:id="rId13"/>
            </p:custDataLst>
          </p:nvPr>
        </p:nvSpPr>
        <p:spPr>
          <a:xfrm>
            <a:off x="319088" y="2200275"/>
            <a:ext cx="328295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400" b="1">
                <a:solidFill>
                  <a:srgbClr val="3311DE"/>
                </a:solidFill>
                <a:latin typeface="Times New Roman" panose="02020603050405020304" pitchFamily="18" charset="0"/>
              </a:rPr>
              <a:t>CH</a:t>
            </a:r>
            <a:r>
              <a:rPr lang="en-US" altLang="zh-CN" sz="2400" b="1" baseline="-25000">
                <a:solidFill>
                  <a:srgbClr val="3311DE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srgbClr val="3311DE"/>
                </a:solidFill>
                <a:latin typeface="Times New Roman" panose="02020603050405020304" pitchFamily="18" charset="0"/>
              </a:rPr>
              <a:t>CH</a:t>
            </a:r>
            <a:r>
              <a:rPr lang="en-US" altLang="zh-CN" sz="2400" b="1" baseline="-25000">
                <a:solidFill>
                  <a:srgbClr val="3311DE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3311DE"/>
                </a:solidFill>
                <a:latin typeface="Times New Roman" panose="02020603050405020304" pitchFamily="18" charset="0"/>
              </a:rPr>
              <a:t>-OH + HBr(</a:t>
            </a:r>
            <a:r>
              <a:rPr lang="zh-CN" altLang="en-US" sz="2400" b="1">
                <a:solidFill>
                  <a:srgbClr val="3311DE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浓</a:t>
            </a:r>
            <a:r>
              <a:rPr lang="en-US" altLang="zh-CN" sz="2400" b="1">
                <a:solidFill>
                  <a:srgbClr val="3311DE"/>
                </a:solidFill>
                <a:latin typeface="Times New Roman" panose="02020603050405020304" pitchFamily="18" charset="0"/>
              </a:rPr>
              <a:t>)</a:t>
            </a:r>
            <a:endParaRPr lang="en-US" altLang="zh-CN" sz="2400" b="1">
              <a:solidFill>
                <a:srgbClr val="3311D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998" name="Picture 3"/>
          <p:cNvPicPr/>
          <p:nvPr>
            <p:custDataLst>
              <p:tags r:id="rId14"/>
            </p:custDataLst>
          </p:nvPr>
        </p:nvPicPr>
        <p:blipFill>
          <a:blip r:embed="rId15" r:link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3288" y="904875"/>
            <a:ext cx="3052762" cy="14128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1999" name="圆角矩形 1"/>
          <p:cNvSpPr/>
          <p:nvPr>
            <p:custDataLst>
              <p:tags r:id="rId17"/>
            </p:custDataLst>
          </p:nvPr>
        </p:nvSpPr>
        <p:spPr>
          <a:xfrm>
            <a:off x="1582738" y="2251075"/>
            <a:ext cx="1042988" cy="36353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 hangingPunct="0"/>
            <a:endParaRPr lang="zh-CN" altLang="en-US" sz="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8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41993" grpId="0"/>
      <p:bldP spid="41999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579"/>
</p:tagLst>
</file>

<file path=ppt/tags/tag101.xml><?xml version="1.0" encoding="utf-8"?>
<p:tagLst xmlns:p="http://schemas.openxmlformats.org/presentationml/2006/main">
  <p:tag name="AS_UNIQUEID" val="580"/>
</p:tagLst>
</file>

<file path=ppt/tags/tag102.xml><?xml version="1.0" encoding="utf-8"?>
<p:tagLst xmlns:p="http://schemas.openxmlformats.org/presentationml/2006/main">
  <p:tag name="AS_UNIQUEID" val="492"/>
</p:tagLst>
</file>

<file path=ppt/tags/tag103.xml><?xml version="1.0" encoding="utf-8"?>
<p:tagLst xmlns:p="http://schemas.openxmlformats.org/presentationml/2006/main">
  <p:tag name="AS_UNIQUEID" val="581"/>
</p:tagLst>
</file>

<file path=ppt/tags/tag104.xml><?xml version="1.0" encoding="utf-8"?>
<p:tagLst xmlns:p="http://schemas.openxmlformats.org/presentationml/2006/main">
  <p:tag name="AS_UNIQUEID" val="582"/>
</p:tagLst>
</file>

<file path=ppt/tags/tag105.xml><?xml version="1.0" encoding="utf-8"?>
<p:tagLst xmlns:p="http://schemas.openxmlformats.org/presentationml/2006/main">
  <p:tag name="AS_UNIQUEID" val="583"/>
</p:tagLst>
</file>

<file path=ppt/tags/tag106.xml><?xml version="1.0" encoding="utf-8"?>
<p:tagLst xmlns:p="http://schemas.openxmlformats.org/presentationml/2006/main">
  <p:tag name="AS_UNIQUEID" val="584"/>
</p:tagLst>
</file>

<file path=ppt/tags/tag107.xml><?xml version="1.0" encoding="utf-8"?>
<p:tagLst xmlns:p="http://schemas.openxmlformats.org/presentationml/2006/main">
  <p:tag name="KSO_WM_SPECIAL_SOURCE" val="bdnull"/>
</p:tagLst>
</file>

<file path=ppt/tags/tag108.xml><?xml version="1.0" encoding="utf-8"?>
<p:tagLst xmlns:p="http://schemas.openxmlformats.org/presentationml/2006/main">
  <p:tag name="AS_UNIQUEID" val="574"/>
</p:tagLst>
</file>

<file path=ppt/tags/tag109.xml><?xml version="1.0" encoding="utf-8"?>
<p:tagLst xmlns:p="http://schemas.openxmlformats.org/presentationml/2006/main">
  <p:tag name="AS_UNIQUEID" val="575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576"/>
</p:tagLst>
</file>

<file path=ppt/tags/tag111.xml><?xml version="1.0" encoding="utf-8"?>
<p:tagLst xmlns:p="http://schemas.openxmlformats.org/presentationml/2006/main">
  <p:tag name="AS_UNIQUEID" val="601"/>
</p:tagLst>
</file>

<file path=ppt/tags/tag112.xml><?xml version="1.0" encoding="utf-8"?>
<p:tagLst xmlns:p="http://schemas.openxmlformats.org/presentationml/2006/main">
  <p:tag name="AS_UNIQUEID" val="602"/>
</p:tagLst>
</file>

<file path=ppt/tags/tag113.xml><?xml version="1.0" encoding="utf-8"?>
<p:tagLst xmlns:p="http://schemas.openxmlformats.org/presentationml/2006/main">
  <p:tag name="AS_UNIQUEID" val="603"/>
</p:tagLst>
</file>

<file path=ppt/tags/tag114.xml><?xml version="1.0" encoding="utf-8"?>
<p:tagLst xmlns:p="http://schemas.openxmlformats.org/presentationml/2006/main">
  <p:tag name="AS_UNIQUEID" val="604"/>
</p:tagLst>
</file>

<file path=ppt/tags/tag115.xml><?xml version="1.0" encoding="utf-8"?>
<p:tagLst xmlns:p="http://schemas.openxmlformats.org/presentationml/2006/main">
  <p:tag name="AS_UNIQUEID" val="605"/>
</p:tagLst>
</file>

<file path=ppt/tags/tag116.xml><?xml version="1.0" encoding="utf-8"?>
<p:tagLst xmlns:p="http://schemas.openxmlformats.org/presentationml/2006/main">
  <p:tag name="AS_UNIQUEID" val="606"/>
</p:tagLst>
</file>

<file path=ppt/tags/tag117.xml><?xml version="1.0" encoding="utf-8"?>
<p:tagLst xmlns:p="http://schemas.openxmlformats.org/presentationml/2006/main">
  <p:tag name="AS_UNIQUEID" val="607"/>
</p:tagLst>
</file>

<file path=ppt/tags/tag118.xml><?xml version="1.0" encoding="utf-8"?>
<p:tagLst xmlns:p="http://schemas.openxmlformats.org/presentationml/2006/main">
  <p:tag name="AS_UNIQUEID" val="608"/>
</p:tagLst>
</file>

<file path=ppt/tags/tag119.xml><?xml version="1.0" encoding="utf-8"?>
<p:tagLst xmlns:p="http://schemas.openxmlformats.org/presentationml/2006/main">
  <p:tag name="AS_UNIQUEID" val="609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610"/>
</p:tagLst>
</file>

<file path=ppt/tags/tag121.xml><?xml version="1.0" encoding="utf-8"?>
<p:tagLst xmlns:p="http://schemas.openxmlformats.org/presentationml/2006/main">
  <p:tag name="AS_UNIQUEID" val="611"/>
</p:tagLst>
</file>

<file path=ppt/tags/tag122.xml><?xml version="1.0" encoding="utf-8"?>
<p:tagLst xmlns:p="http://schemas.openxmlformats.org/presentationml/2006/main">
  <p:tag name="AS_UNIQUEID" val="2468"/>
</p:tagLst>
</file>

<file path=ppt/tags/tag123.xml><?xml version="1.0" encoding="utf-8"?>
<p:tagLst xmlns:p="http://schemas.openxmlformats.org/presentationml/2006/main">
  <p:tag name="AS_UNIQUEID" val="613"/>
</p:tagLst>
</file>

<file path=ppt/tags/tag124.xml><?xml version="1.0" encoding="utf-8"?>
<p:tagLst xmlns:p="http://schemas.openxmlformats.org/presentationml/2006/main">
  <p:tag name="AS_UNIQUEID" val="614"/>
</p:tagLst>
</file>

<file path=ppt/tags/tag125.xml><?xml version="1.0" encoding="utf-8"?>
<p:tagLst xmlns:p="http://schemas.openxmlformats.org/presentationml/2006/main">
  <p:tag name="AS_UNIQUEID" val="2469"/>
</p:tagLst>
</file>

<file path=ppt/tags/tag126.xml><?xml version="1.0" encoding="utf-8"?>
<p:tagLst xmlns:p="http://schemas.openxmlformats.org/presentationml/2006/main">
  <p:tag name="AS_UNIQUEID" val="616"/>
</p:tagLst>
</file>

<file path=ppt/tags/tag127.xml><?xml version="1.0" encoding="utf-8"?>
<p:tagLst xmlns:p="http://schemas.openxmlformats.org/presentationml/2006/main">
  <p:tag name="AS_UNIQUEID" val="2470"/>
</p:tagLst>
</file>

<file path=ppt/tags/tag128.xml><?xml version="1.0" encoding="utf-8"?>
<p:tagLst xmlns:p="http://schemas.openxmlformats.org/presentationml/2006/main">
  <p:tag name="AS_UNIQUEID" val="618"/>
</p:tagLst>
</file>

<file path=ppt/tags/tag129.xml><?xml version="1.0" encoding="utf-8"?>
<p:tagLst xmlns:p="http://schemas.openxmlformats.org/presentationml/2006/main">
  <p:tag name="AS_UNIQUEID" val="619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620"/>
</p:tagLst>
</file>

<file path=ppt/tags/tag131.xml><?xml version="1.0" encoding="utf-8"?>
<p:tagLst xmlns:p="http://schemas.openxmlformats.org/presentationml/2006/main">
  <p:tag name="AS_UNIQUEID" val="621"/>
</p:tagLst>
</file>

<file path=ppt/tags/tag132.xml><?xml version="1.0" encoding="utf-8"?>
<p:tagLst xmlns:p="http://schemas.openxmlformats.org/presentationml/2006/main">
  <p:tag name="AS_UNIQUEID" val="622"/>
</p:tagLst>
</file>

<file path=ppt/tags/tag133.xml><?xml version="1.0" encoding="utf-8"?>
<p:tagLst xmlns:p="http://schemas.openxmlformats.org/presentationml/2006/main">
  <p:tag name="AS_UNIQUEID" val="623"/>
</p:tagLst>
</file>

<file path=ppt/tags/tag134.xml><?xml version="1.0" encoding="utf-8"?>
<p:tagLst xmlns:p="http://schemas.openxmlformats.org/presentationml/2006/main">
  <p:tag name="AS_UNIQUEID" val="624"/>
</p:tagLst>
</file>

<file path=ppt/tags/tag135.xml><?xml version="1.0" encoding="utf-8"?>
<p:tagLst xmlns:p="http://schemas.openxmlformats.org/presentationml/2006/main">
  <p:tag name="AS_UNIQUEID" val="625"/>
</p:tagLst>
</file>

<file path=ppt/tags/tag136.xml><?xml version="1.0" encoding="utf-8"?>
<p:tagLst xmlns:p="http://schemas.openxmlformats.org/presentationml/2006/main">
  <p:tag name="KSO_WM_SPECIAL_SOURCE" val="bdnull"/>
</p:tagLst>
</file>

<file path=ppt/tags/tag137.xml><?xml version="1.0" encoding="utf-8"?>
<p:tagLst xmlns:p="http://schemas.openxmlformats.org/presentationml/2006/main">
  <p:tag name="AS_UNIQUEID" val="597"/>
</p:tagLst>
</file>

<file path=ppt/tags/tag138.xml><?xml version="1.0" encoding="utf-8"?>
<p:tagLst xmlns:p="http://schemas.openxmlformats.org/presentationml/2006/main">
  <p:tag name="AS_UNIQUEID" val="598"/>
</p:tagLst>
</file>

<file path=ppt/tags/tag139.xml><?xml version="1.0" encoding="utf-8"?>
<p:tagLst xmlns:p="http://schemas.openxmlformats.org/presentationml/2006/main">
  <p:tag name="AS_UNIQUEID" val="599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631"/>
</p:tagLst>
</file>

<file path=ppt/tags/tag141.xml><?xml version="1.0" encoding="utf-8"?>
<p:tagLst xmlns:p="http://schemas.openxmlformats.org/presentationml/2006/main">
  <p:tag name="AS_UNIQUEID" val="632"/>
</p:tagLst>
</file>

<file path=ppt/tags/tag142.xml><?xml version="1.0" encoding="utf-8"?>
<p:tagLst xmlns:p="http://schemas.openxmlformats.org/presentationml/2006/main">
  <p:tag name="AS_UNIQUEID" val="633"/>
</p:tagLst>
</file>

<file path=ppt/tags/tag143.xml><?xml version="1.0" encoding="utf-8"?>
<p:tagLst xmlns:p="http://schemas.openxmlformats.org/presentationml/2006/main">
  <p:tag name="AS_UNIQUEID" val="634"/>
</p:tagLst>
</file>

<file path=ppt/tags/tag144.xml><?xml version="1.0" encoding="utf-8"?>
<p:tagLst xmlns:p="http://schemas.openxmlformats.org/presentationml/2006/main">
  <p:tag name="AS_UNIQUEID" val="635"/>
</p:tagLst>
</file>

<file path=ppt/tags/tag145.xml><?xml version="1.0" encoding="utf-8"?>
<p:tagLst xmlns:p="http://schemas.openxmlformats.org/presentationml/2006/main">
  <p:tag name="AS_UNIQUEID" val="636"/>
</p:tagLst>
</file>

<file path=ppt/tags/tag146.xml><?xml version="1.0" encoding="utf-8"?>
<p:tagLst xmlns:p="http://schemas.openxmlformats.org/presentationml/2006/main">
  <p:tag name="AS_UNIQUEID" val="637"/>
</p:tagLst>
</file>

<file path=ppt/tags/tag147.xml><?xml version="1.0" encoding="utf-8"?>
<p:tagLst xmlns:p="http://schemas.openxmlformats.org/presentationml/2006/main">
  <p:tag name="AS_UNIQUEID" val="638"/>
</p:tagLst>
</file>

<file path=ppt/tags/tag148.xml><?xml version="1.0" encoding="utf-8"?>
<p:tagLst xmlns:p="http://schemas.openxmlformats.org/presentationml/2006/main">
  <p:tag name="AS_UNIQUEID" val="639"/>
</p:tagLst>
</file>

<file path=ppt/tags/tag149.xml><?xml version="1.0" encoding="utf-8"?>
<p:tagLst xmlns:p="http://schemas.openxmlformats.org/presentationml/2006/main">
  <p:tag name="AS_UNIQUEID" val="2473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641"/>
</p:tagLst>
</file>

<file path=ppt/tags/tag151.xml><?xml version="1.0" encoding="utf-8"?>
<p:tagLst xmlns:p="http://schemas.openxmlformats.org/presentationml/2006/main">
  <p:tag name="AS_UNIQUEID" val="642"/>
</p:tagLst>
</file>

<file path=ppt/tags/tag152.xml><?xml version="1.0" encoding="utf-8"?>
<p:tagLst xmlns:p="http://schemas.openxmlformats.org/presentationml/2006/main">
  <p:tag name="AS_UNIQUEID" val="643"/>
</p:tagLst>
</file>

<file path=ppt/tags/tag153.xml><?xml version="1.0" encoding="utf-8"?>
<p:tagLst xmlns:p="http://schemas.openxmlformats.org/presentationml/2006/main">
  <p:tag name="AS_UNIQUEID" val="644"/>
</p:tagLst>
</file>

<file path=ppt/tags/tag154.xml><?xml version="1.0" encoding="utf-8"?>
<p:tagLst xmlns:p="http://schemas.openxmlformats.org/presentationml/2006/main">
  <p:tag name="AS_UNIQUEID" val="645"/>
</p:tagLst>
</file>

<file path=ppt/tags/tag155.xml><?xml version="1.0" encoding="utf-8"?>
<p:tagLst xmlns:p="http://schemas.openxmlformats.org/presentationml/2006/main">
  <p:tag name="KSO_WM_SPECIAL_SOURCE" val="bdnull"/>
</p:tagLst>
</file>

<file path=ppt/tags/tag156.xml><?xml version="1.0" encoding="utf-8"?>
<p:tagLst xmlns:p="http://schemas.openxmlformats.org/presentationml/2006/main">
  <p:tag name="AS_UNIQUEID" val="627"/>
</p:tagLst>
</file>

<file path=ppt/tags/tag157.xml><?xml version="1.0" encoding="utf-8"?>
<p:tagLst xmlns:p="http://schemas.openxmlformats.org/presentationml/2006/main">
  <p:tag name="AS_UNIQUEID" val="628"/>
</p:tagLst>
</file>

<file path=ppt/tags/tag158.xml><?xml version="1.0" encoding="utf-8"?>
<p:tagLst xmlns:p="http://schemas.openxmlformats.org/presentationml/2006/main">
  <p:tag name="AS_UNIQUEID" val="629"/>
</p:tagLst>
</file>

<file path=ppt/tags/tag159.xml><?xml version="1.0" encoding="utf-8"?>
<p:tagLst xmlns:p="http://schemas.openxmlformats.org/presentationml/2006/main">
  <p:tag name="AS_UNIQUEID" val="647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648"/>
</p:tagLst>
</file>

<file path=ppt/tags/tag161.xml><?xml version="1.0" encoding="utf-8"?>
<p:tagLst xmlns:p="http://schemas.openxmlformats.org/presentationml/2006/main">
  <p:tag name="AS_UNIQUEID" val="649"/>
</p:tagLst>
</file>

<file path=ppt/tags/tag162.xml><?xml version="1.0" encoding="utf-8"?>
<p:tagLst xmlns:p="http://schemas.openxmlformats.org/presentationml/2006/main">
  <p:tag name="AS_UNIQUEID" val="650"/>
</p:tagLst>
</file>

<file path=ppt/tags/tag163.xml><?xml version="1.0" encoding="utf-8"?>
<p:tagLst xmlns:p="http://schemas.openxmlformats.org/presentationml/2006/main">
  <p:tag name="AS_UNIQUEID" val="2475"/>
</p:tagLst>
</file>

<file path=ppt/tags/tag164.xml><?xml version="1.0" encoding="utf-8"?>
<p:tagLst xmlns:p="http://schemas.openxmlformats.org/presentationml/2006/main">
  <p:tag name="AS_UNIQUEID" val="652"/>
</p:tagLst>
</file>

<file path=ppt/tags/tag165.xml><?xml version="1.0" encoding="utf-8"?>
<p:tagLst xmlns:p="http://schemas.openxmlformats.org/presentationml/2006/main">
  <p:tag name="AS_UNIQUEID" val="653"/>
</p:tagLst>
</file>

<file path=ppt/tags/tag166.xml><?xml version="1.0" encoding="utf-8"?>
<p:tagLst xmlns:p="http://schemas.openxmlformats.org/presentationml/2006/main">
  <p:tag name="AS_UNIQUEID" val="2476"/>
</p:tagLst>
</file>

<file path=ppt/tags/tag167.xml><?xml version="1.0" encoding="utf-8"?>
<p:tagLst xmlns:p="http://schemas.openxmlformats.org/presentationml/2006/main">
  <p:tag name="AS_UNIQUEID" val="655"/>
</p:tagLst>
</file>

<file path=ppt/tags/tag168.xml><?xml version="1.0" encoding="utf-8"?>
<p:tagLst xmlns:p="http://schemas.openxmlformats.org/presentationml/2006/main">
  <p:tag name="AS_UNIQUEID" val="656"/>
</p:tagLst>
</file>

<file path=ppt/tags/tag169.xml><?xml version="1.0" encoding="utf-8"?>
<p:tagLst xmlns:p="http://schemas.openxmlformats.org/presentationml/2006/main">
  <p:tag name="AS_UNIQUEID" val="657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2477"/>
</p:tagLst>
</file>

<file path=ppt/tags/tag171.xml><?xml version="1.0" encoding="utf-8"?>
<p:tagLst xmlns:p="http://schemas.openxmlformats.org/presentationml/2006/main">
  <p:tag name="AS_UNIQUEID" val="659"/>
</p:tagLst>
</file>

<file path=ppt/tags/tag172.xml><?xml version="1.0" encoding="utf-8"?>
<p:tagLst xmlns:p="http://schemas.openxmlformats.org/presentationml/2006/main">
  <p:tag name="AS_UNIQUEID" val="2478"/>
</p:tagLst>
</file>

<file path=ppt/tags/tag173.xml><?xml version="1.0" encoding="utf-8"?>
<p:tagLst xmlns:p="http://schemas.openxmlformats.org/presentationml/2006/main">
  <p:tag name="AS_UNIQUEID" val="661"/>
</p:tagLst>
</file>

<file path=ppt/tags/tag174.xml><?xml version="1.0" encoding="utf-8"?>
<p:tagLst xmlns:p="http://schemas.openxmlformats.org/presentationml/2006/main">
  <p:tag name="AS_UNIQUEID" val="662"/>
</p:tagLst>
</file>

<file path=ppt/tags/tag175.xml><?xml version="1.0" encoding="utf-8"?>
<p:tagLst xmlns:p="http://schemas.openxmlformats.org/presentationml/2006/main">
  <p:tag name="AS_UNIQUEID" val="663"/>
</p:tagLst>
</file>

<file path=ppt/tags/tag176.xml><?xml version="1.0" encoding="utf-8"?>
<p:tagLst xmlns:p="http://schemas.openxmlformats.org/presentationml/2006/main">
  <p:tag name="AS_UNIQUEID" val="664"/>
</p:tagLst>
</file>

<file path=ppt/tags/tag177.xml><?xml version="1.0" encoding="utf-8"?>
<p:tagLst xmlns:p="http://schemas.openxmlformats.org/presentationml/2006/main">
  <p:tag name="KSO_WM_SPECIAL_SOURCE" val="bdnull"/>
</p:tagLst>
</file>

<file path=ppt/tags/tag178.xml><?xml version="1.0" encoding="utf-8"?>
<p:tagLst xmlns:p="http://schemas.openxmlformats.org/presentationml/2006/main">
  <p:tag name="AS_UNIQUEID" val="396"/>
</p:tagLst>
</file>

<file path=ppt/tags/tag179.xml><?xml version="1.0" encoding="utf-8"?>
<p:tagLst xmlns:p="http://schemas.openxmlformats.org/presentationml/2006/main">
  <p:tag name="AS_UNIQUEID" val="397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2496"/>
</p:tagLst>
</file>

<file path=ppt/tags/tag181.xml><?xml version="1.0" encoding="utf-8"?>
<p:tagLst xmlns:p="http://schemas.openxmlformats.org/presentationml/2006/main">
  <p:tag name="AS_UNIQUEID" val="399"/>
</p:tagLst>
</file>

<file path=ppt/tags/tag182.xml><?xml version="1.0" encoding="utf-8"?>
<p:tagLst xmlns:p="http://schemas.openxmlformats.org/presentationml/2006/main">
  <p:tag name="AS_UNIQUEID" val="400"/>
</p:tagLst>
</file>

<file path=ppt/tags/tag183.xml><?xml version="1.0" encoding="utf-8"?>
<p:tagLst xmlns:p="http://schemas.openxmlformats.org/presentationml/2006/main">
  <p:tag name="AS_UNIQUEID" val="401"/>
</p:tagLst>
</file>

<file path=ppt/tags/tag184.xml><?xml version="1.0" encoding="utf-8"?>
<p:tagLst xmlns:p="http://schemas.openxmlformats.org/presentationml/2006/main">
  <p:tag name="AS_UNIQUEID" val="402"/>
</p:tagLst>
</file>

<file path=ppt/tags/tag185.xml><?xml version="1.0" encoding="utf-8"?>
<p:tagLst xmlns:p="http://schemas.openxmlformats.org/presentationml/2006/main">
  <p:tag name="AS_UNIQUEID" val="403"/>
</p:tagLst>
</file>

<file path=ppt/tags/tag186.xml><?xml version="1.0" encoding="utf-8"?>
<p:tagLst xmlns:p="http://schemas.openxmlformats.org/presentationml/2006/main">
  <p:tag name="AS_UNIQUEID" val="404"/>
</p:tagLst>
</file>

<file path=ppt/tags/tag187.xml><?xml version="1.0" encoding="utf-8"?>
<p:tagLst xmlns:p="http://schemas.openxmlformats.org/presentationml/2006/main">
  <p:tag name="AS_UNIQUEID" val="2497"/>
</p:tagLst>
</file>

<file path=ppt/tags/tag188.xml><?xml version="1.0" encoding="utf-8"?>
<p:tagLst xmlns:p="http://schemas.openxmlformats.org/presentationml/2006/main">
  <p:tag name="AS_UNIQUEID" val="406"/>
</p:tagLst>
</file>

<file path=ppt/tags/tag189.xml><?xml version="1.0" encoding="utf-8"?>
<p:tagLst xmlns:p="http://schemas.openxmlformats.org/presentationml/2006/main">
  <p:tag name="AS_UNIQUEID" val="407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408"/>
</p:tagLst>
</file>

<file path=ppt/tags/tag191.xml><?xml version="1.0" encoding="utf-8"?>
<p:tagLst xmlns:p="http://schemas.openxmlformats.org/presentationml/2006/main">
  <p:tag name="AS_UNIQUEID" val="409"/>
</p:tagLst>
</file>

<file path=ppt/tags/tag192.xml><?xml version="1.0" encoding="utf-8"?>
<p:tagLst xmlns:p="http://schemas.openxmlformats.org/presentationml/2006/main">
  <p:tag name="AS_UNIQUEID" val="410"/>
</p:tagLst>
</file>

<file path=ppt/tags/tag193.xml><?xml version="1.0" encoding="utf-8"?>
<p:tagLst xmlns:p="http://schemas.openxmlformats.org/presentationml/2006/main">
  <p:tag name="KSO_WM_SPECIAL_SOURCE" val="bdnull"/>
</p:tagLst>
</file>

<file path=ppt/tags/tag194.xml><?xml version="1.0" encoding="utf-8"?>
<p:tagLst xmlns:p="http://schemas.openxmlformats.org/presentationml/2006/main">
  <p:tag name="AS_UNIQUEID" val="419"/>
</p:tagLst>
</file>

<file path=ppt/tags/tag195.xml><?xml version="1.0" encoding="utf-8"?>
<p:tagLst xmlns:p="http://schemas.openxmlformats.org/presentationml/2006/main">
  <p:tag name="AS_UNIQUEID" val="420"/>
</p:tagLst>
</file>

<file path=ppt/tags/tag196.xml><?xml version="1.0" encoding="utf-8"?>
<p:tagLst xmlns:p="http://schemas.openxmlformats.org/presentationml/2006/main">
  <p:tag name="AS_UNIQUEID" val="421"/>
</p:tagLst>
</file>

<file path=ppt/tags/tag197.xml><?xml version="1.0" encoding="utf-8"?>
<p:tagLst xmlns:p="http://schemas.openxmlformats.org/presentationml/2006/main">
  <p:tag name="AS_UNIQUEID" val="422"/>
</p:tagLst>
</file>

<file path=ppt/tags/tag198.xml><?xml version="1.0" encoding="utf-8"?>
<p:tagLst xmlns:p="http://schemas.openxmlformats.org/presentationml/2006/main">
  <p:tag name="AS_UNIQUEID" val="423"/>
</p:tagLst>
</file>

<file path=ppt/tags/tag199.xml><?xml version="1.0" encoding="utf-8"?>
<p:tagLst xmlns:p="http://schemas.openxmlformats.org/presentationml/2006/main">
  <p:tag name="AS_UNIQUEID" val="424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425"/>
</p:tagLst>
</file>

<file path=ppt/tags/tag201.xml><?xml version="1.0" encoding="utf-8"?>
<p:tagLst xmlns:p="http://schemas.openxmlformats.org/presentationml/2006/main">
  <p:tag name="AS_UNIQUEID" val="426"/>
</p:tagLst>
</file>

<file path=ppt/tags/tag202.xml><?xml version="1.0" encoding="utf-8"?>
<p:tagLst xmlns:p="http://schemas.openxmlformats.org/presentationml/2006/main">
  <p:tag name="AS_UNIQUEID" val="2500"/>
</p:tagLst>
</file>

<file path=ppt/tags/tag203.xml><?xml version="1.0" encoding="utf-8"?>
<p:tagLst xmlns:p="http://schemas.openxmlformats.org/presentationml/2006/main">
  <p:tag name="AS_UNIQUEID" val="428"/>
</p:tagLst>
</file>

<file path=ppt/tags/tag204.xml><?xml version="1.0" encoding="utf-8"?>
<p:tagLst xmlns:p="http://schemas.openxmlformats.org/presentationml/2006/main">
  <p:tag name="AS_UNIQUEID" val="2501"/>
</p:tagLst>
</file>

<file path=ppt/tags/tag205.xml><?xml version="1.0" encoding="utf-8"?>
<p:tagLst xmlns:p="http://schemas.openxmlformats.org/presentationml/2006/main">
  <p:tag name="AS_UNIQUEID" val="430"/>
</p:tagLst>
</file>

<file path=ppt/tags/tag206.xml><?xml version="1.0" encoding="utf-8"?>
<p:tagLst xmlns:p="http://schemas.openxmlformats.org/presentationml/2006/main">
  <p:tag name="AS_UNIQUEID" val="431"/>
</p:tagLst>
</file>

<file path=ppt/tags/tag207.xml><?xml version="1.0" encoding="utf-8"?>
<p:tagLst xmlns:p="http://schemas.openxmlformats.org/presentationml/2006/main">
  <p:tag name="AS_UNIQUEID" val="432"/>
</p:tagLst>
</file>

<file path=ppt/tags/tag208.xml><?xml version="1.0" encoding="utf-8"?>
<p:tagLst xmlns:p="http://schemas.openxmlformats.org/presentationml/2006/main">
  <p:tag name="AS_UNIQUEID" val="433"/>
</p:tagLst>
</file>

<file path=ppt/tags/tag209.xml><?xml version="1.0" encoding="utf-8"?>
<p:tagLst xmlns:p="http://schemas.openxmlformats.org/presentationml/2006/main">
  <p:tag name="AS_UNIQUEID" val="250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213"/>
</p:tagLst>
</file>

<file path=ppt/tags/tag211.xml><?xml version="1.0" encoding="utf-8"?>
<p:tagLst xmlns:p="http://schemas.openxmlformats.org/presentationml/2006/main">
  <p:tag name="AS_UNIQUEID" val="214"/>
</p:tagLst>
</file>

<file path=ppt/tags/tag212.xml><?xml version="1.0" encoding="utf-8"?>
<p:tagLst xmlns:p="http://schemas.openxmlformats.org/presentationml/2006/main">
  <p:tag name="AS_UNIQUEID" val="215"/>
</p:tagLst>
</file>

<file path=ppt/tags/tag213.xml><?xml version="1.0" encoding="utf-8"?>
<p:tagLst xmlns:p="http://schemas.openxmlformats.org/presentationml/2006/main">
  <p:tag name="AS_UNIQUEID" val="216"/>
</p:tagLst>
</file>

<file path=ppt/tags/tag214.xml><?xml version="1.0" encoding="utf-8"?>
<p:tagLst xmlns:p="http://schemas.openxmlformats.org/presentationml/2006/main">
  <p:tag name="AS_UNIQUEID" val="217"/>
</p:tagLst>
</file>

<file path=ppt/tags/tag215.xml><?xml version="1.0" encoding="utf-8"?>
<p:tagLst xmlns:p="http://schemas.openxmlformats.org/presentationml/2006/main">
  <p:tag name="AS_UNIQUEID" val="218"/>
</p:tagLst>
</file>

<file path=ppt/tags/tag216.xml><?xml version="1.0" encoding="utf-8"?>
<p:tagLst xmlns:p="http://schemas.openxmlformats.org/presentationml/2006/main">
  <p:tag name="AS_UNIQUEID" val="219"/>
</p:tagLst>
</file>

<file path=ppt/tags/tag217.xml><?xml version="1.0" encoding="utf-8"?>
<p:tagLst xmlns:p="http://schemas.openxmlformats.org/presentationml/2006/main">
  <p:tag name="AS_UNIQUEID" val="434"/>
</p:tagLst>
</file>

<file path=ppt/tags/tag218.xml><?xml version="1.0" encoding="utf-8"?>
<p:tagLst xmlns:p="http://schemas.openxmlformats.org/presentationml/2006/main">
  <p:tag name="KSO_WM_SPECIAL_SOURCE" val="bdnull"/>
</p:tagLst>
</file>

<file path=ppt/tags/tag219.xml><?xml version="1.0" encoding="utf-8"?>
<p:tagLst xmlns:p="http://schemas.openxmlformats.org/presentationml/2006/main">
  <p:tag name="AS_UNIQUEID" val="2509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459"/>
</p:tagLst>
</file>

<file path=ppt/tags/tag221.xml><?xml version="1.0" encoding="utf-8"?>
<p:tagLst xmlns:p="http://schemas.openxmlformats.org/presentationml/2006/main">
  <p:tag name="AS_UNIQUEID" val="460"/>
</p:tagLst>
</file>

<file path=ppt/tags/tag222.xml><?xml version="1.0" encoding="utf-8"?>
<p:tagLst xmlns:p="http://schemas.openxmlformats.org/presentationml/2006/main">
  <p:tag name="AS_UNIQUEID" val="461"/>
</p:tagLst>
</file>

<file path=ppt/tags/tag223.xml><?xml version="1.0" encoding="utf-8"?>
<p:tagLst xmlns:p="http://schemas.openxmlformats.org/presentationml/2006/main">
  <p:tag name="AS_UNIQUEID" val="462"/>
</p:tagLst>
</file>

<file path=ppt/tags/tag224.xml><?xml version="1.0" encoding="utf-8"?>
<p:tagLst xmlns:p="http://schemas.openxmlformats.org/presentationml/2006/main">
  <p:tag name="AS_UNIQUEID" val="463"/>
</p:tagLst>
</file>

<file path=ppt/tags/tag225.xml><?xml version="1.0" encoding="utf-8"?>
<p:tagLst xmlns:p="http://schemas.openxmlformats.org/presentationml/2006/main">
  <p:tag name="AS_UNIQUEID" val="464"/>
</p:tagLst>
</file>

<file path=ppt/tags/tag226.xml><?xml version="1.0" encoding="utf-8"?>
<p:tagLst xmlns:p="http://schemas.openxmlformats.org/presentationml/2006/main">
  <p:tag name="KSO_WM_SPECIAL_SOURCE" val="bdnull"/>
</p:tagLst>
</file>

<file path=ppt/tags/tag227.xml><?xml version="1.0" encoding="utf-8"?>
<p:tagLst xmlns:p="http://schemas.openxmlformats.org/presentationml/2006/main">
  <p:tag name="AS_UNIQUEID" val="454"/>
</p:tagLst>
</file>

<file path=ppt/tags/tag228.xml><?xml version="1.0" encoding="utf-8"?>
<p:tagLst xmlns:p="http://schemas.openxmlformats.org/presentationml/2006/main">
  <p:tag name="AS_UNIQUEID" val="455"/>
</p:tagLst>
</file>

<file path=ppt/tags/tag229.xml><?xml version="1.0" encoding="utf-8"?>
<p:tagLst xmlns:p="http://schemas.openxmlformats.org/presentationml/2006/main">
  <p:tag name="AS_UNIQUEID" val="456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479"/>
</p:tagLst>
</file>

<file path=ppt/tags/tag231.xml><?xml version="1.0" encoding="utf-8"?>
<p:tagLst xmlns:p="http://schemas.openxmlformats.org/presentationml/2006/main">
  <p:tag name="AS_UNIQUEID" val="480"/>
</p:tagLst>
</file>

<file path=ppt/tags/tag232.xml><?xml version="1.0" encoding="utf-8"?>
<p:tagLst xmlns:p="http://schemas.openxmlformats.org/presentationml/2006/main">
  <p:tag name="AS_UNIQUEID" val="481"/>
</p:tagLst>
</file>

<file path=ppt/tags/tag233.xml><?xml version="1.0" encoding="utf-8"?>
<p:tagLst xmlns:p="http://schemas.openxmlformats.org/presentationml/2006/main">
  <p:tag name="AS_UNIQUEID" val="482"/>
</p:tagLst>
</file>

<file path=ppt/tags/tag234.xml><?xml version="1.0" encoding="utf-8"?>
<p:tagLst xmlns:p="http://schemas.openxmlformats.org/presentationml/2006/main">
  <p:tag name="AS_UNIQUEID" val="2513"/>
</p:tagLst>
</file>

<file path=ppt/tags/tag235.xml><?xml version="1.0" encoding="utf-8"?>
<p:tagLst xmlns:p="http://schemas.openxmlformats.org/presentationml/2006/main">
  <p:tag name="AS_UNIQUEID" val="484"/>
</p:tagLst>
</file>

<file path=ppt/tags/tag236.xml><?xml version="1.0" encoding="utf-8"?>
<p:tagLst xmlns:p="http://schemas.openxmlformats.org/presentationml/2006/main">
  <p:tag name="AS_UNIQUEID" val="485"/>
</p:tagLst>
</file>

<file path=ppt/tags/tag237.xml><?xml version="1.0" encoding="utf-8"?>
<p:tagLst xmlns:p="http://schemas.openxmlformats.org/presentationml/2006/main">
  <p:tag name="AS_UNIQUEID" val="486"/>
</p:tagLst>
</file>

<file path=ppt/tags/tag238.xml><?xml version="1.0" encoding="utf-8"?>
<p:tagLst xmlns:p="http://schemas.openxmlformats.org/presentationml/2006/main">
  <p:tag name="AS_UNIQUEID" val="487"/>
</p:tagLst>
</file>

<file path=ppt/tags/tag239.xml><?xml version="1.0" encoding="utf-8"?>
<p:tagLst xmlns:p="http://schemas.openxmlformats.org/presentationml/2006/main">
  <p:tag name="AS_UNIQUEID" val="488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2514"/>
</p:tagLst>
</file>

<file path=ppt/tags/tag241.xml><?xml version="1.0" encoding="utf-8"?>
<p:tagLst xmlns:p="http://schemas.openxmlformats.org/presentationml/2006/main">
  <p:tag name="AS_UNIQUEID" val="490"/>
</p:tagLst>
</file>

<file path=ppt/tags/tag242.xml><?xml version="1.0" encoding="utf-8"?>
<p:tagLst xmlns:p="http://schemas.openxmlformats.org/presentationml/2006/main">
  <p:tag name="AS_UNIQUEID" val="491"/>
</p:tagLst>
</file>

<file path=ppt/tags/tag243.xml><?xml version="1.0" encoding="utf-8"?>
<p:tagLst xmlns:p="http://schemas.openxmlformats.org/presentationml/2006/main">
  <p:tag name="AS_UNIQUEID" val="492"/>
</p:tagLst>
</file>

<file path=ppt/tags/tag244.xml><?xml version="1.0" encoding="utf-8"?>
<p:tagLst xmlns:p="http://schemas.openxmlformats.org/presentationml/2006/main">
  <p:tag name="AS_UNIQUEID" val="493"/>
</p:tagLst>
</file>

<file path=ppt/tags/tag245.xml><?xml version="1.0" encoding="utf-8"?>
<p:tagLst xmlns:p="http://schemas.openxmlformats.org/presentationml/2006/main">
  <p:tag name="AS_UNIQUEID" val="494"/>
</p:tagLst>
</file>

<file path=ppt/tags/tag246.xml><?xml version="1.0" encoding="utf-8"?>
<p:tagLst xmlns:p="http://schemas.openxmlformats.org/presentationml/2006/main">
  <p:tag name="AS_UNIQUEID" val="495"/>
</p:tagLst>
</file>

<file path=ppt/tags/tag247.xml><?xml version="1.0" encoding="utf-8"?>
<p:tagLst xmlns:p="http://schemas.openxmlformats.org/presentationml/2006/main">
  <p:tag name="KSO_WM_SPECIAL_SOURCE" val="bdnull"/>
</p:tagLst>
</file>

<file path=ppt/tags/tag248.xml><?xml version="1.0" encoding="utf-8"?>
<p:tagLst xmlns:p="http://schemas.openxmlformats.org/presentationml/2006/main">
  <p:tag name="AS_UNIQUEID" val="2418"/>
</p:tagLst>
</file>

<file path=ppt/tags/tag249.xml><?xml version="1.0" encoding="utf-8"?>
<p:tagLst xmlns:p="http://schemas.openxmlformats.org/presentationml/2006/main">
  <p:tag name="AS_UNIQUEID" val="2419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2420"/>
</p:tagLst>
</file>

<file path=ppt/tags/tag251.xml><?xml version="1.0" encoding="utf-8"?>
<p:tagLst xmlns:p="http://schemas.openxmlformats.org/presentationml/2006/main">
  <p:tag name="AS_UNIQUEID" val="2421"/>
</p:tagLst>
</file>

<file path=ppt/tags/tag252.xml><?xml version="1.0" encoding="utf-8"?>
<p:tagLst xmlns:p="http://schemas.openxmlformats.org/presentationml/2006/main">
  <p:tag name="AS_UNIQUEID" val="2422"/>
</p:tagLst>
</file>

<file path=ppt/tags/tag253.xml><?xml version="1.0" encoding="utf-8"?>
<p:tagLst xmlns:p="http://schemas.openxmlformats.org/presentationml/2006/main">
  <p:tag name="AS_UNIQUEID" val="2423"/>
</p:tagLst>
</file>

<file path=ppt/tags/tag254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jg2OGU2NGVmMTc5MzE5ZTc1NjU3MDE2OGYzNzg2OTcifQ=="/>
  <p:tag name="commondata" val="eyJoZGlkIjoiNTgyZTlmYTA0ZmIwYzVjYjg0YmEwODIzOTRhZTAyMmEifQ==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AS_UNIQUEID" val="1948"/>
</p:tagLst>
</file>

<file path=ppt/tags/tag66.xml><?xml version="1.0" encoding="utf-8"?>
<p:tagLst xmlns:p="http://schemas.openxmlformats.org/presentationml/2006/main">
  <p:tag name="AS_UNIQUEID" val="1949"/>
</p:tagLst>
</file>

<file path=ppt/tags/tag67.xml><?xml version="1.0" encoding="utf-8"?>
<p:tagLst xmlns:p="http://schemas.openxmlformats.org/presentationml/2006/main">
  <p:tag name="AS_UNIQUEID" val="1950"/>
</p:tagLst>
</file>

<file path=ppt/tags/tag68.xml><?xml version="1.0" encoding="utf-8"?>
<p:tagLst xmlns:p="http://schemas.openxmlformats.org/presentationml/2006/main">
  <p:tag name="AS_UNIQUEID" val="1951"/>
</p:tagLst>
</file>

<file path=ppt/tags/tag69.xml><?xml version="1.0" encoding="utf-8"?>
<p:tagLst xmlns:p="http://schemas.openxmlformats.org/presentationml/2006/main">
  <p:tag name="AS_UNIQUEID" val="195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383"/>
</p:tagLst>
</file>

<file path=ppt/tags/tag71.xml><?xml version="1.0" encoding="utf-8"?>
<p:tagLst xmlns:p="http://schemas.openxmlformats.org/presentationml/2006/main">
  <p:tag name="AS_UNIQUEID" val="1018"/>
</p:tagLst>
</file>

<file path=ppt/tags/tag72.xml><?xml version="1.0" encoding="utf-8"?>
<p:tagLst xmlns:p="http://schemas.openxmlformats.org/presentationml/2006/main">
  <p:tag name="AS_UNIQUEID" val="1019"/>
</p:tagLst>
</file>

<file path=ppt/tags/tag73.xml><?xml version="1.0" encoding="utf-8"?>
<p:tagLst xmlns:p="http://schemas.openxmlformats.org/presentationml/2006/main">
  <p:tag name="AS_UNIQUEID" val="2000"/>
</p:tagLst>
</file>

<file path=ppt/tags/tag74.xml><?xml version="1.0" encoding="utf-8"?>
<p:tagLst xmlns:p="http://schemas.openxmlformats.org/presentationml/2006/main">
  <p:tag name="AS_UNIQUEID" val="1011"/>
</p:tagLst>
</file>

<file path=ppt/tags/tag75.xml><?xml version="1.0" encoding="utf-8"?>
<p:tagLst xmlns:p="http://schemas.openxmlformats.org/presentationml/2006/main">
  <p:tag name="AS_UNIQUEID" val="1012"/>
</p:tagLst>
</file>

<file path=ppt/tags/tag76.xml><?xml version="1.0" encoding="utf-8"?>
<p:tagLst xmlns:p="http://schemas.openxmlformats.org/presentationml/2006/main">
  <p:tag name="AS_UNIQUEID" val="1075"/>
</p:tagLst>
</file>

<file path=ppt/tags/tag77.xml><?xml version="1.0" encoding="utf-8"?>
<p:tagLst xmlns:p="http://schemas.openxmlformats.org/presentationml/2006/main">
  <p:tag name="AS_UNIQUEID" val="379"/>
</p:tagLst>
</file>

<file path=ppt/tags/tag78.xml><?xml version="1.0" encoding="utf-8"?>
<p:tagLst xmlns:p="http://schemas.openxmlformats.org/presentationml/2006/main">
  <p:tag name="AS_UNIQUEID" val="380"/>
</p:tagLst>
</file>

<file path=ppt/tags/tag79.xml><?xml version="1.0" encoding="utf-8"?>
<p:tagLst xmlns:p="http://schemas.openxmlformats.org/presentationml/2006/main">
  <p:tag name="AS_UNIQUEID" val="38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383"/>
</p:tagLst>
</file>

<file path=ppt/tags/tag81.xml><?xml version="1.0" encoding="utf-8"?>
<p:tagLst xmlns:p="http://schemas.openxmlformats.org/presentationml/2006/main">
  <p:tag name="AS_UNIQUEID" val="2442"/>
</p:tagLst>
</file>

<file path=ppt/tags/tag82.xml><?xml version="1.0" encoding="utf-8"?>
<p:tagLst xmlns:p="http://schemas.openxmlformats.org/presentationml/2006/main">
  <p:tag name="AS_UNIQUEID" val="2443"/>
</p:tagLst>
</file>

<file path=ppt/tags/tag83.xml><?xml version="1.0" encoding="utf-8"?>
<p:tagLst xmlns:p="http://schemas.openxmlformats.org/presentationml/2006/main">
  <p:tag name="AS_UNIQUEID" val="385"/>
</p:tagLst>
</file>

<file path=ppt/tags/tag84.xml><?xml version="1.0" encoding="utf-8"?>
<p:tagLst xmlns:p="http://schemas.openxmlformats.org/presentationml/2006/main">
  <p:tag name="AS_UNIQUEID" val="386"/>
</p:tagLst>
</file>

<file path=ppt/tags/tag85.xml><?xml version="1.0" encoding="utf-8"?>
<p:tagLst xmlns:p="http://schemas.openxmlformats.org/presentationml/2006/main">
  <p:tag name="AS_UNIQUEID" val="387"/>
</p:tagLst>
</file>

<file path=ppt/tags/tag86.xml><?xml version="1.0" encoding="utf-8"?>
<p:tagLst xmlns:p="http://schemas.openxmlformats.org/presentationml/2006/main">
  <p:tag name="AS_UNIQUEID" val="2444"/>
</p:tagLst>
</file>

<file path=ppt/tags/tag87.xml><?xml version="1.0" encoding="utf-8"?>
<p:tagLst xmlns:p="http://schemas.openxmlformats.org/presentationml/2006/main">
  <p:tag name="AS_UNIQUEID" val="389"/>
</p:tagLst>
</file>

<file path=ppt/tags/tag88.xml><?xml version="1.0" encoding="utf-8"?>
<p:tagLst xmlns:p="http://schemas.openxmlformats.org/presentationml/2006/main">
  <p:tag name="AS_UNIQUEID" val="390"/>
</p:tagLst>
</file>

<file path=ppt/tags/tag89.xml><?xml version="1.0" encoding="utf-8"?>
<p:tagLst xmlns:p="http://schemas.openxmlformats.org/presentationml/2006/main">
  <p:tag name="AS_UNIQUEID" val="39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2445"/>
</p:tagLst>
</file>

<file path=ppt/tags/tag91.xml><?xml version="1.0" encoding="utf-8"?>
<p:tagLst xmlns:p="http://schemas.openxmlformats.org/presentationml/2006/main">
  <p:tag name="AS_UNIQUEID" val="1078"/>
</p:tagLst>
</file>

<file path=ppt/tags/tag92.xml><?xml version="1.0" encoding="utf-8"?>
<p:tagLst xmlns:p="http://schemas.openxmlformats.org/presentationml/2006/main">
  <p:tag name="AS_UNIQUEID" val="1079"/>
</p:tagLst>
</file>

<file path=ppt/tags/tag93.xml><?xml version="1.0" encoding="utf-8"?>
<p:tagLst xmlns:p="http://schemas.openxmlformats.org/presentationml/2006/main">
  <p:tag name="AS_UNIQUEID" val="1080"/>
</p:tagLst>
</file>

<file path=ppt/tags/tag94.xml><?xml version="1.0" encoding="utf-8"?>
<p:tagLst xmlns:p="http://schemas.openxmlformats.org/presentationml/2006/main">
  <p:tag name="AS_UNIQUEID" val="1081"/>
</p:tagLst>
</file>

<file path=ppt/tags/tag95.xml><?xml version="1.0" encoding="utf-8"?>
<p:tagLst xmlns:p="http://schemas.openxmlformats.org/presentationml/2006/main">
  <p:tag name="AS_UNIQUEID" val="1082"/>
</p:tagLst>
</file>

<file path=ppt/tags/tag96.xml><?xml version="1.0" encoding="utf-8"?>
<p:tagLst xmlns:p="http://schemas.openxmlformats.org/presentationml/2006/main">
  <p:tag name="AS_UNIQUEID" val="2006"/>
</p:tagLst>
</file>

<file path=ppt/tags/tag97.xml><?xml version="1.0" encoding="utf-8"?>
<p:tagLst xmlns:p="http://schemas.openxmlformats.org/presentationml/2006/main">
  <p:tag name="AS_UNIQUEID" val="1066"/>
</p:tagLst>
</file>

<file path=ppt/tags/tag98.xml><?xml version="1.0" encoding="utf-8"?>
<p:tagLst xmlns:p="http://schemas.openxmlformats.org/presentationml/2006/main">
  <p:tag name="AS_UNIQUEID" val="1067"/>
</p:tagLst>
</file>

<file path=ppt/tags/tag99.xml><?xml version="1.0" encoding="utf-8"?>
<p:tagLst xmlns:p="http://schemas.openxmlformats.org/presentationml/2006/main">
  <p:tag name="AS_UNIQUEID" val="578"/>
</p:tagLst>
</file>

<file path=ppt/theme/theme1.xml><?xml version="1.0" encoding="utf-8"?>
<a:theme xmlns:a="http://schemas.openxmlformats.org/drawingml/2006/main" name="1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1898</Words>
  <Application>WPS 演示</Application>
  <PresentationFormat>On-screen Show (4:3)</PresentationFormat>
  <Paragraphs>241</Paragraphs>
  <Slides>12</Slides>
  <Notes>16</Notes>
  <HiddenSlides>1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Calibri</vt:lpstr>
      <vt:lpstr>微软雅黑</vt:lpstr>
      <vt:lpstr>Times New Roman</vt:lpstr>
      <vt:lpstr>黑体</vt:lpstr>
      <vt:lpstr>Wingdings 3</vt:lpstr>
      <vt:lpstr>Symbol</vt:lpstr>
      <vt:lpstr>楷体</vt:lpstr>
      <vt:lpstr>华文楷体</vt:lpstr>
      <vt:lpstr>楷体_GB2312</vt:lpstr>
      <vt:lpstr>Lucida Sans Unicode</vt:lpstr>
      <vt:lpstr>Arial Unicode MS</vt:lpstr>
      <vt:lpstr>新宋体</vt:lpstr>
      <vt:lpstr>1_Office 主题​​</vt:lpstr>
      <vt:lpstr>Equation.3</vt:lpstr>
      <vt:lpstr>PowerPoint 演示文稿</vt:lpstr>
      <vt:lpstr>情景引入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溶液</cp:lastModifiedBy>
  <cp:revision>4</cp:revision>
  <cp:lastPrinted>2023-12-31T00:45:00Z</cp:lastPrinted>
  <dcterms:created xsi:type="dcterms:W3CDTF">2023-12-31T00:45:00Z</dcterms:created>
  <dcterms:modified xsi:type="dcterms:W3CDTF">2024-02-24T02:10:23Z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D20C8A3839DA474F9C3493BEC659125B_12</vt:lpwstr>
  </property>
  <property fmtid="{D5CDD505-2E9C-101B-9397-08002B2CF9AE}" pid="7" name="KSOProductBuildVer">
    <vt:lpwstr>2052-12.1.0.15990</vt:lpwstr>
  </property>
</Properties>
</file>