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mp4" ContentType="video/mp4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</p:sldMasterIdLst>
  <p:notesMasterIdLst>
    <p:notesMasterId r:id="rId20"/>
  </p:notesMasterIdLst>
  <p:sldIdLst>
    <p:sldId id="734" r:id="rId4"/>
    <p:sldId id="745" r:id="rId5"/>
    <p:sldId id="712" r:id="rId6"/>
    <p:sldId id="715" r:id="rId7"/>
    <p:sldId id="716" r:id="rId8"/>
    <p:sldId id="717" r:id="rId9"/>
    <p:sldId id="719" r:id="rId10"/>
    <p:sldId id="721" r:id="rId11"/>
    <p:sldId id="720" r:id="rId12"/>
    <p:sldId id="722" r:id="rId13"/>
    <p:sldId id="725" r:id="rId14"/>
    <p:sldId id="726" r:id="rId15"/>
    <p:sldId id="730" r:id="rId16"/>
    <p:sldId id="728" r:id="rId17"/>
    <p:sldId id="729" r:id="rId18"/>
    <p:sldId id="718" r:id="rId19"/>
  </p:sldIdLst>
  <p:sldSz cx="12192000" cy="6858000"/>
  <p:notesSz cx="12192000" cy="6858000"/>
  <p:embeddedFontLst>
    <p:embeddedFont>
      <p:font typeface="微软雅黑" panose="020B0503020204020204" charset="-122"/>
      <p:regular r:id="rId25"/>
    </p:embeddedFont>
    <p:embeddedFont>
      <p:font typeface="楷体" panose="02010609060101010101" charset="-122"/>
      <p:regular r:id="rId26"/>
    </p:embeddedFont>
    <p:embeddedFont>
      <p:font typeface="Calibri" panose="020F050202020403020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52" userDrawn="1">
          <p15:clr>
            <a:srgbClr val="A4A3A4"/>
          </p15:clr>
        </p15:guide>
        <p15:guide id="2" pos="23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lenovo" initials="l" lastIdx="0" clrIdx="1"/>
  <p:cmAuthor id="3" name="pylchj" initials="p" lastIdx="0" clrIdx="2"/>
  <p:cmAuthor id="4" name="化学王" initials="化" lastIdx="0" clrIdx="3"/>
  <p:cmAuthor id="0" name="幸全" initials="" lastIdx="0" clrIdx="0"/>
  <p:cmAuthor id="5" name="zoeee" initials="z" lastIdx="0" clrIdx="4"/>
  <p:cmAuthor id="6" name="ZYD" initials="Z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52"/>
        <p:guide pos="238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42.xml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3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image" Target="../media/image1.png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25.xml"/><Relationship Id="rId17" Type="http://schemas.openxmlformats.org/officeDocument/2006/relationships/image" Target="../media/image1.png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9" name="组合 8"/>
          <p:cNvGrpSpPr/>
          <p:nvPr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pic>
        <p:nvPicPr>
          <p:cNvPr id="16" name="bg object 16"/>
          <p:cNvPicPr/>
          <p:nvPr userDrawn="1"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7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  <p:grpSp>
        <p:nvGrpSpPr>
          <p:cNvPr id="17" name="组合 16"/>
          <p:cNvGrpSpPr/>
          <p:nvPr userDrawn="1"/>
        </p:nvGrpSpPr>
        <p:grpSpPr>
          <a:xfrm>
            <a:off x="143692" y="150495"/>
            <a:ext cx="666204" cy="470263"/>
            <a:chOff x="117566" y="1188720"/>
            <a:chExt cx="666204" cy="470263"/>
          </a:xfrm>
        </p:grpSpPr>
        <p:sp>
          <p:nvSpPr>
            <p:cNvPr id="18" name="箭头: V 形 6"/>
            <p:cNvSpPr/>
            <p:nvPr userDrawn="1"/>
          </p:nvSpPr>
          <p:spPr>
            <a:xfrm>
              <a:off x="117566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箭头: V 形 7"/>
            <p:cNvSpPr/>
            <p:nvPr userDrawn="1"/>
          </p:nvSpPr>
          <p:spPr>
            <a:xfrm>
              <a:off x="457199" y="1188720"/>
              <a:ext cx="326571" cy="470263"/>
            </a:xfrm>
            <a:prstGeom prst="chevron">
              <a:avLst/>
            </a:prstGeom>
            <a:ln>
              <a:solidFill>
                <a:srgbClr val="3B96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直接连接符 19"/>
          <p:cNvCxnSpPr/>
          <p:nvPr userDrawn="1"/>
        </p:nvCxnSpPr>
        <p:spPr>
          <a:xfrm>
            <a:off x="940526" y="640443"/>
            <a:ext cx="11251474" cy="0"/>
          </a:xfrm>
          <a:prstGeom prst="line">
            <a:avLst/>
          </a:prstGeom>
          <a:ln>
            <a:solidFill>
              <a:srgbClr val="3DA1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432" y="-54990"/>
            <a:ext cx="1053221" cy="675748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27.xml"/><Relationship Id="rId5" Type="http://schemas.openxmlformats.org/officeDocument/2006/relationships/image" Target="../media/image6.png"/><Relationship Id="rId4" Type="http://schemas.openxmlformats.org/officeDocument/2006/relationships/tags" Target="../tags/tag126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59.xml"/><Relationship Id="rId6" Type="http://schemas.openxmlformats.org/officeDocument/2006/relationships/image" Target="../media/image16.png"/><Relationship Id="rId5" Type="http://schemas.openxmlformats.org/officeDocument/2006/relationships/tags" Target="../tags/tag158.xml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0" Type="http://schemas.openxmlformats.org/officeDocument/2006/relationships/slideLayout" Target="../slideLayouts/slideLayout12.xml"/><Relationship Id="rId3" Type="http://schemas.openxmlformats.org/officeDocument/2006/relationships/tags" Target="../tags/tag162.xml"/><Relationship Id="rId29" Type="http://schemas.openxmlformats.org/officeDocument/2006/relationships/tags" Target="../tags/tag187.xml"/><Relationship Id="rId28" Type="http://schemas.openxmlformats.org/officeDocument/2006/relationships/tags" Target="../tags/tag186.xml"/><Relationship Id="rId27" Type="http://schemas.openxmlformats.org/officeDocument/2006/relationships/image" Target="../media/image17.jpeg"/><Relationship Id="rId26" Type="http://schemas.openxmlformats.org/officeDocument/2006/relationships/tags" Target="../tags/tag185.xml"/><Relationship Id="rId25" Type="http://schemas.openxmlformats.org/officeDocument/2006/relationships/tags" Target="../tags/tag184.xml"/><Relationship Id="rId24" Type="http://schemas.openxmlformats.org/officeDocument/2006/relationships/tags" Target="../tags/tag183.xml"/><Relationship Id="rId23" Type="http://schemas.openxmlformats.org/officeDocument/2006/relationships/tags" Target="../tags/tag182.xml"/><Relationship Id="rId22" Type="http://schemas.openxmlformats.org/officeDocument/2006/relationships/tags" Target="../tags/tag181.xml"/><Relationship Id="rId21" Type="http://schemas.openxmlformats.org/officeDocument/2006/relationships/tags" Target="../tags/tag180.xml"/><Relationship Id="rId20" Type="http://schemas.openxmlformats.org/officeDocument/2006/relationships/tags" Target="../tags/tag179.xml"/><Relationship Id="rId2" Type="http://schemas.openxmlformats.org/officeDocument/2006/relationships/tags" Target="../tags/tag161.xml"/><Relationship Id="rId19" Type="http://schemas.openxmlformats.org/officeDocument/2006/relationships/tags" Target="../tags/tag178.xml"/><Relationship Id="rId18" Type="http://schemas.openxmlformats.org/officeDocument/2006/relationships/tags" Target="../tags/tag177.xml"/><Relationship Id="rId17" Type="http://schemas.openxmlformats.org/officeDocument/2006/relationships/tags" Target="../tags/tag176.xml"/><Relationship Id="rId16" Type="http://schemas.openxmlformats.org/officeDocument/2006/relationships/tags" Target="../tags/tag175.xml"/><Relationship Id="rId15" Type="http://schemas.openxmlformats.org/officeDocument/2006/relationships/tags" Target="../tags/tag174.xml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tags" Target="../tags/tag171.xml"/><Relationship Id="rId11" Type="http://schemas.openxmlformats.org/officeDocument/2006/relationships/tags" Target="../tags/tag170.xml"/><Relationship Id="rId10" Type="http://schemas.openxmlformats.org/officeDocument/2006/relationships/tags" Target="../tags/tag169.xml"/><Relationship Id="rId1" Type="http://schemas.openxmlformats.org/officeDocument/2006/relationships/tags" Target="../tags/tag16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image" Target="../media/image19.png"/><Relationship Id="rId6" Type="http://schemas.openxmlformats.org/officeDocument/2006/relationships/tags" Target="../tags/tag190.xml"/><Relationship Id="rId5" Type="http://schemas.openxmlformats.org/officeDocument/2006/relationships/image" Target="../media/image18.png"/><Relationship Id="rId4" Type="http://schemas.openxmlformats.org/officeDocument/2006/relationships/tags" Target="../tags/tag189.xml"/><Relationship Id="rId31" Type="http://schemas.openxmlformats.org/officeDocument/2006/relationships/slideLayout" Target="../slideLayouts/slideLayout12.xml"/><Relationship Id="rId30" Type="http://schemas.openxmlformats.org/officeDocument/2006/relationships/tags" Target="../tags/tag213.xml"/><Relationship Id="rId3" Type="http://schemas.microsoft.com/office/2007/relationships/media" Target="../media/media6.mp4"/><Relationship Id="rId29" Type="http://schemas.openxmlformats.org/officeDocument/2006/relationships/tags" Target="../tags/tag212.xml"/><Relationship Id="rId28" Type="http://schemas.openxmlformats.org/officeDocument/2006/relationships/tags" Target="../tags/tag211.xml"/><Relationship Id="rId27" Type="http://schemas.openxmlformats.org/officeDocument/2006/relationships/tags" Target="../tags/tag210.xml"/><Relationship Id="rId26" Type="http://schemas.openxmlformats.org/officeDocument/2006/relationships/tags" Target="../tags/tag209.xml"/><Relationship Id="rId25" Type="http://schemas.openxmlformats.org/officeDocument/2006/relationships/tags" Target="../tags/tag208.xml"/><Relationship Id="rId24" Type="http://schemas.openxmlformats.org/officeDocument/2006/relationships/tags" Target="../tags/tag207.xml"/><Relationship Id="rId23" Type="http://schemas.openxmlformats.org/officeDocument/2006/relationships/tags" Target="../tags/tag206.xml"/><Relationship Id="rId22" Type="http://schemas.openxmlformats.org/officeDocument/2006/relationships/tags" Target="../tags/tag205.xml"/><Relationship Id="rId21" Type="http://schemas.openxmlformats.org/officeDocument/2006/relationships/tags" Target="../tags/tag204.xml"/><Relationship Id="rId20" Type="http://schemas.openxmlformats.org/officeDocument/2006/relationships/tags" Target="../tags/tag203.xml"/><Relationship Id="rId2" Type="http://schemas.openxmlformats.org/officeDocument/2006/relationships/video" Target="NULL" TargetMode="External"/><Relationship Id="rId19" Type="http://schemas.openxmlformats.org/officeDocument/2006/relationships/tags" Target="../tags/tag202.xml"/><Relationship Id="rId18" Type="http://schemas.openxmlformats.org/officeDocument/2006/relationships/tags" Target="../tags/tag201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tags" Target="../tags/tag198.xml"/><Relationship Id="rId14" Type="http://schemas.openxmlformats.org/officeDocument/2006/relationships/tags" Target="../tags/tag197.xml"/><Relationship Id="rId13" Type="http://schemas.openxmlformats.org/officeDocument/2006/relationships/tags" Target="../tags/tag196.xml"/><Relationship Id="rId12" Type="http://schemas.openxmlformats.org/officeDocument/2006/relationships/tags" Target="../tags/tag19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tags" Target="../tags/tag18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1.png"/><Relationship Id="rId7" Type="http://schemas.openxmlformats.org/officeDocument/2006/relationships/tags" Target="../tags/tag217.xml"/><Relationship Id="rId6" Type="http://schemas.microsoft.com/office/2007/relationships/media" Target="../media/media7.wmv"/><Relationship Id="rId5" Type="http://schemas.openxmlformats.org/officeDocument/2006/relationships/video" Target="../media/media7.wmv"/><Relationship Id="rId4" Type="http://schemas.openxmlformats.org/officeDocument/2006/relationships/image" Target="../media/image20.png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20.xml"/><Relationship Id="rId6" Type="http://schemas.openxmlformats.org/officeDocument/2006/relationships/image" Target="../media/image23.png"/><Relationship Id="rId5" Type="http://schemas.openxmlformats.org/officeDocument/2006/relationships/tags" Target="../tags/tag219.xml"/><Relationship Id="rId4" Type="http://schemas.openxmlformats.org/officeDocument/2006/relationships/image" Target="../media/image22.png"/><Relationship Id="rId3" Type="http://schemas.openxmlformats.org/officeDocument/2006/relationships/tags" Target="../tags/tag218.xml"/><Relationship Id="rId2" Type="http://schemas.microsoft.com/office/2007/relationships/media" Target="../media/media6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23.xml"/><Relationship Id="rId6" Type="http://schemas.openxmlformats.org/officeDocument/2006/relationships/image" Target="../media/image25.png"/><Relationship Id="rId5" Type="http://schemas.openxmlformats.org/officeDocument/2006/relationships/tags" Target="../tags/tag222.xml"/><Relationship Id="rId4" Type="http://schemas.openxmlformats.org/officeDocument/2006/relationships/image" Target="../media/image24.png"/><Relationship Id="rId3" Type="http://schemas.openxmlformats.org/officeDocument/2006/relationships/tags" Target="../tags/tag221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image" Target="../media/image12.png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9" Type="http://schemas.openxmlformats.org/officeDocument/2006/relationships/slideLayout" Target="../slideLayouts/slideLayout12.xml"/><Relationship Id="rId18" Type="http://schemas.openxmlformats.org/officeDocument/2006/relationships/image" Target="../media/image25.png"/><Relationship Id="rId17" Type="http://schemas.openxmlformats.org/officeDocument/2006/relationships/tags" Target="../tags/tag235.xml"/><Relationship Id="rId16" Type="http://schemas.openxmlformats.org/officeDocument/2006/relationships/image" Target="../media/image23.png"/><Relationship Id="rId15" Type="http://schemas.openxmlformats.org/officeDocument/2006/relationships/tags" Target="../tags/tag234.xml"/><Relationship Id="rId14" Type="http://schemas.openxmlformats.org/officeDocument/2006/relationships/image" Target="../media/image20.png"/><Relationship Id="rId13" Type="http://schemas.openxmlformats.org/officeDocument/2006/relationships/tags" Target="../tags/tag233.xml"/><Relationship Id="rId12" Type="http://schemas.openxmlformats.org/officeDocument/2006/relationships/image" Target="../media/image26.png"/><Relationship Id="rId11" Type="http://schemas.openxmlformats.org/officeDocument/2006/relationships/tags" Target="../tags/tag232.xml"/><Relationship Id="rId10" Type="http://schemas.openxmlformats.org/officeDocument/2006/relationships/image" Target="../media/image19.png"/><Relationship Id="rId1" Type="http://schemas.openxmlformats.org/officeDocument/2006/relationships/tags" Target="../tags/tag2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tags" Target="../tags/tag133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139.xml"/><Relationship Id="rId5" Type="http://schemas.openxmlformats.org/officeDocument/2006/relationships/image" Target="../media/image9.png"/><Relationship Id="rId4" Type="http://schemas.openxmlformats.org/officeDocument/2006/relationships/tags" Target="../tags/tag138.xml"/><Relationship Id="rId3" Type="http://schemas.microsoft.com/office/2007/relationships/media" Target="../media/media2.wmv"/><Relationship Id="rId2" Type="http://schemas.openxmlformats.org/officeDocument/2006/relationships/video" Target="../media/media2.wmv"/><Relationship Id="rId1" Type="http://schemas.openxmlformats.org/officeDocument/2006/relationships/tags" Target="../tags/tag137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tags" Target="../tags/tag142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image" Target="../media/image12.png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11.png"/><Relationship Id="rId2" Type="http://schemas.openxmlformats.org/officeDocument/2006/relationships/tags" Target="../tags/tag144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image" Target="../media/image12.png"/><Relationship Id="rId7" Type="http://schemas.openxmlformats.org/officeDocument/2006/relationships/tags" Target="../tags/tag152.xml"/><Relationship Id="rId6" Type="http://schemas.openxmlformats.org/officeDocument/2006/relationships/image" Target="../media/image14.png"/><Relationship Id="rId5" Type="http://schemas.openxmlformats.org/officeDocument/2006/relationships/tags" Target="../tags/tag151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tags" Target="../tags/tag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21884" y="5507051"/>
            <a:ext cx="616395" cy="616395"/>
            <a:chOff x="3059832" y="3339719"/>
            <a:chExt cx="3607562" cy="3607562"/>
          </a:xfrm>
        </p:grpSpPr>
        <p:sp>
          <p:nvSpPr>
            <p:cNvPr id="24" name="椭圆 2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223791" y="18571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4" name="椭圆 3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780D7"/>
                </a:solidFill>
                <a:cs typeface="+mn-ea"/>
                <a:sym typeface="+mn-lt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3780D7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417233" y="5641679"/>
            <a:ext cx="179386" cy="179386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39" name="椭圆 38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4372991" y="721039"/>
            <a:ext cx="292233" cy="292233"/>
            <a:chOff x="3059832" y="3339719"/>
            <a:chExt cx="3607562" cy="3607562"/>
          </a:xfrm>
          <a:solidFill>
            <a:schemeClr val="accent1">
              <a:lumMod val="75000"/>
            </a:schemeClr>
          </a:solidFill>
        </p:grpSpPr>
        <p:sp>
          <p:nvSpPr>
            <p:cNvPr id="44" name="椭圆 4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6" name="同心圆 5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0" y="2201658"/>
            <a:ext cx="12192000" cy="3014630"/>
          </a:xfrm>
          <a:prstGeom prst="rect">
            <a:avLst/>
          </a:prstGeom>
          <a:solidFill>
            <a:srgbClr val="3780D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3" name="组合 52"/>
          <p:cNvGrpSpPr/>
          <p:nvPr/>
        </p:nvGrpSpPr>
        <p:grpSpPr>
          <a:xfrm>
            <a:off x="9732709" y="1484573"/>
            <a:ext cx="616395" cy="616395"/>
            <a:chOff x="3059832" y="3339719"/>
            <a:chExt cx="3607562" cy="3607562"/>
          </a:xfrm>
        </p:grpSpPr>
        <p:sp>
          <p:nvSpPr>
            <p:cNvPr id="54" name="椭圆 53"/>
            <p:cNvSpPr/>
            <p:nvPr/>
          </p:nvSpPr>
          <p:spPr>
            <a:xfrm>
              <a:off x="3059832" y="3339719"/>
              <a:ext cx="3607562" cy="36075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3168200" y="3448087"/>
              <a:ext cx="3390828" cy="339082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矩形 2"/>
          <p:cNvSpPr/>
          <p:nvPr/>
        </p:nvSpPr>
        <p:spPr>
          <a:xfrm>
            <a:off x="0" y="2685860"/>
            <a:ext cx="1219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第三章</a:t>
            </a:r>
            <a:r>
              <a:rPr lang="zh-CN" altLang="en-US" sz="48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： 烃的衍生物</a:t>
            </a:r>
            <a:endParaRPr lang="zh-CN" altLang="en-US" sz="4800" b="1" kern="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425" y="3777615"/>
            <a:ext cx="6405245" cy="6451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3600" b="1" kern="1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第二节：  醇 酚</a:t>
            </a:r>
            <a:endParaRPr lang="zh-CN" altLang="en-US" sz="3600" b="1" kern="1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2192000" cy="1311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80998" y="146276"/>
            <a:ext cx="1805497" cy="1833354"/>
            <a:chOff x="702328" y="1302545"/>
            <a:chExt cx="1805497" cy="1833354"/>
          </a:xfrm>
        </p:grpSpPr>
        <p:sp>
          <p:nvSpPr>
            <p:cNvPr id="87" name="椭圆 86"/>
            <p:cNvSpPr/>
            <p:nvPr/>
          </p:nvSpPr>
          <p:spPr>
            <a:xfrm>
              <a:off x="1702773" y="1302545"/>
              <a:ext cx="668877" cy="66887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1905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8" name="椭圆 87"/>
            <p:cNvSpPr/>
            <p:nvPr/>
          </p:nvSpPr>
          <p:spPr>
            <a:xfrm>
              <a:off x="1849319" y="2264885"/>
              <a:ext cx="658506" cy="65850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9" name="椭圆 88"/>
            <p:cNvSpPr/>
            <p:nvPr/>
          </p:nvSpPr>
          <p:spPr>
            <a:xfrm>
              <a:off x="857708" y="2337395"/>
              <a:ext cx="798504" cy="79850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2225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0" name="椭圆 89"/>
            <p:cNvSpPr/>
            <p:nvPr/>
          </p:nvSpPr>
          <p:spPr>
            <a:xfrm>
              <a:off x="702328" y="1359500"/>
              <a:ext cx="1482936" cy="148293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100000">
                  <a:srgbClr val="C7C7C7"/>
                </a:gs>
              </a:gsLst>
              <a:lin ang="13500000" scaled="1"/>
            </a:gradFill>
            <a:ln w="25400">
              <a:solidFill>
                <a:schemeClr val="bg1"/>
              </a:solidFill>
            </a:ln>
            <a:effectLst>
              <a:outerShdw blurRad="419100" dist="571500" dir="2700000" sx="90000" sy="9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9" y="4034233"/>
            <a:ext cx="2901523" cy="186162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349" y="2863966"/>
            <a:ext cx="2901523" cy="247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733" y="509331"/>
            <a:ext cx="715648" cy="7156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-1483" t="494"/>
          <a:stretch>
            <a:fillRect/>
          </a:stretch>
        </p:blipFill>
        <p:spPr>
          <a:xfrm>
            <a:off x="534670" y="387350"/>
            <a:ext cx="1173480" cy="1150620"/>
          </a:xfrm>
          <a:prstGeom prst="ellipse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72180" y="894080"/>
            <a:ext cx="555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3780D7"/>
                </a:solidFill>
              </a:rPr>
              <a:t>人教版高中</a:t>
            </a:r>
            <a:r>
              <a:rPr lang="zh-CN" altLang="en-US" sz="3200" dirty="0" smtClean="0">
                <a:solidFill>
                  <a:srgbClr val="3780D7"/>
                </a:solidFill>
              </a:rPr>
              <a:t>化学选择性必修</a:t>
            </a:r>
            <a:r>
              <a:rPr lang="en-US" altLang="zh-CN" sz="3200" dirty="0" smtClean="0">
                <a:solidFill>
                  <a:srgbClr val="3780D7"/>
                </a:solidFill>
              </a:rPr>
              <a:t>3</a:t>
            </a:r>
            <a:endParaRPr lang="en-US" altLang="zh-CN" sz="3200" dirty="0" smtClean="0">
              <a:solidFill>
                <a:srgbClr val="3780D7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6"/>
            </p:custDataLst>
          </p:nvPr>
        </p:nvSpPr>
        <p:spPr>
          <a:xfrm>
            <a:off x="4498340" y="4516120"/>
            <a:ext cx="399542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第</a:t>
            </a:r>
            <a:r>
              <a:rPr lang="en-US" altLang="zh-CN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400" b="1" kern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课时：</a:t>
            </a:r>
            <a:endParaRPr lang="zh-CN" altLang="en-US" sz="2400" b="1" kern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62000" y="152400"/>
            <a:ext cx="4272280" cy="52197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羟基的性质</a:t>
            </a:r>
            <a:r>
              <a:rPr lang="en-US" altLang="zh-CN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（显色反应）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600835" y="915035"/>
            <a:ext cx="99714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苯酚能与</a:t>
            </a:r>
            <a:r>
              <a:rPr lang="en-US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FeCl</a:t>
            </a:r>
            <a:r>
              <a:rPr lang="en-US" sz="3200" b="1" baseline="-250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</a:t>
            </a:r>
            <a:r>
              <a:rPr lang="zh-CN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r>
              <a:rPr lang="zh-CN" altLang="en-US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</a:t>
            </a:r>
            <a:r>
              <a:rPr lang="zh-CN" altLang="zh-CN" sz="32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溶液显</a:t>
            </a:r>
            <a:r>
              <a:rPr lang="zh-CN" altLang="zh-CN" sz="3200" b="1">
                <a:solidFill>
                  <a:srgbClr val="5307B2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紫色（紫色络合物）</a:t>
            </a:r>
            <a:endParaRPr lang="zh-CN" altLang="zh-CN" sz="3200" b="1">
              <a:solidFill>
                <a:srgbClr val="5307B2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12-苯酚的显色反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5800" y="2134235"/>
            <a:ext cx="6999605" cy="40405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153400" y="2667635"/>
            <a:ext cx="38474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3200" b="1" kern="10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酚类物质一般都可以与</a:t>
            </a:r>
            <a:r>
              <a:rPr lang="en-US"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FeCl</a:t>
            </a:r>
            <a:r>
              <a:rPr lang="en-US" sz="3200" b="1" baseline="-2500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溶液发生显色</a:t>
            </a:r>
            <a:r>
              <a:rPr lang="zh-CN" sz="3200" b="1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r>
              <a:rPr lang="en-US" altLang="zh-CN" sz="3200" b="1" kern="100" smtClean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3200" b="1" kern="100" smtClean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并不一定都是紫色</a:t>
            </a:r>
            <a:r>
              <a:rPr lang="en-US" altLang="zh-CN" sz="3200" b="1" kern="100" smtClean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lang="en-US" altLang="zh-CN" sz="3200" b="1" kern="100" smtClean="0">
              <a:solidFill>
                <a:srgbClr val="FF0000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62000" y="152400"/>
            <a:ext cx="3561080" cy="52197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羟基的性质</a:t>
            </a:r>
            <a:r>
              <a:rPr lang="en-US" altLang="zh-CN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</a:t>
            </a:r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（酸性）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6389" name="组合 17435"/>
          <p:cNvGrpSpPr/>
          <p:nvPr>
            <p:custDataLst>
              <p:tags r:id="rId2"/>
            </p:custDataLst>
          </p:nvPr>
        </p:nvGrpSpPr>
        <p:grpSpPr>
          <a:xfrm>
            <a:off x="7315200" y="1905318"/>
            <a:ext cx="2033588" cy="1089025"/>
            <a:chOff x="0" y="0"/>
            <a:chExt cx="1281" cy="686"/>
          </a:xfrm>
        </p:grpSpPr>
        <p:sp>
          <p:nvSpPr>
            <p:cNvPr id="16390" name="矩形 17436"/>
            <p:cNvSpPr/>
            <p:nvPr>
              <p:custDataLst>
                <p:tags r:id="rId3"/>
              </p:custDataLst>
            </p:nvPr>
          </p:nvSpPr>
          <p:spPr>
            <a:xfrm>
              <a:off x="593" y="0"/>
              <a:ext cx="688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—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OH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16391" name="组合 17437"/>
            <p:cNvGrpSpPr/>
            <p:nvPr>
              <p:custDataLst>
                <p:tags r:id="rId4"/>
              </p:custDataLst>
            </p:nvPr>
          </p:nvGrpSpPr>
          <p:grpSpPr>
            <a:xfrm rot="-1897405">
              <a:off x="0" y="55"/>
              <a:ext cx="725" cy="631"/>
              <a:chOff x="0" y="0"/>
              <a:chExt cx="345" cy="300"/>
            </a:xfrm>
          </p:grpSpPr>
          <p:sp>
            <p:nvSpPr>
              <p:cNvPr id="16392" name="直接连接符 17438"/>
              <p:cNvSpPr/>
              <p:nvPr>
                <p:custDataLst>
                  <p:tags r:id="rId5"/>
                </p:custDataLst>
              </p:nvPr>
            </p:nvSpPr>
            <p:spPr>
              <a:xfrm flipH="1" flipV="1">
                <a:off x="7" y="150"/>
                <a:ext cx="81" cy="140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393" name="未知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150"/>
                <a:ext cx="93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50">
                    <a:moveTo>
                      <a:pt x="93" y="138"/>
                    </a:moveTo>
                    <a:lnTo>
                      <a:pt x="86" y="150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93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94" name="直接连接符 17440"/>
              <p:cNvSpPr/>
              <p:nvPr>
                <p:custDataLst>
                  <p:tags r:id="rId7"/>
                </p:custDataLst>
              </p:nvPr>
            </p:nvSpPr>
            <p:spPr>
              <a:xfrm flipH="1" flipV="1">
                <a:off x="40" y="150"/>
                <a:ext cx="67" cy="112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395" name="未知"/>
              <p:cNvSpPr/>
              <p:nvPr>
                <p:custDataLst>
                  <p:tags r:id="rId8"/>
                </p:custDataLst>
              </p:nvPr>
            </p:nvSpPr>
            <p:spPr>
              <a:xfrm>
                <a:off x="36" y="147"/>
                <a:ext cx="76" cy="11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19">
                    <a:moveTo>
                      <a:pt x="76" y="115"/>
                    </a:moveTo>
                    <a:lnTo>
                      <a:pt x="66" y="119"/>
                    </a:lnTo>
                    <a:lnTo>
                      <a:pt x="0" y="5"/>
                    </a:lnTo>
                    <a:lnTo>
                      <a:pt x="9" y="0"/>
                    </a:lnTo>
                    <a:lnTo>
                      <a:pt x="76" y="1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96" name="直接连接符 17442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90" y="293"/>
                <a:ext cx="162" cy="1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397" name="未知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" y="288"/>
                <a:ext cx="173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2">
                    <a:moveTo>
                      <a:pt x="166" y="0"/>
                    </a:moveTo>
                    <a:lnTo>
                      <a:pt x="173" y="12"/>
                    </a:lnTo>
                    <a:lnTo>
                      <a:pt x="0" y="12"/>
                    </a:lnTo>
                    <a:lnTo>
                      <a:pt x="7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398" name="直接连接符 17444"/>
              <p:cNvSpPr/>
              <p:nvPr>
                <p:custDataLst>
                  <p:tags r:id="rId11"/>
                </p:custDataLst>
              </p:nvPr>
            </p:nvSpPr>
            <p:spPr>
              <a:xfrm flipH="1">
                <a:off x="255" y="150"/>
                <a:ext cx="83" cy="140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399" name="未知"/>
              <p:cNvSpPr/>
              <p:nvPr>
                <p:custDataLst>
                  <p:tags r:id="rId12"/>
                </p:custDataLst>
              </p:nvPr>
            </p:nvSpPr>
            <p:spPr>
              <a:xfrm>
                <a:off x="252" y="150"/>
                <a:ext cx="93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50">
                    <a:moveTo>
                      <a:pt x="79" y="0"/>
                    </a:moveTo>
                    <a:lnTo>
                      <a:pt x="93" y="0"/>
                    </a:lnTo>
                    <a:lnTo>
                      <a:pt x="7" y="150"/>
                    </a:lnTo>
                    <a:lnTo>
                      <a:pt x="0" y="138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00" name="直接连接符 17446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238" y="150"/>
                <a:ext cx="64" cy="112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401" name="未知"/>
              <p:cNvSpPr/>
              <p:nvPr>
                <p:custDataLst>
                  <p:tags r:id="rId14"/>
                </p:custDataLst>
              </p:nvPr>
            </p:nvSpPr>
            <p:spPr>
              <a:xfrm>
                <a:off x="233" y="147"/>
                <a:ext cx="76" cy="119"/>
              </a:xfrm>
              <a:custGeom>
                <a:avLst/>
                <a:gdLst/>
                <a:ahLst/>
                <a:cxnLst/>
                <a:rect l="l" t="t" r="r" b="b"/>
                <a:pathLst>
                  <a:path w="76" h="119">
                    <a:moveTo>
                      <a:pt x="64" y="0"/>
                    </a:moveTo>
                    <a:lnTo>
                      <a:pt x="76" y="5"/>
                    </a:lnTo>
                    <a:lnTo>
                      <a:pt x="10" y="119"/>
                    </a:lnTo>
                    <a:lnTo>
                      <a:pt x="0" y="115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02" name="直接连接符 17448"/>
              <p:cNvSpPr/>
              <p:nvPr>
                <p:custDataLst>
                  <p:tags r:id="rId15"/>
                </p:custDataLst>
              </p:nvPr>
            </p:nvSpPr>
            <p:spPr>
              <a:xfrm>
                <a:off x="255" y="7"/>
                <a:ext cx="83" cy="140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403" name="未知"/>
              <p:cNvSpPr/>
              <p:nvPr>
                <p:custDataLst>
                  <p:tags r:id="rId16"/>
                </p:custDataLst>
              </p:nvPr>
            </p:nvSpPr>
            <p:spPr>
              <a:xfrm>
                <a:off x="252" y="0"/>
                <a:ext cx="93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50">
                    <a:moveTo>
                      <a:pt x="0" y="12"/>
                    </a:moveTo>
                    <a:lnTo>
                      <a:pt x="7" y="0"/>
                    </a:lnTo>
                    <a:lnTo>
                      <a:pt x="93" y="150"/>
                    </a:lnTo>
                    <a:lnTo>
                      <a:pt x="79" y="15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04" name="直接连接符 17450"/>
              <p:cNvSpPr/>
              <p:nvPr>
                <p:custDataLst>
                  <p:tags r:id="rId17"/>
                </p:custDataLst>
              </p:nvPr>
            </p:nvSpPr>
            <p:spPr>
              <a:xfrm>
                <a:off x="90" y="5"/>
                <a:ext cx="162" cy="1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405" name="未知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" y="0"/>
                <a:ext cx="173" cy="12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2">
                    <a:moveTo>
                      <a:pt x="7" y="12"/>
                    </a:moveTo>
                    <a:lnTo>
                      <a:pt x="0" y="0"/>
                    </a:lnTo>
                    <a:lnTo>
                      <a:pt x="173" y="0"/>
                    </a:lnTo>
                    <a:lnTo>
                      <a:pt x="166" y="12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406" name="直接连接符 17452"/>
              <p:cNvSpPr/>
              <p:nvPr>
                <p:custDataLst>
                  <p:tags r:id="rId19"/>
                </p:custDataLst>
              </p:nvPr>
            </p:nvSpPr>
            <p:spPr>
              <a:xfrm>
                <a:off x="107" y="36"/>
                <a:ext cx="129" cy="1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407" name="矩形 17453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7" y="31"/>
                <a:ext cx="131" cy="1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</a:ln>
            </p:spPr>
            <p:txBody>
              <a:bodyPr anchor="t"/>
              <a:lstStyle/>
              <a:p>
                <a:endParaRPr lang="zh-CN" altLang="en-US">
                  <a:latin typeface="Arial" panose="020B0604020202020204" pitchFamily="34" charset="0"/>
                </a:endParaRPr>
              </a:p>
            </p:txBody>
          </p:sp>
          <p:sp>
            <p:nvSpPr>
              <p:cNvPr id="16408" name="直接连接符 17454"/>
              <p:cNvSpPr/>
              <p:nvPr>
                <p:custDataLst>
                  <p:tags r:id="rId21"/>
                </p:custDataLst>
              </p:nvPr>
            </p:nvSpPr>
            <p:spPr>
              <a:xfrm flipV="1">
                <a:off x="7" y="7"/>
                <a:ext cx="81" cy="140"/>
              </a:xfrm>
              <a:prstGeom prst="line">
                <a:avLst/>
              </a:prstGeom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  <p:sp>
            <p:nvSpPr>
              <p:cNvPr id="16409" name="未知"/>
              <p:cNvSpPr/>
              <p:nvPr>
                <p:custDataLst>
                  <p:tags r:id="rId22"/>
                </p:custDataLst>
              </p:nvPr>
            </p:nvSpPr>
            <p:spPr>
              <a:xfrm>
                <a:off x="0" y="0"/>
                <a:ext cx="93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93" h="150">
                    <a:moveTo>
                      <a:pt x="86" y="0"/>
                    </a:moveTo>
                    <a:lnTo>
                      <a:pt x="93" y="12"/>
                    </a:lnTo>
                    <a:lnTo>
                      <a:pt x="14" y="150"/>
                    </a:lnTo>
                    <a:lnTo>
                      <a:pt x="0" y="15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6410" name="Text Box 5"/>
          <p:cNvSpPr txBox="1"/>
          <p:nvPr>
            <p:custDataLst>
              <p:tags r:id="rId23"/>
            </p:custDataLst>
          </p:nvPr>
        </p:nvSpPr>
        <p:spPr>
          <a:xfrm>
            <a:off x="2590483" y="2133918"/>
            <a:ext cx="29797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CH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CH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—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OH </a:t>
            </a:r>
            <a:r>
              <a:rPr lang="en-US" altLang="zh-CN" sz="2800" b="1">
                <a:latin typeface="Times New Roman" panose="02020603050405020304" charset="0"/>
                <a:ea typeface="宋体" panose="02010600030101010101" pitchFamily="2" charset="-122"/>
              </a:rPr>
              <a:t>      </a:t>
            </a:r>
            <a:r>
              <a:rPr lang="en-US" altLang="zh-CN" sz="2000">
                <a:latin typeface="Times New Roman" panose="02020603050405020304" charset="0"/>
                <a:ea typeface="宋体" panose="02010600030101010101" pitchFamily="2" charset="-122"/>
              </a:rPr>
              <a:t>              </a:t>
            </a:r>
            <a:endParaRPr lang="en-US" altLang="zh-CN" sz="20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4" name="线形标注 2 53"/>
          <p:cNvSpPr/>
          <p:nvPr>
            <p:custDataLst>
              <p:tags r:id="rId24"/>
            </p:custDataLst>
          </p:nvPr>
        </p:nvSpPr>
        <p:spPr>
          <a:xfrm>
            <a:off x="5791200" y="305435"/>
            <a:ext cx="6108065" cy="936625"/>
          </a:xfrm>
          <a:prstGeom prst="borderCallout2">
            <a:avLst>
              <a:gd name="adj1" fmla="val -10734"/>
              <a:gd name="adj2" fmla="val 56334"/>
              <a:gd name="adj3" fmla="val -14928"/>
              <a:gd name="adj4" fmla="val 37096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乙醇与苯酚（石炭酸）的酸性比较？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527" name="矩形 20526"/>
          <p:cNvSpPr/>
          <p:nvPr>
            <p:custDataLst>
              <p:tags r:id="rId25"/>
            </p:custDataLst>
          </p:nvPr>
        </p:nvSpPr>
        <p:spPr>
          <a:xfrm>
            <a:off x="838200" y="3277235"/>
            <a:ext cx="110496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1" latinLnBrk="0" hangingPunct="1">
              <a:lnSpc>
                <a:spcPct val="100000"/>
              </a:lnSpc>
            </a:pPr>
            <a:r>
              <a:rPr lang="zh-CN" altLang="en-US" sz="3200" b="1" strike="noStrike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苯环对羟基的影响，使羟基</a:t>
            </a:r>
            <a:r>
              <a:rPr lang="en-US" altLang="zh-CN" sz="3200" b="1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zh-CN" altLang="en-US" sz="3200" b="1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活泼，易电离出</a:t>
            </a:r>
            <a:r>
              <a:rPr lang="en-US" altLang="zh-CN" sz="3200" b="1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</a:t>
            </a:r>
            <a:r>
              <a:rPr lang="en-US" altLang="zh-CN" sz="3200" b="1" strike="noStrike" baseline="3000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3200" b="1" strike="noStrike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，显酸性</a:t>
            </a:r>
            <a:endParaRPr lang="zh-CN" altLang="en-US" sz="3200" b="1" strike="noStrike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411" name="Picture 13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350" y="4267835"/>
            <a:ext cx="6116955" cy="1414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28"/>
            </p:custDataLst>
          </p:nvPr>
        </p:nvSpPr>
        <p:spPr>
          <a:xfrm>
            <a:off x="8458200" y="4648835"/>
            <a:ext cx="30861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=1.3×10</a:t>
            </a:r>
            <a:r>
              <a:rPr lang="en-US" altLang="zh-CN" sz="3600" b="1" baseline="30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-10</a:t>
            </a:r>
            <a:endParaRPr lang="en-US" altLang="zh-CN" sz="3600" b="1" baseline="30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9"/>
            </p:custDataLst>
          </p:nvPr>
        </p:nvSpPr>
        <p:spPr>
          <a:xfrm>
            <a:off x="6172200" y="5791835"/>
            <a:ext cx="48006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不能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使酸碱指示剂（如石蕊）变色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4" grpId="0" animBg="1"/>
      <p:bldP spid="16410" grpId="0"/>
      <p:bldP spid="20527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62000" y="15303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NaOH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溶液反应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09-苯酚的酸性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21393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15035" y="838835"/>
            <a:ext cx="4274185" cy="3055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57800" y="1219835"/>
            <a:ext cx="6270625" cy="1548130"/>
          </a:xfrm>
          <a:prstGeom prst="rect">
            <a:avLst/>
          </a:prstGeom>
        </p:spPr>
      </p:pic>
      <p:sp>
        <p:nvSpPr>
          <p:cNvPr id="14" name="矩形 13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7924800" y="2743835"/>
            <a:ext cx="28194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苯酚钠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914400" y="4115435"/>
            <a:ext cx="22193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8" name="组合 23"/>
          <p:cNvGrpSpPr/>
          <p:nvPr>
            <p:custDataLst>
              <p:tags r:id="rId10"/>
            </p:custDataLst>
          </p:nvPr>
        </p:nvGrpSpPr>
        <p:grpSpPr>
          <a:xfrm>
            <a:off x="3505200" y="4115435"/>
            <a:ext cx="7284271" cy="718185"/>
            <a:chOff x="1751" y="5476"/>
            <a:chExt cx="9360" cy="797"/>
          </a:xfrm>
        </p:grpSpPr>
        <p:grpSp>
          <p:nvGrpSpPr>
            <p:cNvPr id="17434" name="组合 4"/>
            <p:cNvGrpSpPr/>
            <p:nvPr>
              <p:custDataLst>
                <p:tags r:id="rId11"/>
              </p:custDataLst>
            </p:nvPr>
          </p:nvGrpSpPr>
          <p:grpSpPr>
            <a:xfrm>
              <a:off x="1751" y="5476"/>
              <a:ext cx="9360" cy="797"/>
              <a:chOff x="657" y="3383"/>
              <a:chExt cx="3744" cy="319"/>
            </a:xfrm>
          </p:grpSpPr>
          <p:grpSp>
            <p:nvGrpSpPr>
              <p:cNvPr id="17435" name="组合 5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657" y="3383"/>
                <a:ext cx="1679" cy="319"/>
                <a:chOff x="3544" y="3342"/>
                <a:chExt cx="1679" cy="319"/>
              </a:xfrm>
            </p:grpSpPr>
            <p:grpSp>
              <p:nvGrpSpPr>
                <p:cNvPr id="17436" name="组合 6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3544" y="3342"/>
                  <a:ext cx="387" cy="319"/>
                  <a:chOff x="1399" y="2799"/>
                  <a:chExt cx="387" cy="319"/>
                </a:xfrm>
              </p:grpSpPr>
              <p:sp>
                <p:nvSpPr>
                  <p:cNvPr id="17437" name="直接连接符 7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1524" y="2846"/>
                    <a:ext cx="155" cy="2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38" name="直接连接符 8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1451" y="2961"/>
                    <a:ext cx="73" cy="117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39" name="直接连接符 9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 flipV="1">
                    <a:off x="1657" y="2953"/>
                    <a:ext cx="77" cy="127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40" name="任意多边形 10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1399" y="2799"/>
                    <a:ext cx="387" cy="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6" h="2864">
                        <a:moveTo>
                          <a:pt x="960" y="0"/>
                        </a:moveTo>
                        <a:lnTo>
                          <a:pt x="2662" y="21"/>
                        </a:lnTo>
                        <a:lnTo>
                          <a:pt x="3486" y="1442"/>
                        </a:lnTo>
                        <a:lnTo>
                          <a:pt x="2609" y="2864"/>
                        </a:lnTo>
                        <a:lnTo>
                          <a:pt x="907" y="2843"/>
                        </a:lnTo>
                        <a:lnTo>
                          <a:pt x="0" y="1448"/>
                        </a:lnTo>
                        <a:lnTo>
                          <a:pt x="960" y="0"/>
                        </a:lnTo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7441" name="文本框 11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4427" y="3345"/>
                  <a:ext cx="796" cy="20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buClr>
                      <a:schemeClr val="bg1"/>
                    </a:buClr>
                  </a:pPr>
                  <a:r>
                    <a:rPr lang="en-US" altLang="zh-CN" sz="2400" b="1">
                      <a:latin typeface="Times New Roman" panose="02020603050405020304" charset="0"/>
                      <a:ea typeface="宋体" panose="02010600030101010101" pitchFamily="2" charset="-122"/>
                    </a:rPr>
                    <a:t>+    2 Na</a:t>
                  </a:r>
                  <a:endParaRPr lang="en-US" altLang="zh-CN" sz="2400" b="1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442" name="文本框 12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3879" y="3364"/>
                  <a:ext cx="624" cy="16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buClr>
                      <a:schemeClr val="bg1"/>
                    </a:buClr>
                  </a:pPr>
                  <a:r>
                    <a:rPr lang="en-US" altLang="zh-CN" b="1">
                      <a:latin typeface="Times New Roman" panose="02020603050405020304" charset="0"/>
                      <a:ea typeface="宋体" panose="02010600030101010101" pitchFamily="2" charset="-122"/>
                    </a:rPr>
                    <a:t>—OH</a:t>
                  </a:r>
                  <a:endParaRPr lang="en-US" altLang="zh-CN" b="1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7443" name="组合 13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2971" y="3383"/>
                <a:ext cx="1265" cy="319"/>
                <a:chOff x="3279" y="953"/>
                <a:chExt cx="1265" cy="319"/>
              </a:xfrm>
            </p:grpSpPr>
            <p:sp>
              <p:nvSpPr>
                <p:cNvPr id="17444" name="文本框 14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3618" y="972"/>
                  <a:ext cx="926" cy="17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buClr>
                      <a:schemeClr val="bg1"/>
                    </a:buClr>
                  </a:pPr>
                  <a:r>
                    <a:rPr lang="en-US" altLang="zh-CN" sz="2000" b="1">
                      <a:latin typeface="Times New Roman" panose="02020603050405020304" charset="0"/>
                      <a:ea typeface="宋体" panose="02010600030101010101" pitchFamily="2" charset="-122"/>
                    </a:rPr>
                    <a:t>—ONa</a:t>
                  </a:r>
                  <a:endParaRPr lang="en-US" altLang="zh-CN" sz="2000" b="1" err="1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17445" name="组合 15"/>
                <p:cNvGrpSpPr/>
                <p:nvPr>
                  <p:custDataLst>
                    <p:tags r:id="rId22"/>
                  </p:custDataLst>
                </p:nvPr>
              </p:nvGrpSpPr>
              <p:grpSpPr>
                <a:xfrm>
                  <a:off x="3279" y="953"/>
                  <a:ext cx="387" cy="319"/>
                  <a:chOff x="3279" y="953"/>
                  <a:chExt cx="387" cy="319"/>
                </a:xfrm>
              </p:grpSpPr>
              <p:sp>
                <p:nvSpPr>
                  <p:cNvPr id="17446" name="直接连接符 16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3404" y="1000"/>
                    <a:ext cx="155" cy="2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47" name="直接连接符 17"/>
                  <p:cNvSpPr/>
                  <p:nvPr>
                    <p:custDataLst>
                      <p:tags r:id="rId24"/>
                    </p:custDataLst>
                  </p:nvPr>
                </p:nvSpPr>
                <p:spPr>
                  <a:xfrm>
                    <a:off x="3331" y="1115"/>
                    <a:ext cx="73" cy="117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48" name="直接连接符 18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 flipV="1">
                    <a:off x="3537" y="1107"/>
                    <a:ext cx="77" cy="127"/>
                  </a:xfrm>
                  <a:prstGeom prst="line">
                    <a:avLst/>
                  </a:prstGeom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7449" name="任意多边形 19"/>
                  <p:cNvSpPr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3279" y="953"/>
                    <a:ext cx="387" cy="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" h="319">
                        <a:moveTo>
                          <a:pt x="107" y="0"/>
                        </a:moveTo>
                        <a:lnTo>
                          <a:pt x="296" y="2"/>
                        </a:lnTo>
                        <a:lnTo>
                          <a:pt x="387" y="161"/>
                        </a:lnTo>
                        <a:lnTo>
                          <a:pt x="290" y="319"/>
                        </a:lnTo>
                        <a:lnTo>
                          <a:pt x="101" y="317"/>
                        </a:lnTo>
                        <a:lnTo>
                          <a:pt x="0" y="161"/>
                        </a:lnTo>
                        <a:lnTo>
                          <a:pt x="107" y="0"/>
                        </a:lnTo>
                        <a:lnTo>
                          <a:pt x="107" y="0"/>
                        </a:lnTo>
                        <a:close/>
                      </a:path>
                    </a:pathLst>
                  </a:cu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7450" name="矩形 20"/>
              <p:cNvSpPr/>
              <p:nvPr>
                <p:custDataLst>
                  <p:tags r:id="rId27"/>
                </p:custDataLst>
              </p:nvPr>
            </p:nvSpPr>
            <p:spPr>
              <a:xfrm>
                <a:off x="3974" y="3383"/>
                <a:ext cx="427" cy="1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+</a:t>
                </a:r>
                <a:r>
                  <a:rPr lang="en-US" altLang="zh-CN" sz="2000" b="1">
                    <a:latin typeface="Arial" panose="020B0604020202020204" pitchFamily="34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sz="2000" b="1">
                    <a:latin typeface="Times New Roman" panose="02020603050405020304" charset="0"/>
                    <a:ea typeface="宋体" panose="02010600030101010101" pitchFamily="2" charset="-122"/>
                  </a:rPr>
                  <a:t>H</a:t>
                </a:r>
                <a:r>
                  <a:rPr lang="en-US" altLang="zh-CN" sz="2000" b="1" baseline="-2500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sz="2000" b="1" baseline="-2500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451" name="直接连接符 21"/>
              <p:cNvSpPr/>
              <p:nvPr>
                <p:custDataLst>
                  <p:tags r:id="rId28"/>
                </p:custDataLst>
              </p:nvPr>
            </p:nvSpPr>
            <p:spPr>
              <a:xfrm>
                <a:off x="2426" y="3521"/>
                <a:ext cx="454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</p:grpSp>
        <p:cxnSp>
          <p:nvCxnSpPr>
            <p:cNvPr id="17452" name="直接箭头连接符 22"/>
            <p:cNvCxnSpPr/>
            <p:nvPr>
              <p:custDataLst>
                <p:tags r:id="rId29"/>
              </p:custDataLst>
            </p:nvPr>
          </p:nvCxnSpPr>
          <p:spPr>
            <a:xfrm flipV="1">
              <a:off x="10955" y="5476"/>
              <a:ext cx="3" cy="423"/>
            </a:xfrm>
            <a:prstGeom prst="straightConnector1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sp>
        <p:nvSpPr>
          <p:cNvPr id="10" name="文本框 9"/>
          <p:cNvSpPr txBox="1"/>
          <p:nvPr>
            <p:custDataLst>
              <p:tags r:id="rId30"/>
            </p:custDataLst>
          </p:nvPr>
        </p:nvSpPr>
        <p:spPr>
          <a:xfrm>
            <a:off x="914400" y="5106035"/>
            <a:ext cx="94392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</a:t>
            </a:r>
            <a:r>
              <a:rPr lang="en-US" altLang="zh-CN" sz="3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</a:t>
            </a:r>
            <a:r>
              <a:rPr lang="en-US" altLang="zh-CN" sz="3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NaHCO</a:t>
            </a:r>
            <a:r>
              <a:rPr lang="en-US" altLang="zh-CN" sz="3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溶液反应？？？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14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00400" y="1448435"/>
            <a:ext cx="61487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酸性：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 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&gt; 苯酚  &gt;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HCO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en-US" sz="3600" b="1" baseline="30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</a:t>
            </a:r>
            <a:endParaRPr lang="en-US" sz="3600" b="1" baseline="30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81000" y="305435"/>
            <a:ext cx="118116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eaLnBrk="1" latinLnBrk="0" hangingPunct="1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已知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</a:t>
            </a:r>
            <a:r>
              <a:rPr lang="en-US" altLang="zh-CN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的</a:t>
            </a:r>
            <a:r>
              <a:rPr lang="en-US" altLang="zh-CN" sz="3200" b="1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=4.1×10</a:t>
            </a:r>
            <a:r>
              <a:rPr lang="en-US" altLang="zh-CN" sz="3200" b="1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-7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3200" b="1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3200" b="1" baseline="-25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= 4.7×10</a:t>
            </a:r>
            <a:r>
              <a:rPr lang="en-US" altLang="zh-CN" sz="3200" b="1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-11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苯酚的</a:t>
            </a:r>
            <a:r>
              <a:rPr lang="en-US" altLang="zh-CN" sz="3200" b="1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K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a=1.3×10</a:t>
            </a:r>
            <a:r>
              <a:rPr lang="en-US" altLang="zh-CN" sz="3200" b="1" baseline="30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-10</a:t>
            </a:r>
            <a:endParaRPr lang="zh-CN" altLang="en-US" sz="3200" b="1" baseline="30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9200" y="2667635"/>
            <a:ext cx="10106025" cy="793115"/>
          </a:xfrm>
          <a:prstGeom prst="rect">
            <a:avLst/>
          </a:prstGeom>
        </p:spPr>
      </p:pic>
      <p:pic>
        <p:nvPicPr>
          <p:cNvPr id="6" name="苯酚和碳酸钠溶液反应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33800" y="3658235"/>
            <a:ext cx="4991735" cy="2730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苯酚的酸性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078.000000" end="102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1160" y="838835"/>
            <a:ext cx="6150610" cy="43522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34200" y="2591435"/>
            <a:ext cx="5181600" cy="15049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114800" y="5563235"/>
            <a:ext cx="55994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【结论】酸性：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HCl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&gt; 苯酚 </a:t>
            </a:r>
            <a:endParaRPr lang="zh-CN" altLang="en-US" sz="3600" b="1" baseline="30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-苯酚的酸性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800" y="762635"/>
            <a:ext cx="6572250" cy="42716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0" y="2362835"/>
            <a:ext cx="5365115" cy="126111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114800" y="5563235"/>
            <a:ext cx="61252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【结论】酸性：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</a:t>
            </a:r>
            <a:r>
              <a:rPr lang="en-US" altLang="zh-CN" sz="3600" b="1" baseline="-250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&gt; 苯酚 </a:t>
            </a:r>
            <a:endParaRPr lang="zh-CN" altLang="en-US" sz="3600" b="1" baseline="300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52400" y="152400"/>
            <a:ext cx="526415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苯酚具有还原性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420360" y="153035"/>
            <a:ext cx="6772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苯酚具有还原性，能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使酸性高锰酸钾溶液褪色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能被空气中的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氧气氧化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52400" y="1524635"/>
            <a:ext cx="5270500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苯酚中的羟基具有定位效应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9400" y="1067435"/>
            <a:ext cx="4074795" cy="13582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52400" y="2667635"/>
            <a:ext cx="5263515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苯酚能发生显色反应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324600" y="2439035"/>
            <a:ext cx="52470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苯酚能与</a:t>
            </a:r>
            <a:r>
              <a:rPr lang="en-US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FeCl</a:t>
            </a:r>
            <a:r>
              <a:rPr lang="en-US" sz="2400" b="1" baseline="-25000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</a:t>
            </a:r>
            <a:r>
              <a:rPr lang="zh-CN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反应</a:t>
            </a:r>
            <a:r>
              <a:rPr lang="zh-CN" altLang="en-US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</a:t>
            </a:r>
            <a:r>
              <a:rPr lang="zh-CN" altLang="zh-CN" sz="2400" b="1"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溶液显</a:t>
            </a:r>
            <a:r>
              <a:rPr lang="zh-CN" altLang="zh-CN" sz="2400" b="1">
                <a:solidFill>
                  <a:srgbClr val="5307B2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紫色（紫色络合物）</a:t>
            </a:r>
            <a:endParaRPr lang="zh-CN" altLang="zh-CN" sz="2400" b="1">
              <a:solidFill>
                <a:srgbClr val="5307B2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152400" y="3582035"/>
            <a:ext cx="5262245" cy="52197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苯酚具有弱酸性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9600" y="4420235"/>
            <a:ext cx="4385945" cy="10833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09600" y="5944235"/>
            <a:ext cx="6050280" cy="584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324600" y="3582035"/>
            <a:ext cx="5440045" cy="542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10400" y="4191635"/>
            <a:ext cx="4030345" cy="11703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5410835"/>
            <a:ext cx="5447030" cy="12807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 animBg="1"/>
      <p:bldP spid="4" grpId="0" animBg="1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 userDrawn="1">
            <p:custDataLst>
              <p:tags r:id="rId1"/>
            </p:custDataLst>
          </p:nvPr>
        </p:nvSpPr>
        <p:spPr>
          <a:xfrm>
            <a:off x="1057910" y="111760"/>
            <a:ext cx="315150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p>
            <a:r>
              <a:rPr lang="zh-CN" altLang="en-US" sz="2400" b="1" kern="100">
                <a:solidFill>
                  <a:srgbClr val="3780D7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物理性质</a:t>
            </a:r>
            <a:endParaRPr lang="zh-CN" altLang="en-US" sz="2400" b="1" kern="100">
              <a:solidFill>
                <a:srgbClr val="3780D7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/>
          <p:nvPr>
            <p:custDataLst>
              <p:tags r:id="rId1"/>
            </p:custDataLst>
          </p:nvPr>
        </p:nvSpPr>
        <p:spPr>
          <a:xfrm>
            <a:off x="1313815" y="2974975"/>
            <a:ext cx="100698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认识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最简单的酚（苯酚）的结构与物理性质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object 7"/>
          <p:cNvSpPr txBox="1"/>
          <p:nvPr>
            <p:custDataLst>
              <p:tags r:id="rId2"/>
            </p:custDataLst>
          </p:nvPr>
        </p:nvSpPr>
        <p:spPr>
          <a:xfrm>
            <a:off x="1143126" y="609727"/>
            <a:ext cx="1771014" cy="66294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09220" rIns="0" bIns="0" rtlCol="0">
            <a:spAutoFit/>
            <a:scene3d>
              <a:camera prst="orthographicFront"/>
              <a:lightRig rig="threePt" dir="t"/>
            </a:scene3d>
          </a:bodyPr>
          <a:p>
            <a:pPr marL="255905">
              <a:lnSpc>
                <a:spcPct val="100000"/>
              </a:lnSpc>
              <a:spcBef>
                <a:spcPts val="860"/>
              </a:spcBef>
            </a:pPr>
            <a:r>
              <a:rPr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任务</a:t>
            </a:r>
            <a:r>
              <a:rPr sz="3600" spc="-935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09600" y="0"/>
            <a:ext cx="106394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苯酚为无色晶体，具有特殊的气味，熔点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43℃</a:t>
            </a: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。苯酚易溶于乙醇等有机溶剂中。室温下苯酚在水中的溶解度是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9.2g</a:t>
            </a: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。当温度高于</a:t>
            </a:r>
            <a:r>
              <a:rPr lang="en-US" altLang="zh-CN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65℃</a:t>
            </a:r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时能与水混溶。</a:t>
            </a:r>
            <a:endParaRPr lang="zh-CN" alt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4400" y="6096635"/>
            <a:ext cx="107619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/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苯酚有毒，对皮肤有腐蚀性。若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苯酚不慎沾到皮肤上，该怎么处理？</a:t>
            </a:r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07-苯酚的溶解性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28875" y="1769110"/>
            <a:ext cx="7468870" cy="41325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/>
          <p:cNvSpPr txBox="1"/>
          <p:nvPr>
            <p:custDataLst>
              <p:tags r:id="rId1"/>
            </p:custDataLst>
          </p:nvPr>
        </p:nvSpPr>
        <p:spPr>
          <a:xfrm>
            <a:off x="685926" y="762127"/>
            <a:ext cx="1771014" cy="662940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09220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marL="255905">
              <a:lnSpc>
                <a:spcPct val="100000"/>
              </a:lnSpc>
              <a:spcBef>
                <a:spcPts val="860"/>
              </a:spcBef>
            </a:pPr>
            <a:r>
              <a:rPr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任务</a:t>
            </a:r>
            <a:r>
              <a:rPr sz="3600" spc="-935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cs typeface="楷体" panose="02010609060101010101" charset="-122"/>
              </a:rPr>
              <a:t> </a:t>
            </a:r>
            <a:r>
              <a:rPr 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bject 3"/>
          <p:cNvSpPr txBox="1"/>
          <p:nvPr>
            <p:custDataLst>
              <p:tags r:id="rId2"/>
            </p:custDataLst>
          </p:nvPr>
        </p:nvSpPr>
        <p:spPr>
          <a:xfrm>
            <a:off x="1313815" y="2974975"/>
            <a:ext cx="100698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基于苯酚的结构，预测其化学性质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410200" y="3886835"/>
          <a:ext cx="2065655" cy="2883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" r:id="rId4" imgW="638810" imgH="1002665" progId="KingDrawXObject">
                  <p:embed/>
                </p:oleObj>
              </mc:Choice>
              <mc:Fallback>
                <p:oleObj name="" r:id="rId4" imgW="638810" imgH="1002665" progId="KingDrawXObjec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10200" y="3886835"/>
                        <a:ext cx="2065655" cy="2883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62000" y="152400"/>
            <a:ext cx="5694680" cy="52197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羟基的性质</a:t>
            </a:r>
            <a:r>
              <a:rPr lang="en-US" altLang="zh-CN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（能被强氧化剂氧化）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苯酚和酸性高锰酸钾反应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54225" y="1978025"/>
            <a:ext cx="8128635" cy="41846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838200" y="1219835"/>
            <a:ext cx="106394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苯酚具有还原性，能使酸性高锰酸钾溶液褪色</a:t>
            </a:r>
            <a:endParaRPr lang="zh-CN" altLang="en-US" sz="32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5800" y="1143635"/>
            <a:ext cx="110528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200" b="1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放置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时间较长的苯酚，因部分被空气中的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O</a:t>
            </a:r>
            <a:r>
              <a:rPr lang="en-US" altLang="zh-CN" sz="3200" b="1" baseline="-250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氧化而呈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粉红色</a:t>
            </a:r>
            <a:r>
              <a:rPr lang="zh-CN" alt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 lang="zh-CN" altLang="en-US" sz="36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4" name="线形标注 2 53"/>
          <p:cNvSpPr/>
          <p:nvPr>
            <p:custDataLst>
              <p:tags r:id="rId2"/>
            </p:custDataLst>
          </p:nvPr>
        </p:nvSpPr>
        <p:spPr>
          <a:xfrm>
            <a:off x="457200" y="381635"/>
            <a:ext cx="5022850" cy="936625"/>
          </a:xfrm>
          <a:prstGeom prst="borderCallout2">
            <a:avLst>
              <a:gd name="adj1" fmla="val -10734"/>
              <a:gd name="adj2" fmla="val 56334"/>
              <a:gd name="adj3" fmla="val -14928"/>
              <a:gd name="adj4" fmla="val 37096"/>
              <a:gd name="adj5" fmla="val 4069"/>
              <a:gd name="adj6" fmla="val 495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能与氧气反应吗？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08-苯酚的氧化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81200" y="2058035"/>
            <a:ext cx="8830310" cy="4281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1905000" y="534035"/>
            <a:ext cx="8065770" cy="2198370"/>
            <a:chOff x="3720" y="4561"/>
            <a:chExt cx="12702" cy="3462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" y="4561"/>
              <a:ext cx="12703" cy="3109"/>
            </a:xfrm>
            <a:prstGeom prst="rect">
              <a:avLst/>
            </a:prstGeom>
          </p:spPr>
        </p:pic>
        <p:sp>
          <p:nvSpPr>
            <p:cNvPr id="34" name="矩形 33"/>
            <p:cNvSpPr/>
            <p:nvPr>
              <p:custDataLst>
                <p:tags r:id="rId4"/>
              </p:custDataLst>
            </p:nvPr>
          </p:nvSpPr>
          <p:spPr>
            <a:xfrm>
              <a:off x="13440" y="7201"/>
              <a:ext cx="1408" cy="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溴苯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286000" y="5182235"/>
            <a:ext cx="80797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羟基对苯环的影响，使得邻、对位活化</a:t>
            </a:r>
            <a:endParaRPr lang="zh-CN" altLang="en-US" sz="36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762000" y="152400"/>
            <a:ext cx="4983480" cy="521970"/>
          </a:xfrm>
          <a:prstGeom prst="rect">
            <a:avLst/>
          </a:prstGeom>
          <a:solidFill>
            <a:srgbClr val="00B050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羟基的性质</a:t>
            </a:r>
            <a:r>
              <a:rPr lang="en-US" altLang="zh-CN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800" b="1" smtClean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（具有定位效应）</a:t>
            </a:r>
            <a:endParaRPr lang="zh-CN" altLang="en-US" sz="2800" b="1" smtClean="0">
              <a:solidFill>
                <a:schemeClr val="bg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57126"/>
          <a:stretch>
            <a:fillRect/>
          </a:stretch>
        </p:blipFill>
        <p:spPr>
          <a:xfrm>
            <a:off x="3200400" y="2667635"/>
            <a:ext cx="3429000" cy="26663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7010400" y="3582035"/>
            <a:ext cx="1606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？？？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1067435"/>
            <a:ext cx="4753610" cy="2800985"/>
          </a:xfrm>
          <a:prstGeom prst="rect">
            <a:avLst/>
          </a:prstGeom>
        </p:spPr>
      </p:pic>
      <p:pic>
        <p:nvPicPr>
          <p:cNvPr id="6" name="11-苯酚的取代反应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15000" y="686435"/>
            <a:ext cx="6248400" cy="32867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67000" y="4039235"/>
            <a:ext cx="7997825" cy="2666365"/>
          </a:xfrm>
          <a:prstGeom prst="rect">
            <a:avLst/>
          </a:prstGeom>
        </p:spPr>
      </p:pic>
      <p:sp>
        <p:nvSpPr>
          <p:cNvPr id="14" name="矩形 13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8153400" y="5791835"/>
            <a:ext cx="28194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,4,6-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三溴苯酚</a:t>
            </a:r>
            <a:endParaRPr lang="zh-CN" altLang="en-US" sz="2800" b="1">
              <a:solidFill>
                <a:srgbClr val="FF0000"/>
              </a:solidFill>
              <a:effectLst/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152400" y="4267835"/>
            <a:ext cx="245745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  <a:tabLst>
                <a:tab pos="1029335" algn="l"/>
                <a:tab pos="1850390" algn="l"/>
                <a:tab pos="2538095" algn="l"/>
                <a:tab pos="3221990" algn="l"/>
              </a:tabLst>
            </a:pPr>
            <a:r>
              <a:rPr lang="zh-CN" altLang="zh-CN" sz="2400" b="1" kern="10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苯酚与溴的反应很灵敏，可用于苯酚</a:t>
            </a:r>
            <a:r>
              <a:rPr lang="zh-CN" altLang="zh-CN" sz="2400" b="1" kern="10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的</a:t>
            </a:r>
            <a:r>
              <a:rPr lang="zh-CN" altLang="zh-CN" sz="24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定性</a:t>
            </a:r>
            <a:r>
              <a:rPr lang="zh-CN" altLang="zh-CN" sz="2400" b="1" kern="10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检验和</a:t>
            </a:r>
            <a:r>
              <a:rPr lang="zh-CN" altLang="zh-CN" sz="2400" b="1" kern="1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Courier New" panose="02070309020205020404" pitchFamily="49" charset="0"/>
                <a:sym typeface="+mn-ea"/>
              </a:rPr>
              <a:t>定量</a:t>
            </a:r>
            <a:r>
              <a:rPr lang="zh-CN" altLang="zh-CN" sz="2400" b="1" kern="100" smtClean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测定</a:t>
            </a:r>
            <a:endParaRPr lang="zh-CN" altLang="zh-CN" sz="2400" b="1" kern="100" smtClean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11938000" y="12484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4" grpId="0"/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6.xml><?xml version="1.0" encoding="utf-8"?>
<p:tagLst xmlns:p="http://schemas.openxmlformats.org/presentationml/2006/main">
  <p:tag name="KSO_WM_UNIT_PLACING_PICTURE_USER_VIEWPORT" val="{&quot;height&quot;:9600,&quot;width&quot;:9600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AS_UNIQUEID" val="834"/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833"/>
  <p:tag name="KSO_WM_BEAUTIFY_FLAG" val=""/>
</p:tagLst>
</file>

<file path=ppt/tags/tag131.xml><?xml version="1.0" encoding="utf-8"?>
<p:tagLst xmlns:p="http://schemas.openxmlformats.org/presentationml/2006/main">
  <p:tag name="AS_UNIQUEID" val="842"/>
</p:tagLst>
</file>

<file path=ppt/tags/tag132.xml><?xml version="1.0" encoding="utf-8"?>
<p:tagLst xmlns:p="http://schemas.openxmlformats.org/presentationml/2006/main">
  <p:tag name="AS_UNIQUEID" val="843"/>
</p:tagLst>
</file>

<file path=ppt/tags/tag133.xml><?xml version="1.0" encoding="utf-8"?>
<p:tagLst xmlns:p="http://schemas.openxmlformats.org/presentationml/2006/main">
  <p:tag name="AS_UNIQUEID" val="844"/>
  <p:tag name="KSO_WM_MEDIACOVER_FLAG" val="1"/>
  <p:tag name="KSO_WM_UNIT_MEDIACOVER_BTN_STATE" val="1"/>
  <p:tag name="KSO_WM_UNIT_MEDIACOVER_BTNRECT" val="0*0*0*0"/>
</p:tagLst>
</file>

<file path=ppt/tags/tag134.xml><?xml version="1.0" encoding="utf-8"?>
<p:tagLst xmlns:p="http://schemas.openxmlformats.org/presentationml/2006/main">
  <p:tag name="AS_UNIQUEID" val="846"/>
  <p:tag name="KSO_WM_BEAUTIFY_FLAG" val=""/>
</p:tagLst>
</file>

<file path=ppt/tags/tag135.xml><?xml version="1.0" encoding="utf-8"?>
<p:tagLst xmlns:p="http://schemas.openxmlformats.org/presentationml/2006/main">
  <p:tag name="AS_UNIQUEID" val="847"/>
  <p:tag name="KSO_WM_BEAUTIFY_FLAG" val=""/>
</p:tagLst>
</file>

<file path=ppt/tags/tag136.xml><?xml version="1.0" encoding="utf-8"?>
<p:tagLst xmlns:p="http://schemas.openxmlformats.org/presentationml/2006/main">
  <p:tag name="AS_UNIQUEID" val="848"/>
  <p:tag name="KSO_WM_BEAUTIFY_FLAG" val=""/>
</p:tagLst>
</file>

<file path=ppt/tags/tag137.xml><?xml version="1.0" encoding="utf-8"?>
<p:tagLst xmlns:p="http://schemas.openxmlformats.org/presentationml/2006/main">
  <p:tag name="AS_UNIQUEID" val="850"/>
</p:tagLst>
</file>

<file path=ppt/tags/tag138.xml><?xml version="1.0" encoding="utf-8"?>
<p:tagLst xmlns:p="http://schemas.openxmlformats.org/presentationml/2006/main">
  <p:tag name="AS_UNIQUEID" val="851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6400*3295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39.xml><?xml version="1.0" encoding="utf-8"?>
<p:tagLst xmlns:p="http://schemas.openxmlformats.org/presentationml/2006/main">
  <p:tag name="AS_UNIQUEID" val="85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854"/>
</p:tagLst>
</file>

<file path=ppt/tags/tag141.xml><?xml version="1.0" encoding="utf-8"?>
<p:tagLst xmlns:p="http://schemas.openxmlformats.org/presentationml/2006/main">
  <p:tag name="AS_UNIQUEID" val="855"/>
</p:tagLst>
</file>

<file path=ppt/tags/tag142.xml><?xml version="1.0" encoding="utf-8"?>
<p:tagLst xmlns:p="http://schemas.openxmlformats.org/presentationml/2006/main">
  <p:tag name="AS_UNIQUEID" val="856"/>
  <p:tag name="KSO_WM_MEDIACOVER_FLAG" val="1"/>
  <p:tag name="KSO_WM_UNIT_MEDIACOVER_BTN_STATE" val="1"/>
  <p:tag name="KSO_WM_UNIT_MEDIACOVER_BTNRECT" val="0*0*0*0"/>
</p:tagLst>
</file>

<file path=ppt/tags/tag143.xml><?xml version="1.0" encoding="utf-8"?>
<p:tagLst xmlns:p="http://schemas.openxmlformats.org/presentationml/2006/main">
  <p:tag name="AS_UNIQUEID" val="858"/>
</p:tagLst>
</file>

<file path=ppt/tags/tag144.xml><?xml version="1.0" encoding="utf-8"?>
<p:tagLst xmlns:p="http://schemas.openxmlformats.org/presentationml/2006/main">
  <p:tag name="AS_UNIQUEID" val="859"/>
  <p:tag name="KSO_WM_BEAUTIFY_FLAG" val=""/>
</p:tagLst>
</file>

<file path=ppt/tags/tag145.xml><?xml version="1.0" encoding="utf-8"?>
<p:tagLst xmlns:p="http://schemas.openxmlformats.org/presentationml/2006/main">
  <p:tag name="AS_UNIQUEID" val="860"/>
  <p:tag name="KSO_WM_BEAUTIFY_FLAG" val=""/>
</p:tagLst>
</file>

<file path=ppt/tags/tag146.xml><?xml version="1.0" encoding="utf-8"?>
<p:tagLst xmlns:p="http://schemas.openxmlformats.org/presentationml/2006/main">
  <p:tag name="AS_UNIQUEID" val="861"/>
</p:tagLst>
</file>

<file path=ppt/tags/tag147.xml><?xml version="1.0" encoding="utf-8"?>
<p:tagLst xmlns:p="http://schemas.openxmlformats.org/presentationml/2006/main">
  <p:tag name="AS_UNIQUEID" val="862"/>
</p:tagLst>
</file>

<file path=ppt/tags/tag148.xml><?xml version="1.0" encoding="utf-8"?>
<p:tagLst xmlns:p="http://schemas.openxmlformats.org/presentationml/2006/main">
  <p:tag name="AS_UNIQUEID" val="771"/>
</p:tagLst>
</file>

<file path=ppt/tags/tag149.xml><?xml version="1.0" encoding="utf-8"?>
<p:tagLst xmlns:p="http://schemas.openxmlformats.org/presentationml/2006/main">
  <p:tag name="AS_UNIQUEID" val="863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770"/>
</p:tagLst>
</file>

<file path=ppt/tags/tag151.xml><?xml version="1.0" encoding="utf-8"?>
<p:tagLst xmlns:p="http://schemas.openxmlformats.org/presentationml/2006/main">
  <p:tag name="AS_UNIQUEID" val="865"/>
  <p:tag name="KSO_WM_MEDIACOVER_FLAG" val="1"/>
  <p:tag name="KSO_WM_UNIT_MEDIACOVER_BTN_STATE" val="1"/>
  <p:tag name="KSO_WM_UNIT_MEDIACOVER_BTNRECT" val="0*0*0*0"/>
</p:tagLst>
</file>

<file path=ppt/tags/tag152.xml><?xml version="1.0" encoding="utf-8"?>
<p:tagLst xmlns:p="http://schemas.openxmlformats.org/presentationml/2006/main">
  <p:tag name="AS_UNIQUEID" val="771"/>
</p:tagLst>
</file>

<file path=ppt/tags/tag153.xml><?xml version="1.0" encoding="utf-8"?>
<p:tagLst xmlns:p="http://schemas.openxmlformats.org/presentationml/2006/main">
  <p:tag name="AS_UNIQUEID" val="772"/>
</p:tagLst>
</file>

<file path=ppt/tags/tag154.xml><?xml version="1.0" encoding="utf-8"?>
<p:tagLst xmlns:p="http://schemas.openxmlformats.org/presentationml/2006/main">
  <p:tag name="AS_UNIQUEID" val="866"/>
</p:tagLst>
</file>

<file path=ppt/tags/tag155.xml><?xml version="1.0" encoding="utf-8"?>
<p:tagLst xmlns:p="http://schemas.openxmlformats.org/presentationml/2006/main">
  <p:tag name="AS_UNIQUEID" val="964"/>
</p:tagLst>
</file>

<file path=ppt/tags/tag156.xml><?xml version="1.0" encoding="utf-8"?>
<p:tagLst xmlns:p="http://schemas.openxmlformats.org/presentationml/2006/main">
  <p:tag name="AS_UNIQUEID" val="868"/>
</p:tagLst>
</file>

<file path=ppt/tags/tag157.xml><?xml version="1.0" encoding="utf-8"?>
<p:tagLst xmlns:p="http://schemas.openxmlformats.org/presentationml/2006/main">
  <p:tag name="AS_UNIQUEID" val="869"/>
</p:tagLst>
</file>

<file path=ppt/tags/tag158.xml><?xml version="1.0" encoding="utf-8"?>
<p:tagLst xmlns:p="http://schemas.openxmlformats.org/presentationml/2006/main">
  <p:tag name="AS_UNIQUEID" val="870"/>
  <p:tag name="KSO_WM_MEDIACOVER_FLAG" val="1"/>
  <p:tag name="KSO_WM_UNIT_MEDIACOVER_BTN_STATE" val="1"/>
  <p:tag name="KSO_WM_UNIT_MEDIACOVER_BTNRECT" val="0*0*0*0"/>
</p:tagLst>
</file>

<file path=ppt/tags/tag159.xml><?xml version="1.0" encoding="utf-8"?>
<p:tagLst xmlns:p="http://schemas.openxmlformats.org/presentationml/2006/main">
  <p:tag name="AS_UNIQUEID" val="87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873"/>
</p:tagLst>
</file>

<file path=ppt/tags/tag161.xml><?xml version="1.0" encoding="utf-8"?>
<p:tagLst xmlns:p="http://schemas.openxmlformats.org/presentationml/2006/main">
  <p:tag name="AS_UNIQUEID" val="874"/>
</p:tagLst>
</file>

<file path=ppt/tags/tag162.xml><?xml version="1.0" encoding="utf-8"?>
<p:tagLst xmlns:p="http://schemas.openxmlformats.org/presentationml/2006/main">
  <p:tag name="AS_UNIQUEID" val="875"/>
  <p:tag name="KSO_WM_BEAUTIFY_FLAG" val=""/>
</p:tagLst>
</file>

<file path=ppt/tags/tag163.xml><?xml version="1.0" encoding="utf-8"?>
<p:tagLst xmlns:p="http://schemas.openxmlformats.org/presentationml/2006/main">
  <p:tag name="AS_UNIQUEID" val="876"/>
</p:tagLst>
</file>

<file path=ppt/tags/tag164.xml><?xml version="1.0" encoding="utf-8"?>
<p:tagLst xmlns:p="http://schemas.openxmlformats.org/presentationml/2006/main">
  <p:tag name="AS_UNIQUEID" val="877"/>
  <p:tag name="KSO_WM_BEAUTIFY_FLAG" val=""/>
</p:tagLst>
</file>

<file path=ppt/tags/tag165.xml><?xml version="1.0" encoding="utf-8"?>
<p:tagLst xmlns:p="http://schemas.openxmlformats.org/presentationml/2006/main">
  <p:tag name="AS_UNIQUEID" val="878"/>
  <p:tag name="KSO_WM_BEAUTIFY_FLAG" val=""/>
</p:tagLst>
</file>

<file path=ppt/tags/tag166.xml><?xml version="1.0" encoding="utf-8"?>
<p:tagLst xmlns:p="http://schemas.openxmlformats.org/presentationml/2006/main">
  <p:tag name="AS_UNIQUEID" val="879"/>
  <p:tag name="KSO_WM_BEAUTIFY_FLAG" val=""/>
</p:tagLst>
</file>

<file path=ppt/tags/tag167.xml><?xml version="1.0" encoding="utf-8"?>
<p:tagLst xmlns:p="http://schemas.openxmlformats.org/presentationml/2006/main">
  <p:tag name="AS_UNIQUEID" val="880"/>
  <p:tag name="KSO_WM_BEAUTIFY_FLAG" val=""/>
</p:tagLst>
</file>

<file path=ppt/tags/tag168.xml><?xml version="1.0" encoding="utf-8"?>
<p:tagLst xmlns:p="http://schemas.openxmlformats.org/presentationml/2006/main">
  <p:tag name="AS_UNIQUEID" val="881"/>
  <p:tag name="KSO_WM_BEAUTIFY_FLAG" val=""/>
</p:tagLst>
</file>

<file path=ppt/tags/tag169.xml><?xml version="1.0" encoding="utf-8"?>
<p:tagLst xmlns:p="http://schemas.openxmlformats.org/presentationml/2006/main">
  <p:tag name="AS_UNIQUEID" val="882"/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883"/>
  <p:tag name="KSO_WM_BEAUTIFY_FLAG" val=""/>
</p:tagLst>
</file>

<file path=ppt/tags/tag171.xml><?xml version="1.0" encoding="utf-8"?>
<p:tagLst xmlns:p="http://schemas.openxmlformats.org/presentationml/2006/main">
  <p:tag name="AS_UNIQUEID" val="884"/>
  <p:tag name="KSO_WM_BEAUTIFY_FLAG" val=""/>
</p:tagLst>
</file>

<file path=ppt/tags/tag172.xml><?xml version="1.0" encoding="utf-8"?>
<p:tagLst xmlns:p="http://schemas.openxmlformats.org/presentationml/2006/main">
  <p:tag name="AS_UNIQUEID" val="885"/>
  <p:tag name="KSO_WM_BEAUTIFY_FLAG" val=""/>
</p:tagLst>
</file>

<file path=ppt/tags/tag173.xml><?xml version="1.0" encoding="utf-8"?>
<p:tagLst xmlns:p="http://schemas.openxmlformats.org/presentationml/2006/main">
  <p:tag name="AS_UNIQUEID" val="886"/>
  <p:tag name="KSO_WM_BEAUTIFY_FLAG" val=""/>
</p:tagLst>
</file>

<file path=ppt/tags/tag174.xml><?xml version="1.0" encoding="utf-8"?>
<p:tagLst xmlns:p="http://schemas.openxmlformats.org/presentationml/2006/main">
  <p:tag name="AS_UNIQUEID" val="887"/>
  <p:tag name="KSO_WM_BEAUTIFY_FLAG" val=""/>
</p:tagLst>
</file>

<file path=ppt/tags/tag175.xml><?xml version="1.0" encoding="utf-8"?>
<p:tagLst xmlns:p="http://schemas.openxmlformats.org/presentationml/2006/main">
  <p:tag name="AS_UNIQUEID" val="888"/>
  <p:tag name="KSO_WM_BEAUTIFY_FLAG" val=""/>
</p:tagLst>
</file>

<file path=ppt/tags/tag176.xml><?xml version="1.0" encoding="utf-8"?>
<p:tagLst xmlns:p="http://schemas.openxmlformats.org/presentationml/2006/main">
  <p:tag name="AS_UNIQUEID" val="889"/>
  <p:tag name="KSO_WM_BEAUTIFY_FLAG" val=""/>
</p:tagLst>
</file>

<file path=ppt/tags/tag177.xml><?xml version="1.0" encoding="utf-8"?>
<p:tagLst xmlns:p="http://schemas.openxmlformats.org/presentationml/2006/main">
  <p:tag name="AS_UNIQUEID" val="890"/>
  <p:tag name="KSO_WM_BEAUTIFY_FLAG" val=""/>
</p:tagLst>
</file>

<file path=ppt/tags/tag178.xml><?xml version="1.0" encoding="utf-8"?>
<p:tagLst xmlns:p="http://schemas.openxmlformats.org/presentationml/2006/main">
  <p:tag name="AS_UNIQUEID" val="891"/>
  <p:tag name="KSO_WM_BEAUTIFY_FLAG" val=""/>
</p:tagLst>
</file>

<file path=ppt/tags/tag179.xml><?xml version="1.0" encoding="utf-8"?>
<p:tagLst xmlns:p="http://schemas.openxmlformats.org/presentationml/2006/main">
  <p:tag name="AS_UNIQUEID" val="892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893"/>
  <p:tag name="KSO_WM_BEAUTIFY_FLAG" val=""/>
</p:tagLst>
</file>

<file path=ppt/tags/tag181.xml><?xml version="1.0" encoding="utf-8"?>
<p:tagLst xmlns:p="http://schemas.openxmlformats.org/presentationml/2006/main">
  <p:tag name="AS_UNIQUEID" val="894"/>
  <p:tag name="KSO_WM_BEAUTIFY_FLAG" val=""/>
</p:tagLst>
</file>

<file path=ppt/tags/tag182.xml><?xml version="1.0" encoding="utf-8"?>
<p:tagLst xmlns:p="http://schemas.openxmlformats.org/presentationml/2006/main">
  <p:tag name="AS_UNIQUEID" val="895"/>
</p:tagLst>
</file>

<file path=ppt/tags/tag183.xml><?xml version="1.0" encoding="utf-8"?>
<p:tagLst xmlns:p="http://schemas.openxmlformats.org/presentationml/2006/main">
  <p:tag name="AS_UNIQUEID" val="896"/>
</p:tagLst>
</file>

<file path=ppt/tags/tag184.xml><?xml version="1.0" encoding="utf-8"?>
<p:tagLst xmlns:p="http://schemas.openxmlformats.org/presentationml/2006/main">
  <p:tag name="AS_UNIQUEID" val="897"/>
</p:tagLst>
</file>

<file path=ppt/tags/tag185.xml><?xml version="1.0" encoding="utf-8"?>
<p:tagLst xmlns:p="http://schemas.openxmlformats.org/presentationml/2006/main">
  <p:tag name="AS_UNIQUEID" val="898"/>
</p:tagLst>
</file>

<file path=ppt/tags/tag186.xml><?xml version="1.0" encoding="utf-8"?>
<p:tagLst xmlns:p="http://schemas.openxmlformats.org/presentationml/2006/main">
  <p:tag name="AS_UNIQUEID" val="899"/>
</p:tagLst>
</file>

<file path=ppt/tags/tag187.xml><?xml version="1.0" encoding="utf-8"?>
<p:tagLst xmlns:p="http://schemas.openxmlformats.org/presentationml/2006/main">
  <p:tag name="AS_UNIQUEID" val="900"/>
</p:tagLst>
</file>

<file path=ppt/tags/tag188.xml><?xml version="1.0" encoding="utf-8"?>
<p:tagLst xmlns:p="http://schemas.openxmlformats.org/presentationml/2006/main">
  <p:tag name="AS_UNIQUEID" val="902"/>
</p:tagLst>
</file>

<file path=ppt/tags/tag189.xml><?xml version="1.0" encoding="utf-8"?>
<p:tagLst xmlns:p="http://schemas.openxmlformats.org/presentationml/2006/main">
  <p:tag name="AS_UNIQUEID" val="903"/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904"/>
</p:tagLst>
</file>

<file path=ppt/tags/tag191.xml><?xml version="1.0" encoding="utf-8"?>
<p:tagLst xmlns:p="http://schemas.openxmlformats.org/presentationml/2006/main">
  <p:tag name="AS_UNIQUEID" val="772"/>
</p:tagLst>
</file>

<file path=ppt/tags/tag192.xml><?xml version="1.0" encoding="utf-8"?>
<p:tagLst xmlns:p="http://schemas.openxmlformats.org/presentationml/2006/main">
  <p:tag name="AS_UNIQUEID" val="905"/>
</p:tagLst>
</file>

<file path=ppt/tags/tag193.xml><?xml version="1.0" encoding="utf-8"?>
<p:tagLst xmlns:p="http://schemas.openxmlformats.org/presentationml/2006/main">
  <p:tag name="AS_UNIQUEID" val="906"/>
</p:tagLst>
</file>

<file path=ppt/tags/tag194.xml><?xml version="1.0" encoding="utf-8"?>
<p:tagLst xmlns:p="http://schemas.openxmlformats.org/presentationml/2006/main">
  <p:tag name="AS_UNIQUEID" val="907"/>
</p:tagLst>
</file>

<file path=ppt/tags/tag195.xml><?xml version="1.0" encoding="utf-8"?>
<p:tagLst xmlns:p="http://schemas.openxmlformats.org/presentationml/2006/main">
  <p:tag name="AS_UNIQUEID" val="908"/>
</p:tagLst>
</file>

<file path=ppt/tags/tag196.xml><?xml version="1.0" encoding="utf-8"?>
<p:tagLst xmlns:p="http://schemas.openxmlformats.org/presentationml/2006/main">
  <p:tag name="AS_UNIQUEID" val="909"/>
</p:tagLst>
</file>

<file path=ppt/tags/tag197.xml><?xml version="1.0" encoding="utf-8"?>
<p:tagLst xmlns:p="http://schemas.openxmlformats.org/presentationml/2006/main">
  <p:tag name="AS_UNIQUEID" val="910"/>
  <p:tag name="KSO_WM_BEAUTIFY_FLAG" val=""/>
</p:tagLst>
</file>

<file path=ppt/tags/tag198.xml><?xml version="1.0" encoding="utf-8"?>
<p:tagLst xmlns:p="http://schemas.openxmlformats.org/presentationml/2006/main">
  <p:tag name="AS_UNIQUEID" val="911"/>
  <p:tag name="KSO_WM_BEAUTIFY_FLAG" val=""/>
</p:tagLst>
</file>

<file path=ppt/tags/tag199.xml><?xml version="1.0" encoding="utf-8"?>
<p:tagLst xmlns:p="http://schemas.openxmlformats.org/presentationml/2006/main">
  <p:tag name="AS_UNIQUEID" val="912"/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913"/>
  <p:tag name="KSO_WM_BEAUTIFY_FLAG" val=""/>
</p:tagLst>
</file>

<file path=ppt/tags/tag201.xml><?xml version="1.0" encoding="utf-8"?>
<p:tagLst xmlns:p="http://schemas.openxmlformats.org/presentationml/2006/main">
  <p:tag name="AS_UNIQUEID" val="914"/>
  <p:tag name="KSO_WM_BEAUTIFY_FLAG" val=""/>
</p:tagLst>
</file>

<file path=ppt/tags/tag202.xml><?xml version="1.0" encoding="utf-8"?>
<p:tagLst xmlns:p="http://schemas.openxmlformats.org/presentationml/2006/main">
  <p:tag name="AS_UNIQUEID" val="915"/>
  <p:tag name="KSO_WM_BEAUTIFY_FLAG" val=""/>
</p:tagLst>
</file>

<file path=ppt/tags/tag203.xml><?xml version="1.0" encoding="utf-8"?>
<p:tagLst xmlns:p="http://schemas.openxmlformats.org/presentationml/2006/main">
  <p:tag name="AS_UNIQUEID" val="916"/>
</p:tagLst>
</file>

<file path=ppt/tags/tag204.xml><?xml version="1.0" encoding="utf-8"?>
<p:tagLst xmlns:p="http://schemas.openxmlformats.org/presentationml/2006/main">
  <p:tag name="AS_UNIQUEID" val="917"/>
  <p:tag name="KSO_WM_BEAUTIFY_FLAG" val=""/>
</p:tagLst>
</file>

<file path=ppt/tags/tag205.xml><?xml version="1.0" encoding="utf-8"?>
<p:tagLst xmlns:p="http://schemas.openxmlformats.org/presentationml/2006/main">
  <p:tag name="AS_UNIQUEID" val="918"/>
</p:tagLst>
</file>

<file path=ppt/tags/tag206.xml><?xml version="1.0" encoding="utf-8"?>
<p:tagLst xmlns:p="http://schemas.openxmlformats.org/presentationml/2006/main">
  <p:tag name="AS_UNIQUEID" val="919"/>
  <p:tag name="KSO_WM_BEAUTIFY_FLAG" val=""/>
</p:tagLst>
</file>

<file path=ppt/tags/tag207.xml><?xml version="1.0" encoding="utf-8"?>
<p:tagLst xmlns:p="http://schemas.openxmlformats.org/presentationml/2006/main">
  <p:tag name="AS_UNIQUEID" val="920"/>
  <p:tag name="KSO_WM_BEAUTIFY_FLAG" val=""/>
</p:tagLst>
</file>

<file path=ppt/tags/tag208.xml><?xml version="1.0" encoding="utf-8"?>
<p:tagLst xmlns:p="http://schemas.openxmlformats.org/presentationml/2006/main">
  <p:tag name="AS_UNIQUEID" val="921"/>
  <p:tag name="KSO_WM_BEAUTIFY_FLAG" val=""/>
</p:tagLst>
</file>

<file path=ppt/tags/tag209.xml><?xml version="1.0" encoding="utf-8"?>
<p:tagLst xmlns:p="http://schemas.openxmlformats.org/presentationml/2006/main">
  <p:tag name="AS_UNIQUEID" val="922"/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923"/>
  <p:tag name="KSO_WM_BEAUTIFY_FLAG" val=""/>
</p:tagLst>
</file>

<file path=ppt/tags/tag211.xml><?xml version="1.0" encoding="utf-8"?>
<p:tagLst xmlns:p="http://schemas.openxmlformats.org/presentationml/2006/main">
  <p:tag name="AS_UNIQUEID" val="924"/>
  <p:tag name="KSO_WM_BEAUTIFY_FLAG" val=""/>
</p:tagLst>
</file>

<file path=ppt/tags/tag212.xml><?xml version="1.0" encoding="utf-8"?>
<p:tagLst xmlns:p="http://schemas.openxmlformats.org/presentationml/2006/main">
  <p:tag name="AS_UNIQUEID" val="925"/>
  <p:tag name="KSO_WM_BEAUTIFY_FLAG" val=""/>
</p:tagLst>
</file>

<file path=ppt/tags/tag213.xml><?xml version="1.0" encoding="utf-8"?>
<p:tagLst xmlns:p="http://schemas.openxmlformats.org/presentationml/2006/main">
  <p:tag name="AS_UNIQUEID" val="926"/>
</p:tagLst>
</file>

<file path=ppt/tags/tag214.xml><?xml version="1.0" encoding="utf-8"?>
<p:tagLst xmlns:p="http://schemas.openxmlformats.org/presentationml/2006/main">
  <p:tag name="AS_UNIQUEID" val="928"/>
</p:tagLst>
</file>

<file path=ppt/tags/tag215.xml><?xml version="1.0" encoding="utf-8"?>
<p:tagLst xmlns:p="http://schemas.openxmlformats.org/presentationml/2006/main">
  <p:tag name="AS_UNIQUEID" val="929"/>
</p:tagLst>
</file>

<file path=ppt/tags/tag216.xml><?xml version="1.0" encoding="utf-8"?>
<p:tagLst xmlns:p="http://schemas.openxmlformats.org/presentationml/2006/main">
  <p:tag name="AS_UNIQUEID" val="930"/>
</p:tagLst>
</file>

<file path=ppt/tags/tag217.xml><?xml version="1.0" encoding="utf-8"?>
<p:tagLst xmlns:p="http://schemas.openxmlformats.org/presentationml/2006/main">
  <p:tag name="AS_UNIQUEID" val="931"/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3930*2150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18.xml><?xml version="1.0" encoding="utf-8"?>
<p:tagLst xmlns:p="http://schemas.openxmlformats.org/presentationml/2006/main">
  <p:tag name="AS_UNIQUEID" val="933"/>
  <p:tag name="KSO_WM_MEDIACOVER_FLAG" val="1"/>
  <p:tag name="KSO_WM_UNIT_MEDIACOVER_BTN_STATE" val="1"/>
  <p:tag name="KSO_WM_UNIT_MEDIACOVER_BTNRECT" val="0*0*0*0"/>
</p:tagLst>
</file>

<file path=ppt/tags/tag219.xml><?xml version="1.0" encoding="utf-8"?>
<p:tagLst xmlns:p="http://schemas.openxmlformats.org/presentationml/2006/main">
  <p:tag name="AS_UNIQUEID" val="93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AS_UNIQUEID" val="935"/>
</p:tagLst>
</file>

<file path=ppt/tags/tag221.xml><?xml version="1.0" encoding="utf-8"?>
<p:tagLst xmlns:p="http://schemas.openxmlformats.org/presentationml/2006/main">
  <p:tag name="AS_UNIQUEID" val="937"/>
  <p:tag name="KSO_WM_MEDIACOVER_FLAG" val="1"/>
  <p:tag name="KSO_WM_UNIT_MEDIACOVER_BTN_STATE" val="1"/>
  <p:tag name="KSO_WM_UNIT_MEDIACOVER_BTNRECT" val="0*0*0*0"/>
</p:tagLst>
</file>

<file path=ppt/tags/tag222.xml><?xml version="1.0" encoding="utf-8"?>
<p:tagLst xmlns:p="http://schemas.openxmlformats.org/presentationml/2006/main">
  <p:tag name="AS_UNIQUEID" val="938"/>
</p:tagLst>
</file>

<file path=ppt/tags/tag223.xml><?xml version="1.0" encoding="utf-8"?>
<p:tagLst xmlns:p="http://schemas.openxmlformats.org/presentationml/2006/main">
  <p:tag name="AS_UNIQUEID" val="939"/>
</p:tagLst>
</file>

<file path=ppt/tags/tag224.xml><?xml version="1.0" encoding="utf-8"?>
<p:tagLst xmlns:p="http://schemas.openxmlformats.org/presentationml/2006/main">
  <p:tag name="AS_UNIQUEID" val="941"/>
</p:tagLst>
</file>

<file path=ppt/tags/tag225.xml><?xml version="1.0" encoding="utf-8"?>
<p:tagLst xmlns:p="http://schemas.openxmlformats.org/presentationml/2006/main">
  <p:tag name="AS_UNIQUEID" val="942"/>
</p:tagLst>
</file>

<file path=ppt/tags/tag226.xml><?xml version="1.0" encoding="utf-8"?>
<p:tagLst xmlns:p="http://schemas.openxmlformats.org/presentationml/2006/main">
  <p:tag name="AS_UNIQUEID" val="943"/>
</p:tagLst>
</file>

<file path=ppt/tags/tag227.xml><?xml version="1.0" encoding="utf-8"?>
<p:tagLst xmlns:p="http://schemas.openxmlformats.org/presentationml/2006/main">
  <p:tag name="AS_UNIQUEID" val="771"/>
</p:tagLst>
</file>

<file path=ppt/tags/tag228.xml><?xml version="1.0" encoding="utf-8"?>
<p:tagLst xmlns:p="http://schemas.openxmlformats.org/presentationml/2006/main">
  <p:tag name="AS_UNIQUEID" val="944"/>
</p:tagLst>
</file>

<file path=ppt/tags/tag229.xml><?xml version="1.0" encoding="utf-8"?>
<p:tagLst xmlns:p="http://schemas.openxmlformats.org/presentationml/2006/main">
  <p:tag name="AS_UNIQUEID" val="94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AS_UNIQUEID" val="946"/>
</p:tagLst>
</file>

<file path=ppt/tags/tag231.xml><?xml version="1.0" encoding="utf-8"?>
<p:tagLst xmlns:p="http://schemas.openxmlformats.org/presentationml/2006/main">
  <p:tag name="AS_UNIQUEID" val="947"/>
</p:tagLst>
</file>

<file path=ppt/tags/tag232.xml><?xml version="1.0" encoding="utf-8"?>
<p:tagLst xmlns:p="http://schemas.openxmlformats.org/presentationml/2006/main">
  <p:tag name="AS_UNIQUEID" val="948"/>
</p:tagLst>
</file>

<file path=ppt/tags/tag233.xml><?xml version="1.0" encoding="utf-8"?>
<p:tagLst xmlns:p="http://schemas.openxmlformats.org/presentationml/2006/main">
  <p:tag name="AS_UNIQUEID" val="949"/>
</p:tagLst>
</file>

<file path=ppt/tags/tag234.xml><?xml version="1.0" encoding="utf-8"?>
<p:tagLst xmlns:p="http://schemas.openxmlformats.org/presentationml/2006/main">
  <p:tag name="AS_UNIQUEID" val="950"/>
</p:tagLst>
</file>

<file path=ppt/tags/tag235.xml><?xml version="1.0" encoding="utf-8"?>
<p:tagLst xmlns:p="http://schemas.openxmlformats.org/presentationml/2006/main">
  <p:tag name="AS_UNIQUEID" val="951"/>
</p:tagLst>
</file>

<file path=ppt/tags/tag236.xml><?xml version="1.0" encoding="utf-8"?>
<p:tagLst xmlns:p="http://schemas.openxmlformats.org/presentationml/2006/main">
  <p:tag name="AS_UNIQUEID" val="814"/>
</p:tagLst>
</file>

<file path=ppt/tags/tag237.xml><?xml version="1.0" encoding="utf-8"?>
<p:tagLst xmlns:p="http://schemas.openxmlformats.org/presentationml/2006/main">
  <p:tag name="AS_UNIQUEID" val="815"/>
</p:tagLst>
</file>

<file path=ppt/tags/tag238.xml><?xml version="1.0" encoding="utf-8"?>
<p:tagLst xmlns:p="http://schemas.openxmlformats.org/presentationml/2006/main">
  <p:tag name="AS_UNIQUEID" val="816"/>
</p:tagLst>
</file>

<file path=ppt/tags/tag239.xml><?xml version="1.0" encoding="utf-8"?>
<p:tagLst xmlns:p="http://schemas.openxmlformats.org/presentationml/2006/main">
  <p:tag name="AS_UNIQUEID" val="817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AS_UNIQUEID" val="818"/>
</p:tagLst>
</file>

<file path=ppt/tags/tag241.xml><?xml version="1.0" encoding="utf-8"?>
<p:tagLst xmlns:p="http://schemas.openxmlformats.org/presentationml/2006/main">
  <p:tag name="AS_UNIQUEID" val="819"/>
</p:tagLst>
</file>

<file path=ppt/tags/tag24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TkzZDFhNzJmYTk0NTVmNDhiODU5NzRhNDhjMWZkMmIifQ=="/>
  <p:tag name="KSO_WPP_MARK_KEY" val="ad12f7cf-ff4c-49c0-81cb-b6868acb8362"/>
  <p:tag name="commondata" val="eyJoZGlkIjoiNTgyZTlmYTA0ZmIwYzVjYjg0YmEwODIzOTRhZTAyMmEifQ=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AS_UNIQUEID" val="807"/>
</p:tagLst>
</file>

<file path=ppt/tags/tag6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WPS 演示</Application>
  <PresentationFormat/>
  <Paragraphs>99</Paragraphs>
  <Slides>16</Slides>
  <Notes>0</Notes>
  <HiddenSlides>0</HiddenSlides>
  <MMClips>9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微软雅黑</vt:lpstr>
      <vt:lpstr>Times New Roman</vt:lpstr>
      <vt:lpstr>楷体</vt:lpstr>
      <vt:lpstr>Courier New</vt:lpstr>
      <vt:lpstr>Arial Unicode MS</vt:lpstr>
      <vt:lpstr>Calibri</vt:lpstr>
      <vt:lpstr>1_Office 主题​​</vt:lpstr>
      <vt:lpstr>2_Office 主题​​</vt:lpstr>
      <vt:lpstr>KingDrawXObject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溶液</cp:lastModifiedBy>
  <cp:revision>5</cp:revision>
  <cp:lastPrinted>2023-12-21T16:25:00Z</cp:lastPrinted>
  <dcterms:created xsi:type="dcterms:W3CDTF">2023-12-21T16:25:00Z</dcterms:created>
  <dcterms:modified xsi:type="dcterms:W3CDTF">2024-02-24T02:39:42Z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72840D1017E340DB8043978D9A88C05F_12</vt:lpwstr>
  </property>
  <property fmtid="{D5CDD505-2E9C-101B-9397-08002B2CF9AE}" pid="7" name="KSOProductBuildVer">
    <vt:lpwstr>2052-12.1.0.15990</vt:lpwstr>
  </property>
</Properties>
</file>