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3"/>
  </p:notesMasterIdLst>
  <p:handoutMasterIdLst>
    <p:handoutMasterId r:id="rId38"/>
  </p:handoutMasterIdLst>
  <p:sldIdLst>
    <p:sldId id="2271" r:id="rId3"/>
    <p:sldId id="2218" r:id="rId4"/>
    <p:sldId id="2160" r:id="rId5"/>
    <p:sldId id="2161" r:id="rId6"/>
    <p:sldId id="2189" r:id="rId7"/>
    <p:sldId id="2190" r:id="rId8"/>
    <p:sldId id="2165" r:id="rId9"/>
    <p:sldId id="2166" r:id="rId10"/>
    <p:sldId id="2167" r:id="rId11"/>
    <p:sldId id="2168" r:id="rId12"/>
    <p:sldId id="2169" r:id="rId14"/>
    <p:sldId id="2170" r:id="rId15"/>
    <p:sldId id="2171" r:id="rId16"/>
    <p:sldId id="2172" r:id="rId17"/>
    <p:sldId id="2250" r:id="rId18"/>
    <p:sldId id="2251" r:id="rId19"/>
    <p:sldId id="2173" r:id="rId20"/>
    <p:sldId id="2192" r:id="rId21"/>
    <p:sldId id="2191" r:id="rId22"/>
    <p:sldId id="2193" r:id="rId23"/>
    <p:sldId id="2194" r:id="rId24"/>
    <p:sldId id="2179" r:id="rId25"/>
    <p:sldId id="2195" r:id="rId26"/>
    <p:sldId id="2196" r:id="rId27"/>
    <p:sldId id="2181" r:id="rId28"/>
    <p:sldId id="2182" r:id="rId29"/>
    <p:sldId id="2183" r:id="rId30"/>
    <p:sldId id="2184" r:id="rId31"/>
    <p:sldId id="2185" r:id="rId32"/>
    <p:sldId id="2186" r:id="rId33"/>
    <p:sldId id="2197" r:id="rId34"/>
    <p:sldId id="2187" r:id="rId35"/>
    <p:sldId id="2198" r:id="rId36"/>
    <p:sldId id="2188" r:id="rId37"/>
  </p:sldIdLst>
  <p:sldSz cx="9144000" cy="6858000" type="screen4x3"/>
  <p:notesSz cx="6797675" cy="9928225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1" userDrawn="1">
          <p15:clr>
            <a:srgbClr val="A4A3A4"/>
          </p15:clr>
        </p15:guide>
        <p15:guide id="2" pos="2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幸全" initials="" lastIdx="0" clrIdx="0"/>
  <p:cmAuthor id="1" name="TaoJian" initials="T" lastIdx="0" clrIdx="0"/>
  <p:cmAuthor id="2" name="lenovo" initials="l" lastIdx="0" clrIdx="1"/>
  <p:cmAuthor id="3" name="Author" initials="A" lastIdx="0" clrIdx="2"/>
  <p:cmAuthor id="5" name="一摩尔时光" initials="一" lastIdx="0" clrIdx="4"/>
  <p:cmAuthor id="4" name="kingsoft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72"/>
      </p:cViewPr>
      <p:guideLst>
        <p:guide orient="horz" pos="2351"/>
        <p:guide pos="2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872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871.xml"/><Relationship Id="rId3" Type="http://schemas.openxmlformats.org/officeDocument/2006/relationships/tags" Target="../tags/tag870.xml"/><Relationship Id="rId2" Type="http://schemas.openxmlformats.org/officeDocument/2006/relationships/tags" Target="../tags/tag869.xml"/><Relationship Id="rId1" Type="http://schemas.openxmlformats.org/officeDocument/2006/relationships/tags" Target="../tags/tag86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2E6FE-90AB-40E9-AC3A-BEC8878AB6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6E19B-8D2B-4D76-A120-34D1B4F753C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867.xml"/><Relationship Id="rId5" Type="http://schemas.openxmlformats.org/officeDocument/2006/relationships/tags" Target="../tags/tag866.xml"/><Relationship Id="rId4" Type="http://schemas.openxmlformats.org/officeDocument/2006/relationships/tags" Target="../tags/tag865.xml"/><Relationship Id="rId3" Type="http://schemas.openxmlformats.org/officeDocument/2006/relationships/tags" Target="../tags/tag864.xml"/><Relationship Id="rId2" Type="http://schemas.openxmlformats.org/officeDocument/2006/relationships/tags" Target="../tags/tag863.xml"/><Relationship Id="rId1" Type="http://schemas.openxmlformats.org/officeDocument/2006/relationships/tags" Target="../tags/tag86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3BB49-AD1C-42BE-8D1B-9FE4488F11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917047" y="744538"/>
            <a:ext cx="496358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E2E01-2384-4956-9DBB-D531C4C288C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736.xml"/><Relationship Id="rId3" Type="http://schemas.openxmlformats.org/officeDocument/2006/relationships/tags" Target="../tags/tag73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861.xml"/><Relationship Id="rId4" Type="http://schemas.openxmlformats.org/officeDocument/2006/relationships/tags" Target="../tags/tag860.xml"/><Relationship Id="rId3" Type="http://schemas.openxmlformats.org/officeDocument/2006/relationships/tags" Target="../tags/tag85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sz="1200" b="1">
              <a:solidFill>
                <a:srgbClr val="0000CC"/>
              </a:solidFill>
              <a:ea typeface="幼圆" panose="020105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1324E62F-61B1-4EF2-A376-077B9E6627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481013" y="1279525"/>
            <a:ext cx="6140450" cy="34544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4B7B2BA4-061A-4C3D-AE3C-160A14D51D1A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defTabSz="914400">
              <a:buFont typeface="Arial" panose="020B0604020202020204" pitchFamily="34" charset="0"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algn="ctr" defTabSz="914400">
              <a:buFont typeface="Arial" panose="020B0604020202020204" pitchFamily="34" charset="0"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algn="r">
              <a:buFont typeface="Arial" panose="020B0604020202020204" pitchFamily="34" charset="0"/>
            </a:pPr>
            <a:fld id="{9A0DB2DC-4C9A-4742-B13C-FB6460FD350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E977EDF-BBC6-4693-B6D9-28FDF14A1A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3EAA9C7-7021-4CEB-BE77-CBD51EA0ED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B6B0086-816A-4A4B-9BB7-7426DF5B3F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4039D78-F4AE-414A-A15B-BEA5663DBA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>
            <p:custDataLst>
              <p:tags r:id="rId5"/>
            </p:custDataLst>
          </p:nvPr>
        </p:nvGrpSpPr>
        <p:grpSpPr>
          <a:xfrm>
            <a:off x="2002" y="154656"/>
            <a:ext cx="1049513" cy="452582"/>
            <a:chOff x="-191293" y="173128"/>
            <a:chExt cx="1399350" cy="452582"/>
          </a:xfrm>
        </p:grpSpPr>
        <p:sp>
          <p:nvSpPr>
            <p:cNvPr id="6" name="平行四边形 5"/>
            <p:cNvSpPr/>
            <p:nvPr userDrawn="1">
              <p:custDataLst>
                <p:tags r:id="rId6"/>
              </p:custDataLst>
            </p:nvPr>
          </p:nvSpPr>
          <p:spPr>
            <a:xfrm>
              <a:off x="704057" y="173128"/>
              <a:ext cx="504000" cy="452582"/>
            </a:xfrm>
            <a:prstGeom prst="parallelogram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7" name="平行四边形 6"/>
            <p:cNvSpPr/>
            <p:nvPr userDrawn="1">
              <p:custDataLst>
                <p:tags r:id="rId7"/>
              </p:custDataLst>
            </p:nvPr>
          </p:nvSpPr>
          <p:spPr>
            <a:xfrm>
              <a:off x="256382" y="173128"/>
              <a:ext cx="504000" cy="452582"/>
            </a:xfrm>
            <a:prstGeom prst="parallelogram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8" name="平行四边形 7"/>
            <p:cNvSpPr/>
            <p:nvPr userDrawn="1">
              <p:custDataLst>
                <p:tags r:id="rId8"/>
              </p:custDataLst>
            </p:nvPr>
          </p:nvSpPr>
          <p:spPr>
            <a:xfrm>
              <a:off x="-191293" y="173128"/>
              <a:ext cx="504000" cy="452582"/>
            </a:xfrm>
            <a:prstGeom prst="parallelogram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</p:grpSp>
      <p:cxnSp>
        <p:nvCxnSpPr>
          <p:cNvPr id="9" name="直接连接符 8"/>
          <p:cNvCxnSpPr/>
          <p:nvPr userDrawn="1">
            <p:custDataLst>
              <p:tags r:id="rId9"/>
            </p:custDataLst>
          </p:nvPr>
        </p:nvCxnSpPr>
        <p:spPr>
          <a:xfrm>
            <a:off x="0" y="668242"/>
            <a:ext cx="9144000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平行四边形 9"/>
          <p:cNvSpPr/>
          <p:nvPr userDrawn="1">
            <p:custDataLst>
              <p:tags r:id="rId10"/>
            </p:custDataLst>
          </p:nvPr>
        </p:nvSpPr>
        <p:spPr>
          <a:xfrm>
            <a:off x="-1" y="6701346"/>
            <a:ext cx="7982393" cy="107973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1" name="平行四边形 10"/>
          <p:cNvSpPr/>
          <p:nvPr userDrawn="1">
            <p:custDataLst>
              <p:tags r:id="rId11"/>
            </p:custDataLst>
          </p:nvPr>
        </p:nvSpPr>
        <p:spPr>
          <a:xfrm>
            <a:off x="8046258" y="6701346"/>
            <a:ext cx="1097742" cy="108000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3" Type="http://schemas.openxmlformats.org/officeDocument/2006/relationships/theme" Target="../theme/theme1.xml"/><Relationship Id="rId52" Type="http://schemas.openxmlformats.org/officeDocument/2006/relationships/tags" Target="../tags/tag69.xml"/><Relationship Id="rId51" Type="http://schemas.openxmlformats.org/officeDocument/2006/relationships/image" Target="../media/image1.png"/><Relationship Id="rId50" Type="http://schemas.openxmlformats.org/officeDocument/2006/relationships/tags" Target="../tags/tag68.xml"/><Relationship Id="rId5" Type="http://schemas.openxmlformats.org/officeDocument/2006/relationships/slideLayout" Target="../slideLayouts/slideLayout5.xml"/><Relationship Id="rId49" Type="http://schemas.openxmlformats.org/officeDocument/2006/relationships/tags" Target="../tags/tag67.xml"/><Relationship Id="rId48" Type="http://schemas.openxmlformats.org/officeDocument/2006/relationships/tags" Target="../tags/tag66.xml"/><Relationship Id="rId47" Type="http://schemas.openxmlformats.org/officeDocument/2006/relationships/tags" Target="../tags/tag65.xml"/><Relationship Id="rId46" Type="http://schemas.openxmlformats.org/officeDocument/2006/relationships/tags" Target="../tags/tag64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6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7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8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9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50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107769" y="150495"/>
            <a:ext cx="499653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705395" y="640443"/>
            <a:ext cx="8438606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24" y="-54990"/>
            <a:ext cx="789916" cy="675748"/>
          </a:xfrm>
          <a:prstGeom prst="rect">
            <a:avLst/>
          </a:prstGeom>
        </p:spPr>
      </p:pic>
    </p:spTree>
    <p:custDataLst>
      <p:tags r:id="rId5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</p:sldLayoutIdLst>
  <p:hf sldNum="0" hdr="0" ft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1.xml"/><Relationship Id="rId5" Type="http://schemas.openxmlformats.org/officeDocument/2006/relationships/image" Target="../media/image5.png"/><Relationship Id="rId4" Type="http://schemas.openxmlformats.org/officeDocument/2006/relationships/tags" Target="../tags/tag70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image" Target="../media/image28.png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27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tags" Target="../tags/tag286.xml"/><Relationship Id="rId7" Type="http://schemas.openxmlformats.org/officeDocument/2006/relationships/image" Target="../media/image26.png"/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36" Type="http://schemas.openxmlformats.org/officeDocument/2006/relationships/slideLayout" Target="../slideLayouts/slideLayout22.xml"/><Relationship Id="rId35" Type="http://schemas.openxmlformats.org/officeDocument/2006/relationships/image" Target="../media/image30.png"/><Relationship Id="rId34" Type="http://schemas.openxmlformats.org/officeDocument/2006/relationships/tags" Target="../tags/tag311.xml"/><Relationship Id="rId33" Type="http://schemas.openxmlformats.org/officeDocument/2006/relationships/tags" Target="../tags/tag310.xml"/><Relationship Id="rId32" Type="http://schemas.openxmlformats.org/officeDocument/2006/relationships/tags" Target="../tags/tag309.xml"/><Relationship Id="rId31" Type="http://schemas.openxmlformats.org/officeDocument/2006/relationships/tags" Target="../tags/tag308.xml"/><Relationship Id="rId30" Type="http://schemas.openxmlformats.org/officeDocument/2006/relationships/tags" Target="../tags/tag307.xml"/><Relationship Id="rId3" Type="http://schemas.openxmlformats.org/officeDocument/2006/relationships/tags" Target="../tags/tag282.xml"/><Relationship Id="rId29" Type="http://schemas.openxmlformats.org/officeDocument/2006/relationships/tags" Target="../tags/tag306.xml"/><Relationship Id="rId28" Type="http://schemas.openxmlformats.org/officeDocument/2006/relationships/image" Target="../media/image29.png"/><Relationship Id="rId27" Type="http://schemas.openxmlformats.org/officeDocument/2006/relationships/tags" Target="../tags/tag305.xml"/><Relationship Id="rId26" Type="http://schemas.openxmlformats.org/officeDocument/2006/relationships/tags" Target="../tags/tag304.xml"/><Relationship Id="rId25" Type="http://schemas.openxmlformats.org/officeDocument/2006/relationships/tags" Target="../tags/tag303.xml"/><Relationship Id="rId24" Type="http://schemas.openxmlformats.org/officeDocument/2006/relationships/tags" Target="../tags/tag302.xml"/><Relationship Id="rId23" Type="http://schemas.openxmlformats.org/officeDocument/2006/relationships/tags" Target="../tags/tag301.xml"/><Relationship Id="rId22" Type="http://schemas.openxmlformats.org/officeDocument/2006/relationships/tags" Target="../tags/tag300.xml"/><Relationship Id="rId21" Type="http://schemas.openxmlformats.org/officeDocument/2006/relationships/tags" Target="../tags/tag299.xml"/><Relationship Id="rId20" Type="http://schemas.openxmlformats.org/officeDocument/2006/relationships/tags" Target="../tags/tag298.xml"/><Relationship Id="rId2" Type="http://schemas.openxmlformats.org/officeDocument/2006/relationships/tags" Target="../tags/tag281.xml"/><Relationship Id="rId19" Type="http://schemas.openxmlformats.org/officeDocument/2006/relationships/tags" Target="../tags/tag297.xml"/><Relationship Id="rId18" Type="http://schemas.openxmlformats.org/officeDocument/2006/relationships/tags" Target="../tags/tag296.xml"/><Relationship Id="rId17" Type="http://schemas.openxmlformats.org/officeDocument/2006/relationships/tags" Target="../tags/tag295.xml"/><Relationship Id="rId16" Type="http://schemas.openxmlformats.org/officeDocument/2006/relationships/tags" Target="../tags/tag294.xml"/><Relationship Id="rId15" Type="http://schemas.openxmlformats.org/officeDocument/2006/relationships/tags" Target="../tags/tag293.xml"/><Relationship Id="rId14" Type="http://schemas.openxmlformats.org/officeDocument/2006/relationships/tags" Target="../tags/tag292.xml"/><Relationship Id="rId13" Type="http://schemas.openxmlformats.org/officeDocument/2006/relationships/tags" Target="../tags/tag291.xml"/><Relationship Id="rId12" Type="http://schemas.openxmlformats.org/officeDocument/2006/relationships/tags" Target="../tags/tag290.xml"/><Relationship Id="rId11" Type="http://schemas.openxmlformats.org/officeDocument/2006/relationships/tags" Target="../tags/tag289.xml"/><Relationship Id="rId10" Type="http://schemas.openxmlformats.org/officeDocument/2006/relationships/tags" Target="../tags/tag288.xml"/><Relationship Id="rId1" Type="http://schemas.openxmlformats.org/officeDocument/2006/relationships/tags" Target="../tags/tag28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20.xml"/><Relationship Id="rId8" Type="http://schemas.openxmlformats.org/officeDocument/2006/relationships/tags" Target="../tags/tag319.xml"/><Relationship Id="rId7" Type="http://schemas.openxmlformats.org/officeDocument/2006/relationships/tags" Target="../tags/tag318.xml"/><Relationship Id="rId6" Type="http://schemas.openxmlformats.org/officeDocument/2006/relationships/tags" Target="../tags/tag317.xml"/><Relationship Id="rId54" Type="http://schemas.openxmlformats.org/officeDocument/2006/relationships/slideLayout" Target="../slideLayouts/slideLayout23.xml"/><Relationship Id="rId53" Type="http://schemas.openxmlformats.org/officeDocument/2006/relationships/tags" Target="../tags/tag364.xml"/><Relationship Id="rId52" Type="http://schemas.openxmlformats.org/officeDocument/2006/relationships/tags" Target="../tags/tag363.xml"/><Relationship Id="rId51" Type="http://schemas.openxmlformats.org/officeDocument/2006/relationships/tags" Target="../tags/tag362.xml"/><Relationship Id="rId50" Type="http://schemas.openxmlformats.org/officeDocument/2006/relationships/tags" Target="../tags/tag361.xml"/><Relationship Id="rId5" Type="http://schemas.openxmlformats.org/officeDocument/2006/relationships/tags" Target="../tags/tag316.xml"/><Relationship Id="rId49" Type="http://schemas.openxmlformats.org/officeDocument/2006/relationships/tags" Target="../tags/tag360.xml"/><Relationship Id="rId48" Type="http://schemas.openxmlformats.org/officeDocument/2006/relationships/tags" Target="../tags/tag359.xml"/><Relationship Id="rId47" Type="http://schemas.openxmlformats.org/officeDocument/2006/relationships/tags" Target="../tags/tag358.xml"/><Relationship Id="rId46" Type="http://schemas.openxmlformats.org/officeDocument/2006/relationships/tags" Target="../tags/tag357.xml"/><Relationship Id="rId45" Type="http://schemas.openxmlformats.org/officeDocument/2006/relationships/tags" Target="../tags/tag356.xml"/><Relationship Id="rId44" Type="http://schemas.openxmlformats.org/officeDocument/2006/relationships/tags" Target="../tags/tag355.xml"/><Relationship Id="rId43" Type="http://schemas.openxmlformats.org/officeDocument/2006/relationships/tags" Target="../tags/tag354.xml"/><Relationship Id="rId42" Type="http://schemas.openxmlformats.org/officeDocument/2006/relationships/tags" Target="../tags/tag353.xml"/><Relationship Id="rId41" Type="http://schemas.openxmlformats.org/officeDocument/2006/relationships/tags" Target="../tags/tag352.xml"/><Relationship Id="rId40" Type="http://schemas.openxmlformats.org/officeDocument/2006/relationships/tags" Target="../tags/tag351.xml"/><Relationship Id="rId4" Type="http://schemas.openxmlformats.org/officeDocument/2006/relationships/tags" Target="../tags/tag315.xml"/><Relationship Id="rId39" Type="http://schemas.openxmlformats.org/officeDocument/2006/relationships/tags" Target="../tags/tag350.xml"/><Relationship Id="rId38" Type="http://schemas.openxmlformats.org/officeDocument/2006/relationships/tags" Target="../tags/tag349.xml"/><Relationship Id="rId37" Type="http://schemas.openxmlformats.org/officeDocument/2006/relationships/tags" Target="../tags/tag348.xml"/><Relationship Id="rId36" Type="http://schemas.openxmlformats.org/officeDocument/2006/relationships/tags" Target="../tags/tag347.xml"/><Relationship Id="rId35" Type="http://schemas.openxmlformats.org/officeDocument/2006/relationships/tags" Target="../tags/tag346.xml"/><Relationship Id="rId34" Type="http://schemas.openxmlformats.org/officeDocument/2006/relationships/tags" Target="../tags/tag345.xml"/><Relationship Id="rId33" Type="http://schemas.openxmlformats.org/officeDocument/2006/relationships/tags" Target="../tags/tag344.xml"/><Relationship Id="rId32" Type="http://schemas.openxmlformats.org/officeDocument/2006/relationships/tags" Target="../tags/tag343.xml"/><Relationship Id="rId31" Type="http://schemas.openxmlformats.org/officeDocument/2006/relationships/tags" Target="../tags/tag342.xml"/><Relationship Id="rId30" Type="http://schemas.openxmlformats.org/officeDocument/2006/relationships/tags" Target="../tags/tag341.xml"/><Relationship Id="rId3" Type="http://schemas.openxmlformats.org/officeDocument/2006/relationships/tags" Target="../tags/tag314.xml"/><Relationship Id="rId29" Type="http://schemas.openxmlformats.org/officeDocument/2006/relationships/tags" Target="../tags/tag340.xml"/><Relationship Id="rId28" Type="http://schemas.openxmlformats.org/officeDocument/2006/relationships/tags" Target="../tags/tag339.xml"/><Relationship Id="rId27" Type="http://schemas.openxmlformats.org/officeDocument/2006/relationships/tags" Target="../tags/tag338.xml"/><Relationship Id="rId26" Type="http://schemas.openxmlformats.org/officeDocument/2006/relationships/tags" Target="../tags/tag337.xml"/><Relationship Id="rId25" Type="http://schemas.openxmlformats.org/officeDocument/2006/relationships/tags" Target="../tags/tag336.xml"/><Relationship Id="rId24" Type="http://schemas.openxmlformats.org/officeDocument/2006/relationships/tags" Target="../tags/tag335.xml"/><Relationship Id="rId23" Type="http://schemas.openxmlformats.org/officeDocument/2006/relationships/tags" Target="../tags/tag334.xml"/><Relationship Id="rId22" Type="http://schemas.openxmlformats.org/officeDocument/2006/relationships/tags" Target="../tags/tag333.xml"/><Relationship Id="rId21" Type="http://schemas.openxmlformats.org/officeDocument/2006/relationships/tags" Target="../tags/tag332.xml"/><Relationship Id="rId20" Type="http://schemas.openxmlformats.org/officeDocument/2006/relationships/tags" Target="../tags/tag331.xml"/><Relationship Id="rId2" Type="http://schemas.openxmlformats.org/officeDocument/2006/relationships/tags" Target="../tags/tag313.xml"/><Relationship Id="rId19" Type="http://schemas.openxmlformats.org/officeDocument/2006/relationships/tags" Target="../tags/tag330.xml"/><Relationship Id="rId18" Type="http://schemas.openxmlformats.org/officeDocument/2006/relationships/tags" Target="../tags/tag329.xml"/><Relationship Id="rId17" Type="http://schemas.openxmlformats.org/officeDocument/2006/relationships/tags" Target="../tags/tag328.xml"/><Relationship Id="rId16" Type="http://schemas.openxmlformats.org/officeDocument/2006/relationships/tags" Target="../tags/tag327.xml"/><Relationship Id="rId15" Type="http://schemas.openxmlformats.org/officeDocument/2006/relationships/tags" Target="../tags/tag326.xml"/><Relationship Id="rId14" Type="http://schemas.openxmlformats.org/officeDocument/2006/relationships/tags" Target="../tags/tag325.xml"/><Relationship Id="rId13" Type="http://schemas.openxmlformats.org/officeDocument/2006/relationships/tags" Target="../tags/tag324.xml"/><Relationship Id="rId12" Type="http://schemas.openxmlformats.org/officeDocument/2006/relationships/tags" Target="../tags/tag323.xml"/><Relationship Id="rId11" Type="http://schemas.openxmlformats.org/officeDocument/2006/relationships/tags" Target="../tags/tag322.xml"/><Relationship Id="rId10" Type="http://schemas.openxmlformats.org/officeDocument/2006/relationships/tags" Target="../tags/tag321.xml"/><Relationship Id="rId1" Type="http://schemas.openxmlformats.org/officeDocument/2006/relationships/tags" Target="../tags/tag31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73.xml"/><Relationship Id="rId8" Type="http://schemas.openxmlformats.org/officeDocument/2006/relationships/tags" Target="../tags/tag372.xml"/><Relationship Id="rId7" Type="http://schemas.openxmlformats.org/officeDocument/2006/relationships/tags" Target="../tags/tag371.xml"/><Relationship Id="rId6" Type="http://schemas.openxmlformats.org/officeDocument/2006/relationships/tags" Target="../tags/tag370.xml"/><Relationship Id="rId5" Type="http://schemas.openxmlformats.org/officeDocument/2006/relationships/tags" Target="../tags/tag369.xml"/><Relationship Id="rId4" Type="http://schemas.openxmlformats.org/officeDocument/2006/relationships/tags" Target="../tags/tag368.xml"/><Relationship Id="rId3" Type="http://schemas.openxmlformats.org/officeDocument/2006/relationships/tags" Target="../tags/tag367.xml"/><Relationship Id="rId23" Type="http://schemas.openxmlformats.org/officeDocument/2006/relationships/slideLayout" Target="../slideLayouts/slideLayout24.xml"/><Relationship Id="rId22" Type="http://schemas.openxmlformats.org/officeDocument/2006/relationships/tags" Target="../tags/tag386.xml"/><Relationship Id="rId21" Type="http://schemas.openxmlformats.org/officeDocument/2006/relationships/tags" Target="../tags/tag385.xml"/><Relationship Id="rId20" Type="http://schemas.openxmlformats.org/officeDocument/2006/relationships/tags" Target="../tags/tag384.xml"/><Relationship Id="rId2" Type="http://schemas.openxmlformats.org/officeDocument/2006/relationships/tags" Target="../tags/tag366.xml"/><Relationship Id="rId19" Type="http://schemas.openxmlformats.org/officeDocument/2006/relationships/tags" Target="../tags/tag383.xml"/><Relationship Id="rId18" Type="http://schemas.openxmlformats.org/officeDocument/2006/relationships/tags" Target="../tags/tag382.xml"/><Relationship Id="rId17" Type="http://schemas.openxmlformats.org/officeDocument/2006/relationships/tags" Target="../tags/tag381.xml"/><Relationship Id="rId16" Type="http://schemas.openxmlformats.org/officeDocument/2006/relationships/tags" Target="../tags/tag380.xml"/><Relationship Id="rId15" Type="http://schemas.openxmlformats.org/officeDocument/2006/relationships/tags" Target="../tags/tag379.xml"/><Relationship Id="rId14" Type="http://schemas.openxmlformats.org/officeDocument/2006/relationships/tags" Target="../tags/tag378.xml"/><Relationship Id="rId13" Type="http://schemas.openxmlformats.org/officeDocument/2006/relationships/tags" Target="../tags/tag377.xml"/><Relationship Id="rId12" Type="http://schemas.openxmlformats.org/officeDocument/2006/relationships/tags" Target="../tags/tag376.xml"/><Relationship Id="rId11" Type="http://schemas.openxmlformats.org/officeDocument/2006/relationships/tags" Target="../tags/tag375.xml"/><Relationship Id="rId10" Type="http://schemas.openxmlformats.org/officeDocument/2006/relationships/tags" Target="../tags/tag374.xml"/><Relationship Id="rId1" Type="http://schemas.openxmlformats.org/officeDocument/2006/relationships/tags" Target="../tags/tag36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95.xml"/><Relationship Id="rId8" Type="http://schemas.openxmlformats.org/officeDocument/2006/relationships/tags" Target="../tags/tag394.xml"/><Relationship Id="rId7" Type="http://schemas.openxmlformats.org/officeDocument/2006/relationships/tags" Target="../tags/tag393.xml"/><Relationship Id="rId6" Type="http://schemas.openxmlformats.org/officeDocument/2006/relationships/tags" Target="../tags/tag392.xml"/><Relationship Id="rId5" Type="http://schemas.openxmlformats.org/officeDocument/2006/relationships/tags" Target="../tags/tag391.xml"/><Relationship Id="rId44" Type="http://schemas.openxmlformats.org/officeDocument/2006/relationships/slideLayout" Target="../slideLayouts/slideLayout25.xml"/><Relationship Id="rId43" Type="http://schemas.openxmlformats.org/officeDocument/2006/relationships/tags" Target="../tags/tag429.xml"/><Relationship Id="rId42" Type="http://schemas.openxmlformats.org/officeDocument/2006/relationships/tags" Target="../tags/tag428.xml"/><Relationship Id="rId41" Type="http://schemas.openxmlformats.org/officeDocument/2006/relationships/tags" Target="../tags/tag427.xml"/><Relationship Id="rId40" Type="http://schemas.openxmlformats.org/officeDocument/2006/relationships/tags" Target="../tags/tag426.xml"/><Relationship Id="rId4" Type="http://schemas.openxmlformats.org/officeDocument/2006/relationships/tags" Target="../tags/tag390.xml"/><Relationship Id="rId39" Type="http://schemas.openxmlformats.org/officeDocument/2006/relationships/tags" Target="../tags/tag425.xml"/><Relationship Id="rId38" Type="http://schemas.openxmlformats.org/officeDocument/2006/relationships/tags" Target="../tags/tag424.xml"/><Relationship Id="rId37" Type="http://schemas.openxmlformats.org/officeDocument/2006/relationships/tags" Target="../tags/tag423.xml"/><Relationship Id="rId36" Type="http://schemas.openxmlformats.org/officeDocument/2006/relationships/tags" Target="../tags/tag422.xml"/><Relationship Id="rId35" Type="http://schemas.openxmlformats.org/officeDocument/2006/relationships/tags" Target="../tags/tag421.xml"/><Relationship Id="rId34" Type="http://schemas.openxmlformats.org/officeDocument/2006/relationships/tags" Target="../tags/tag420.xml"/><Relationship Id="rId33" Type="http://schemas.openxmlformats.org/officeDocument/2006/relationships/tags" Target="../tags/tag419.xml"/><Relationship Id="rId32" Type="http://schemas.openxmlformats.org/officeDocument/2006/relationships/tags" Target="../tags/tag418.xml"/><Relationship Id="rId31" Type="http://schemas.openxmlformats.org/officeDocument/2006/relationships/tags" Target="../tags/tag417.xml"/><Relationship Id="rId30" Type="http://schemas.openxmlformats.org/officeDocument/2006/relationships/tags" Target="../tags/tag416.xml"/><Relationship Id="rId3" Type="http://schemas.openxmlformats.org/officeDocument/2006/relationships/tags" Target="../tags/tag389.xml"/><Relationship Id="rId29" Type="http://schemas.openxmlformats.org/officeDocument/2006/relationships/tags" Target="../tags/tag415.xml"/><Relationship Id="rId28" Type="http://schemas.openxmlformats.org/officeDocument/2006/relationships/tags" Target="../tags/tag414.xml"/><Relationship Id="rId27" Type="http://schemas.openxmlformats.org/officeDocument/2006/relationships/tags" Target="../tags/tag413.xml"/><Relationship Id="rId26" Type="http://schemas.openxmlformats.org/officeDocument/2006/relationships/tags" Target="../tags/tag412.xml"/><Relationship Id="rId25" Type="http://schemas.openxmlformats.org/officeDocument/2006/relationships/tags" Target="../tags/tag411.xml"/><Relationship Id="rId24" Type="http://schemas.openxmlformats.org/officeDocument/2006/relationships/tags" Target="../tags/tag410.xml"/><Relationship Id="rId23" Type="http://schemas.openxmlformats.org/officeDocument/2006/relationships/tags" Target="../tags/tag409.xml"/><Relationship Id="rId22" Type="http://schemas.openxmlformats.org/officeDocument/2006/relationships/tags" Target="../tags/tag408.xml"/><Relationship Id="rId21" Type="http://schemas.openxmlformats.org/officeDocument/2006/relationships/tags" Target="../tags/tag407.xml"/><Relationship Id="rId20" Type="http://schemas.openxmlformats.org/officeDocument/2006/relationships/tags" Target="../tags/tag406.xml"/><Relationship Id="rId2" Type="http://schemas.openxmlformats.org/officeDocument/2006/relationships/tags" Target="../tags/tag388.xml"/><Relationship Id="rId19" Type="http://schemas.openxmlformats.org/officeDocument/2006/relationships/tags" Target="../tags/tag405.xml"/><Relationship Id="rId18" Type="http://schemas.openxmlformats.org/officeDocument/2006/relationships/tags" Target="../tags/tag404.xml"/><Relationship Id="rId17" Type="http://schemas.openxmlformats.org/officeDocument/2006/relationships/tags" Target="../tags/tag403.xml"/><Relationship Id="rId16" Type="http://schemas.openxmlformats.org/officeDocument/2006/relationships/tags" Target="../tags/tag402.xml"/><Relationship Id="rId15" Type="http://schemas.openxmlformats.org/officeDocument/2006/relationships/tags" Target="../tags/tag401.xml"/><Relationship Id="rId14" Type="http://schemas.openxmlformats.org/officeDocument/2006/relationships/tags" Target="../tags/tag400.xml"/><Relationship Id="rId13" Type="http://schemas.openxmlformats.org/officeDocument/2006/relationships/tags" Target="../tags/tag399.xml"/><Relationship Id="rId12" Type="http://schemas.openxmlformats.org/officeDocument/2006/relationships/tags" Target="../tags/tag398.xml"/><Relationship Id="rId11" Type="http://schemas.openxmlformats.org/officeDocument/2006/relationships/tags" Target="../tags/tag397.xml"/><Relationship Id="rId10" Type="http://schemas.openxmlformats.org/officeDocument/2006/relationships/tags" Target="../tags/tag396.xml"/><Relationship Id="rId1" Type="http://schemas.openxmlformats.org/officeDocument/2006/relationships/tags" Target="../tags/tag38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36.xml"/><Relationship Id="rId8" Type="http://schemas.openxmlformats.org/officeDocument/2006/relationships/tags" Target="../tags/tag435.xml"/><Relationship Id="rId7" Type="http://schemas.openxmlformats.org/officeDocument/2006/relationships/tags" Target="../tags/tag434.xml"/><Relationship Id="rId6" Type="http://schemas.openxmlformats.org/officeDocument/2006/relationships/image" Target="../media/image32.jpeg"/><Relationship Id="rId5" Type="http://schemas.openxmlformats.org/officeDocument/2006/relationships/tags" Target="../tags/tag433.xml"/><Relationship Id="rId4" Type="http://schemas.openxmlformats.org/officeDocument/2006/relationships/tags" Target="../tags/tag432.xml"/><Relationship Id="rId3" Type="http://schemas.openxmlformats.org/officeDocument/2006/relationships/tags" Target="../tags/tag431.xml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26.xml"/><Relationship Id="rId10" Type="http://schemas.openxmlformats.org/officeDocument/2006/relationships/image" Target="../media/image33.png"/><Relationship Id="rId1" Type="http://schemas.openxmlformats.org/officeDocument/2006/relationships/tags" Target="../tags/tag43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43.xml"/><Relationship Id="rId8" Type="http://schemas.openxmlformats.org/officeDocument/2006/relationships/tags" Target="../tags/tag442.xml"/><Relationship Id="rId7" Type="http://schemas.openxmlformats.org/officeDocument/2006/relationships/image" Target="../media/image32.jpeg"/><Relationship Id="rId6" Type="http://schemas.openxmlformats.org/officeDocument/2006/relationships/tags" Target="../tags/tag441.xml"/><Relationship Id="rId5" Type="http://schemas.openxmlformats.org/officeDocument/2006/relationships/tags" Target="../tags/tag440.xml"/><Relationship Id="rId4" Type="http://schemas.openxmlformats.org/officeDocument/2006/relationships/tags" Target="../tags/tag439.xml"/><Relationship Id="rId3" Type="http://schemas.openxmlformats.org/officeDocument/2006/relationships/image" Target="../media/image34.png"/><Relationship Id="rId2" Type="http://schemas.openxmlformats.org/officeDocument/2006/relationships/tags" Target="../tags/tag438.xml"/><Relationship Id="rId12" Type="http://schemas.openxmlformats.org/officeDocument/2006/relationships/slideLayout" Target="../slideLayouts/slideLayout27.xml"/><Relationship Id="rId11" Type="http://schemas.openxmlformats.org/officeDocument/2006/relationships/tags" Target="../tags/tag445.xml"/><Relationship Id="rId10" Type="http://schemas.openxmlformats.org/officeDocument/2006/relationships/tags" Target="../tags/tag444.xml"/><Relationship Id="rId1" Type="http://schemas.openxmlformats.org/officeDocument/2006/relationships/tags" Target="../tags/tag43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54.xml"/><Relationship Id="rId8" Type="http://schemas.openxmlformats.org/officeDocument/2006/relationships/tags" Target="../tags/tag453.xml"/><Relationship Id="rId7" Type="http://schemas.openxmlformats.org/officeDocument/2006/relationships/tags" Target="../tags/tag452.xml"/><Relationship Id="rId6" Type="http://schemas.openxmlformats.org/officeDocument/2006/relationships/tags" Target="../tags/tag451.xml"/><Relationship Id="rId5" Type="http://schemas.openxmlformats.org/officeDocument/2006/relationships/tags" Target="../tags/tag450.xml"/><Relationship Id="rId4" Type="http://schemas.openxmlformats.org/officeDocument/2006/relationships/tags" Target="../tags/tag449.xml"/><Relationship Id="rId3" Type="http://schemas.openxmlformats.org/officeDocument/2006/relationships/tags" Target="../tags/tag448.xml"/><Relationship Id="rId2" Type="http://schemas.openxmlformats.org/officeDocument/2006/relationships/tags" Target="../tags/tag447.xml"/><Relationship Id="rId11" Type="http://schemas.openxmlformats.org/officeDocument/2006/relationships/slideLayout" Target="../slideLayouts/slideLayout28.xml"/><Relationship Id="rId10" Type="http://schemas.openxmlformats.org/officeDocument/2006/relationships/tags" Target="../tags/tag455.xml"/><Relationship Id="rId1" Type="http://schemas.openxmlformats.org/officeDocument/2006/relationships/tags" Target="../tags/tag44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tags" Target="../tags/tag460.xml"/><Relationship Id="rId7" Type="http://schemas.openxmlformats.org/officeDocument/2006/relationships/tags" Target="../tags/tag459.xml"/><Relationship Id="rId6" Type="http://schemas.openxmlformats.org/officeDocument/2006/relationships/tags" Target="../tags/tag458.xml"/><Relationship Id="rId5" Type="http://schemas.openxmlformats.org/officeDocument/2006/relationships/image" Target="../media/image35.png"/><Relationship Id="rId4" Type="http://schemas.openxmlformats.org/officeDocument/2006/relationships/tags" Target="../tags/tag457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45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69.xml"/><Relationship Id="rId8" Type="http://schemas.openxmlformats.org/officeDocument/2006/relationships/tags" Target="../tags/tag468.xml"/><Relationship Id="rId7" Type="http://schemas.openxmlformats.org/officeDocument/2006/relationships/tags" Target="../tags/tag467.xml"/><Relationship Id="rId6" Type="http://schemas.openxmlformats.org/officeDocument/2006/relationships/tags" Target="../tags/tag466.xml"/><Relationship Id="rId5" Type="http://schemas.openxmlformats.org/officeDocument/2006/relationships/tags" Target="../tags/tag465.xml"/><Relationship Id="rId4" Type="http://schemas.openxmlformats.org/officeDocument/2006/relationships/tags" Target="../tags/tag464.xml"/><Relationship Id="rId3" Type="http://schemas.openxmlformats.org/officeDocument/2006/relationships/tags" Target="../tags/tag463.xml"/><Relationship Id="rId2" Type="http://schemas.openxmlformats.org/officeDocument/2006/relationships/tags" Target="../tags/tag462.xml"/><Relationship Id="rId14" Type="http://schemas.openxmlformats.org/officeDocument/2006/relationships/slideLayout" Target="../slideLayouts/slideLayout30.xml"/><Relationship Id="rId13" Type="http://schemas.openxmlformats.org/officeDocument/2006/relationships/tags" Target="../tags/tag473.xml"/><Relationship Id="rId12" Type="http://schemas.openxmlformats.org/officeDocument/2006/relationships/tags" Target="../tags/tag472.xml"/><Relationship Id="rId11" Type="http://schemas.openxmlformats.org/officeDocument/2006/relationships/tags" Target="../tags/tag471.xml"/><Relationship Id="rId10" Type="http://schemas.openxmlformats.org/officeDocument/2006/relationships/tags" Target="../tags/tag470.xml"/><Relationship Id="rId1" Type="http://schemas.openxmlformats.org/officeDocument/2006/relationships/tags" Target="../tags/tag46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image" Target="../media/image8.png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image" Target="../media/image7.png"/><Relationship Id="rId3" Type="http://schemas.openxmlformats.org/officeDocument/2006/relationships/tags" Target="../tags/tag73.xml"/><Relationship Id="rId25" Type="http://schemas.openxmlformats.org/officeDocument/2006/relationships/slideLayout" Target="../slideLayouts/slideLayout13.xml"/><Relationship Id="rId24" Type="http://schemas.openxmlformats.org/officeDocument/2006/relationships/tags" Target="../tags/tag86.xml"/><Relationship Id="rId23" Type="http://schemas.openxmlformats.org/officeDocument/2006/relationships/tags" Target="../tags/tag85.xml"/><Relationship Id="rId22" Type="http://schemas.openxmlformats.org/officeDocument/2006/relationships/tags" Target="../tags/tag84.xml"/><Relationship Id="rId21" Type="http://schemas.openxmlformats.org/officeDocument/2006/relationships/tags" Target="../tags/tag83.xml"/><Relationship Id="rId20" Type="http://schemas.openxmlformats.org/officeDocument/2006/relationships/image" Target="../media/image14.png"/><Relationship Id="rId2" Type="http://schemas.openxmlformats.org/officeDocument/2006/relationships/image" Target="../media/image6.jpeg"/><Relationship Id="rId19" Type="http://schemas.openxmlformats.org/officeDocument/2006/relationships/tags" Target="../tags/tag82.xml"/><Relationship Id="rId18" Type="http://schemas.openxmlformats.org/officeDocument/2006/relationships/image" Target="../media/image13.png"/><Relationship Id="rId17" Type="http://schemas.openxmlformats.org/officeDocument/2006/relationships/tags" Target="../tags/tag81.xml"/><Relationship Id="rId16" Type="http://schemas.openxmlformats.org/officeDocument/2006/relationships/image" Target="../media/image12.jpeg"/><Relationship Id="rId15" Type="http://schemas.openxmlformats.org/officeDocument/2006/relationships/tags" Target="../tags/tag80.xml"/><Relationship Id="rId14" Type="http://schemas.microsoft.com/office/2007/relationships/hdphoto" Target="../media/image11.wdp"/><Relationship Id="rId13" Type="http://schemas.openxmlformats.org/officeDocument/2006/relationships/image" Target="../media/image10.png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image" Target="../media/image9.png"/><Relationship Id="rId1" Type="http://schemas.openxmlformats.org/officeDocument/2006/relationships/tags" Target="../tags/tag7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82.xml"/><Relationship Id="rId8" Type="http://schemas.openxmlformats.org/officeDocument/2006/relationships/tags" Target="../tags/tag481.xml"/><Relationship Id="rId7" Type="http://schemas.openxmlformats.org/officeDocument/2006/relationships/tags" Target="../tags/tag480.xml"/><Relationship Id="rId6" Type="http://schemas.openxmlformats.org/officeDocument/2006/relationships/tags" Target="../tags/tag479.xml"/><Relationship Id="rId5" Type="http://schemas.openxmlformats.org/officeDocument/2006/relationships/tags" Target="../tags/tag478.xml"/><Relationship Id="rId4" Type="http://schemas.openxmlformats.org/officeDocument/2006/relationships/tags" Target="../tags/tag477.xml"/><Relationship Id="rId3" Type="http://schemas.openxmlformats.org/officeDocument/2006/relationships/tags" Target="../tags/tag476.xml"/><Relationship Id="rId21" Type="http://schemas.openxmlformats.org/officeDocument/2006/relationships/slideLayout" Target="../slideLayouts/slideLayout31.xml"/><Relationship Id="rId20" Type="http://schemas.openxmlformats.org/officeDocument/2006/relationships/tags" Target="../tags/tag491.xml"/><Relationship Id="rId2" Type="http://schemas.openxmlformats.org/officeDocument/2006/relationships/tags" Target="../tags/tag475.xml"/><Relationship Id="rId19" Type="http://schemas.openxmlformats.org/officeDocument/2006/relationships/image" Target="../media/image37.jpeg"/><Relationship Id="rId18" Type="http://schemas.openxmlformats.org/officeDocument/2006/relationships/tags" Target="../tags/tag490.xml"/><Relationship Id="rId17" Type="http://schemas.openxmlformats.org/officeDocument/2006/relationships/image" Target="../media/image36.png"/><Relationship Id="rId16" Type="http://schemas.openxmlformats.org/officeDocument/2006/relationships/tags" Target="../tags/tag489.xml"/><Relationship Id="rId15" Type="http://schemas.openxmlformats.org/officeDocument/2006/relationships/tags" Target="../tags/tag488.xml"/><Relationship Id="rId14" Type="http://schemas.openxmlformats.org/officeDocument/2006/relationships/tags" Target="../tags/tag487.xml"/><Relationship Id="rId13" Type="http://schemas.openxmlformats.org/officeDocument/2006/relationships/tags" Target="../tags/tag486.xml"/><Relationship Id="rId12" Type="http://schemas.openxmlformats.org/officeDocument/2006/relationships/tags" Target="../tags/tag485.xml"/><Relationship Id="rId11" Type="http://schemas.openxmlformats.org/officeDocument/2006/relationships/tags" Target="../tags/tag484.xml"/><Relationship Id="rId10" Type="http://schemas.openxmlformats.org/officeDocument/2006/relationships/tags" Target="../tags/tag483.xml"/><Relationship Id="rId1" Type="http://schemas.openxmlformats.org/officeDocument/2006/relationships/tags" Target="../tags/tag47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500.xml"/><Relationship Id="rId8" Type="http://schemas.openxmlformats.org/officeDocument/2006/relationships/tags" Target="../tags/tag499.xml"/><Relationship Id="rId7" Type="http://schemas.openxmlformats.org/officeDocument/2006/relationships/tags" Target="../tags/tag498.xml"/><Relationship Id="rId69" Type="http://schemas.openxmlformats.org/officeDocument/2006/relationships/slideLayout" Target="../slideLayouts/slideLayout32.xml"/><Relationship Id="rId68" Type="http://schemas.openxmlformats.org/officeDocument/2006/relationships/tags" Target="../tags/tag559.xml"/><Relationship Id="rId67" Type="http://schemas.openxmlformats.org/officeDocument/2006/relationships/tags" Target="../tags/tag558.xml"/><Relationship Id="rId66" Type="http://schemas.openxmlformats.org/officeDocument/2006/relationships/tags" Target="../tags/tag557.xml"/><Relationship Id="rId65" Type="http://schemas.openxmlformats.org/officeDocument/2006/relationships/tags" Target="../tags/tag556.xml"/><Relationship Id="rId64" Type="http://schemas.openxmlformats.org/officeDocument/2006/relationships/tags" Target="../tags/tag555.xml"/><Relationship Id="rId63" Type="http://schemas.openxmlformats.org/officeDocument/2006/relationships/tags" Target="../tags/tag554.xml"/><Relationship Id="rId62" Type="http://schemas.openxmlformats.org/officeDocument/2006/relationships/tags" Target="../tags/tag553.xml"/><Relationship Id="rId61" Type="http://schemas.openxmlformats.org/officeDocument/2006/relationships/tags" Target="../tags/tag552.xml"/><Relationship Id="rId60" Type="http://schemas.openxmlformats.org/officeDocument/2006/relationships/tags" Target="../tags/tag551.xml"/><Relationship Id="rId6" Type="http://schemas.openxmlformats.org/officeDocument/2006/relationships/tags" Target="../tags/tag497.xml"/><Relationship Id="rId59" Type="http://schemas.openxmlformats.org/officeDocument/2006/relationships/tags" Target="../tags/tag550.xml"/><Relationship Id="rId58" Type="http://schemas.openxmlformats.org/officeDocument/2006/relationships/tags" Target="../tags/tag549.xml"/><Relationship Id="rId57" Type="http://schemas.openxmlformats.org/officeDocument/2006/relationships/tags" Target="../tags/tag548.xml"/><Relationship Id="rId56" Type="http://schemas.openxmlformats.org/officeDocument/2006/relationships/tags" Target="../tags/tag547.xml"/><Relationship Id="rId55" Type="http://schemas.openxmlformats.org/officeDocument/2006/relationships/tags" Target="../tags/tag546.xml"/><Relationship Id="rId54" Type="http://schemas.openxmlformats.org/officeDocument/2006/relationships/tags" Target="../tags/tag545.xml"/><Relationship Id="rId53" Type="http://schemas.openxmlformats.org/officeDocument/2006/relationships/tags" Target="../tags/tag544.xml"/><Relationship Id="rId52" Type="http://schemas.openxmlformats.org/officeDocument/2006/relationships/tags" Target="../tags/tag543.xml"/><Relationship Id="rId51" Type="http://schemas.openxmlformats.org/officeDocument/2006/relationships/tags" Target="../tags/tag542.xml"/><Relationship Id="rId50" Type="http://schemas.openxmlformats.org/officeDocument/2006/relationships/tags" Target="../tags/tag541.xml"/><Relationship Id="rId5" Type="http://schemas.openxmlformats.org/officeDocument/2006/relationships/tags" Target="../tags/tag496.xml"/><Relationship Id="rId49" Type="http://schemas.openxmlformats.org/officeDocument/2006/relationships/tags" Target="../tags/tag540.xml"/><Relationship Id="rId48" Type="http://schemas.openxmlformats.org/officeDocument/2006/relationships/tags" Target="../tags/tag539.xml"/><Relationship Id="rId47" Type="http://schemas.openxmlformats.org/officeDocument/2006/relationships/tags" Target="../tags/tag538.xml"/><Relationship Id="rId46" Type="http://schemas.openxmlformats.org/officeDocument/2006/relationships/tags" Target="../tags/tag537.xml"/><Relationship Id="rId45" Type="http://schemas.openxmlformats.org/officeDocument/2006/relationships/tags" Target="../tags/tag536.xml"/><Relationship Id="rId44" Type="http://schemas.openxmlformats.org/officeDocument/2006/relationships/tags" Target="../tags/tag535.xml"/><Relationship Id="rId43" Type="http://schemas.openxmlformats.org/officeDocument/2006/relationships/tags" Target="../tags/tag534.xml"/><Relationship Id="rId42" Type="http://schemas.openxmlformats.org/officeDocument/2006/relationships/tags" Target="../tags/tag533.xml"/><Relationship Id="rId41" Type="http://schemas.openxmlformats.org/officeDocument/2006/relationships/tags" Target="../tags/tag532.xml"/><Relationship Id="rId40" Type="http://schemas.openxmlformats.org/officeDocument/2006/relationships/tags" Target="../tags/tag531.xml"/><Relationship Id="rId4" Type="http://schemas.openxmlformats.org/officeDocument/2006/relationships/tags" Target="../tags/tag495.xml"/><Relationship Id="rId39" Type="http://schemas.openxmlformats.org/officeDocument/2006/relationships/tags" Target="../tags/tag530.xml"/><Relationship Id="rId38" Type="http://schemas.openxmlformats.org/officeDocument/2006/relationships/tags" Target="../tags/tag529.xml"/><Relationship Id="rId37" Type="http://schemas.openxmlformats.org/officeDocument/2006/relationships/tags" Target="../tags/tag528.xml"/><Relationship Id="rId36" Type="http://schemas.openxmlformats.org/officeDocument/2006/relationships/tags" Target="../tags/tag527.xml"/><Relationship Id="rId35" Type="http://schemas.openxmlformats.org/officeDocument/2006/relationships/tags" Target="../tags/tag526.xml"/><Relationship Id="rId34" Type="http://schemas.openxmlformats.org/officeDocument/2006/relationships/tags" Target="../tags/tag525.xml"/><Relationship Id="rId33" Type="http://schemas.openxmlformats.org/officeDocument/2006/relationships/tags" Target="../tags/tag524.xml"/><Relationship Id="rId32" Type="http://schemas.openxmlformats.org/officeDocument/2006/relationships/tags" Target="../tags/tag523.xml"/><Relationship Id="rId31" Type="http://schemas.openxmlformats.org/officeDocument/2006/relationships/tags" Target="../tags/tag522.xml"/><Relationship Id="rId30" Type="http://schemas.openxmlformats.org/officeDocument/2006/relationships/tags" Target="../tags/tag521.xml"/><Relationship Id="rId3" Type="http://schemas.openxmlformats.org/officeDocument/2006/relationships/tags" Target="../tags/tag494.xml"/><Relationship Id="rId29" Type="http://schemas.openxmlformats.org/officeDocument/2006/relationships/tags" Target="../tags/tag520.xml"/><Relationship Id="rId28" Type="http://schemas.openxmlformats.org/officeDocument/2006/relationships/tags" Target="../tags/tag519.xml"/><Relationship Id="rId27" Type="http://schemas.openxmlformats.org/officeDocument/2006/relationships/tags" Target="../tags/tag518.xml"/><Relationship Id="rId26" Type="http://schemas.openxmlformats.org/officeDocument/2006/relationships/tags" Target="../tags/tag517.xml"/><Relationship Id="rId25" Type="http://schemas.openxmlformats.org/officeDocument/2006/relationships/tags" Target="../tags/tag516.xml"/><Relationship Id="rId24" Type="http://schemas.openxmlformats.org/officeDocument/2006/relationships/tags" Target="../tags/tag515.xml"/><Relationship Id="rId23" Type="http://schemas.openxmlformats.org/officeDocument/2006/relationships/tags" Target="../tags/tag514.xml"/><Relationship Id="rId22" Type="http://schemas.openxmlformats.org/officeDocument/2006/relationships/tags" Target="../tags/tag513.xml"/><Relationship Id="rId21" Type="http://schemas.openxmlformats.org/officeDocument/2006/relationships/tags" Target="../tags/tag512.xml"/><Relationship Id="rId20" Type="http://schemas.openxmlformats.org/officeDocument/2006/relationships/tags" Target="../tags/tag511.xml"/><Relationship Id="rId2" Type="http://schemas.openxmlformats.org/officeDocument/2006/relationships/tags" Target="../tags/tag493.xml"/><Relationship Id="rId19" Type="http://schemas.openxmlformats.org/officeDocument/2006/relationships/tags" Target="../tags/tag510.xml"/><Relationship Id="rId18" Type="http://schemas.openxmlformats.org/officeDocument/2006/relationships/tags" Target="../tags/tag509.xml"/><Relationship Id="rId17" Type="http://schemas.openxmlformats.org/officeDocument/2006/relationships/tags" Target="../tags/tag508.xml"/><Relationship Id="rId16" Type="http://schemas.openxmlformats.org/officeDocument/2006/relationships/tags" Target="../tags/tag507.xml"/><Relationship Id="rId15" Type="http://schemas.openxmlformats.org/officeDocument/2006/relationships/tags" Target="../tags/tag506.xml"/><Relationship Id="rId14" Type="http://schemas.openxmlformats.org/officeDocument/2006/relationships/tags" Target="../tags/tag505.xml"/><Relationship Id="rId13" Type="http://schemas.openxmlformats.org/officeDocument/2006/relationships/tags" Target="../tags/tag504.xml"/><Relationship Id="rId12" Type="http://schemas.openxmlformats.org/officeDocument/2006/relationships/tags" Target="../tags/tag503.xml"/><Relationship Id="rId11" Type="http://schemas.openxmlformats.org/officeDocument/2006/relationships/tags" Target="../tags/tag502.xml"/><Relationship Id="rId10" Type="http://schemas.openxmlformats.org/officeDocument/2006/relationships/tags" Target="../tags/tag501.xml"/><Relationship Id="rId1" Type="http://schemas.openxmlformats.org/officeDocument/2006/relationships/tags" Target="../tags/tag49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68.xml"/><Relationship Id="rId8" Type="http://schemas.openxmlformats.org/officeDocument/2006/relationships/tags" Target="../tags/tag567.xml"/><Relationship Id="rId7" Type="http://schemas.openxmlformats.org/officeDocument/2006/relationships/tags" Target="../tags/tag566.xml"/><Relationship Id="rId6" Type="http://schemas.openxmlformats.org/officeDocument/2006/relationships/tags" Target="../tags/tag565.xml"/><Relationship Id="rId5" Type="http://schemas.openxmlformats.org/officeDocument/2006/relationships/tags" Target="../tags/tag564.xml"/><Relationship Id="rId4" Type="http://schemas.openxmlformats.org/officeDocument/2006/relationships/tags" Target="../tags/tag563.xml"/><Relationship Id="rId36" Type="http://schemas.openxmlformats.org/officeDocument/2006/relationships/slideLayout" Target="../slideLayouts/slideLayout33.xml"/><Relationship Id="rId35" Type="http://schemas.openxmlformats.org/officeDocument/2006/relationships/tags" Target="../tags/tag592.xml"/><Relationship Id="rId34" Type="http://schemas.openxmlformats.org/officeDocument/2006/relationships/tags" Target="../tags/tag591.xml"/><Relationship Id="rId33" Type="http://schemas.openxmlformats.org/officeDocument/2006/relationships/tags" Target="../tags/tag590.xml"/><Relationship Id="rId32" Type="http://schemas.openxmlformats.org/officeDocument/2006/relationships/tags" Target="../tags/tag589.xml"/><Relationship Id="rId31" Type="http://schemas.openxmlformats.org/officeDocument/2006/relationships/tags" Target="../tags/tag588.xml"/><Relationship Id="rId30" Type="http://schemas.openxmlformats.org/officeDocument/2006/relationships/tags" Target="../tags/tag587.xml"/><Relationship Id="rId3" Type="http://schemas.openxmlformats.org/officeDocument/2006/relationships/tags" Target="../tags/tag562.xml"/><Relationship Id="rId29" Type="http://schemas.openxmlformats.org/officeDocument/2006/relationships/tags" Target="../tags/tag586.xml"/><Relationship Id="rId28" Type="http://schemas.openxmlformats.org/officeDocument/2006/relationships/tags" Target="../tags/tag585.xml"/><Relationship Id="rId27" Type="http://schemas.openxmlformats.org/officeDocument/2006/relationships/tags" Target="../tags/tag584.xml"/><Relationship Id="rId26" Type="http://schemas.openxmlformats.org/officeDocument/2006/relationships/tags" Target="../tags/tag583.xml"/><Relationship Id="rId25" Type="http://schemas.openxmlformats.org/officeDocument/2006/relationships/tags" Target="../tags/tag582.xml"/><Relationship Id="rId24" Type="http://schemas.openxmlformats.org/officeDocument/2006/relationships/tags" Target="../tags/tag581.xml"/><Relationship Id="rId23" Type="http://schemas.openxmlformats.org/officeDocument/2006/relationships/tags" Target="../tags/tag580.xml"/><Relationship Id="rId22" Type="http://schemas.openxmlformats.org/officeDocument/2006/relationships/tags" Target="../tags/tag579.xml"/><Relationship Id="rId21" Type="http://schemas.openxmlformats.org/officeDocument/2006/relationships/tags" Target="../tags/tag578.xml"/><Relationship Id="rId20" Type="http://schemas.openxmlformats.org/officeDocument/2006/relationships/image" Target="../media/image38.png"/><Relationship Id="rId2" Type="http://schemas.openxmlformats.org/officeDocument/2006/relationships/tags" Target="../tags/tag561.xml"/><Relationship Id="rId19" Type="http://schemas.openxmlformats.org/officeDocument/2006/relationships/tags" Target="../tags/tag577.xml"/><Relationship Id="rId18" Type="http://schemas.openxmlformats.org/officeDocument/2006/relationships/tags" Target="../tags/tag576.xml"/><Relationship Id="rId17" Type="http://schemas.openxmlformats.org/officeDocument/2006/relationships/tags" Target="../tags/tag575.xml"/><Relationship Id="rId16" Type="http://schemas.openxmlformats.org/officeDocument/2006/relationships/image" Target="../media/image8.png"/><Relationship Id="rId15" Type="http://schemas.openxmlformats.org/officeDocument/2006/relationships/tags" Target="../tags/tag574.xml"/><Relationship Id="rId14" Type="http://schemas.openxmlformats.org/officeDocument/2006/relationships/tags" Target="../tags/tag573.xml"/><Relationship Id="rId13" Type="http://schemas.openxmlformats.org/officeDocument/2006/relationships/tags" Target="../tags/tag572.xml"/><Relationship Id="rId12" Type="http://schemas.openxmlformats.org/officeDocument/2006/relationships/tags" Target="../tags/tag571.xml"/><Relationship Id="rId11" Type="http://schemas.openxmlformats.org/officeDocument/2006/relationships/tags" Target="../tags/tag570.xml"/><Relationship Id="rId10" Type="http://schemas.openxmlformats.org/officeDocument/2006/relationships/tags" Target="../tags/tag569.xml"/><Relationship Id="rId1" Type="http://schemas.openxmlformats.org/officeDocument/2006/relationships/tags" Target="../tags/tag56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tags" Target="../tags/tag597.xml"/><Relationship Id="rId7" Type="http://schemas.openxmlformats.org/officeDocument/2006/relationships/tags" Target="../tags/tag596.xml"/><Relationship Id="rId6" Type="http://schemas.openxmlformats.org/officeDocument/2006/relationships/tags" Target="../tags/tag595.xml"/><Relationship Id="rId5" Type="http://schemas.openxmlformats.org/officeDocument/2006/relationships/image" Target="../media/image39.png"/><Relationship Id="rId4" Type="http://schemas.openxmlformats.org/officeDocument/2006/relationships/tags" Target="../tags/tag594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tags" Target="../tags/tag59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606.xml"/><Relationship Id="rId8" Type="http://schemas.openxmlformats.org/officeDocument/2006/relationships/tags" Target="../tags/tag605.xml"/><Relationship Id="rId7" Type="http://schemas.openxmlformats.org/officeDocument/2006/relationships/tags" Target="../tags/tag604.xml"/><Relationship Id="rId6" Type="http://schemas.openxmlformats.org/officeDocument/2006/relationships/tags" Target="../tags/tag603.xml"/><Relationship Id="rId5" Type="http://schemas.openxmlformats.org/officeDocument/2006/relationships/tags" Target="../tags/tag602.xml"/><Relationship Id="rId4" Type="http://schemas.openxmlformats.org/officeDocument/2006/relationships/tags" Target="../tags/tag601.xml"/><Relationship Id="rId3" Type="http://schemas.openxmlformats.org/officeDocument/2006/relationships/tags" Target="../tags/tag600.xml"/><Relationship Id="rId2" Type="http://schemas.openxmlformats.org/officeDocument/2006/relationships/tags" Target="../tags/tag599.xml"/><Relationship Id="rId18" Type="http://schemas.openxmlformats.org/officeDocument/2006/relationships/slideLayout" Target="../slideLayouts/slideLayout35.xml"/><Relationship Id="rId17" Type="http://schemas.openxmlformats.org/officeDocument/2006/relationships/tags" Target="../tags/tag611.xml"/><Relationship Id="rId16" Type="http://schemas.openxmlformats.org/officeDocument/2006/relationships/image" Target="../media/image42.png"/><Relationship Id="rId15" Type="http://schemas.openxmlformats.org/officeDocument/2006/relationships/tags" Target="../tags/tag610.xml"/><Relationship Id="rId14" Type="http://schemas.openxmlformats.org/officeDocument/2006/relationships/tags" Target="../tags/tag609.xml"/><Relationship Id="rId13" Type="http://schemas.openxmlformats.org/officeDocument/2006/relationships/tags" Target="../tags/tag608.xml"/><Relationship Id="rId12" Type="http://schemas.openxmlformats.org/officeDocument/2006/relationships/image" Target="../media/image41.jpeg"/><Relationship Id="rId11" Type="http://schemas.openxmlformats.org/officeDocument/2006/relationships/tags" Target="../tags/tag607.xml"/><Relationship Id="rId10" Type="http://schemas.openxmlformats.org/officeDocument/2006/relationships/image" Target="../media/image40.png"/><Relationship Id="rId1" Type="http://schemas.openxmlformats.org/officeDocument/2006/relationships/tags" Target="../tags/tag59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619.xml"/><Relationship Id="rId8" Type="http://schemas.openxmlformats.org/officeDocument/2006/relationships/tags" Target="../tags/tag618.xml"/><Relationship Id="rId7" Type="http://schemas.openxmlformats.org/officeDocument/2006/relationships/tags" Target="../tags/tag617.xml"/><Relationship Id="rId6" Type="http://schemas.openxmlformats.org/officeDocument/2006/relationships/tags" Target="../tags/tag616.xml"/><Relationship Id="rId5" Type="http://schemas.openxmlformats.org/officeDocument/2006/relationships/tags" Target="../tags/tag615.xml"/><Relationship Id="rId4" Type="http://schemas.openxmlformats.org/officeDocument/2006/relationships/image" Target="../media/image42.png"/><Relationship Id="rId3" Type="http://schemas.openxmlformats.org/officeDocument/2006/relationships/tags" Target="../tags/tag614.xml"/><Relationship Id="rId2" Type="http://schemas.openxmlformats.org/officeDocument/2006/relationships/tags" Target="../tags/tag613.xml"/><Relationship Id="rId15" Type="http://schemas.openxmlformats.org/officeDocument/2006/relationships/slideLayout" Target="../slideLayouts/slideLayout36.xml"/><Relationship Id="rId14" Type="http://schemas.openxmlformats.org/officeDocument/2006/relationships/tags" Target="../tags/tag624.xml"/><Relationship Id="rId13" Type="http://schemas.openxmlformats.org/officeDocument/2006/relationships/tags" Target="../tags/tag623.xml"/><Relationship Id="rId12" Type="http://schemas.openxmlformats.org/officeDocument/2006/relationships/tags" Target="../tags/tag622.xml"/><Relationship Id="rId11" Type="http://schemas.openxmlformats.org/officeDocument/2006/relationships/tags" Target="../tags/tag621.xml"/><Relationship Id="rId10" Type="http://schemas.openxmlformats.org/officeDocument/2006/relationships/tags" Target="../tags/tag620.xml"/><Relationship Id="rId1" Type="http://schemas.openxmlformats.org/officeDocument/2006/relationships/tags" Target="../tags/tag61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632.xml"/><Relationship Id="rId8" Type="http://schemas.openxmlformats.org/officeDocument/2006/relationships/tags" Target="../tags/tag631.xml"/><Relationship Id="rId7" Type="http://schemas.openxmlformats.org/officeDocument/2006/relationships/image" Target="../media/image8.png"/><Relationship Id="rId6" Type="http://schemas.openxmlformats.org/officeDocument/2006/relationships/tags" Target="../tags/tag630.xml"/><Relationship Id="rId5" Type="http://schemas.openxmlformats.org/officeDocument/2006/relationships/tags" Target="../tags/tag629.xml"/><Relationship Id="rId4" Type="http://schemas.openxmlformats.org/officeDocument/2006/relationships/tags" Target="../tags/tag628.xml"/><Relationship Id="rId34" Type="http://schemas.openxmlformats.org/officeDocument/2006/relationships/slideLayout" Target="../slideLayouts/slideLayout37.xml"/><Relationship Id="rId33" Type="http://schemas.openxmlformats.org/officeDocument/2006/relationships/tags" Target="../tags/tag654.xml"/><Relationship Id="rId32" Type="http://schemas.openxmlformats.org/officeDocument/2006/relationships/tags" Target="../tags/tag653.xml"/><Relationship Id="rId31" Type="http://schemas.openxmlformats.org/officeDocument/2006/relationships/tags" Target="../tags/tag652.xml"/><Relationship Id="rId30" Type="http://schemas.openxmlformats.org/officeDocument/2006/relationships/tags" Target="../tags/tag651.xml"/><Relationship Id="rId3" Type="http://schemas.openxmlformats.org/officeDocument/2006/relationships/tags" Target="../tags/tag627.xml"/><Relationship Id="rId29" Type="http://schemas.openxmlformats.org/officeDocument/2006/relationships/tags" Target="../tags/tag650.xml"/><Relationship Id="rId28" Type="http://schemas.openxmlformats.org/officeDocument/2006/relationships/tags" Target="../tags/tag649.xml"/><Relationship Id="rId27" Type="http://schemas.openxmlformats.org/officeDocument/2006/relationships/tags" Target="../tags/tag648.xml"/><Relationship Id="rId26" Type="http://schemas.openxmlformats.org/officeDocument/2006/relationships/tags" Target="../tags/tag647.xml"/><Relationship Id="rId25" Type="http://schemas.openxmlformats.org/officeDocument/2006/relationships/tags" Target="../tags/tag646.xml"/><Relationship Id="rId24" Type="http://schemas.openxmlformats.org/officeDocument/2006/relationships/tags" Target="../tags/tag645.xml"/><Relationship Id="rId23" Type="http://schemas.openxmlformats.org/officeDocument/2006/relationships/tags" Target="../tags/tag644.xml"/><Relationship Id="rId22" Type="http://schemas.openxmlformats.org/officeDocument/2006/relationships/tags" Target="../tags/tag643.xml"/><Relationship Id="rId21" Type="http://schemas.openxmlformats.org/officeDocument/2006/relationships/tags" Target="../tags/tag642.xml"/><Relationship Id="rId20" Type="http://schemas.openxmlformats.org/officeDocument/2006/relationships/tags" Target="../tags/tag641.xml"/><Relationship Id="rId2" Type="http://schemas.openxmlformats.org/officeDocument/2006/relationships/tags" Target="../tags/tag626.xml"/><Relationship Id="rId19" Type="http://schemas.openxmlformats.org/officeDocument/2006/relationships/tags" Target="../tags/tag640.xml"/><Relationship Id="rId18" Type="http://schemas.openxmlformats.org/officeDocument/2006/relationships/tags" Target="../tags/tag639.xml"/><Relationship Id="rId17" Type="http://schemas.openxmlformats.org/officeDocument/2006/relationships/tags" Target="../tags/tag638.xml"/><Relationship Id="rId16" Type="http://schemas.openxmlformats.org/officeDocument/2006/relationships/tags" Target="../tags/tag637.xml"/><Relationship Id="rId15" Type="http://schemas.openxmlformats.org/officeDocument/2006/relationships/image" Target="../media/image38.png"/><Relationship Id="rId14" Type="http://schemas.openxmlformats.org/officeDocument/2006/relationships/tags" Target="../tags/tag636.xml"/><Relationship Id="rId13" Type="http://schemas.openxmlformats.org/officeDocument/2006/relationships/tags" Target="../tags/tag635.xml"/><Relationship Id="rId12" Type="http://schemas.openxmlformats.org/officeDocument/2006/relationships/tags" Target="../tags/tag634.xml"/><Relationship Id="rId11" Type="http://schemas.openxmlformats.org/officeDocument/2006/relationships/image" Target="../media/image43.png"/><Relationship Id="rId10" Type="http://schemas.openxmlformats.org/officeDocument/2006/relationships/tags" Target="../tags/tag633.xml"/><Relationship Id="rId1" Type="http://schemas.openxmlformats.org/officeDocument/2006/relationships/tags" Target="../tags/tag625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tags" Target="../tags/tag662.xml"/><Relationship Id="rId7" Type="http://schemas.openxmlformats.org/officeDocument/2006/relationships/tags" Target="../tags/tag661.xml"/><Relationship Id="rId6" Type="http://schemas.openxmlformats.org/officeDocument/2006/relationships/tags" Target="../tags/tag660.xml"/><Relationship Id="rId5" Type="http://schemas.openxmlformats.org/officeDocument/2006/relationships/tags" Target="../tags/tag659.xml"/><Relationship Id="rId4" Type="http://schemas.openxmlformats.org/officeDocument/2006/relationships/tags" Target="../tags/tag658.xml"/><Relationship Id="rId3" Type="http://schemas.openxmlformats.org/officeDocument/2006/relationships/tags" Target="../tags/tag657.xml"/><Relationship Id="rId2" Type="http://schemas.openxmlformats.org/officeDocument/2006/relationships/tags" Target="../tags/tag656.xml"/><Relationship Id="rId1" Type="http://schemas.openxmlformats.org/officeDocument/2006/relationships/tags" Target="../tags/tag655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669.xml"/><Relationship Id="rId8" Type="http://schemas.openxmlformats.org/officeDocument/2006/relationships/tags" Target="../tags/tag668.xml"/><Relationship Id="rId7" Type="http://schemas.openxmlformats.org/officeDocument/2006/relationships/image" Target="../media/image45.png"/><Relationship Id="rId6" Type="http://schemas.openxmlformats.org/officeDocument/2006/relationships/tags" Target="../tags/tag667.xml"/><Relationship Id="rId5" Type="http://schemas.openxmlformats.org/officeDocument/2006/relationships/image" Target="../media/image44.png"/><Relationship Id="rId4" Type="http://schemas.openxmlformats.org/officeDocument/2006/relationships/tags" Target="../tags/tag666.xml"/><Relationship Id="rId3" Type="http://schemas.openxmlformats.org/officeDocument/2006/relationships/tags" Target="../tags/tag665.xml"/><Relationship Id="rId2" Type="http://schemas.openxmlformats.org/officeDocument/2006/relationships/tags" Target="../tags/tag664.xml"/><Relationship Id="rId12" Type="http://schemas.openxmlformats.org/officeDocument/2006/relationships/slideLayout" Target="../slideLayouts/slideLayout39.xml"/><Relationship Id="rId11" Type="http://schemas.openxmlformats.org/officeDocument/2006/relationships/tags" Target="../tags/tag671.xml"/><Relationship Id="rId10" Type="http://schemas.openxmlformats.org/officeDocument/2006/relationships/tags" Target="../tags/tag670.xml"/><Relationship Id="rId1" Type="http://schemas.openxmlformats.org/officeDocument/2006/relationships/tags" Target="../tags/tag663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678.xml"/><Relationship Id="rId8" Type="http://schemas.openxmlformats.org/officeDocument/2006/relationships/tags" Target="../tags/tag677.xml"/><Relationship Id="rId7" Type="http://schemas.openxmlformats.org/officeDocument/2006/relationships/tags" Target="../tags/tag676.xml"/><Relationship Id="rId6" Type="http://schemas.openxmlformats.org/officeDocument/2006/relationships/tags" Target="../tags/tag675.xml"/><Relationship Id="rId5" Type="http://schemas.openxmlformats.org/officeDocument/2006/relationships/tags" Target="../tags/tag674.xml"/><Relationship Id="rId4" Type="http://schemas.openxmlformats.org/officeDocument/2006/relationships/image" Target="../media/image47.png"/><Relationship Id="rId3" Type="http://schemas.openxmlformats.org/officeDocument/2006/relationships/tags" Target="../tags/tag673.xml"/><Relationship Id="rId2" Type="http://schemas.openxmlformats.org/officeDocument/2006/relationships/image" Target="../media/image46.png"/><Relationship Id="rId19" Type="http://schemas.openxmlformats.org/officeDocument/2006/relationships/slideLayout" Target="../slideLayouts/slideLayout40.xml"/><Relationship Id="rId18" Type="http://schemas.openxmlformats.org/officeDocument/2006/relationships/tags" Target="../tags/tag687.xml"/><Relationship Id="rId17" Type="http://schemas.openxmlformats.org/officeDocument/2006/relationships/tags" Target="../tags/tag686.xml"/><Relationship Id="rId16" Type="http://schemas.openxmlformats.org/officeDocument/2006/relationships/tags" Target="../tags/tag685.xml"/><Relationship Id="rId15" Type="http://schemas.openxmlformats.org/officeDocument/2006/relationships/tags" Target="../tags/tag684.xml"/><Relationship Id="rId14" Type="http://schemas.openxmlformats.org/officeDocument/2006/relationships/tags" Target="../tags/tag683.xml"/><Relationship Id="rId13" Type="http://schemas.openxmlformats.org/officeDocument/2006/relationships/tags" Target="../tags/tag682.xml"/><Relationship Id="rId12" Type="http://schemas.openxmlformats.org/officeDocument/2006/relationships/tags" Target="../tags/tag681.xml"/><Relationship Id="rId11" Type="http://schemas.openxmlformats.org/officeDocument/2006/relationships/tags" Target="../tags/tag680.xml"/><Relationship Id="rId10" Type="http://schemas.openxmlformats.org/officeDocument/2006/relationships/tags" Target="../tags/tag679.xml"/><Relationship Id="rId1" Type="http://schemas.openxmlformats.org/officeDocument/2006/relationships/tags" Target="../tags/tag67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image" Target="../media/image18.jpeg"/><Relationship Id="rId7" Type="http://schemas.openxmlformats.org/officeDocument/2006/relationships/tags" Target="../tags/tag90.xml"/><Relationship Id="rId6" Type="http://schemas.openxmlformats.org/officeDocument/2006/relationships/image" Target="../media/image17.jpeg"/><Relationship Id="rId5" Type="http://schemas.openxmlformats.org/officeDocument/2006/relationships/tags" Target="../tags/tag89.xml"/><Relationship Id="rId4" Type="http://schemas.openxmlformats.org/officeDocument/2006/relationships/image" Target="../media/image16.jpeg"/><Relationship Id="rId3" Type="http://schemas.openxmlformats.org/officeDocument/2006/relationships/tags" Target="../tags/tag88.xml"/><Relationship Id="rId2" Type="http://schemas.openxmlformats.org/officeDocument/2006/relationships/image" Target="../media/image15.jpeg"/><Relationship Id="rId14" Type="http://schemas.openxmlformats.org/officeDocument/2006/relationships/slideLayout" Target="../slideLayouts/slideLayout14.xml"/><Relationship Id="rId13" Type="http://schemas.openxmlformats.org/officeDocument/2006/relationships/image" Target="../media/image20.png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image" Target="../media/image19.jpeg"/><Relationship Id="rId1" Type="http://schemas.openxmlformats.org/officeDocument/2006/relationships/tags" Target="../tags/tag87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1.xml"/><Relationship Id="rId6" Type="http://schemas.openxmlformats.org/officeDocument/2006/relationships/tags" Target="../tags/tag693.xml"/><Relationship Id="rId5" Type="http://schemas.openxmlformats.org/officeDocument/2006/relationships/tags" Target="../tags/tag692.xml"/><Relationship Id="rId4" Type="http://schemas.openxmlformats.org/officeDocument/2006/relationships/tags" Target="../tags/tag691.xml"/><Relationship Id="rId3" Type="http://schemas.openxmlformats.org/officeDocument/2006/relationships/tags" Target="../tags/tag690.xml"/><Relationship Id="rId2" Type="http://schemas.openxmlformats.org/officeDocument/2006/relationships/tags" Target="../tags/tag689.xml"/><Relationship Id="rId1" Type="http://schemas.openxmlformats.org/officeDocument/2006/relationships/tags" Target="../tags/tag688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700.xml"/><Relationship Id="rId8" Type="http://schemas.openxmlformats.org/officeDocument/2006/relationships/image" Target="../media/image49.png"/><Relationship Id="rId7" Type="http://schemas.openxmlformats.org/officeDocument/2006/relationships/tags" Target="../tags/tag699.xml"/><Relationship Id="rId6" Type="http://schemas.openxmlformats.org/officeDocument/2006/relationships/tags" Target="../tags/tag698.xml"/><Relationship Id="rId5" Type="http://schemas.openxmlformats.org/officeDocument/2006/relationships/tags" Target="../tags/tag697.xml"/><Relationship Id="rId4" Type="http://schemas.openxmlformats.org/officeDocument/2006/relationships/image" Target="../media/image48.png"/><Relationship Id="rId3" Type="http://schemas.openxmlformats.org/officeDocument/2006/relationships/tags" Target="../tags/tag696.xml"/><Relationship Id="rId2" Type="http://schemas.openxmlformats.org/officeDocument/2006/relationships/tags" Target="../tags/tag695.xml"/><Relationship Id="rId13" Type="http://schemas.openxmlformats.org/officeDocument/2006/relationships/slideLayout" Target="../slideLayouts/slideLayout42.xml"/><Relationship Id="rId12" Type="http://schemas.openxmlformats.org/officeDocument/2006/relationships/tags" Target="../tags/tag703.xml"/><Relationship Id="rId11" Type="http://schemas.openxmlformats.org/officeDocument/2006/relationships/tags" Target="../tags/tag702.xml"/><Relationship Id="rId10" Type="http://schemas.openxmlformats.org/officeDocument/2006/relationships/tags" Target="../tags/tag701.xml"/><Relationship Id="rId1" Type="http://schemas.openxmlformats.org/officeDocument/2006/relationships/tags" Target="../tags/tag694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712.xml"/><Relationship Id="rId8" Type="http://schemas.openxmlformats.org/officeDocument/2006/relationships/tags" Target="../tags/tag711.xml"/><Relationship Id="rId7" Type="http://schemas.openxmlformats.org/officeDocument/2006/relationships/tags" Target="../tags/tag710.xml"/><Relationship Id="rId6" Type="http://schemas.openxmlformats.org/officeDocument/2006/relationships/tags" Target="../tags/tag709.xml"/><Relationship Id="rId5" Type="http://schemas.openxmlformats.org/officeDocument/2006/relationships/tags" Target="../tags/tag708.xml"/><Relationship Id="rId4" Type="http://schemas.openxmlformats.org/officeDocument/2006/relationships/tags" Target="../tags/tag707.xml"/><Relationship Id="rId34" Type="http://schemas.openxmlformats.org/officeDocument/2006/relationships/notesSlide" Target="../notesSlides/notesSlide2.xml"/><Relationship Id="rId33" Type="http://schemas.openxmlformats.org/officeDocument/2006/relationships/slideLayout" Target="../slideLayouts/slideLayout43.xml"/><Relationship Id="rId32" Type="http://schemas.openxmlformats.org/officeDocument/2006/relationships/audio" Target="../media/audio1.wav"/><Relationship Id="rId31" Type="http://schemas.openxmlformats.org/officeDocument/2006/relationships/tags" Target="../tags/tag734.xml"/><Relationship Id="rId30" Type="http://schemas.openxmlformats.org/officeDocument/2006/relationships/tags" Target="../tags/tag733.xml"/><Relationship Id="rId3" Type="http://schemas.openxmlformats.org/officeDocument/2006/relationships/tags" Target="../tags/tag706.xml"/><Relationship Id="rId29" Type="http://schemas.openxmlformats.org/officeDocument/2006/relationships/tags" Target="../tags/tag732.xml"/><Relationship Id="rId28" Type="http://schemas.openxmlformats.org/officeDocument/2006/relationships/tags" Target="../tags/tag731.xml"/><Relationship Id="rId27" Type="http://schemas.openxmlformats.org/officeDocument/2006/relationships/tags" Target="../tags/tag730.xml"/><Relationship Id="rId26" Type="http://schemas.openxmlformats.org/officeDocument/2006/relationships/tags" Target="../tags/tag729.xml"/><Relationship Id="rId25" Type="http://schemas.openxmlformats.org/officeDocument/2006/relationships/tags" Target="../tags/tag728.xml"/><Relationship Id="rId24" Type="http://schemas.openxmlformats.org/officeDocument/2006/relationships/tags" Target="../tags/tag727.xml"/><Relationship Id="rId23" Type="http://schemas.openxmlformats.org/officeDocument/2006/relationships/tags" Target="../tags/tag726.xml"/><Relationship Id="rId22" Type="http://schemas.openxmlformats.org/officeDocument/2006/relationships/tags" Target="../tags/tag725.xml"/><Relationship Id="rId21" Type="http://schemas.openxmlformats.org/officeDocument/2006/relationships/tags" Target="../tags/tag724.xml"/><Relationship Id="rId20" Type="http://schemas.openxmlformats.org/officeDocument/2006/relationships/tags" Target="../tags/tag723.xml"/><Relationship Id="rId2" Type="http://schemas.openxmlformats.org/officeDocument/2006/relationships/tags" Target="../tags/tag705.xml"/><Relationship Id="rId19" Type="http://schemas.openxmlformats.org/officeDocument/2006/relationships/tags" Target="../tags/tag722.xml"/><Relationship Id="rId18" Type="http://schemas.openxmlformats.org/officeDocument/2006/relationships/tags" Target="../tags/tag721.xml"/><Relationship Id="rId17" Type="http://schemas.openxmlformats.org/officeDocument/2006/relationships/tags" Target="../tags/tag720.xml"/><Relationship Id="rId16" Type="http://schemas.openxmlformats.org/officeDocument/2006/relationships/tags" Target="../tags/tag719.xml"/><Relationship Id="rId15" Type="http://schemas.openxmlformats.org/officeDocument/2006/relationships/tags" Target="../tags/tag718.xml"/><Relationship Id="rId14" Type="http://schemas.openxmlformats.org/officeDocument/2006/relationships/tags" Target="../tags/tag717.xml"/><Relationship Id="rId13" Type="http://schemas.openxmlformats.org/officeDocument/2006/relationships/tags" Target="../tags/tag716.xml"/><Relationship Id="rId12" Type="http://schemas.openxmlformats.org/officeDocument/2006/relationships/tags" Target="../tags/tag715.xml"/><Relationship Id="rId11" Type="http://schemas.openxmlformats.org/officeDocument/2006/relationships/tags" Target="../tags/tag714.xml"/><Relationship Id="rId10" Type="http://schemas.openxmlformats.org/officeDocument/2006/relationships/tags" Target="../tags/tag713.xml"/><Relationship Id="rId1" Type="http://schemas.openxmlformats.org/officeDocument/2006/relationships/tags" Target="../tags/tag704.xml"/></Relationships>
</file>

<file path=ppt/slides/_rels/slide33.xml.rels><?xml version="1.0" encoding="UTF-8" standalone="yes"?>
<Relationships xmlns="http://schemas.openxmlformats.org/package/2006/relationships"><Relationship Id="rId99" Type="http://schemas.openxmlformats.org/officeDocument/2006/relationships/tags" Target="../tags/tag834.xml"/><Relationship Id="rId98" Type="http://schemas.openxmlformats.org/officeDocument/2006/relationships/tags" Target="../tags/tag833.xml"/><Relationship Id="rId97" Type="http://schemas.openxmlformats.org/officeDocument/2006/relationships/tags" Target="../tags/tag832.xml"/><Relationship Id="rId96" Type="http://schemas.openxmlformats.org/officeDocument/2006/relationships/tags" Target="../tags/tag831.xml"/><Relationship Id="rId95" Type="http://schemas.openxmlformats.org/officeDocument/2006/relationships/tags" Target="../tags/tag830.xml"/><Relationship Id="rId94" Type="http://schemas.openxmlformats.org/officeDocument/2006/relationships/tags" Target="../tags/tag829.xml"/><Relationship Id="rId93" Type="http://schemas.openxmlformats.org/officeDocument/2006/relationships/tags" Target="../tags/tag828.xml"/><Relationship Id="rId92" Type="http://schemas.openxmlformats.org/officeDocument/2006/relationships/tags" Target="../tags/tag827.xml"/><Relationship Id="rId91" Type="http://schemas.openxmlformats.org/officeDocument/2006/relationships/tags" Target="../tags/tag826.xml"/><Relationship Id="rId90" Type="http://schemas.openxmlformats.org/officeDocument/2006/relationships/tags" Target="../tags/tag825.xml"/><Relationship Id="rId9" Type="http://schemas.openxmlformats.org/officeDocument/2006/relationships/tags" Target="../tags/tag744.xml"/><Relationship Id="rId89" Type="http://schemas.openxmlformats.org/officeDocument/2006/relationships/tags" Target="../tags/tag824.xml"/><Relationship Id="rId88" Type="http://schemas.openxmlformats.org/officeDocument/2006/relationships/tags" Target="../tags/tag823.xml"/><Relationship Id="rId87" Type="http://schemas.openxmlformats.org/officeDocument/2006/relationships/tags" Target="../tags/tag822.xml"/><Relationship Id="rId86" Type="http://schemas.openxmlformats.org/officeDocument/2006/relationships/tags" Target="../tags/tag821.xml"/><Relationship Id="rId85" Type="http://schemas.openxmlformats.org/officeDocument/2006/relationships/tags" Target="../tags/tag820.xml"/><Relationship Id="rId84" Type="http://schemas.openxmlformats.org/officeDocument/2006/relationships/tags" Target="../tags/tag819.xml"/><Relationship Id="rId83" Type="http://schemas.openxmlformats.org/officeDocument/2006/relationships/tags" Target="../tags/tag818.xml"/><Relationship Id="rId82" Type="http://schemas.openxmlformats.org/officeDocument/2006/relationships/tags" Target="../tags/tag817.xml"/><Relationship Id="rId81" Type="http://schemas.openxmlformats.org/officeDocument/2006/relationships/tags" Target="../tags/tag816.xml"/><Relationship Id="rId80" Type="http://schemas.openxmlformats.org/officeDocument/2006/relationships/tags" Target="../tags/tag815.xml"/><Relationship Id="rId8" Type="http://schemas.openxmlformats.org/officeDocument/2006/relationships/tags" Target="../tags/tag743.xml"/><Relationship Id="rId79" Type="http://schemas.openxmlformats.org/officeDocument/2006/relationships/tags" Target="../tags/tag814.xml"/><Relationship Id="rId78" Type="http://schemas.openxmlformats.org/officeDocument/2006/relationships/tags" Target="../tags/tag813.xml"/><Relationship Id="rId77" Type="http://schemas.openxmlformats.org/officeDocument/2006/relationships/tags" Target="../tags/tag812.xml"/><Relationship Id="rId76" Type="http://schemas.openxmlformats.org/officeDocument/2006/relationships/tags" Target="../tags/tag811.xml"/><Relationship Id="rId75" Type="http://schemas.openxmlformats.org/officeDocument/2006/relationships/tags" Target="../tags/tag810.xml"/><Relationship Id="rId74" Type="http://schemas.openxmlformats.org/officeDocument/2006/relationships/tags" Target="../tags/tag809.xml"/><Relationship Id="rId73" Type="http://schemas.openxmlformats.org/officeDocument/2006/relationships/tags" Target="../tags/tag808.xml"/><Relationship Id="rId72" Type="http://schemas.openxmlformats.org/officeDocument/2006/relationships/tags" Target="../tags/tag807.xml"/><Relationship Id="rId71" Type="http://schemas.openxmlformats.org/officeDocument/2006/relationships/tags" Target="../tags/tag806.xml"/><Relationship Id="rId70" Type="http://schemas.openxmlformats.org/officeDocument/2006/relationships/tags" Target="../tags/tag805.xml"/><Relationship Id="rId7" Type="http://schemas.openxmlformats.org/officeDocument/2006/relationships/tags" Target="../tags/tag742.xml"/><Relationship Id="rId69" Type="http://schemas.openxmlformats.org/officeDocument/2006/relationships/tags" Target="../tags/tag804.xml"/><Relationship Id="rId68" Type="http://schemas.openxmlformats.org/officeDocument/2006/relationships/tags" Target="../tags/tag803.xml"/><Relationship Id="rId67" Type="http://schemas.openxmlformats.org/officeDocument/2006/relationships/tags" Target="../tags/tag802.xml"/><Relationship Id="rId66" Type="http://schemas.openxmlformats.org/officeDocument/2006/relationships/tags" Target="../tags/tag801.xml"/><Relationship Id="rId65" Type="http://schemas.openxmlformats.org/officeDocument/2006/relationships/tags" Target="../tags/tag800.xml"/><Relationship Id="rId64" Type="http://schemas.openxmlformats.org/officeDocument/2006/relationships/tags" Target="../tags/tag799.xml"/><Relationship Id="rId63" Type="http://schemas.openxmlformats.org/officeDocument/2006/relationships/tags" Target="../tags/tag798.xml"/><Relationship Id="rId62" Type="http://schemas.openxmlformats.org/officeDocument/2006/relationships/tags" Target="../tags/tag797.xml"/><Relationship Id="rId61" Type="http://schemas.openxmlformats.org/officeDocument/2006/relationships/tags" Target="../tags/tag796.xml"/><Relationship Id="rId60" Type="http://schemas.openxmlformats.org/officeDocument/2006/relationships/tags" Target="../tags/tag795.xml"/><Relationship Id="rId6" Type="http://schemas.openxmlformats.org/officeDocument/2006/relationships/tags" Target="../tags/tag741.xml"/><Relationship Id="rId59" Type="http://schemas.openxmlformats.org/officeDocument/2006/relationships/tags" Target="../tags/tag794.xml"/><Relationship Id="rId58" Type="http://schemas.openxmlformats.org/officeDocument/2006/relationships/tags" Target="../tags/tag793.xml"/><Relationship Id="rId57" Type="http://schemas.openxmlformats.org/officeDocument/2006/relationships/tags" Target="../tags/tag792.xml"/><Relationship Id="rId56" Type="http://schemas.openxmlformats.org/officeDocument/2006/relationships/tags" Target="../tags/tag791.xml"/><Relationship Id="rId55" Type="http://schemas.openxmlformats.org/officeDocument/2006/relationships/tags" Target="../tags/tag790.xml"/><Relationship Id="rId54" Type="http://schemas.openxmlformats.org/officeDocument/2006/relationships/tags" Target="../tags/tag789.xml"/><Relationship Id="rId53" Type="http://schemas.openxmlformats.org/officeDocument/2006/relationships/tags" Target="../tags/tag788.xml"/><Relationship Id="rId52" Type="http://schemas.openxmlformats.org/officeDocument/2006/relationships/tags" Target="../tags/tag787.xml"/><Relationship Id="rId51" Type="http://schemas.openxmlformats.org/officeDocument/2006/relationships/tags" Target="../tags/tag786.xml"/><Relationship Id="rId50" Type="http://schemas.openxmlformats.org/officeDocument/2006/relationships/tags" Target="../tags/tag785.xml"/><Relationship Id="rId5" Type="http://schemas.openxmlformats.org/officeDocument/2006/relationships/tags" Target="../tags/tag740.xml"/><Relationship Id="rId49" Type="http://schemas.openxmlformats.org/officeDocument/2006/relationships/tags" Target="../tags/tag784.xml"/><Relationship Id="rId48" Type="http://schemas.openxmlformats.org/officeDocument/2006/relationships/tags" Target="../tags/tag783.xml"/><Relationship Id="rId47" Type="http://schemas.openxmlformats.org/officeDocument/2006/relationships/tags" Target="../tags/tag782.xml"/><Relationship Id="rId46" Type="http://schemas.openxmlformats.org/officeDocument/2006/relationships/tags" Target="../tags/tag781.xml"/><Relationship Id="rId45" Type="http://schemas.openxmlformats.org/officeDocument/2006/relationships/tags" Target="../tags/tag780.xml"/><Relationship Id="rId44" Type="http://schemas.openxmlformats.org/officeDocument/2006/relationships/tags" Target="../tags/tag779.xml"/><Relationship Id="rId43" Type="http://schemas.openxmlformats.org/officeDocument/2006/relationships/tags" Target="../tags/tag778.xml"/><Relationship Id="rId42" Type="http://schemas.openxmlformats.org/officeDocument/2006/relationships/tags" Target="../tags/tag777.xml"/><Relationship Id="rId41" Type="http://schemas.openxmlformats.org/officeDocument/2006/relationships/tags" Target="../tags/tag776.xml"/><Relationship Id="rId40" Type="http://schemas.openxmlformats.org/officeDocument/2006/relationships/tags" Target="../tags/tag775.xml"/><Relationship Id="rId4" Type="http://schemas.openxmlformats.org/officeDocument/2006/relationships/tags" Target="../tags/tag739.xml"/><Relationship Id="rId39" Type="http://schemas.openxmlformats.org/officeDocument/2006/relationships/tags" Target="../tags/tag774.xml"/><Relationship Id="rId38" Type="http://schemas.openxmlformats.org/officeDocument/2006/relationships/tags" Target="../tags/tag773.xml"/><Relationship Id="rId37" Type="http://schemas.openxmlformats.org/officeDocument/2006/relationships/tags" Target="../tags/tag772.xml"/><Relationship Id="rId36" Type="http://schemas.openxmlformats.org/officeDocument/2006/relationships/tags" Target="../tags/tag771.xml"/><Relationship Id="rId35" Type="http://schemas.openxmlformats.org/officeDocument/2006/relationships/tags" Target="../tags/tag770.xml"/><Relationship Id="rId34" Type="http://schemas.openxmlformats.org/officeDocument/2006/relationships/tags" Target="../tags/tag769.xml"/><Relationship Id="rId33" Type="http://schemas.openxmlformats.org/officeDocument/2006/relationships/tags" Target="../tags/tag768.xml"/><Relationship Id="rId32" Type="http://schemas.openxmlformats.org/officeDocument/2006/relationships/tags" Target="../tags/tag767.xml"/><Relationship Id="rId31" Type="http://schemas.openxmlformats.org/officeDocument/2006/relationships/tags" Target="../tags/tag766.xml"/><Relationship Id="rId30" Type="http://schemas.openxmlformats.org/officeDocument/2006/relationships/tags" Target="../tags/tag765.xml"/><Relationship Id="rId3" Type="http://schemas.openxmlformats.org/officeDocument/2006/relationships/image" Target="../media/image48.png"/><Relationship Id="rId29" Type="http://schemas.openxmlformats.org/officeDocument/2006/relationships/tags" Target="../tags/tag764.xml"/><Relationship Id="rId28" Type="http://schemas.openxmlformats.org/officeDocument/2006/relationships/tags" Target="../tags/tag763.xml"/><Relationship Id="rId27" Type="http://schemas.openxmlformats.org/officeDocument/2006/relationships/tags" Target="../tags/tag762.xml"/><Relationship Id="rId26" Type="http://schemas.openxmlformats.org/officeDocument/2006/relationships/tags" Target="../tags/tag761.xml"/><Relationship Id="rId25" Type="http://schemas.openxmlformats.org/officeDocument/2006/relationships/tags" Target="../tags/tag760.xml"/><Relationship Id="rId24" Type="http://schemas.openxmlformats.org/officeDocument/2006/relationships/tags" Target="../tags/tag759.xml"/><Relationship Id="rId23" Type="http://schemas.openxmlformats.org/officeDocument/2006/relationships/tags" Target="../tags/tag758.xml"/><Relationship Id="rId22" Type="http://schemas.openxmlformats.org/officeDocument/2006/relationships/tags" Target="../tags/tag757.xml"/><Relationship Id="rId21" Type="http://schemas.openxmlformats.org/officeDocument/2006/relationships/tags" Target="../tags/tag756.xml"/><Relationship Id="rId20" Type="http://schemas.openxmlformats.org/officeDocument/2006/relationships/tags" Target="../tags/tag755.xml"/><Relationship Id="rId2" Type="http://schemas.openxmlformats.org/officeDocument/2006/relationships/tags" Target="../tags/tag738.xml"/><Relationship Id="rId19" Type="http://schemas.openxmlformats.org/officeDocument/2006/relationships/tags" Target="../tags/tag754.xml"/><Relationship Id="rId18" Type="http://schemas.openxmlformats.org/officeDocument/2006/relationships/tags" Target="../tags/tag753.xml"/><Relationship Id="rId17" Type="http://schemas.openxmlformats.org/officeDocument/2006/relationships/tags" Target="../tags/tag752.xml"/><Relationship Id="rId16" Type="http://schemas.openxmlformats.org/officeDocument/2006/relationships/tags" Target="../tags/tag751.xml"/><Relationship Id="rId15" Type="http://schemas.openxmlformats.org/officeDocument/2006/relationships/tags" Target="../tags/tag750.xml"/><Relationship Id="rId14" Type="http://schemas.openxmlformats.org/officeDocument/2006/relationships/tags" Target="../tags/tag749.xml"/><Relationship Id="rId13" Type="http://schemas.openxmlformats.org/officeDocument/2006/relationships/tags" Target="../tags/tag748.xml"/><Relationship Id="rId12" Type="http://schemas.openxmlformats.org/officeDocument/2006/relationships/tags" Target="../tags/tag747.xml"/><Relationship Id="rId11" Type="http://schemas.openxmlformats.org/officeDocument/2006/relationships/tags" Target="../tags/tag746.xml"/><Relationship Id="rId103" Type="http://schemas.openxmlformats.org/officeDocument/2006/relationships/slideLayout" Target="../slideLayouts/slideLayout44.xml"/><Relationship Id="rId102" Type="http://schemas.openxmlformats.org/officeDocument/2006/relationships/tags" Target="../tags/tag837.xml"/><Relationship Id="rId101" Type="http://schemas.openxmlformats.org/officeDocument/2006/relationships/tags" Target="../tags/tag836.xml"/><Relationship Id="rId100" Type="http://schemas.openxmlformats.org/officeDocument/2006/relationships/tags" Target="../tags/tag835.xml"/><Relationship Id="rId10" Type="http://schemas.openxmlformats.org/officeDocument/2006/relationships/tags" Target="../tags/tag745.xml"/><Relationship Id="rId1" Type="http://schemas.openxmlformats.org/officeDocument/2006/relationships/tags" Target="../tags/tag737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846.xml"/><Relationship Id="rId8" Type="http://schemas.openxmlformats.org/officeDocument/2006/relationships/tags" Target="../tags/tag845.xml"/><Relationship Id="rId7" Type="http://schemas.openxmlformats.org/officeDocument/2006/relationships/tags" Target="../tags/tag844.xml"/><Relationship Id="rId6" Type="http://schemas.openxmlformats.org/officeDocument/2006/relationships/tags" Target="../tags/tag843.xml"/><Relationship Id="rId5" Type="http://schemas.openxmlformats.org/officeDocument/2006/relationships/tags" Target="../tags/tag842.xml"/><Relationship Id="rId4" Type="http://schemas.openxmlformats.org/officeDocument/2006/relationships/tags" Target="../tags/tag841.xml"/><Relationship Id="rId3" Type="http://schemas.openxmlformats.org/officeDocument/2006/relationships/tags" Target="../tags/tag840.xml"/><Relationship Id="rId25" Type="http://schemas.openxmlformats.org/officeDocument/2006/relationships/notesSlide" Target="../notesSlides/notesSlide3.xml"/><Relationship Id="rId24" Type="http://schemas.openxmlformats.org/officeDocument/2006/relationships/slideLayout" Target="../slideLayouts/slideLayout45.xml"/><Relationship Id="rId23" Type="http://schemas.openxmlformats.org/officeDocument/2006/relationships/image" Target="../media/image51.png"/><Relationship Id="rId22" Type="http://schemas.openxmlformats.org/officeDocument/2006/relationships/tags" Target="../tags/tag858.xml"/><Relationship Id="rId21" Type="http://schemas.openxmlformats.org/officeDocument/2006/relationships/image" Target="../media/image50.png"/><Relationship Id="rId20" Type="http://schemas.openxmlformats.org/officeDocument/2006/relationships/tags" Target="../tags/tag857.xml"/><Relationship Id="rId2" Type="http://schemas.openxmlformats.org/officeDocument/2006/relationships/tags" Target="../tags/tag839.xml"/><Relationship Id="rId19" Type="http://schemas.openxmlformats.org/officeDocument/2006/relationships/tags" Target="../tags/tag856.xml"/><Relationship Id="rId18" Type="http://schemas.openxmlformats.org/officeDocument/2006/relationships/tags" Target="../tags/tag855.xml"/><Relationship Id="rId17" Type="http://schemas.openxmlformats.org/officeDocument/2006/relationships/tags" Target="../tags/tag854.xml"/><Relationship Id="rId16" Type="http://schemas.openxmlformats.org/officeDocument/2006/relationships/tags" Target="../tags/tag853.xml"/><Relationship Id="rId15" Type="http://schemas.openxmlformats.org/officeDocument/2006/relationships/tags" Target="../tags/tag852.xml"/><Relationship Id="rId14" Type="http://schemas.openxmlformats.org/officeDocument/2006/relationships/tags" Target="../tags/tag851.xml"/><Relationship Id="rId13" Type="http://schemas.openxmlformats.org/officeDocument/2006/relationships/tags" Target="../tags/tag850.xml"/><Relationship Id="rId12" Type="http://schemas.openxmlformats.org/officeDocument/2006/relationships/tags" Target="../tags/tag849.xml"/><Relationship Id="rId11" Type="http://schemas.openxmlformats.org/officeDocument/2006/relationships/tags" Target="../tags/tag848.xml"/><Relationship Id="rId10" Type="http://schemas.openxmlformats.org/officeDocument/2006/relationships/tags" Target="../tags/tag847.xml"/><Relationship Id="rId1" Type="http://schemas.openxmlformats.org/officeDocument/2006/relationships/tags" Target="../tags/tag83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9" Type="http://schemas.openxmlformats.org/officeDocument/2006/relationships/slideLayout" Target="../slideLayouts/slideLayout16.xml"/><Relationship Id="rId78" Type="http://schemas.openxmlformats.org/officeDocument/2006/relationships/tags" Target="../tags/tag178.xml"/><Relationship Id="rId77" Type="http://schemas.openxmlformats.org/officeDocument/2006/relationships/tags" Target="../tags/tag177.xml"/><Relationship Id="rId76" Type="http://schemas.openxmlformats.org/officeDocument/2006/relationships/tags" Target="../tags/tag176.xml"/><Relationship Id="rId75" Type="http://schemas.openxmlformats.org/officeDocument/2006/relationships/tags" Target="../tags/tag175.xml"/><Relationship Id="rId74" Type="http://schemas.openxmlformats.org/officeDocument/2006/relationships/tags" Target="../tags/tag174.xml"/><Relationship Id="rId73" Type="http://schemas.openxmlformats.org/officeDocument/2006/relationships/tags" Target="../tags/tag173.xml"/><Relationship Id="rId72" Type="http://schemas.openxmlformats.org/officeDocument/2006/relationships/tags" Target="../tags/tag172.xml"/><Relationship Id="rId71" Type="http://schemas.openxmlformats.org/officeDocument/2006/relationships/tags" Target="../tags/tag171.xml"/><Relationship Id="rId70" Type="http://schemas.openxmlformats.org/officeDocument/2006/relationships/tags" Target="../tags/tag170.xml"/><Relationship Id="rId7" Type="http://schemas.openxmlformats.org/officeDocument/2006/relationships/tags" Target="../tags/tag108.xml"/><Relationship Id="rId69" Type="http://schemas.openxmlformats.org/officeDocument/2006/relationships/tags" Target="../tags/tag169.xml"/><Relationship Id="rId68" Type="http://schemas.openxmlformats.org/officeDocument/2006/relationships/tags" Target="../tags/tag168.xml"/><Relationship Id="rId67" Type="http://schemas.openxmlformats.org/officeDocument/2006/relationships/tags" Target="../tags/tag167.xml"/><Relationship Id="rId66" Type="http://schemas.openxmlformats.org/officeDocument/2006/relationships/tags" Target="../tags/tag166.xml"/><Relationship Id="rId65" Type="http://schemas.openxmlformats.org/officeDocument/2006/relationships/tags" Target="../tags/tag165.xml"/><Relationship Id="rId64" Type="http://schemas.openxmlformats.org/officeDocument/2006/relationships/image" Target="../media/image21.png"/><Relationship Id="rId63" Type="http://schemas.openxmlformats.org/officeDocument/2006/relationships/tags" Target="../tags/tag164.xml"/><Relationship Id="rId62" Type="http://schemas.openxmlformats.org/officeDocument/2006/relationships/tags" Target="../tags/tag163.xml"/><Relationship Id="rId61" Type="http://schemas.openxmlformats.org/officeDocument/2006/relationships/tags" Target="../tags/tag162.xml"/><Relationship Id="rId60" Type="http://schemas.openxmlformats.org/officeDocument/2006/relationships/tags" Target="../tags/tag161.xml"/><Relationship Id="rId6" Type="http://schemas.openxmlformats.org/officeDocument/2006/relationships/tags" Target="../tags/tag107.xml"/><Relationship Id="rId59" Type="http://schemas.openxmlformats.org/officeDocument/2006/relationships/tags" Target="../tags/tag160.xml"/><Relationship Id="rId58" Type="http://schemas.openxmlformats.org/officeDocument/2006/relationships/tags" Target="../tags/tag159.xml"/><Relationship Id="rId57" Type="http://schemas.openxmlformats.org/officeDocument/2006/relationships/tags" Target="../tags/tag158.xml"/><Relationship Id="rId56" Type="http://schemas.openxmlformats.org/officeDocument/2006/relationships/tags" Target="../tags/tag157.xml"/><Relationship Id="rId55" Type="http://schemas.openxmlformats.org/officeDocument/2006/relationships/tags" Target="../tags/tag156.xml"/><Relationship Id="rId54" Type="http://schemas.openxmlformats.org/officeDocument/2006/relationships/tags" Target="../tags/tag155.xml"/><Relationship Id="rId53" Type="http://schemas.openxmlformats.org/officeDocument/2006/relationships/tags" Target="../tags/tag154.xml"/><Relationship Id="rId52" Type="http://schemas.openxmlformats.org/officeDocument/2006/relationships/tags" Target="../tags/tag153.xml"/><Relationship Id="rId51" Type="http://schemas.openxmlformats.org/officeDocument/2006/relationships/tags" Target="../tags/tag152.xml"/><Relationship Id="rId50" Type="http://schemas.openxmlformats.org/officeDocument/2006/relationships/tags" Target="../tags/tag151.xml"/><Relationship Id="rId5" Type="http://schemas.openxmlformats.org/officeDocument/2006/relationships/tags" Target="../tags/tag106.xml"/><Relationship Id="rId49" Type="http://schemas.openxmlformats.org/officeDocument/2006/relationships/tags" Target="../tags/tag150.xml"/><Relationship Id="rId48" Type="http://schemas.openxmlformats.org/officeDocument/2006/relationships/tags" Target="../tags/tag149.xml"/><Relationship Id="rId47" Type="http://schemas.openxmlformats.org/officeDocument/2006/relationships/tags" Target="../tags/tag148.xml"/><Relationship Id="rId46" Type="http://schemas.openxmlformats.org/officeDocument/2006/relationships/tags" Target="../tags/tag147.xml"/><Relationship Id="rId45" Type="http://schemas.openxmlformats.org/officeDocument/2006/relationships/tags" Target="../tags/tag146.xml"/><Relationship Id="rId44" Type="http://schemas.openxmlformats.org/officeDocument/2006/relationships/tags" Target="../tags/tag145.xml"/><Relationship Id="rId43" Type="http://schemas.openxmlformats.org/officeDocument/2006/relationships/tags" Target="../tags/tag144.xml"/><Relationship Id="rId42" Type="http://schemas.openxmlformats.org/officeDocument/2006/relationships/tags" Target="../tags/tag143.xml"/><Relationship Id="rId41" Type="http://schemas.openxmlformats.org/officeDocument/2006/relationships/tags" Target="../tags/tag142.xml"/><Relationship Id="rId40" Type="http://schemas.openxmlformats.org/officeDocument/2006/relationships/tags" Target="../tags/tag141.xml"/><Relationship Id="rId4" Type="http://schemas.openxmlformats.org/officeDocument/2006/relationships/tags" Target="../tags/tag105.xml"/><Relationship Id="rId39" Type="http://schemas.openxmlformats.org/officeDocument/2006/relationships/tags" Target="../tags/tag140.xml"/><Relationship Id="rId38" Type="http://schemas.openxmlformats.org/officeDocument/2006/relationships/tags" Target="../tags/tag139.xml"/><Relationship Id="rId37" Type="http://schemas.openxmlformats.org/officeDocument/2006/relationships/tags" Target="../tags/tag138.xml"/><Relationship Id="rId36" Type="http://schemas.openxmlformats.org/officeDocument/2006/relationships/tags" Target="../tags/tag137.xml"/><Relationship Id="rId35" Type="http://schemas.openxmlformats.org/officeDocument/2006/relationships/tags" Target="../tags/tag136.xml"/><Relationship Id="rId34" Type="http://schemas.openxmlformats.org/officeDocument/2006/relationships/tags" Target="../tags/tag135.xml"/><Relationship Id="rId33" Type="http://schemas.openxmlformats.org/officeDocument/2006/relationships/tags" Target="../tags/tag134.xml"/><Relationship Id="rId32" Type="http://schemas.openxmlformats.org/officeDocument/2006/relationships/tags" Target="../tags/tag133.xml"/><Relationship Id="rId31" Type="http://schemas.openxmlformats.org/officeDocument/2006/relationships/tags" Target="../tags/tag132.xml"/><Relationship Id="rId30" Type="http://schemas.openxmlformats.org/officeDocument/2006/relationships/tags" Target="../tags/tag131.xml"/><Relationship Id="rId3" Type="http://schemas.openxmlformats.org/officeDocument/2006/relationships/tags" Target="../tags/tag104.xml"/><Relationship Id="rId29" Type="http://schemas.openxmlformats.org/officeDocument/2006/relationships/tags" Target="../tags/tag130.xml"/><Relationship Id="rId28" Type="http://schemas.openxmlformats.org/officeDocument/2006/relationships/tags" Target="../tags/tag129.xml"/><Relationship Id="rId27" Type="http://schemas.openxmlformats.org/officeDocument/2006/relationships/tags" Target="../tags/tag128.xml"/><Relationship Id="rId26" Type="http://schemas.openxmlformats.org/officeDocument/2006/relationships/tags" Target="../tags/tag127.xml"/><Relationship Id="rId25" Type="http://schemas.openxmlformats.org/officeDocument/2006/relationships/tags" Target="../tags/tag126.xml"/><Relationship Id="rId24" Type="http://schemas.openxmlformats.org/officeDocument/2006/relationships/tags" Target="../tags/tag125.xml"/><Relationship Id="rId23" Type="http://schemas.openxmlformats.org/officeDocument/2006/relationships/tags" Target="../tags/tag124.xml"/><Relationship Id="rId22" Type="http://schemas.openxmlformats.org/officeDocument/2006/relationships/tags" Target="../tags/tag123.xml"/><Relationship Id="rId21" Type="http://schemas.openxmlformats.org/officeDocument/2006/relationships/tags" Target="../tags/tag122.xml"/><Relationship Id="rId20" Type="http://schemas.openxmlformats.org/officeDocument/2006/relationships/tags" Target="../tags/tag121.xml"/><Relationship Id="rId2" Type="http://schemas.openxmlformats.org/officeDocument/2006/relationships/tags" Target="../tags/tag103.xml"/><Relationship Id="rId19" Type="http://schemas.openxmlformats.org/officeDocument/2006/relationships/tags" Target="../tags/tag120.xml"/><Relationship Id="rId18" Type="http://schemas.openxmlformats.org/officeDocument/2006/relationships/tags" Target="../tags/tag119.xml"/><Relationship Id="rId17" Type="http://schemas.openxmlformats.org/officeDocument/2006/relationships/tags" Target="../tags/tag118.xml"/><Relationship Id="rId16" Type="http://schemas.openxmlformats.org/officeDocument/2006/relationships/tags" Target="../tags/tag117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tags" Target="../tags/tag10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image" Target="../media/image22.jpeg"/><Relationship Id="rId2" Type="http://schemas.openxmlformats.org/officeDocument/2006/relationships/tags" Target="../tags/tag180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93.xml"/><Relationship Id="rId16" Type="http://schemas.openxmlformats.org/officeDocument/2006/relationships/image" Target="../media/image23.png"/><Relationship Id="rId15" Type="http://schemas.openxmlformats.org/officeDocument/2006/relationships/tags" Target="../tags/tag192.xml"/><Relationship Id="rId14" Type="http://schemas.openxmlformats.org/officeDocument/2006/relationships/tags" Target="../tags/tag191.xml"/><Relationship Id="rId13" Type="http://schemas.openxmlformats.org/officeDocument/2006/relationships/tags" Target="../tags/tag190.xml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tags" Target="../tags/tag17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image" Target="../media/image24.png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207.xml"/><Relationship Id="rId15" Type="http://schemas.openxmlformats.org/officeDocument/2006/relationships/tags" Target="../tags/tag206.xml"/><Relationship Id="rId14" Type="http://schemas.openxmlformats.org/officeDocument/2006/relationships/image" Target="../media/image25.jpeg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tags" Target="../tags/tag19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5" Type="http://schemas.openxmlformats.org/officeDocument/2006/relationships/slideLayout" Target="../slideLayouts/slideLayout19.xml"/><Relationship Id="rId24" Type="http://schemas.openxmlformats.org/officeDocument/2006/relationships/tags" Target="../tags/tag229.xml"/><Relationship Id="rId23" Type="http://schemas.openxmlformats.org/officeDocument/2006/relationships/tags" Target="../tags/tag228.xml"/><Relationship Id="rId22" Type="http://schemas.openxmlformats.org/officeDocument/2006/relationships/tags" Target="../tags/tag227.xml"/><Relationship Id="rId21" Type="http://schemas.openxmlformats.org/officeDocument/2006/relationships/tags" Target="../tags/tag226.xml"/><Relationship Id="rId20" Type="http://schemas.openxmlformats.org/officeDocument/2006/relationships/tags" Target="../tags/tag225.xml"/><Relationship Id="rId2" Type="http://schemas.openxmlformats.org/officeDocument/2006/relationships/tags" Target="../tags/tag209.xml"/><Relationship Id="rId19" Type="http://schemas.openxmlformats.org/officeDocument/2006/relationships/tags" Target="../tags/tag224.xml"/><Relationship Id="rId18" Type="http://schemas.openxmlformats.org/officeDocument/2006/relationships/image" Target="../media/image27.png"/><Relationship Id="rId17" Type="http://schemas.openxmlformats.org/officeDocument/2006/relationships/tags" Target="../tags/tag223.xml"/><Relationship Id="rId16" Type="http://schemas.openxmlformats.org/officeDocument/2006/relationships/tags" Target="../tags/tag222.xml"/><Relationship Id="rId15" Type="http://schemas.openxmlformats.org/officeDocument/2006/relationships/tags" Target="../tags/tag221.xml"/><Relationship Id="rId14" Type="http://schemas.openxmlformats.org/officeDocument/2006/relationships/tags" Target="../tags/tag220.xml"/><Relationship Id="rId13" Type="http://schemas.openxmlformats.org/officeDocument/2006/relationships/tags" Target="../tags/tag219.xml"/><Relationship Id="rId12" Type="http://schemas.openxmlformats.org/officeDocument/2006/relationships/tags" Target="../tags/tag218.xml"/><Relationship Id="rId11" Type="http://schemas.openxmlformats.org/officeDocument/2006/relationships/tags" Target="../tags/tag217.xml"/><Relationship Id="rId10" Type="http://schemas.openxmlformats.org/officeDocument/2006/relationships/image" Target="../media/image26.png"/><Relationship Id="rId1" Type="http://schemas.openxmlformats.org/officeDocument/2006/relationships/tags" Target="../tags/tag20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1" Type="http://schemas.openxmlformats.org/officeDocument/2006/relationships/slideLayout" Target="../slideLayouts/slideLayout20.xml"/><Relationship Id="rId40" Type="http://schemas.openxmlformats.org/officeDocument/2006/relationships/tags" Target="../tags/tag269.xml"/><Relationship Id="rId4" Type="http://schemas.openxmlformats.org/officeDocument/2006/relationships/tags" Target="../tags/tag233.xml"/><Relationship Id="rId39" Type="http://schemas.openxmlformats.org/officeDocument/2006/relationships/tags" Target="../tags/tag268.xml"/><Relationship Id="rId38" Type="http://schemas.openxmlformats.org/officeDocument/2006/relationships/tags" Target="../tags/tag267.xml"/><Relationship Id="rId37" Type="http://schemas.openxmlformats.org/officeDocument/2006/relationships/tags" Target="../tags/tag266.xml"/><Relationship Id="rId36" Type="http://schemas.openxmlformats.org/officeDocument/2006/relationships/tags" Target="../tags/tag265.xml"/><Relationship Id="rId35" Type="http://schemas.openxmlformats.org/officeDocument/2006/relationships/tags" Target="../tags/tag264.xml"/><Relationship Id="rId34" Type="http://schemas.openxmlformats.org/officeDocument/2006/relationships/tags" Target="../tags/tag263.xml"/><Relationship Id="rId33" Type="http://schemas.openxmlformats.org/officeDocument/2006/relationships/tags" Target="../tags/tag262.xml"/><Relationship Id="rId32" Type="http://schemas.openxmlformats.org/officeDocument/2006/relationships/tags" Target="../tags/tag261.xml"/><Relationship Id="rId31" Type="http://schemas.openxmlformats.org/officeDocument/2006/relationships/tags" Target="../tags/tag260.xml"/><Relationship Id="rId30" Type="http://schemas.openxmlformats.org/officeDocument/2006/relationships/tags" Target="../tags/tag259.xml"/><Relationship Id="rId3" Type="http://schemas.openxmlformats.org/officeDocument/2006/relationships/tags" Target="../tags/tag232.xml"/><Relationship Id="rId29" Type="http://schemas.openxmlformats.org/officeDocument/2006/relationships/tags" Target="../tags/tag258.xml"/><Relationship Id="rId28" Type="http://schemas.openxmlformats.org/officeDocument/2006/relationships/tags" Target="../tags/tag257.xml"/><Relationship Id="rId27" Type="http://schemas.openxmlformats.org/officeDocument/2006/relationships/tags" Target="../tags/tag256.xml"/><Relationship Id="rId26" Type="http://schemas.openxmlformats.org/officeDocument/2006/relationships/tags" Target="../tags/tag255.xml"/><Relationship Id="rId25" Type="http://schemas.openxmlformats.org/officeDocument/2006/relationships/tags" Target="../tags/tag254.xml"/><Relationship Id="rId24" Type="http://schemas.openxmlformats.org/officeDocument/2006/relationships/tags" Target="../tags/tag253.xml"/><Relationship Id="rId23" Type="http://schemas.openxmlformats.org/officeDocument/2006/relationships/tags" Target="../tags/tag252.xml"/><Relationship Id="rId22" Type="http://schemas.openxmlformats.org/officeDocument/2006/relationships/tags" Target="../tags/tag251.xml"/><Relationship Id="rId21" Type="http://schemas.openxmlformats.org/officeDocument/2006/relationships/tags" Target="../tags/tag250.xml"/><Relationship Id="rId20" Type="http://schemas.openxmlformats.org/officeDocument/2006/relationships/tags" Target="../tags/tag249.xml"/><Relationship Id="rId2" Type="http://schemas.openxmlformats.org/officeDocument/2006/relationships/tags" Target="../tags/tag231.xml"/><Relationship Id="rId19" Type="http://schemas.openxmlformats.org/officeDocument/2006/relationships/tags" Target="../tags/tag248.xml"/><Relationship Id="rId18" Type="http://schemas.openxmlformats.org/officeDocument/2006/relationships/tags" Target="../tags/tag247.xml"/><Relationship Id="rId17" Type="http://schemas.openxmlformats.org/officeDocument/2006/relationships/tags" Target="../tags/tag246.xml"/><Relationship Id="rId16" Type="http://schemas.openxmlformats.org/officeDocument/2006/relationships/tags" Target="../tags/tag245.xml"/><Relationship Id="rId15" Type="http://schemas.openxmlformats.org/officeDocument/2006/relationships/tags" Target="../tags/tag244.xml"/><Relationship Id="rId14" Type="http://schemas.openxmlformats.org/officeDocument/2006/relationships/tags" Target="../tags/tag243.xml"/><Relationship Id="rId13" Type="http://schemas.openxmlformats.org/officeDocument/2006/relationships/tags" Target="../tags/tag242.xml"/><Relationship Id="rId12" Type="http://schemas.openxmlformats.org/officeDocument/2006/relationships/tags" Target="../tags/tag241.xml"/><Relationship Id="rId11" Type="http://schemas.openxmlformats.org/officeDocument/2006/relationships/tags" Target="../tags/tag240.xml"/><Relationship Id="rId10" Type="http://schemas.openxmlformats.org/officeDocument/2006/relationships/tags" Target="../tags/tag239.xml"/><Relationship Id="rId1" Type="http://schemas.openxmlformats.org/officeDocument/2006/relationships/tags" Target="../tags/tag2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2566413" y="4987538"/>
            <a:ext cx="462296" cy="462296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4667843" y="2250104"/>
            <a:ext cx="219175" cy="219175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312925" y="5088509"/>
            <a:ext cx="134540" cy="134540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3279743" y="1398029"/>
            <a:ext cx="219175" cy="219175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508494"/>
            <a:ext cx="9144000" cy="2260973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53" name="组合 52"/>
          <p:cNvGrpSpPr/>
          <p:nvPr/>
        </p:nvGrpSpPr>
        <p:grpSpPr>
          <a:xfrm>
            <a:off x="7299532" y="1970680"/>
            <a:ext cx="462296" cy="462296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07485"/>
            <a:ext cx="91440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第三章 烃的衍生物</a:t>
            </a:r>
            <a:endParaRPr lang="zh-CN" altLang="en-US" sz="3600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43885" y="3495040"/>
            <a:ext cx="2660650" cy="5067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27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第三节  </a:t>
            </a:r>
            <a:r>
              <a:rPr lang="zh-CN" sz="27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醛</a:t>
            </a:r>
            <a:r>
              <a:rPr lang="en-US" altLang="zh-CN" sz="27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sz="27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酮</a:t>
            </a:r>
            <a:endParaRPr lang="zh-CN" altLang="en-US" sz="27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857250"/>
            <a:ext cx="9144000" cy="98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" name="组合 7"/>
          <p:cNvGrpSpPr/>
          <p:nvPr/>
        </p:nvGrpSpPr>
        <p:grpSpPr>
          <a:xfrm>
            <a:off x="285749" y="966957"/>
            <a:ext cx="1354123" cy="1375016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2" y="3882925"/>
            <a:ext cx="2176142" cy="13962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012" y="3005225"/>
            <a:ext cx="2176142" cy="185446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550" y="1239248"/>
            <a:ext cx="536736" cy="5367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-1483" t="494"/>
          <a:stretch>
            <a:fillRect/>
          </a:stretch>
        </p:blipFill>
        <p:spPr>
          <a:xfrm>
            <a:off x="401003" y="1147763"/>
            <a:ext cx="880110" cy="862965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04135" y="1527810"/>
            <a:ext cx="416861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3780D7"/>
                </a:solidFill>
              </a:rPr>
              <a:t>人教版高中</a:t>
            </a:r>
            <a:r>
              <a:rPr lang="zh-CN" altLang="en-US" sz="2400" dirty="0" smtClean="0">
                <a:solidFill>
                  <a:srgbClr val="3780D7"/>
                </a:solidFill>
              </a:rPr>
              <a:t>化学选择性必修</a:t>
            </a:r>
            <a:r>
              <a:rPr lang="en-US" altLang="zh-CN" sz="2400" dirty="0" smtClean="0">
                <a:solidFill>
                  <a:srgbClr val="3780D7"/>
                </a:solidFill>
              </a:rPr>
              <a:t>3</a:t>
            </a:r>
            <a:endParaRPr lang="en-US" altLang="zh-CN" sz="2400" dirty="0" smtClean="0">
              <a:solidFill>
                <a:srgbClr val="3780D7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3373755" y="4253865"/>
            <a:ext cx="2051050" cy="3683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第一课时　乙醛</a:t>
            </a:r>
            <a:endParaRPr lang="zh-CN" altLang="en-US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Box 2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41287" y="3362366"/>
            <a:ext cx="6509375" cy="1038860"/>
          </a:xfrm>
          <a:prstGeom prst="rect">
            <a:avLst/>
          </a:prstGeom>
          <a:solidFill>
            <a:srgbClr val="EBF7FF"/>
          </a:solidFill>
          <a:ln w="38100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有机物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得氢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去氧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发生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还原反应</a:t>
            </a:r>
            <a:endParaRPr lang="zh-CN" altLang="en-US" sz="28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有机物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得氧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去氢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发生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氧化反应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0" name="文本框 69"/>
          <p:cNvSpPr txBox="1"/>
          <p:nvPr>
            <p:custDataLst>
              <p:tags r:id="rId2"/>
            </p:custDataLst>
          </p:nvPr>
        </p:nvSpPr>
        <p:spPr>
          <a:xfrm>
            <a:off x="982980" y="2741295"/>
            <a:ext cx="47910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/>
            <a:r>
              <a:rPr lang="zh-CN" sz="2800" b="1" smtClean="0">
                <a:latin typeface="微软雅黑" panose="020B0503020204020204" charset="-122"/>
                <a:ea typeface="微软雅黑" panose="020B0503020204020204" charset="-122"/>
              </a:rPr>
              <a:t>催化</a:t>
            </a:r>
            <a:r>
              <a:rPr lang="zh-CN" sz="2800" b="1">
                <a:latin typeface="微软雅黑" panose="020B0503020204020204" charset="-122"/>
                <a:ea typeface="微软雅黑" panose="020B0503020204020204" charset="-122"/>
              </a:rPr>
              <a:t>加氢又称为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还原</a:t>
            </a:r>
            <a:r>
              <a:rPr lang="zh-CN" sz="28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反应</a:t>
            </a:r>
            <a:endParaRPr lang="zh-CN" altLang="en-US" sz="2800" b="1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3"/>
            </p:custDataLst>
          </p:nvPr>
        </p:nvSpPr>
        <p:spPr>
          <a:xfrm>
            <a:off x="428625" y="827405"/>
            <a:ext cx="6519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①</a:t>
            </a:r>
            <a:r>
              <a:rPr lang="zh-CN" altLang="en-US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加成：（条件为催化剂、加热）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8295" y="1474470"/>
            <a:ext cx="3651250" cy="1141730"/>
          </a:xfrm>
          <a:prstGeom prst="rect">
            <a:avLst/>
          </a:prstGeom>
        </p:spPr>
      </p:pic>
      <p:sp>
        <p:nvSpPr>
          <p:cNvPr id="39" name="文本框 38"/>
          <p:cNvSpPr txBox="1"/>
          <p:nvPr>
            <p:custDataLst>
              <p:tags r:id="rId6"/>
            </p:custDataLst>
          </p:nvPr>
        </p:nvSpPr>
        <p:spPr>
          <a:xfrm>
            <a:off x="4279900" y="1858645"/>
            <a:ext cx="26035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</a:rPr>
              <a:t>CH</a:t>
            </a:r>
            <a:r>
              <a:rPr lang="en-US" altLang="zh-CN" sz="2800" b="1" baseline="-25000">
                <a:latin typeface="Times New Roman" panose="02020603050405020304" pitchFamily="18" charset="0"/>
              </a:rPr>
              <a:t>3</a:t>
            </a:r>
            <a:r>
              <a:rPr lang="en-US" altLang="zh-CN" sz="2800" b="1">
                <a:latin typeface="Times New Roman" panose="02020603050405020304" pitchFamily="18" charset="0"/>
              </a:rPr>
              <a:t>CH</a:t>
            </a:r>
            <a:r>
              <a:rPr lang="en-US" altLang="zh-CN" sz="2800" b="1" baseline="-25000">
                <a:latin typeface="Times New Roman" panose="02020603050405020304" pitchFamily="18" charset="0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</a:rPr>
              <a:t>OH</a:t>
            </a:r>
            <a:endParaRPr lang="en-US" altLang="zh-CN" sz="2800" b="1">
              <a:latin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328295" y="4500245"/>
            <a:ext cx="8557895" cy="1986280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txBody>
          <a:bodyPr wrap="square">
            <a:spAutoFit/>
          </a:bodyPr>
          <a:lstStyle/>
          <a:p>
            <a:pPr marL="2009140" indent="-1741170">
              <a:lnSpc>
                <a:spcPct val="110000"/>
              </a:lnSpc>
            </a:pP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【注意】</a:t>
            </a:r>
            <a:endParaRPr lang="zh-CN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009140" indent="-1741170">
              <a:lnSpc>
                <a:spcPct val="110000"/>
              </a:lnSpc>
            </a:pP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a.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乙醛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不能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X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HX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进行加成反应</a:t>
            </a:r>
            <a:endParaRPr lang="zh-CN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009140" indent="-1741170">
              <a:lnSpc>
                <a:spcPct val="110000"/>
              </a:lnSpc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b.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酯基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(-COO-)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和羧基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(-COOH) 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中的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＝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不能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发生加成反应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8" name="文本框 57"/>
          <p:cNvSpPr txBox="1"/>
          <p:nvPr>
            <p:custDataLst>
              <p:tags r:id="rId8"/>
            </p:custDataLst>
          </p:nvPr>
        </p:nvSpPr>
        <p:spPr>
          <a:xfrm>
            <a:off x="1250950" y="75248"/>
            <a:ext cx="34455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>
              <a:defRPr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>
              <a:buClr>
                <a:srgbClr val="E7358E"/>
              </a:buClr>
              <a:buFont typeface="Wingdings" panose="05000000000000000000" pitchFamily="2" charset="2"/>
            </a:pP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醛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基的加成反应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0" grpId="0"/>
      <p:bldP spid="39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291580" y="1051560"/>
            <a:ext cx="3016885" cy="4644390"/>
          </a:xfrm>
          <a:prstGeom prst="rect">
            <a:avLst/>
          </a:prstGeom>
          <a:solidFill>
            <a:srgbClr val="BDE191"/>
          </a:solidFill>
        </p:spPr>
        <p:txBody>
          <a:bodyPr wrap="square" rtlCol="0" anchor="t">
            <a:spAutoFit/>
          </a:bodyPr>
          <a:lstStyle/>
          <a:p>
            <a:pPr indent="609600">
              <a:lnSpc>
                <a:spcPts val="3945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在醛基中，由于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氧原子电负性较大</a:t>
            </a:r>
            <a:r>
              <a:rPr lang="zh-CN" altLang="en-US" sz="24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，碳氧双键中电子偏向氧原子，使氧原子带部分负电荷，碳原子带部分正电荷，从而使醛基具有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较强的极性</a:t>
            </a:r>
            <a:r>
              <a:rPr lang="zh-CN" altLang="en-US" sz="24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。乙醛能和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极性试剂</a:t>
            </a:r>
            <a:r>
              <a:rPr lang="zh-CN" altLang="en-US" sz="24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发生加成反应。</a:t>
            </a:r>
            <a:endParaRPr lang="zh-CN" altLang="en-US" sz="24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4" name="组合 43"/>
          <p:cNvGrpSpPr/>
          <p:nvPr>
            <p:custDataLst>
              <p:tags r:id="rId2"/>
            </p:custDataLst>
          </p:nvPr>
        </p:nvGrpSpPr>
        <p:grpSpPr>
          <a:xfrm>
            <a:off x="956341" y="1891251"/>
            <a:ext cx="1483949" cy="462348"/>
            <a:chOff x="11035" y="-499"/>
            <a:chExt cx="2343" cy="730"/>
          </a:xfrm>
        </p:grpSpPr>
        <p:sp>
          <p:nvSpPr>
            <p:cNvPr id="37" name="文本框 36"/>
            <p:cNvSpPr txBox="1"/>
            <p:nvPr>
              <p:custDataLst>
                <p:tags r:id="rId3"/>
              </p:custDataLst>
            </p:nvPr>
          </p:nvSpPr>
          <p:spPr>
            <a:xfrm>
              <a:off x="11035" y="-499"/>
              <a:ext cx="1336" cy="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395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δ</a:t>
              </a:r>
              <a:r>
                <a:rPr lang="en-US" altLang="zh-CN" sz="3190" b="1" baseline="300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19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4"/>
              </p:custDataLst>
            </p:nvPr>
          </p:nvSpPr>
          <p:spPr>
            <a:xfrm>
              <a:off x="12042" y="-496"/>
              <a:ext cx="1336" cy="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395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δ</a:t>
              </a:r>
              <a:r>
                <a:rPr lang="en-US" altLang="zh-CN" sz="3190" b="1" baseline="300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endParaRPr lang="en-US" altLang="zh-CN" sz="319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5"/>
            </p:custDataLst>
          </p:nvPr>
        </p:nvGrpSpPr>
        <p:grpSpPr>
          <a:xfrm>
            <a:off x="655513" y="1983642"/>
            <a:ext cx="4076267" cy="766992"/>
            <a:chOff x="1672" y="4473"/>
            <a:chExt cx="6436" cy="1211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672" y="4473"/>
              <a:ext cx="2265" cy="121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3946" y="4527"/>
              <a:ext cx="4162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＋</a:t>
              </a:r>
              <a:r>
                <a:rPr lang="en-US" altLang="zh-CN" sz="2795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H—CN </a:t>
              </a:r>
              <a:r>
                <a:rPr lang="zh-CN" altLang="en-US" sz="3590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→</a:t>
              </a:r>
              <a:endParaRPr lang="zh-CN" altLang="en-US" sz="3590"/>
            </a:p>
          </p:txBody>
        </p:sp>
      </p:grpSp>
      <p:grpSp>
        <p:nvGrpSpPr>
          <p:cNvPr id="20" name="组合 19"/>
          <p:cNvGrpSpPr/>
          <p:nvPr>
            <p:custDataLst>
              <p:tags r:id="rId9"/>
            </p:custDataLst>
          </p:nvPr>
        </p:nvGrpSpPr>
        <p:grpSpPr>
          <a:xfrm>
            <a:off x="4180239" y="1429075"/>
            <a:ext cx="2432712" cy="1484582"/>
            <a:chOff x="8125" y="6478"/>
            <a:chExt cx="3841" cy="2344"/>
          </a:xfrm>
        </p:grpSpPr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8125" y="7531"/>
              <a:ext cx="3841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—C—</a:t>
              </a:r>
              <a:r>
                <a:rPr lang="en-US" altLang="zh-CN" sz="2795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CN</a:t>
              </a:r>
              <a:endParaRPr lang="en-US" altLang="zh-CN" sz="2795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1"/>
              </p:custDataLst>
            </p:nvPr>
          </p:nvSpPr>
          <p:spPr>
            <a:xfrm>
              <a:off x="8593" y="6478"/>
              <a:ext cx="1511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795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</a:t>
              </a:r>
              <a:endParaRPr lang="en-US" altLang="zh-CN" sz="2795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2"/>
              </p:custDataLst>
            </p:nvPr>
          </p:nvCxnSpPr>
          <p:spPr>
            <a:xfrm flipH="1">
              <a:off x="9089" y="7113"/>
              <a:ext cx="0" cy="5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13"/>
              </p:custDataLst>
            </p:nvPr>
          </p:nvCxnSpPr>
          <p:spPr>
            <a:xfrm flipH="1">
              <a:off x="9089" y="8251"/>
              <a:ext cx="0" cy="5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>
            <p:custDataLst>
              <p:tags r:id="rId14"/>
            </p:custDataLst>
          </p:nvPr>
        </p:nvGrpSpPr>
        <p:grpSpPr>
          <a:xfrm flipV="1">
            <a:off x="1873874" y="1751283"/>
            <a:ext cx="813226" cy="519984"/>
            <a:chOff x="3251" y="5561"/>
            <a:chExt cx="1559" cy="520"/>
          </a:xfrm>
        </p:grpSpPr>
        <p:sp>
          <p:nvSpPr>
            <p:cNvPr id="23" name="任意多边形 22"/>
            <p:cNvSpPr/>
            <p:nvPr>
              <p:custDataLst>
                <p:tags r:id="rId15"/>
              </p:custDataLst>
            </p:nvPr>
          </p:nvSpPr>
          <p:spPr>
            <a:xfrm>
              <a:off x="3462" y="5573"/>
              <a:ext cx="1349" cy="509"/>
            </a:xfrm>
            <a:custGeom>
              <a:avLst/>
              <a:gdLst>
                <a:gd name="connisteX0" fmla="*/ 856615 w 856615"/>
                <a:gd name="connsiteY0" fmla="*/ 0 h 322914"/>
                <a:gd name="connisteX1" fmla="*/ 791845 w 856615"/>
                <a:gd name="connsiteY1" fmla="*/ 218440 h 322914"/>
                <a:gd name="connisteX2" fmla="*/ 436245 w 856615"/>
                <a:gd name="connsiteY2" fmla="*/ 315595 h 322914"/>
                <a:gd name="connisteX3" fmla="*/ 0 w 856615"/>
                <a:gd name="connsiteY3" fmla="*/ 73025 h 32291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856615" h="322914">
                  <a:moveTo>
                    <a:pt x="856615" y="0"/>
                  </a:moveTo>
                  <a:cubicBezTo>
                    <a:pt x="850900" y="41910"/>
                    <a:pt x="875665" y="155575"/>
                    <a:pt x="791845" y="218440"/>
                  </a:cubicBezTo>
                  <a:cubicBezTo>
                    <a:pt x="708025" y="281305"/>
                    <a:pt x="594360" y="344805"/>
                    <a:pt x="436245" y="315595"/>
                  </a:cubicBezTo>
                  <a:cubicBezTo>
                    <a:pt x="278130" y="286385"/>
                    <a:pt x="80010" y="123190"/>
                    <a:pt x="0" y="73025"/>
                  </a:cubicBezTo>
                </a:path>
              </a:pathLst>
            </a:custGeom>
            <a:noFill/>
            <a:ln w="412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4" name="直接箭头连接符 23"/>
            <p:cNvCxnSpPr/>
            <p:nvPr>
              <p:custDataLst>
                <p:tags r:id="rId16"/>
              </p:custDataLst>
            </p:nvPr>
          </p:nvCxnSpPr>
          <p:spPr>
            <a:xfrm flipH="1" flipV="1">
              <a:off x="3251" y="5561"/>
              <a:ext cx="360" cy="24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>
            <p:custDataLst>
              <p:tags r:id="rId17"/>
            </p:custDataLst>
          </p:nvPr>
        </p:nvGrpSpPr>
        <p:grpSpPr>
          <a:xfrm>
            <a:off x="1143251" y="2475705"/>
            <a:ext cx="2297175" cy="522517"/>
            <a:chOff x="3325" y="5573"/>
            <a:chExt cx="1487" cy="509"/>
          </a:xfrm>
        </p:grpSpPr>
        <p:sp>
          <p:nvSpPr>
            <p:cNvPr id="27" name="任意多边形 26"/>
            <p:cNvSpPr/>
            <p:nvPr>
              <p:custDataLst>
                <p:tags r:id="rId18"/>
              </p:custDataLst>
            </p:nvPr>
          </p:nvSpPr>
          <p:spPr>
            <a:xfrm>
              <a:off x="3463" y="5573"/>
              <a:ext cx="1349" cy="509"/>
            </a:xfrm>
            <a:custGeom>
              <a:avLst/>
              <a:gdLst>
                <a:gd name="connisteX0" fmla="*/ 856615 w 856615"/>
                <a:gd name="connsiteY0" fmla="*/ 0 h 322914"/>
                <a:gd name="connisteX1" fmla="*/ 791845 w 856615"/>
                <a:gd name="connsiteY1" fmla="*/ 218440 h 322914"/>
                <a:gd name="connisteX2" fmla="*/ 436245 w 856615"/>
                <a:gd name="connsiteY2" fmla="*/ 315595 h 322914"/>
                <a:gd name="connisteX3" fmla="*/ 0 w 856615"/>
                <a:gd name="connsiteY3" fmla="*/ 73025 h 32291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856615" h="322914">
                  <a:moveTo>
                    <a:pt x="856615" y="0"/>
                  </a:moveTo>
                  <a:cubicBezTo>
                    <a:pt x="850900" y="41910"/>
                    <a:pt x="875665" y="155575"/>
                    <a:pt x="791845" y="218440"/>
                  </a:cubicBezTo>
                  <a:cubicBezTo>
                    <a:pt x="708025" y="281305"/>
                    <a:pt x="594360" y="344805"/>
                    <a:pt x="436245" y="315595"/>
                  </a:cubicBezTo>
                  <a:cubicBezTo>
                    <a:pt x="278130" y="286385"/>
                    <a:pt x="80010" y="123190"/>
                    <a:pt x="0" y="73025"/>
                  </a:cubicBezTo>
                </a:path>
              </a:pathLst>
            </a:custGeom>
            <a:noFill/>
            <a:ln w="412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8" name="直接箭头连接符 27"/>
            <p:cNvCxnSpPr/>
            <p:nvPr>
              <p:custDataLst>
                <p:tags r:id="rId19"/>
              </p:custDataLst>
            </p:nvPr>
          </p:nvCxnSpPr>
          <p:spPr>
            <a:xfrm flipH="1" flipV="1">
              <a:off x="3325" y="5616"/>
              <a:ext cx="360" cy="2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>
            <p:custDataLst>
              <p:tags r:id="rId20"/>
            </p:custDataLst>
          </p:nvPr>
        </p:nvSpPr>
        <p:spPr>
          <a:xfrm>
            <a:off x="3815715" y="3028950"/>
            <a:ext cx="1795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α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羟基腈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21"/>
            </p:custDataLst>
          </p:nvPr>
        </p:nvSpPr>
        <p:spPr>
          <a:xfrm>
            <a:off x="254173" y="903757"/>
            <a:ext cx="27015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②</a:t>
            </a:r>
            <a:r>
              <a:rPr lang="zh-CN" altLang="en-US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HCN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加成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22"/>
            </p:custDataLst>
          </p:nvPr>
        </p:nvGrpSpPr>
        <p:grpSpPr>
          <a:xfrm>
            <a:off x="254036" y="3737741"/>
            <a:ext cx="4288790" cy="1036955"/>
            <a:chOff x="840" y="1651"/>
            <a:chExt cx="6772" cy="1637"/>
          </a:xfrm>
        </p:grpSpPr>
        <p:sp>
          <p:nvSpPr>
            <p:cNvPr id="7" name="文本框 6"/>
            <p:cNvSpPr txBox="1"/>
            <p:nvPr>
              <p:custDataLst>
                <p:tags r:id="rId23"/>
              </p:custDataLst>
            </p:nvPr>
          </p:nvSpPr>
          <p:spPr>
            <a:xfrm>
              <a:off x="840" y="2464"/>
              <a:ext cx="6772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795" b="1" baseline="-2500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—C—H</a:t>
              </a:r>
              <a:r>
                <a:rPr lang="zh-CN" altLang="en-US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795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H—CN</a:t>
              </a:r>
              <a:r>
                <a:rPr lang="zh-CN" altLang="en-US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→</a:t>
              </a:r>
              <a:endParaRPr lang="en-US" altLang="zh-CN" sz="2795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24"/>
              </p:custDataLst>
            </p:nvPr>
          </p:nvSpPr>
          <p:spPr>
            <a:xfrm>
              <a:off x="2072" y="1651"/>
              <a:ext cx="1480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endParaRPr lang="en-US" altLang="zh-CN" sz="2795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25"/>
              </p:custDataLst>
            </p:nvPr>
          </p:nvSpPr>
          <p:spPr>
            <a:xfrm>
              <a:off x="2281" y="2166"/>
              <a:ext cx="1063" cy="3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3190"/>
                <a:t>=</a:t>
              </a:r>
              <a:endParaRPr lang="en-US" altLang="zh-CN" sz="3190"/>
            </a:p>
          </p:txBody>
        </p:sp>
      </p:grpSp>
      <p:sp>
        <p:nvSpPr>
          <p:cNvPr id="13" name="文本框 12"/>
          <p:cNvSpPr txBox="1"/>
          <p:nvPr>
            <p:custDataLst>
              <p:tags r:id="rId26"/>
            </p:custDataLst>
          </p:nvPr>
        </p:nvSpPr>
        <p:spPr>
          <a:xfrm>
            <a:off x="254000" y="5476240"/>
            <a:ext cx="77717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醛与氢氰酸加成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,在有机合成中可以用来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增长碳链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025265" y="3716655"/>
            <a:ext cx="2254885" cy="1078230"/>
          </a:xfrm>
          <a:prstGeom prst="rect">
            <a:avLst/>
          </a:prstGeom>
        </p:spPr>
      </p:pic>
      <p:sp>
        <p:nvSpPr>
          <p:cNvPr id="34" name="文本框 33"/>
          <p:cNvSpPr txBox="1"/>
          <p:nvPr>
            <p:custDataLst>
              <p:tags r:id="rId29"/>
            </p:custDataLst>
          </p:nvPr>
        </p:nvSpPr>
        <p:spPr>
          <a:xfrm>
            <a:off x="3613785" y="4961255"/>
            <a:ext cx="21926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羟基丙腈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8" name="文本框 57"/>
          <p:cNvSpPr txBox="1"/>
          <p:nvPr>
            <p:custDataLst>
              <p:tags r:id="rId30"/>
            </p:custDataLst>
          </p:nvPr>
        </p:nvSpPr>
        <p:spPr>
          <a:xfrm>
            <a:off x="1166495" y="69533"/>
            <a:ext cx="34455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>
              <a:defRPr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>
              <a:buClr>
                <a:srgbClr val="E7358E"/>
              </a:buClr>
              <a:buFont typeface="Wingdings" panose="05000000000000000000" pitchFamily="2" charset="2"/>
            </a:pP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醛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基的加成反应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31"/>
            </p:custDataLst>
          </p:nvPr>
        </p:nvGrpSpPr>
        <p:grpSpPr>
          <a:xfrm>
            <a:off x="2541301" y="1865216"/>
            <a:ext cx="1483949" cy="462348"/>
            <a:chOff x="11035" y="-499"/>
            <a:chExt cx="2343" cy="730"/>
          </a:xfrm>
        </p:grpSpPr>
        <p:sp>
          <p:nvSpPr>
            <p:cNvPr id="4" name="文本框 3"/>
            <p:cNvSpPr txBox="1"/>
            <p:nvPr>
              <p:custDataLst>
                <p:tags r:id="rId32"/>
              </p:custDataLst>
            </p:nvPr>
          </p:nvSpPr>
          <p:spPr>
            <a:xfrm>
              <a:off x="11035" y="-499"/>
              <a:ext cx="1336" cy="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395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δ</a:t>
              </a:r>
              <a:r>
                <a:rPr lang="en-US" altLang="zh-CN" sz="3190" b="1" baseline="300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19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3"/>
              </p:custDataLst>
            </p:nvPr>
          </p:nvSpPr>
          <p:spPr>
            <a:xfrm>
              <a:off x="12042" y="-496"/>
              <a:ext cx="1336" cy="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395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δ</a:t>
              </a:r>
              <a:r>
                <a:rPr lang="en-US" altLang="zh-CN" sz="3190" b="1" baseline="300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endParaRPr lang="en-US" altLang="zh-CN" sz="319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rcRect l="721" r="781" b="6919"/>
          <a:stretch>
            <a:fillRect/>
          </a:stretch>
        </p:blipFill>
        <p:spPr>
          <a:xfrm>
            <a:off x="160655" y="2614930"/>
            <a:ext cx="8907145" cy="14306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  <p:bldP spid="1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49045" y="240030"/>
            <a:ext cx="44761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</a:rPr>
              <a:t>写出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下列反应的化学方程式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32"/>
          <p:cNvGrpSpPr/>
          <p:nvPr>
            <p:custDataLst>
              <p:tags r:id="rId2"/>
            </p:custDataLst>
          </p:nvPr>
        </p:nvGrpSpPr>
        <p:grpSpPr>
          <a:xfrm>
            <a:off x="101050" y="1274779"/>
            <a:ext cx="2821783" cy="1007269"/>
            <a:chOff x="61" y="1432"/>
            <a:chExt cx="2370" cy="846"/>
          </a:xfrm>
        </p:grpSpPr>
        <p:sp>
          <p:nvSpPr>
            <p:cNvPr id="23" name="Rectangle 1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1" y="1432"/>
              <a:ext cx="2370" cy="43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800" b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H- C - C-H + 2H</a:t>
              </a:r>
              <a:r>
                <a:rPr lang="en-US" altLang="zh-CN" sz="2800" b="1" baseline="-2500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lang="en-US" altLang="zh-CN" sz="2800" b="1" baseline="-250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924" y="1840"/>
              <a:ext cx="379" cy="43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endParaRPr lang="en-US" altLang="zh-CN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55" y="1658"/>
              <a:ext cx="309" cy="43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en-US" sz="2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‖</a:t>
              </a:r>
              <a:endPara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45" y="1840"/>
              <a:ext cx="379" cy="43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endParaRPr lang="en-US" altLang="zh-CN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936" y="1658"/>
              <a:ext cx="309" cy="43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en-US" sz="2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‖</a:t>
              </a:r>
              <a:endPara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52"/>
          <p:cNvGrpSpPr/>
          <p:nvPr>
            <p:custDataLst>
              <p:tags r:id="rId8"/>
            </p:custDataLst>
          </p:nvPr>
        </p:nvGrpSpPr>
        <p:grpSpPr>
          <a:xfrm>
            <a:off x="4389167" y="1346335"/>
            <a:ext cx="1599010" cy="1056085"/>
            <a:chOff x="3061" y="1482"/>
            <a:chExt cx="1343" cy="887"/>
          </a:xfrm>
        </p:grpSpPr>
        <p:sp>
          <p:nvSpPr>
            <p:cNvPr id="29" name="Rectangle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061" y="1482"/>
              <a:ext cx="1343" cy="43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800" b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-CH</a:t>
              </a:r>
              <a:r>
                <a:rPr lang="en-US" altLang="zh-CN" sz="2800" b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lang="en-US" altLang="zh-CN" sz="28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651" y="1929"/>
              <a:ext cx="599" cy="43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OH</a:t>
              </a:r>
              <a:endPara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2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061" y="1931"/>
              <a:ext cx="599" cy="43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OH</a:t>
              </a:r>
              <a:endPara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Line 29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3198" y="1797"/>
              <a:ext cx="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100" b="1">
                <a:solidFill>
                  <a:srgbClr val="FF0000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33" name="Line 30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3787" y="1797"/>
              <a:ext cx="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100" b="1">
                <a:solidFill>
                  <a:srgbClr val="FF0000"/>
                </a:solidFill>
                <a:ea typeface="黑体" panose="02010609060101010101" pitchFamily="49" charset="-122"/>
              </a:endParaRPr>
            </a:p>
          </p:txBody>
        </p:sp>
      </p:grpSp>
      <p:grpSp>
        <p:nvGrpSpPr>
          <p:cNvPr id="34" name="组合 109586"/>
          <p:cNvGrpSpPr/>
          <p:nvPr>
            <p:custDataLst>
              <p:tags r:id="rId14"/>
            </p:custDataLst>
          </p:nvPr>
        </p:nvGrpSpPr>
        <p:grpSpPr>
          <a:xfrm>
            <a:off x="3004138" y="1146747"/>
            <a:ext cx="1134666" cy="704850"/>
            <a:chOff x="2517" y="1616"/>
            <a:chExt cx="953" cy="592"/>
          </a:xfrm>
        </p:grpSpPr>
        <p:sp>
          <p:nvSpPr>
            <p:cNvPr id="35" name="直接连接符 109587"/>
            <p:cNvSpPr/>
            <p:nvPr>
              <p:custDataLst>
                <p:tags r:id="rId15"/>
              </p:custDataLst>
            </p:nvPr>
          </p:nvSpPr>
          <p:spPr>
            <a:xfrm>
              <a:off x="2592" y="2016"/>
              <a:ext cx="864" cy="0"/>
            </a:xfrm>
            <a:prstGeom prst="line">
              <a:avLst/>
            </a:prstGeom>
            <a:ln w="508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sz="1350"/>
            </a:p>
          </p:txBody>
        </p:sp>
        <p:sp>
          <p:nvSpPr>
            <p:cNvPr id="36" name="文本框 109588"/>
            <p:cNvSpPr txBox="1"/>
            <p:nvPr>
              <p:custDataLst>
                <p:tags r:id="rId16"/>
              </p:custDataLst>
            </p:nvPr>
          </p:nvSpPr>
          <p:spPr>
            <a:xfrm>
              <a:off x="2517" y="1616"/>
              <a:ext cx="953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bg1"/>
                </a:buClr>
              </a:pPr>
              <a:r>
                <a:rPr lang="zh-CN" altLang="en-US" sz="2100" b="1">
                  <a:ea typeface="华文楷体" panose="02010600040101010101" pitchFamily="2" charset="-122"/>
                </a:rPr>
                <a:t>催化剂</a:t>
              </a:r>
              <a:endParaRPr lang="zh-CN" altLang="en-US" sz="2100" b="1">
                <a:ea typeface="华文楷体" panose="02010600040101010101" pitchFamily="2" charset="-122"/>
              </a:endParaRPr>
            </a:p>
          </p:txBody>
        </p:sp>
        <p:grpSp>
          <p:nvGrpSpPr>
            <p:cNvPr id="37" name="组合 109589"/>
            <p:cNvGrpSpPr/>
            <p:nvPr>
              <p:custDataLst>
                <p:tags r:id="rId17"/>
              </p:custDataLst>
            </p:nvPr>
          </p:nvGrpSpPr>
          <p:grpSpPr>
            <a:xfrm>
              <a:off x="2832" y="2064"/>
              <a:ext cx="240" cy="144"/>
              <a:chOff x="2832" y="2064"/>
              <a:chExt cx="240" cy="144"/>
            </a:xfrm>
          </p:grpSpPr>
          <p:sp>
            <p:nvSpPr>
              <p:cNvPr id="38" name="直接连接符 109590"/>
              <p:cNvSpPr/>
              <p:nvPr>
                <p:custDataLst>
                  <p:tags r:id="rId18"/>
                </p:custDataLst>
              </p:nvPr>
            </p:nvSpPr>
            <p:spPr>
              <a:xfrm flipV="1">
                <a:off x="2832" y="2064"/>
                <a:ext cx="96" cy="144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1350"/>
              </a:p>
            </p:txBody>
          </p:sp>
          <p:sp>
            <p:nvSpPr>
              <p:cNvPr id="39" name="直接连接符 109591"/>
              <p:cNvSpPr/>
              <p:nvPr>
                <p:custDataLst>
                  <p:tags r:id="rId19"/>
                </p:custDataLst>
              </p:nvPr>
            </p:nvSpPr>
            <p:spPr>
              <a:xfrm>
                <a:off x="2928" y="2064"/>
                <a:ext cx="144" cy="144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1350"/>
              </a:p>
            </p:txBody>
          </p:sp>
          <p:sp>
            <p:nvSpPr>
              <p:cNvPr id="40" name="直接连接符 109592"/>
              <p:cNvSpPr/>
              <p:nvPr>
                <p:custDataLst>
                  <p:tags r:id="rId20"/>
                </p:custDataLst>
              </p:nvPr>
            </p:nvSpPr>
            <p:spPr>
              <a:xfrm>
                <a:off x="2835" y="2205"/>
                <a:ext cx="237" cy="3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1350"/>
              </a:p>
            </p:txBody>
          </p:sp>
        </p:grpSp>
      </p:grpSp>
      <p:grpSp>
        <p:nvGrpSpPr>
          <p:cNvPr id="41" name="Group 49"/>
          <p:cNvGrpSpPr/>
          <p:nvPr>
            <p:custDataLst>
              <p:tags r:id="rId21"/>
            </p:custDataLst>
          </p:nvPr>
        </p:nvGrpSpPr>
        <p:grpSpPr>
          <a:xfrm>
            <a:off x="499211" y="3431957"/>
            <a:ext cx="1323028" cy="787386"/>
            <a:chOff x="1602" y="2124"/>
            <a:chExt cx="981" cy="429"/>
          </a:xfrm>
        </p:grpSpPr>
        <p:sp>
          <p:nvSpPr>
            <p:cNvPr id="42" name="Line 5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602" y="2240"/>
              <a:ext cx="1" cy="21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43" name="Line 5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640" y="2262"/>
              <a:ext cx="1" cy="16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44" name="Line 5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602" y="2450"/>
              <a:ext cx="180" cy="10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45" name="Line 5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782" y="2450"/>
              <a:ext cx="175" cy="10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46" name="Line 5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782" y="2424"/>
              <a:ext cx="137" cy="8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47" name="Line 5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957" y="2240"/>
              <a:ext cx="1" cy="21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48" name="Line 5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 flipV="1">
              <a:off x="1782" y="2137"/>
              <a:ext cx="175" cy="10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49" name="Line 5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 flipV="1">
              <a:off x="1782" y="2184"/>
              <a:ext cx="137" cy="7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50" name="Line 5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1602" y="2137"/>
              <a:ext cx="180" cy="10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51" name="Line 5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957" y="2240"/>
              <a:ext cx="103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52" name="Rectangle 60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082" y="2124"/>
              <a:ext cx="153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250" b="1">
                  <a:solidFill>
                    <a:srgbClr val="0000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rPr>
                <a:t>C</a:t>
              </a:r>
              <a:endParaRPr lang="en-US" altLang="zh-CN" sz="1350" b="1">
                <a:ea typeface="幼圆" panose="02010509060101010101" pitchFamily="49" charset="-122"/>
              </a:endParaRPr>
            </a:p>
          </p:txBody>
        </p:sp>
        <p:sp>
          <p:nvSpPr>
            <p:cNvPr id="53" name="Rectangle 61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253" y="2124"/>
              <a:ext cx="330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250" b="1">
                  <a:solidFill>
                    <a:srgbClr val="0000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rPr>
                <a:t>HO</a:t>
              </a:r>
              <a:endParaRPr lang="en-US" altLang="zh-CN" sz="1350" b="1">
                <a:ea typeface="幼圆" panose="02010509060101010101" pitchFamily="49" charset="-122"/>
              </a:endParaRPr>
            </a:p>
          </p:txBody>
        </p:sp>
      </p:grpSp>
      <p:grpSp>
        <p:nvGrpSpPr>
          <p:cNvPr id="54" name="Group 32"/>
          <p:cNvGrpSpPr/>
          <p:nvPr>
            <p:custDataLst>
              <p:tags r:id="rId34"/>
            </p:custDataLst>
          </p:nvPr>
        </p:nvGrpSpPr>
        <p:grpSpPr>
          <a:xfrm>
            <a:off x="2114653" y="3455555"/>
            <a:ext cx="956073" cy="900113"/>
            <a:chOff x="295" y="1432"/>
            <a:chExt cx="803" cy="756"/>
          </a:xfrm>
        </p:grpSpPr>
        <p:sp>
          <p:nvSpPr>
            <p:cNvPr id="55" name="Rectangle 1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95" y="1432"/>
              <a:ext cx="803" cy="43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+4H</a:t>
              </a:r>
              <a:r>
                <a:rPr lang="en-US" altLang="zh-CN" sz="2800" b="1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lang="en-US" altLang="zh-CN" sz="28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21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545" y="1840"/>
              <a:ext cx="260" cy="34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endParaRPr lang="zh-CN" altLang="en-US" sz="2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</a:endParaRPr>
            </a:p>
          </p:txBody>
        </p:sp>
      </p:grpSp>
      <p:grpSp>
        <p:nvGrpSpPr>
          <p:cNvPr id="57" name="组合 109586"/>
          <p:cNvGrpSpPr/>
          <p:nvPr>
            <p:custDataLst>
              <p:tags r:id="rId37"/>
            </p:custDataLst>
          </p:nvPr>
        </p:nvGrpSpPr>
        <p:grpSpPr>
          <a:xfrm>
            <a:off x="3326115" y="3261208"/>
            <a:ext cx="1134666" cy="704850"/>
            <a:chOff x="2517" y="1616"/>
            <a:chExt cx="953" cy="592"/>
          </a:xfrm>
        </p:grpSpPr>
        <p:sp>
          <p:nvSpPr>
            <p:cNvPr id="58" name="直接连接符 109587"/>
            <p:cNvSpPr/>
            <p:nvPr>
              <p:custDataLst>
                <p:tags r:id="rId38"/>
              </p:custDataLst>
            </p:nvPr>
          </p:nvSpPr>
          <p:spPr>
            <a:xfrm>
              <a:off x="2592" y="2016"/>
              <a:ext cx="864" cy="0"/>
            </a:xfrm>
            <a:prstGeom prst="line">
              <a:avLst/>
            </a:prstGeom>
            <a:ln w="508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sz="1350"/>
            </a:p>
          </p:txBody>
        </p:sp>
        <p:sp>
          <p:nvSpPr>
            <p:cNvPr id="59" name="文本框 109588"/>
            <p:cNvSpPr txBox="1"/>
            <p:nvPr>
              <p:custDataLst>
                <p:tags r:id="rId39"/>
              </p:custDataLst>
            </p:nvPr>
          </p:nvSpPr>
          <p:spPr>
            <a:xfrm>
              <a:off x="2517" y="1616"/>
              <a:ext cx="953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bg1"/>
                </a:buClr>
              </a:pPr>
              <a:r>
                <a:rPr lang="zh-CN" altLang="en-US" sz="2100" b="1">
                  <a:ea typeface="华文楷体" panose="02010600040101010101" pitchFamily="2" charset="-122"/>
                </a:rPr>
                <a:t>催化剂</a:t>
              </a:r>
              <a:endParaRPr lang="zh-CN" altLang="en-US" sz="2100" b="1">
                <a:ea typeface="华文楷体" panose="02010600040101010101" pitchFamily="2" charset="-122"/>
              </a:endParaRPr>
            </a:p>
          </p:txBody>
        </p:sp>
        <p:grpSp>
          <p:nvGrpSpPr>
            <p:cNvPr id="60" name="组合 109589"/>
            <p:cNvGrpSpPr/>
            <p:nvPr>
              <p:custDataLst>
                <p:tags r:id="rId40"/>
              </p:custDataLst>
            </p:nvPr>
          </p:nvGrpSpPr>
          <p:grpSpPr>
            <a:xfrm>
              <a:off x="2832" y="2064"/>
              <a:ext cx="240" cy="144"/>
              <a:chOff x="2832" y="2064"/>
              <a:chExt cx="240" cy="144"/>
            </a:xfrm>
          </p:grpSpPr>
          <p:sp>
            <p:nvSpPr>
              <p:cNvPr id="61" name="直接连接符 109590"/>
              <p:cNvSpPr/>
              <p:nvPr>
                <p:custDataLst>
                  <p:tags r:id="rId41"/>
                </p:custDataLst>
              </p:nvPr>
            </p:nvSpPr>
            <p:spPr>
              <a:xfrm flipV="1">
                <a:off x="2832" y="2064"/>
                <a:ext cx="96" cy="144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1350"/>
              </a:p>
            </p:txBody>
          </p:sp>
          <p:sp>
            <p:nvSpPr>
              <p:cNvPr id="62" name="直接连接符 109591"/>
              <p:cNvSpPr/>
              <p:nvPr>
                <p:custDataLst>
                  <p:tags r:id="rId42"/>
                </p:custDataLst>
              </p:nvPr>
            </p:nvSpPr>
            <p:spPr>
              <a:xfrm>
                <a:off x="2928" y="2064"/>
                <a:ext cx="144" cy="144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1350"/>
              </a:p>
            </p:txBody>
          </p:sp>
          <p:sp>
            <p:nvSpPr>
              <p:cNvPr id="63" name="直接连接符 109592"/>
              <p:cNvSpPr/>
              <p:nvPr>
                <p:custDataLst>
                  <p:tags r:id="rId43"/>
                </p:custDataLst>
              </p:nvPr>
            </p:nvSpPr>
            <p:spPr>
              <a:xfrm>
                <a:off x="2835" y="2205"/>
                <a:ext cx="237" cy="3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1350"/>
              </a:p>
            </p:txBody>
          </p:sp>
        </p:grpSp>
      </p:grpSp>
      <p:grpSp>
        <p:nvGrpSpPr>
          <p:cNvPr id="64" name="Group 49"/>
          <p:cNvGrpSpPr/>
          <p:nvPr>
            <p:custDataLst>
              <p:tags r:id="rId44"/>
            </p:custDataLst>
          </p:nvPr>
        </p:nvGrpSpPr>
        <p:grpSpPr>
          <a:xfrm>
            <a:off x="5091470" y="3432060"/>
            <a:ext cx="1534716" cy="756707"/>
            <a:chOff x="1602" y="2124"/>
            <a:chExt cx="1289" cy="429"/>
          </a:xfrm>
        </p:grpSpPr>
        <p:sp>
          <p:nvSpPr>
            <p:cNvPr id="65" name="Line 50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1602" y="2240"/>
              <a:ext cx="1" cy="21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66" name="Line 52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>
              <a:off x="1602" y="2450"/>
              <a:ext cx="180" cy="10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67" name="Line 53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782" y="2450"/>
              <a:ext cx="175" cy="10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68" name="Line 5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1957" y="2240"/>
              <a:ext cx="1" cy="210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69" name="Line 56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 flipV="1">
              <a:off x="1782" y="2137"/>
              <a:ext cx="175" cy="10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70" name="Line 58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1602" y="2137"/>
              <a:ext cx="180" cy="103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71" name="Line 59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957" y="2240"/>
              <a:ext cx="103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 b="1"/>
            </a:p>
          </p:txBody>
        </p:sp>
        <p:sp>
          <p:nvSpPr>
            <p:cNvPr id="72" name="Rectangle 60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2082" y="2124"/>
              <a:ext cx="173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250" b="1">
                  <a:solidFill>
                    <a:srgbClr val="0000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rPr>
                <a:t>C</a:t>
              </a:r>
              <a:endParaRPr lang="en-US" altLang="zh-CN" sz="1350" b="1">
                <a:ea typeface="幼圆" panose="02010509060101010101" pitchFamily="49" charset="-122"/>
              </a:endParaRPr>
            </a:p>
          </p:txBody>
        </p:sp>
        <p:sp>
          <p:nvSpPr>
            <p:cNvPr id="73" name="Rectangle 61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2253" y="2124"/>
              <a:ext cx="638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zh-CN" sz="2250" b="1">
                  <a:solidFill>
                    <a:srgbClr val="0000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rPr>
                <a:t>H</a:t>
              </a:r>
              <a:r>
                <a:rPr lang="en-US" altLang="zh-CN" sz="2250" b="1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rPr>
                <a:t>2</a:t>
              </a:r>
              <a:r>
                <a:rPr lang="en-US" altLang="zh-CN" sz="2250" b="1">
                  <a:solidFill>
                    <a:srgbClr val="0000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rPr>
                <a:t>OH</a:t>
              </a:r>
              <a:endParaRPr lang="en-US" altLang="zh-CN" sz="1350" b="1">
                <a:ea typeface="幼圆" panose="020105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89610" y="1165225"/>
            <a:ext cx="5356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拓展：与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NH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、醇的加成反应：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543869" y="2239714"/>
            <a:ext cx="5149167" cy="2176204"/>
            <a:chOff x="722" y="2490"/>
            <a:chExt cx="8130" cy="3436"/>
          </a:xfrm>
        </p:grpSpPr>
        <p:grpSp>
          <p:nvGrpSpPr>
            <p:cNvPr id="11" name="组合 10"/>
            <p:cNvGrpSpPr/>
            <p:nvPr>
              <p:custDataLst>
                <p:tags r:id="rId3"/>
              </p:custDataLst>
            </p:nvPr>
          </p:nvGrpSpPr>
          <p:grpSpPr>
            <a:xfrm>
              <a:off x="842" y="2490"/>
              <a:ext cx="6772" cy="1637"/>
              <a:chOff x="840" y="1651"/>
              <a:chExt cx="6772" cy="1637"/>
            </a:xfrm>
          </p:grpSpPr>
          <p:sp>
            <p:nvSpPr>
              <p:cNvPr id="3" name="文本框 2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840" y="2464"/>
                <a:ext cx="6772" cy="8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795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CH</a:t>
                </a:r>
                <a:r>
                  <a:rPr lang="en-US" altLang="zh-CN" sz="2795" b="1" baseline="-2500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795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—C—H</a:t>
                </a:r>
                <a:r>
                  <a:rPr lang="zh-CN" altLang="en-US" sz="2795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＋</a:t>
                </a:r>
                <a:r>
                  <a:rPr lang="en-US" altLang="zh-CN" sz="2795" b="1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H—NH</a:t>
                </a:r>
                <a:r>
                  <a:rPr lang="en-US" altLang="zh-CN" sz="2795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en-US" sz="2795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→</a:t>
                </a:r>
                <a:endParaRPr lang="en-US" altLang="zh-CN" sz="2795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5"/>
                </p:custDataLst>
              </p:nvPr>
            </p:nvSpPr>
            <p:spPr>
              <a:xfrm>
                <a:off x="2072" y="1651"/>
                <a:ext cx="1480" cy="8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795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O</a:t>
                </a:r>
                <a:endParaRPr lang="en-US" altLang="zh-CN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281" y="2166"/>
                <a:ext cx="1063" cy="3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3190"/>
                  <a:t>=</a:t>
                </a:r>
                <a:endParaRPr lang="en-US" altLang="zh-CN" sz="3190"/>
              </a:p>
            </p:txBody>
          </p:sp>
        </p:grpSp>
        <p:grpSp>
          <p:nvGrpSpPr>
            <p:cNvPr id="12" name="组合 11"/>
            <p:cNvGrpSpPr/>
            <p:nvPr>
              <p:custDataLst>
                <p:tags r:id="rId7"/>
              </p:custDataLst>
            </p:nvPr>
          </p:nvGrpSpPr>
          <p:grpSpPr>
            <a:xfrm>
              <a:off x="722" y="4289"/>
              <a:ext cx="8130" cy="1637"/>
              <a:chOff x="840" y="1651"/>
              <a:chExt cx="8130" cy="1637"/>
            </a:xfrm>
          </p:grpSpPr>
          <p:sp>
            <p:nvSpPr>
              <p:cNvPr id="13" name="文本框 1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840" y="2464"/>
                <a:ext cx="8130" cy="8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795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CH</a:t>
                </a:r>
                <a:r>
                  <a:rPr lang="en-US" altLang="zh-CN" sz="2795" b="1" baseline="-2500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795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—C—H</a:t>
                </a:r>
                <a:r>
                  <a:rPr lang="zh-CN" altLang="en-US" sz="2795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＋</a:t>
                </a:r>
                <a:r>
                  <a:rPr lang="en-US" altLang="zh-CN" sz="2795" b="1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H—OCH</a:t>
                </a:r>
                <a:r>
                  <a:rPr lang="en-US" altLang="zh-CN" sz="2795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en-US" sz="2795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→</a:t>
                </a:r>
                <a:endParaRPr lang="en-US" altLang="zh-CN" sz="2795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9"/>
                </p:custDataLst>
              </p:nvPr>
            </p:nvSpPr>
            <p:spPr>
              <a:xfrm>
                <a:off x="2072" y="1651"/>
                <a:ext cx="1480" cy="8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795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O</a:t>
                </a:r>
                <a:endParaRPr lang="en-US" altLang="zh-CN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2281" y="2166"/>
                <a:ext cx="1063" cy="3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3190"/>
                  <a:t>=</a:t>
                </a:r>
                <a:endParaRPr lang="en-US" altLang="zh-CN" sz="3190"/>
              </a:p>
            </p:txBody>
          </p:sp>
        </p:grpSp>
      </p:grpSp>
      <p:grpSp>
        <p:nvGrpSpPr>
          <p:cNvPr id="10" name="组合 9"/>
          <p:cNvGrpSpPr/>
          <p:nvPr>
            <p:custDataLst>
              <p:tags r:id="rId11"/>
            </p:custDataLst>
          </p:nvPr>
        </p:nvGrpSpPr>
        <p:grpSpPr>
          <a:xfrm>
            <a:off x="4570733" y="2111143"/>
            <a:ext cx="3085700" cy="1209073"/>
            <a:chOff x="6720" y="1411"/>
            <a:chExt cx="4872" cy="1909"/>
          </a:xfrm>
        </p:grpSpPr>
        <p:sp>
          <p:nvSpPr>
            <p:cNvPr id="29" name="矩形 28"/>
            <p:cNvSpPr/>
            <p:nvPr>
              <p:custDataLst>
                <p:tags r:id="rId12"/>
              </p:custDataLst>
            </p:nvPr>
          </p:nvSpPr>
          <p:spPr>
            <a:xfrm>
              <a:off x="8210" y="1411"/>
              <a:ext cx="1511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795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</a:t>
              </a:r>
              <a:endParaRPr lang="en-US" altLang="zh-CN" sz="2795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1" name="直接连接符 50"/>
            <p:cNvCxnSpPr/>
            <p:nvPr>
              <p:custDataLst>
                <p:tags r:id="rId13"/>
              </p:custDataLst>
            </p:nvPr>
          </p:nvCxnSpPr>
          <p:spPr>
            <a:xfrm flipH="1">
              <a:off x="8706" y="2046"/>
              <a:ext cx="0" cy="571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>
              <p:custDataLst>
                <p:tags r:id="rId14"/>
              </p:custDataLst>
            </p:nvPr>
          </p:nvSpPr>
          <p:spPr>
            <a:xfrm>
              <a:off x="6720" y="2496"/>
              <a:ext cx="4872" cy="8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CH</a:t>
              </a:r>
              <a:r>
                <a:rPr lang="en-US" altLang="zh-CN" sz="2795" b="1" baseline="-2500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3</a:t>
              </a:r>
              <a:r>
                <a:rPr lang="en-US" altLang="zh-CN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—CH—</a:t>
              </a:r>
              <a:r>
                <a:rPr lang="en-US" altLang="zh-CN" sz="2795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NH</a:t>
              </a:r>
              <a:r>
                <a:rPr lang="en-US" altLang="zh-CN" sz="2795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2</a:t>
              </a:r>
              <a:endParaRPr lang="zh-CN" altLang="en-US" sz="100" baseline="-25000"/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5176853" y="3251814"/>
            <a:ext cx="2725322" cy="1889928"/>
            <a:chOff x="7679" y="4170"/>
            <a:chExt cx="4303" cy="2984"/>
          </a:xfrm>
        </p:grpSpPr>
        <p:grpSp>
          <p:nvGrpSpPr>
            <p:cNvPr id="17" name="组合 16"/>
            <p:cNvGrpSpPr/>
            <p:nvPr>
              <p:custDataLst>
                <p:tags r:id="rId16"/>
              </p:custDataLst>
            </p:nvPr>
          </p:nvGrpSpPr>
          <p:grpSpPr>
            <a:xfrm>
              <a:off x="7679" y="4170"/>
              <a:ext cx="4303" cy="1909"/>
              <a:chOff x="6839" y="1411"/>
              <a:chExt cx="4303" cy="1909"/>
            </a:xfrm>
          </p:grpSpPr>
          <p:sp>
            <p:nvSpPr>
              <p:cNvPr id="18" name="矩形 17"/>
              <p:cNvSpPr/>
              <p:nvPr>
                <p:custDataLst>
                  <p:tags r:id="rId17"/>
                </p:custDataLst>
              </p:nvPr>
            </p:nvSpPr>
            <p:spPr>
              <a:xfrm>
                <a:off x="8210" y="1411"/>
                <a:ext cx="1511" cy="8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795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795" b="1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H</a:t>
                </a:r>
                <a:endParaRPr lang="en-US" altLang="zh-CN" sz="2795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9" name="直接连接符 18"/>
              <p:cNvCxnSpPr/>
              <p:nvPr>
                <p:custDataLst>
                  <p:tags r:id="rId18"/>
                </p:custDataLst>
              </p:nvPr>
            </p:nvCxnSpPr>
            <p:spPr>
              <a:xfrm flipH="1">
                <a:off x="8706" y="2046"/>
                <a:ext cx="0" cy="571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文本框 19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6839" y="2496"/>
                <a:ext cx="4303" cy="824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CN" sz="2795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CH</a:t>
                </a:r>
                <a:r>
                  <a:rPr lang="en-US" altLang="zh-CN" sz="2795" b="1" baseline="-2500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3</a:t>
                </a:r>
                <a:r>
                  <a:rPr lang="en-US" altLang="zh-CN" sz="2795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—C—</a:t>
                </a:r>
                <a:r>
                  <a:rPr lang="en-US" altLang="zh-CN" sz="2795" b="1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OCH</a:t>
                </a:r>
                <a:r>
                  <a:rPr lang="en-US" altLang="zh-CN" sz="2795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3</a:t>
                </a:r>
                <a:endParaRPr lang="zh-CN" altLang="en-US" sz="100"/>
              </a:p>
            </p:txBody>
          </p:sp>
        </p:grpSp>
        <p:cxnSp>
          <p:nvCxnSpPr>
            <p:cNvPr id="21" name="直接连接符 20"/>
            <p:cNvCxnSpPr/>
            <p:nvPr>
              <p:custDataLst>
                <p:tags r:id="rId20"/>
              </p:custDataLst>
            </p:nvPr>
          </p:nvCxnSpPr>
          <p:spPr>
            <a:xfrm flipH="1">
              <a:off x="9600" y="5924"/>
              <a:ext cx="0" cy="571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9251" y="6330"/>
              <a:ext cx="726" cy="82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795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H</a:t>
              </a:r>
              <a:endParaRPr lang="zh-CN" altLang="en-US" sz="100"/>
            </a:p>
          </p:txBody>
        </p:sp>
      </p:grpSp>
      <p:sp>
        <p:nvSpPr>
          <p:cNvPr id="58" name="文本框 57"/>
          <p:cNvSpPr txBox="1"/>
          <p:nvPr>
            <p:custDataLst>
              <p:tags r:id="rId22"/>
            </p:custDataLst>
          </p:nvPr>
        </p:nvSpPr>
        <p:spPr>
          <a:xfrm>
            <a:off x="1250950" y="75248"/>
            <a:ext cx="34455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>
              <a:defRPr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>
              <a:buClr>
                <a:srgbClr val="E7358E"/>
              </a:buClr>
              <a:buFont typeface="Wingdings" panose="05000000000000000000" pitchFamily="2" charset="2"/>
            </a:pP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醛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基的加成反应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333242" y="4970838"/>
            <a:ext cx="8372608" cy="1512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羟醛缩合反应</a:t>
            </a:r>
            <a:r>
              <a:rPr lang="en-US" altLang="zh-CN" sz="2800" b="1" smtClean="0">
                <a:solidFill>
                  <a:srgbClr val="0527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:</a:t>
            </a:r>
            <a:r>
              <a:rPr lang="zh-CN" altLang="en-US" sz="2800" b="1" smtClean="0">
                <a:solidFill>
                  <a:srgbClr val="0527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</a:t>
            </a:r>
            <a:r>
              <a:rPr lang="zh-CN" altLang="en-US" sz="2800" b="1">
                <a:solidFill>
                  <a:srgbClr val="0527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稀碱作用下，一个醛分子的</a:t>
            </a:r>
            <a:r>
              <a:rPr lang="el-GR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α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lang="zh-CN" altLang="en-US" sz="2800" b="1">
                <a:solidFill>
                  <a:srgbClr val="0527F9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加到另一个醛分子醛基氧原子上，其余部分加到醛基碳原子上，生成</a:t>
            </a:r>
            <a:r>
              <a:rPr lang="el-GR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β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羟基醛</a:t>
            </a:r>
            <a:r>
              <a:rPr lang="zh-CN" altLang="en-US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en-US" sz="2800" b="1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148423" y="3468112"/>
            <a:ext cx="1544320" cy="858216"/>
            <a:chOff x="3805566" y="2736000"/>
            <a:chExt cx="2059093" cy="1144288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3805566" y="3266455"/>
              <a:ext cx="2059093" cy="613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altLang="zh-CN" sz="2400" b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zh-CN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r>
                <a:rPr lang="en-US" altLang="zh-C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zh-CN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r>
                <a:rPr lang="en-US" altLang="zh-C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4829891" y="2736000"/>
              <a:ext cx="559647" cy="613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zh-CN" altLang="en-US" sz="2400"/>
            </a:p>
          </p:txBody>
        </p:sp>
        <p:cxnSp>
          <p:nvCxnSpPr>
            <p:cNvPr id="9" name="直接连接符 8"/>
            <p:cNvCxnSpPr/>
            <p:nvPr>
              <p:custDataLst>
                <p:tags r:id="rId5"/>
              </p:custDataLst>
            </p:nvPr>
          </p:nvCxnSpPr>
          <p:spPr bwMode="auto">
            <a:xfrm flipH="1">
              <a:off x="5092031" y="3204000"/>
              <a:ext cx="0" cy="1800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直接连接符 9"/>
            <p:cNvCxnSpPr/>
            <p:nvPr>
              <p:custDataLst>
                <p:tags r:id="rId6"/>
              </p:custDataLst>
            </p:nvPr>
          </p:nvCxnSpPr>
          <p:spPr bwMode="auto">
            <a:xfrm flipH="1">
              <a:off x="5038031" y="3204000"/>
              <a:ext cx="0" cy="1800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2691968" y="3859612"/>
            <a:ext cx="168338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C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4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CHO</a:t>
            </a:r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>
            <p:custDataLst>
              <p:tags r:id="rId8"/>
            </p:custDataLst>
          </p:nvPr>
        </p:nvGrpSpPr>
        <p:grpSpPr>
          <a:xfrm>
            <a:off x="4310213" y="3805612"/>
            <a:ext cx="613410" cy="368300"/>
            <a:chOff x="5004000" y="2938644"/>
            <a:chExt cx="817880" cy="491067"/>
          </a:xfrm>
        </p:grpSpPr>
        <p:sp>
          <p:nvSpPr>
            <p:cNvPr id="13" name="矩形 12"/>
            <p:cNvSpPr/>
            <p:nvPr>
              <p:custDataLst>
                <p:tags r:id="rId9"/>
              </p:custDataLst>
            </p:nvPr>
          </p:nvSpPr>
          <p:spPr>
            <a:xfrm>
              <a:off x="5004000" y="2938644"/>
              <a:ext cx="817880" cy="491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OH</a:t>
              </a:r>
              <a:r>
                <a:rPr lang="en-US" altLang="zh-CN" b="1" baseline="3000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-</a:t>
              </a:r>
              <a:endParaRPr lang="zh-CN" altLang="en-US" baseline="300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4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5042340" y="3334644"/>
              <a:ext cx="7200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cxnSp>
        <p:nvCxnSpPr>
          <p:cNvPr id="15" name="直接连接符 4"/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 flipH="1">
            <a:off x="3110468" y="3832612"/>
            <a:ext cx="0" cy="1350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2932004" y="3481612"/>
            <a:ext cx="4197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endParaRPr lang="zh-CN" altLang="en-US" sz="2400"/>
          </a:p>
        </p:txBody>
      </p:sp>
      <p:grpSp>
        <p:nvGrpSpPr>
          <p:cNvPr id="17" name="组合 16"/>
          <p:cNvGrpSpPr/>
          <p:nvPr>
            <p:custDataLst>
              <p:tags r:id="rId13"/>
            </p:custDataLst>
          </p:nvPr>
        </p:nvGrpSpPr>
        <p:grpSpPr>
          <a:xfrm>
            <a:off x="4878967" y="3479611"/>
            <a:ext cx="2794635" cy="840376"/>
            <a:chOff x="5762340" y="2373332"/>
            <a:chExt cx="3726180" cy="1120501"/>
          </a:xfrm>
        </p:grpSpPr>
        <p:sp>
          <p:nvSpPr>
            <p:cNvPr id="18" name="矩形 17"/>
            <p:cNvSpPr/>
            <p:nvPr>
              <p:custDataLst>
                <p:tags r:id="rId14"/>
              </p:custDataLst>
            </p:nvPr>
          </p:nvSpPr>
          <p:spPr>
            <a:xfrm>
              <a:off x="5762340" y="2880000"/>
              <a:ext cx="3726180" cy="613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−CH−CH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CHO</a:t>
              </a:r>
              <a:endParaRPr lang="zh-CN" altLang="en-US" sz="2400"/>
            </a:p>
          </p:txBody>
        </p:sp>
        <p:cxnSp>
          <p:nvCxnSpPr>
            <p:cNvPr id="19" name="直接连接符 4"/>
            <p:cNvCxnSpPr>
              <a:cxnSpLocks noChangeShapeType="1"/>
            </p:cNvCxnSpPr>
            <p:nvPr>
              <p:custDataLst>
                <p:tags r:id="rId15"/>
              </p:custDataLst>
            </p:nvPr>
          </p:nvCxnSpPr>
          <p:spPr bwMode="auto">
            <a:xfrm flipH="1">
              <a:off x="6972788" y="2844000"/>
              <a:ext cx="0" cy="18000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矩形 19"/>
            <p:cNvSpPr/>
            <p:nvPr>
              <p:custDataLst>
                <p:tags r:id="rId16"/>
              </p:custDataLst>
            </p:nvPr>
          </p:nvSpPr>
          <p:spPr>
            <a:xfrm>
              <a:off x="6734836" y="2373332"/>
              <a:ext cx="875453" cy="613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OH</a:t>
              </a:r>
              <a:endParaRPr lang="zh-CN" altLang="en-US" sz="2400"/>
            </a:p>
          </p:txBody>
        </p:sp>
      </p:grpSp>
      <p:sp>
        <p:nvSpPr>
          <p:cNvPr id="21" name="弧形 20"/>
          <p:cNvSpPr/>
          <p:nvPr>
            <p:custDataLst>
              <p:tags r:id="rId17"/>
            </p:custDataLst>
          </p:nvPr>
        </p:nvSpPr>
        <p:spPr bwMode="auto">
          <a:xfrm rot="5400000">
            <a:off x="2294666" y="3675502"/>
            <a:ext cx="620119" cy="1063907"/>
          </a:xfrm>
          <a:prstGeom prst="arc">
            <a:avLst>
              <a:gd name="adj1" fmla="val 16187179"/>
              <a:gd name="adj2" fmla="val 5348122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/>
          <a:lstStyle/>
          <a:p>
            <a:pPr marL="0" marR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2" name="组合 21"/>
          <p:cNvGrpSpPr/>
          <p:nvPr>
            <p:custDataLst>
              <p:tags r:id="rId18"/>
            </p:custDataLst>
          </p:nvPr>
        </p:nvGrpSpPr>
        <p:grpSpPr>
          <a:xfrm>
            <a:off x="3493460" y="3235277"/>
            <a:ext cx="765846" cy="460375"/>
            <a:chOff x="3604718" y="1748578"/>
            <a:chExt cx="1021128" cy="613833"/>
          </a:xfrm>
        </p:grpSpPr>
        <p:sp>
          <p:nvSpPr>
            <p:cNvPr id="23" name="AutoShape 1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604718" y="1785219"/>
              <a:ext cx="972108" cy="520324"/>
            </a:xfrm>
            <a:prstGeom prst="wedgeRoundRectCallout">
              <a:avLst>
                <a:gd name="adj1" fmla="val -79560"/>
                <a:gd name="adj2" fmla="val 61457"/>
                <a:gd name="adj3" fmla="val 16667"/>
              </a:avLst>
            </a:prstGeom>
            <a:noFill/>
            <a:ln w="12700" cap="sq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/>
              <a:endParaRPr kumimoji="1"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20"/>
              </p:custDataLst>
            </p:nvPr>
          </p:nvSpPr>
          <p:spPr>
            <a:xfrm>
              <a:off x="3607306" y="1748578"/>
              <a:ext cx="1018540" cy="613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zh-CN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−H</a:t>
              </a:r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矩形 24"/>
          <p:cNvSpPr/>
          <p:nvPr>
            <p:custDataLst>
              <p:tags r:id="rId21"/>
            </p:custDataLst>
          </p:nvPr>
        </p:nvSpPr>
        <p:spPr>
          <a:xfrm>
            <a:off x="5549696" y="4383995"/>
            <a:ext cx="164020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β-羟基醛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内容占位符 2"/>
          <p:cNvSpPr>
            <a:spLocks noGrp="1"/>
          </p:cNvSpPr>
          <p:nvPr>
            <p:custDataLst>
              <p:tags r:id="rId22"/>
            </p:custDataLst>
          </p:nvPr>
        </p:nvSpPr>
        <p:spPr>
          <a:xfrm>
            <a:off x="933768" y="81598"/>
            <a:ext cx="8692515" cy="954881"/>
          </a:xfrm>
          <a:prstGeom prst="rect">
            <a:avLst/>
          </a:prstGeom>
          <a:noFill/>
          <a:ln w="9525">
            <a:noFill/>
          </a:ln>
        </p:spPr>
        <p:txBody>
          <a:bodyPr vert="horz" lIns="68580" tIns="34290" rIns="68580" bIns="34290" anchor="t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Char char="•"/>
              <a:defRPr sz="3200" b="0" i="0" u="non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–"/>
              <a:defRPr sz="28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•"/>
              <a:defRPr sz="2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–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【拓展】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内容占位符 2"/>
          <p:cNvSpPr>
            <a:spLocks noGrp="1"/>
          </p:cNvSpPr>
          <p:nvPr>
            <p:custDataLst>
              <p:tags r:id="rId23"/>
            </p:custDataLst>
          </p:nvPr>
        </p:nvSpPr>
        <p:spPr>
          <a:xfrm>
            <a:off x="93980" y="949325"/>
            <a:ext cx="8692515" cy="627380"/>
          </a:xfrm>
          <a:prstGeom prst="rect">
            <a:avLst/>
          </a:prstGeom>
          <a:noFill/>
          <a:ln w="9525">
            <a:noFill/>
          </a:ln>
        </p:spPr>
        <p:txBody>
          <a:bodyPr vert="horz" lIns="68580" tIns="34290" rIns="68580" bIns="34290" anchor="t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Char char="•"/>
              <a:defRPr sz="3200" b="0" i="0" u="non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–"/>
              <a:defRPr sz="28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•"/>
              <a:defRPr sz="2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–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下列反应属于什么反应类型？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8" name="组合 27"/>
          <p:cNvGrpSpPr/>
          <p:nvPr>
            <p:custDataLst>
              <p:tags r:id="rId24"/>
            </p:custDataLst>
          </p:nvPr>
        </p:nvGrpSpPr>
        <p:grpSpPr>
          <a:xfrm>
            <a:off x="1175411" y="1701065"/>
            <a:ext cx="1696720" cy="858216"/>
            <a:chOff x="3602366" y="2736000"/>
            <a:chExt cx="2262293" cy="1144288"/>
          </a:xfrm>
        </p:grpSpPr>
        <p:sp>
          <p:nvSpPr>
            <p:cNvPr id="29" name="矩形 28"/>
            <p:cNvSpPr/>
            <p:nvPr>
              <p:custDataLst>
                <p:tags r:id="rId25"/>
              </p:custDataLst>
            </p:nvPr>
          </p:nvSpPr>
          <p:spPr>
            <a:xfrm>
              <a:off x="3602366" y="3266455"/>
              <a:ext cx="2262293" cy="613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2CH</a:t>
              </a:r>
              <a:r>
                <a:rPr lang="en-US" altLang="zh-CN" sz="2400" b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zh-CN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r>
                <a:rPr lang="en-US" altLang="zh-C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zh-CN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r>
                <a:rPr lang="en-US" altLang="zh-C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/>
            <p:cNvSpPr/>
            <p:nvPr>
              <p:custDataLst>
                <p:tags r:id="rId26"/>
              </p:custDataLst>
            </p:nvPr>
          </p:nvSpPr>
          <p:spPr>
            <a:xfrm>
              <a:off x="4829891" y="2736000"/>
              <a:ext cx="559647" cy="613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zh-CN" altLang="en-US" sz="2400"/>
            </a:p>
          </p:txBody>
        </p:sp>
        <p:cxnSp>
          <p:nvCxnSpPr>
            <p:cNvPr id="31" name="直接连接符 30"/>
            <p:cNvCxnSpPr/>
            <p:nvPr>
              <p:custDataLst>
                <p:tags r:id="rId27"/>
              </p:custDataLst>
            </p:nvPr>
          </p:nvCxnSpPr>
          <p:spPr bwMode="auto">
            <a:xfrm flipH="1">
              <a:off x="5092031" y="3204000"/>
              <a:ext cx="0" cy="1800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接连接符 31"/>
            <p:cNvCxnSpPr/>
            <p:nvPr>
              <p:custDataLst>
                <p:tags r:id="rId28"/>
              </p:custDataLst>
            </p:nvPr>
          </p:nvCxnSpPr>
          <p:spPr bwMode="auto">
            <a:xfrm flipH="1">
              <a:off x="5038031" y="3204000"/>
              <a:ext cx="0" cy="1800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组合 33"/>
          <p:cNvGrpSpPr/>
          <p:nvPr>
            <p:custDataLst>
              <p:tags r:id="rId29"/>
            </p:custDataLst>
          </p:nvPr>
        </p:nvGrpSpPr>
        <p:grpSpPr>
          <a:xfrm>
            <a:off x="2976554" y="2002847"/>
            <a:ext cx="613410" cy="368300"/>
            <a:chOff x="5004000" y="2938644"/>
            <a:chExt cx="817880" cy="491067"/>
          </a:xfrm>
        </p:grpSpPr>
        <p:sp>
          <p:nvSpPr>
            <p:cNvPr id="35" name="矩形 34"/>
            <p:cNvSpPr/>
            <p:nvPr>
              <p:custDataLst>
                <p:tags r:id="rId30"/>
              </p:custDataLst>
            </p:nvPr>
          </p:nvSpPr>
          <p:spPr>
            <a:xfrm>
              <a:off x="5004000" y="2938644"/>
              <a:ext cx="817880" cy="491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OH</a:t>
              </a:r>
              <a:r>
                <a:rPr lang="en-US" altLang="zh-CN" b="1" baseline="3000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-</a:t>
              </a:r>
              <a:endParaRPr lang="zh-CN" altLang="en-US" baseline="300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5042340" y="3334644"/>
              <a:ext cx="7200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39" name="组合 38"/>
          <p:cNvGrpSpPr/>
          <p:nvPr>
            <p:custDataLst>
              <p:tags r:id="rId32"/>
            </p:custDataLst>
          </p:nvPr>
        </p:nvGrpSpPr>
        <p:grpSpPr>
          <a:xfrm>
            <a:off x="3651036" y="1663987"/>
            <a:ext cx="2794635" cy="840376"/>
            <a:chOff x="5762340" y="2373332"/>
            <a:chExt cx="3726180" cy="1120501"/>
          </a:xfrm>
        </p:grpSpPr>
        <p:sp>
          <p:nvSpPr>
            <p:cNvPr id="40" name="矩形 39"/>
            <p:cNvSpPr/>
            <p:nvPr>
              <p:custDataLst>
                <p:tags r:id="rId33"/>
              </p:custDataLst>
            </p:nvPr>
          </p:nvSpPr>
          <p:spPr>
            <a:xfrm>
              <a:off x="5762340" y="2880000"/>
              <a:ext cx="3726180" cy="613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−CH−CH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CHO</a:t>
              </a:r>
              <a:endParaRPr lang="zh-CN" altLang="en-US" sz="2400"/>
            </a:p>
          </p:txBody>
        </p:sp>
        <p:cxnSp>
          <p:nvCxnSpPr>
            <p:cNvPr id="41" name="直接连接符 4"/>
            <p:cNvCxnSpPr>
              <a:cxnSpLocks noChangeShapeType="1"/>
            </p:cNvCxnSpPr>
            <p:nvPr>
              <p:custDataLst>
                <p:tags r:id="rId34"/>
              </p:custDataLst>
            </p:nvPr>
          </p:nvCxnSpPr>
          <p:spPr bwMode="auto">
            <a:xfrm flipH="1">
              <a:off x="6972788" y="2844000"/>
              <a:ext cx="0" cy="18000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矩形 41"/>
            <p:cNvSpPr/>
            <p:nvPr>
              <p:custDataLst>
                <p:tags r:id="rId35"/>
              </p:custDataLst>
            </p:nvPr>
          </p:nvSpPr>
          <p:spPr>
            <a:xfrm>
              <a:off x="6734836" y="2373332"/>
              <a:ext cx="875453" cy="613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OH</a:t>
              </a:r>
              <a:endParaRPr lang="zh-CN" altLang="en-US" sz="2400"/>
            </a:p>
          </p:txBody>
        </p:sp>
      </p:grpSp>
      <p:sp>
        <p:nvSpPr>
          <p:cNvPr id="48" name="内容占位符 2"/>
          <p:cNvSpPr>
            <a:spLocks noGrp="1"/>
          </p:cNvSpPr>
          <p:nvPr>
            <p:custDataLst>
              <p:tags r:id="rId36"/>
            </p:custDataLst>
          </p:nvPr>
        </p:nvSpPr>
        <p:spPr>
          <a:xfrm>
            <a:off x="6826885" y="1614805"/>
            <a:ext cx="1774190" cy="387985"/>
          </a:xfrm>
          <a:prstGeom prst="rect">
            <a:avLst/>
          </a:prstGeom>
          <a:noFill/>
          <a:ln w="9525">
            <a:noFill/>
          </a:ln>
        </p:spPr>
        <p:txBody>
          <a:bodyPr vert="horz" lIns="68580" tIns="34290" rIns="68580" bIns="34290" anchor="t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Char char="•"/>
              <a:defRPr sz="3200" b="0" i="0" u="non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–"/>
              <a:defRPr sz="28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•"/>
              <a:defRPr sz="2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–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»"/>
              <a:defRPr sz="20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加成反应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文本框 4"/>
          <p:cNvSpPr/>
          <p:nvPr>
            <p:custDataLst>
              <p:tags r:id="rId37"/>
            </p:custDataLst>
          </p:nvPr>
        </p:nvSpPr>
        <p:spPr>
          <a:xfrm>
            <a:off x="1656717" y="3333115"/>
            <a:ext cx="482327" cy="4660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51436" tIns="25717" rIns="51436" bIns="25717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50000"/>
              </a:lnSpc>
              <a:spcBef>
                <a:spcPct val="50000"/>
              </a:spcBef>
            </a:pPr>
            <a:r>
              <a:rPr lang="en-US" altLang="zh-CN" sz="1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δ</a:t>
            </a:r>
            <a:r>
              <a:rPr lang="zh-CN" altLang="en-US" sz="18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－</a:t>
            </a:r>
            <a:endParaRPr lang="en-US" altLang="zh-CN" sz="1800" baseline="3000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0" name="矩形 5"/>
          <p:cNvSpPr/>
          <p:nvPr>
            <p:custDataLst>
              <p:tags r:id="rId38"/>
            </p:custDataLst>
          </p:nvPr>
        </p:nvSpPr>
        <p:spPr>
          <a:xfrm>
            <a:off x="1899706" y="4052580"/>
            <a:ext cx="370840" cy="4660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lIns="51436" tIns="25717" rIns="51436" bIns="25717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50000"/>
              </a:lnSpc>
            </a:pPr>
            <a:r>
              <a:rPr lang="en-US" altLang="zh-CN" sz="1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δ</a:t>
            </a:r>
            <a:r>
              <a:rPr lang="zh-CN" altLang="en-US" sz="18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＋</a:t>
            </a:r>
            <a:endParaRPr lang="zh-CN" altLang="en-US" sz="1800" baseline="30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矩形 5"/>
          <p:cNvSpPr/>
          <p:nvPr>
            <p:custDataLst>
              <p:tags r:id="rId39"/>
            </p:custDataLst>
          </p:nvPr>
        </p:nvSpPr>
        <p:spPr>
          <a:xfrm>
            <a:off x="2683137" y="3320107"/>
            <a:ext cx="370840" cy="4660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lIns="51436" tIns="25717" rIns="51436" bIns="25717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50000"/>
              </a:lnSpc>
            </a:pPr>
            <a:r>
              <a:rPr lang="en-US" altLang="zh-CN" sz="1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δ</a:t>
            </a:r>
            <a:r>
              <a:rPr lang="zh-CN" altLang="en-US" sz="18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＋</a:t>
            </a:r>
            <a:endParaRPr lang="zh-CN" altLang="en-US" sz="1800" baseline="30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文本框 4"/>
          <p:cNvSpPr/>
          <p:nvPr>
            <p:custDataLst>
              <p:tags r:id="rId40"/>
            </p:custDataLst>
          </p:nvPr>
        </p:nvSpPr>
        <p:spPr>
          <a:xfrm>
            <a:off x="2736852" y="3959384"/>
            <a:ext cx="482327" cy="4660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51436" tIns="25717" rIns="51436" bIns="25717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50000"/>
              </a:lnSpc>
              <a:spcBef>
                <a:spcPct val="50000"/>
              </a:spcBef>
            </a:pPr>
            <a:r>
              <a:rPr lang="en-US" altLang="zh-CN" sz="1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δ</a:t>
            </a:r>
            <a:r>
              <a:rPr lang="zh-CN" altLang="en-US" sz="1800" baseline="30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－</a:t>
            </a:r>
            <a:endParaRPr lang="en-US" altLang="zh-CN" sz="1800" baseline="3000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4" name="弧形 53"/>
          <p:cNvSpPr/>
          <p:nvPr>
            <p:custDataLst>
              <p:tags r:id="rId41"/>
            </p:custDataLst>
          </p:nvPr>
        </p:nvSpPr>
        <p:spPr bwMode="auto">
          <a:xfrm rot="5400000" flipH="1">
            <a:off x="2212181" y="3008948"/>
            <a:ext cx="731044" cy="1063943"/>
          </a:xfrm>
          <a:prstGeom prst="arc">
            <a:avLst>
              <a:gd name="adj1" fmla="val 16187179"/>
              <a:gd name="adj2" fmla="val 5348122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lg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/>
          <a:lstStyle/>
          <a:p>
            <a:pPr marL="0" marR="0" indent="0" algn="l" defTabSz="4495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文本框 54"/>
          <p:cNvSpPr txBox="1"/>
          <p:nvPr>
            <p:custDataLst>
              <p:tags r:id="rId42"/>
            </p:custDataLst>
          </p:nvPr>
        </p:nvSpPr>
        <p:spPr>
          <a:xfrm>
            <a:off x="6826887" y="2299809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mtClean="0">
                <a:solidFill>
                  <a:srgbClr val="0527F9"/>
                </a:solidFill>
                <a:latin typeface="微软雅黑" panose="020B0503020204020204" charset="-122"/>
                <a:ea typeface="微软雅黑" panose="020B0503020204020204" charset="-122"/>
              </a:rPr>
              <a:t>增长碳链</a:t>
            </a:r>
            <a:endParaRPr lang="zh-CN" altLang="en-US" sz="2800" b="1" smtClean="0">
              <a:solidFill>
                <a:srgbClr val="0527F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3"/>
            </p:custDataLst>
          </p:nvPr>
        </p:nvSpPr>
        <p:spPr>
          <a:xfrm>
            <a:off x="2515870" y="83185"/>
            <a:ext cx="240728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羟醛缩合反应</a:t>
            </a:r>
            <a:endParaRPr lang="en-US" altLang="zh-CN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6" grpId="0"/>
      <p:bldP spid="21" grpId="0" animBg="1"/>
      <p:bldP spid="25" grpId="0"/>
      <p:bldP spid="48" grpId="0"/>
      <p:bldP spid="49" grpId="0"/>
      <p:bldP spid="50" grpId="0"/>
      <p:bldP spid="51" grpId="0"/>
      <p:bldP spid="53" grpId="0"/>
      <p:bldP spid="54" grpId="0" animBg="1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829131" name="图片 686829131" descr="figur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10871" b="55721"/>
          <a:stretch>
            <a:fillRect/>
          </a:stretch>
        </p:blipFill>
        <p:spPr>
          <a:xfrm>
            <a:off x="107950" y="1412875"/>
            <a:ext cx="8860790" cy="2078990"/>
          </a:xfrm>
          <a:prstGeom prst="rect">
            <a:avLst/>
          </a:prstGeom>
        </p:spPr>
      </p:pic>
      <p:grpSp>
        <p:nvGrpSpPr>
          <p:cNvPr id="12" name="组合 2"/>
          <p:cNvGrpSpPr/>
          <p:nvPr>
            <p:custDataLst>
              <p:tags r:id="rId3"/>
            </p:custDataLst>
          </p:nvPr>
        </p:nvGrpSpPr>
        <p:grpSpPr>
          <a:xfrm>
            <a:off x="2771931" y="44210"/>
            <a:ext cx="3150870" cy="517525"/>
            <a:chOff x="4367" y="555"/>
            <a:chExt cx="4656" cy="816"/>
          </a:xfrm>
        </p:grpSpPr>
        <p:sp>
          <p:nvSpPr>
            <p:cNvPr id="13" name="矩形 12"/>
            <p:cNvSpPr/>
            <p:nvPr>
              <p:custDataLst>
                <p:tags r:id="rId4"/>
              </p:custDataLst>
            </p:nvPr>
          </p:nvSpPr>
          <p:spPr>
            <a:xfrm>
              <a:off x="5633" y="579"/>
              <a:ext cx="3391" cy="7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algn="ctr" fontAlgn="base">
                <a:buNone/>
              </a:pPr>
              <a:r>
                <a:rPr lang="zh-CN" sz="3200" b="1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Impact" panose="020B0806030902050204" pitchFamily="34" charset="0"/>
                </a:rPr>
                <a:t>【知识巩固】</a:t>
              </a:r>
              <a:endParaRPr lang="zh-CN" sz="3200" b="1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Impact" panose="020B0806030902050204" pitchFamily="34" charset="0"/>
              </a:endParaRPr>
            </a:p>
          </p:txBody>
        </p:sp>
        <p:pic>
          <p:nvPicPr>
            <p:cNvPr id="14" name="图片 10" descr="笔和纸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4367" y="555"/>
              <a:ext cx="913" cy="7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252095" y="746760"/>
            <a:ext cx="2520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以下合成路线</a:t>
            </a:r>
            <a:endParaRPr lang="zh-CN" sz="2800" b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395605" y="3644900"/>
            <a:ext cx="5070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分析：</a:t>
            </a:r>
            <a:r>
              <a:rPr lang="en-US" altLang="zh-CN" sz="2800" b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</a:t>
            </a:r>
            <a:r>
              <a:rPr lang="zh-CN" altLang="en-US" sz="2800" b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的结构简式</a:t>
            </a:r>
            <a:endParaRPr lang="zh-CN" altLang="en-US" sz="2800" b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6457598" name="图片 126457598" descr="figure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51685" y="4364990"/>
            <a:ext cx="3289935" cy="19742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5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文本框 2"/>
          <p:cNvSpPr txBox="1"/>
          <p:nvPr>
            <p:custDataLst>
              <p:tags r:id="rId1"/>
            </p:custDataLst>
          </p:nvPr>
        </p:nvSpPr>
        <p:spPr>
          <a:xfrm>
            <a:off x="755650" y="5083175"/>
            <a:ext cx="41979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sz="2800" b="1" i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分析：</a:t>
            </a:r>
            <a:r>
              <a:rPr lang="en-US" altLang="zh-CN" sz="2800" b="1" i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B→C</a:t>
            </a:r>
            <a:r>
              <a:rPr lang="zh-CN" altLang="en-US" sz="2800" b="1" i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的机理</a:t>
            </a:r>
            <a:endParaRPr lang="zh-CN" altLang="en-US" sz="2800" b="1" i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8040" y="1626870"/>
            <a:ext cx="5650230" cy="3029585"/>
          </a:xfrm>
          <a:prstGeom prst="rect">
            <a:avLst/>
          </a:prstGeom>
        </p:spPr>
      </p:pic>
      <p:grpSp>
        <p:nvGrpSpPr>
          <p:cNvPr id="12" name="组合 2"/>
          <p:cNvGrpSpPr/>
          <p:nvPr>
            <p:custDataLst>
              <p:tags r:id="rId4"/>
            </p:custDataLst>
          </p:nvPr>
        </p:nvGrpSpPr>
        <p:grpSpPr>
          <a:xfrm>
            <a:off x="2700176" y="188355"/>
            <a:ext cx="3143426" cy="518159"/>
            <a:chOff x="4367" y="555"/>
            <a:chExt cx="4645" cy="817"/>
          </a:xfrm>
        </p:grpSpPr>
        <p:sp>
          <p:nvSpPr>
            <p:cNvPr id="13" name="矩形 12"/>
            <p:cNvSpPr/>
            <p:nvPr>
              <p:custDataLst>
                <p:tags r:id="rId5"/>
              </p:custDataLst>
            </p:nvPr>
          </p:nvSpPr>
          <p:spPr>
            <a:xfrm>
              <a:off x="5633" y="603"/>
              <a:ext cx="3379" cy="7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algn="ctr" fontAlgn="base">
                <a:buNone/>
              </a:pPr>
              <a:r>
                <a:rPr lang="zh-CN" sz="3200" b="1" strike="noStrike" noProof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Impact" panose="020B0806030902050204" pitchFamily="34" charset="0"/>
                </a:rPr>
                <a:t>【知识延伸】</a:t>
              </a:r>
              <a:endParaRPr lang="zh-CN" sz="3200" b="1" strike="noStrike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Impact" panose="020B0806030902050204" pitchFamily="34" charset="0"/>
              </a:endParaRPr>
            </a:p>
          </p:txBody>
        </p:sp>
        <p:pic>
          <p:nvPicPr>
            <p:cNvPr id="14" name="图片 10" descr="笔和纸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4367" y="555"/>
              <a:ext cx="913" cy="79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>
            <a:off x="2051685" y="2922905"/>
            <a:ext cx="443865" cy="49339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 rot="1320000">
            <a:off x="1679575" y="2816225"/>
            <a:ext cx="10712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—H</a:t>
            </a:r>
            <a:endParaRPr lang="en-US" sz="2800" b="1" i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2"/>
          <p:cNvSpPr txBox="1"/>
          <p:nvPr>
            <p:custDataLst>
              <p:tags r:id="rId10"/>
            </p:custDataLst>
          </p:nvPr>
        </p:nvSpPr>
        <p:spPr>
          <a:xfrm>
            <a:off x="1835785" y="3498850"/>
            <a:ext cx="11195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sz="2800" b="1" i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α—H</a:t>
            </a:r>
            <a:endParaRPr lang="en-US" sz="2800" b="1" i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467995" y="980440"/>
            <a:ext cx="3415030" cy="52197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醛酮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的羟醛缩合</a:t>
            </a:r>
            <a:endParaRPr lang="en-US" altLang="zh-CN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23082" y="910468"/>
            <a:ext cx="86563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醛基中碳原子的氧化数为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+1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具有较强还原性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，易被氧化，产物通常为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相应的羧酸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579" name="Rectangle 11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9570" y="3157220"/>
            <a:ext cx="4297045" cy="52197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与银氨溶液的反应 </a:t>
            </a:r>
            <a:endParaRPr lang="zh-CN" altLang="en-US" sz="2800" b="1" baseline="-25000">
              <a:solidFill>
                <a:srgbClr val="1703DB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Rectangle 11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8465" y="4629786"/>
            <a:ext cx="3827780" cy="52197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与溴水的反应</a:t>
            </a:r>
            <a:endParaRPr lang="zh-CN" altLang="en-US" sz="2800" b="1">
              <a:solidFill>
                <a:srgbClr val="1703DB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Rectangle 11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9570" y="5342890"/>
            <a:ext cx="5076190" cy="52197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与</a:t>
            </a:r>
            <a:r>
              <a:rPr lang="en-US" altLang="zh-CN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KMnO</a:t>
            </a:r>
            <a:r>
              <a:rPr lang="en-US" altLang="zh-CN" sz="2800" b="1" baseline="-25000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800" b="1" baseline="30000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+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）的反应</a:t>
            </a:r>
            <a:endParaRPr lang="zh-CN" altLang="en-US" sz="2800" b="1">
              <a:solidFill>
                <a:srgbClr val="1703DB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Rectangle 11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8465" y="3916680"/>
            <a:ext cx="5393055" cy="52197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与新制</a:t>
            </a:r>
            <a:r>
              <a:rPr lang="en-US" altLang="zh-CN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Cu(OH)</a:t>
            </a:r>
            <a:r>
              <a:rPr lang="en-US" altLang="zh-CN" sz="2800" b="1" baseline="-25000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悬浊液反应</a:t>
            </a:r>
            <a:endParaRPr lang="zh-CN" altLang="en-US" sz="2800" b="1">
              <a:solidFill>
                <a:srgbClr val="1703DB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Rectangle 11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9570" y="2397761"/>
            <a:ext cx="3827780" cy="52197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与 </a:t>
            </a:r>
            <a:r>
              <a:rPr lang="en-US" altLang="zh-CN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en-US" altLang="zh-CN" sz="2800" b="1" baseline="-25000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 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的反应</a:t>
            </a:r>
            <a:endParaRPr lang="zh-CN" altLang="en-US" sz="2800" b="1">
              <a:solidFill>
                <a:srgbClr val="1703DB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8" name="组合 11"/>
          <p:cNvGrpSpPr/>
          <p:nvPr>
            <p:custDataLst>
              <p:tags r:id="rId7"/>
            </p:custDataLst>
          </p:nvPr>
        </p:nvGrpSpPr>
        <p:grpSpPr>
          <a:xfrm>
            <a:off x="5704624" y="3526622"/>
            <a:ext cx="2496997" cy="936000"/>
            <a:chOff x="6084168" y="4941168"/>
            <a:chExt cx="2504399" cy="938971"/>
          </a:xfrm>
        </p:grpSpPr>
        <p:sp>
          <p:nvSpPr>
            <p:cNvPr id="10" name="右大括号 9"/>
            <p:cNvSpPr/>
            <p:nvPr>
              <p:custDataLst>
                <p:tags r:id="rId8"/>
              </p:custDataLst>
            </p:nvPr>
          </p:nvSpPr>
          <p:spPr>
            <a:xfrm>
              <a:off x="6084168" y="4941168"/>
              <a:ext cx="360040" cy="938971"/>
            </a:xfrm>
            <a:prstGeom prst="rightBrac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9163" name="TextBox 10"/>
            <p:cNvSpPr txBox="1"/>
            <p:nvPr>
              <p:custDataLst>
                <p:tags r:id="rId9"/>
              </p:custDataLst>
            </p:nvPr>
          </p:nvSpPr>
          <p:spPr>
            <a:xfrm>
              <a:off x="6500335" y="5246778"/>
              <a:ext cx="2088232" cy="5236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弱氧化剂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1452880" y="165418"/>
            <a:ext cx="38284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>
              <a:defRPr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>
              <a:buClr>
                <a:srgbClr val="E7358E"/>
              </a:buClr>
              <a:buFont typeface="Wingdings" panose="05000000000000000000" pitchFamily="2" charset="2"/>
            </a:pP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</a:t>
            </a:r>
            <a:r>
              <a:rPr lang="zh-CN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醛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基的氧化反应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579" grpId="0" animBg="1"/>
      <p:bldP spid="2" grpId="0" animBg="1"/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31445" y="804228"/>
            <a:ext cx="8861584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在洁净的试管中加入</a:t>
            </a:r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1ml2%AgNO</a:t>
            </a:r>
            <a:r>
              <a:rPr lang="en-US" altLang="zh-CN" sz="2400" b="1" baseline="-2500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溶液，然后边振荡试管边逐滴滴入2%氨水，使最初产生的沉淀溶解，制得银氨溶液。再滴入3滴乙醛，振荡后将试管放在热水浴中温热。观察实验现象。</a:t>
            </a:r>
            <a:endParaRPr lang="zh-CN" altLang="en-US" sz="2400" b="1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4" name="实验3-7银镜反应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0205" y="2169795"/>
            <a:ext cx="8133080" cy="4297680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1334135" y="167958"/>
            <a:ext cx="7431881" cy="521970"/>
            <a:chOff x="616" y="588"/>
            <a:chExt cx="15605" cy="1096"/>
          </a:xfrm>
        </p:grpSpPr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53" y="588"/>
              <a:ext cx="14768" cy="1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b="1" kern="1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学生实验：</a:t>
              </a:r>
              <a:r>
                <a:rPr lang="zh-CN" altLang="en-US" sz="2800" b="1" kern="10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实验</a:t>
              </a:r>
              <a:r>
                <a:rPr lang="en-US" altLang="zh-CN" sz="2800" b="1" kern="10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3-7  </a:t>
              </a:r>
              <a:r>
                <a:rPr lang="zh-CN" altLang="en-US" sz="2800" b="1" kern="100">
                  <a:solidFill>
                    <a:srgbClr val="00B05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乙醛与银氨溶液的反应</a:t>
              </a:r>
              <a:endParaRPr lang="zh-CN" altLang="en-US" sz="2800" b="1" kern="1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" name="AutoShape 117"/>
            <p:cNvSpPr/>
            <p:nvPr>
              <p:custDataLst>
                <p:tags r:id="rId8"/>
              </p:custDataLst>
            </p:nvPr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4287" tIns="14287" rIns="14287" bIns="14287" anchor="ctr"/>
            <a:lstStyle/>
            <a:p>
              <a:pPr algn="ctr" defTabSz="228600">
                <a:defRPr/>
              </a:pPr>
              <a:r>
                <a:rPr lang="en-US" sz="1400" b="1" ker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Gill Sans" panose="020B0502020104020203" charset="0"/>
                </a:rPr>
                <a:t>	</a:t>
              </a:r>
              <a:endParaRPr lang="en-US" sz="14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7345" y="958850"/>
            <a:ext cx="1837690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①可燃性</a:t>
            </a:r>
            <a:endParaRPr lang="zh-CN" altLang="en-US" sz="28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570" name="组合 23569"/>
          <p:cNvGrpSpPr/>
          <p:nvPr>
            <p:custDataLst>
              <p:tags r:id="rId2"/>
            </p:custDataLst>
          </p:nvPr>
        </p:nvGrpSpPr>
        <p:grpSpPr>
          <a:xfrm>
            <a:off x="2276475" y="928529"/>
            <a:ext cx="5628084" cy="778669"/>
            <a:chOff x="768" y="168"/>
            <a:chExt cx="4727" cy="654"/>
          </a:xfrm>
        </p:grpSpPr>
        <p:sp>
          <p:nvSpPr>
            <p:cNvPr id="4" name="Text Box 3"/>
            <p:cNvSpPr txBox="1"/>
            <p:nvPr>
              <p:custDataLst>
                <p:tags r:id="rId3"/>
              </p:custDataLst>
            </p:nvPr>
          </p:nvSpPr>
          <p:spPr>
            <a:xfrm>
              <a:off x="768" y="384"/>
              <a:ext cx="4727" cy="43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2CH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CHO+5O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</a:rPr>
                <a:t>2              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4CO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+4H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O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567" name="Line 4"/>
            <p:cNvSpPr/>
            <p:nvPr>
              <p:custDataLst>
                <p:tags r:id="rId4"/>
              </p:custDataLst>
            </p:nvPr>
          </p:nvSpPr>
          <p:spPr>
            <a:xfrm>
              <a:off x="2997" y="573"/>
              <a:ext cx="526" cy="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 sz="1350"/>
            </a:p>
          </p:txBody>
        </p:sp>
        <p:sp>
          <p:nvSpPr>
            <p:cNvPr id="23568" name="Text Box 5"/>
            <p:cNvSpPr txBox="1"/>
            <p:nvPr>
              <p:custDataLst>
                <p:tags r:id="rId5"/>
              </p:custDataLst>
            </p:nvPr>
          </p:nvSpPr>
          <p:spPr>
            <a:xfrm>
              <a:off x="2894" y="168"/>
              <a:ext cx="732" cy="4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0000"/>
                </a:lnSpc>
                <a:spcBef>
                  <a:spcPct val="50000"/>
                </a:spcBef>
              </a:pPr>
              <a:r>
                <a:rPr lang="zh-CN" altLang="en-US" sz="21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点燃</a:t>
              </a:r>
              <a:endParaRPr lang="zh-CN" altLang="en-US" sz="2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557" name="文本框 23556"/>
          <p:cNvSpPr txBox="1"/>
          <p:nvPr>
            <p:custDataLst>
              <p:tags r:id="rId6"/>
            </p:custDataLst>
          </p:nvPr>
        </p:nvSpPr>
        <p:spPr>
          <a:xfrm>
            <a:off x="347345" y="1795145"/>
            <a:ext cx="23577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②催化氧化</a:t>
            </a:r>
            <a:endParaRPr lang="zh-CN" altLang="en-US" sz="28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558" name="组合 23557"/>
          <p:cNvGrpSpPr/>
          <p:nvPr>
            <p:custDataLst>
              <p:tags r:id="rId7"/>
            </p:custDataLst>
          </p:nvPr>
        </p:nvGrpSpPr>
        <p:grpSpPr>
          <a:xfrm>
            <a:off x="900822" y="3612356"/>
            <a:ext cx="7100888" cy="1119188"/>
            <a:chOff x="1081" y="2474"/>
            <a:chExt cx="4940" cy="940"/>
          </a:xfrm>
        </p:grpSpPr>
        <p:sp>
          <p:nvSpPr>
            <p:cNvPr id="23559" name="文本框 23558"/>
            <p:cNvSpPr txBox="1"/>
            <p:nvPr>
              <p:custDataLst>
                <p:tags r:id="rId8"/>
              </p:custDataLst>
            </p:nvPr>
          </p:nvSpPr>
          <p:spPr>
            <a:xfrm>
              <a:off x="1081" y="2763"/>
              <a:ext cx="4940" cy="4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2CH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CHO   +   O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                    2CH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COOH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560" name="直接连接符 23559"/>
            <p:cNvSpPr/>
            <p:nvPr>
              <p:custDataLst>
                <p:tags r:id="rId9"/>
              </p:custDataLst>
            </p:nvPr>
          </p:nvSpPr>
          <p:spPr>
            <a:xfrm>
              <a:off x="3110" y="2960"/>
              <a:ext cx="936" cy="0"/>
            </a:xfrm>
            <a:prstGeom prst="line">
              <a:avLst/>
            </a:prstGeom>
            <a:ln w="9525" cap="flat" cmpd="sng">
              <a:solidFill>
                <a:srgbClr val="FF0000"/>
              </a:solidFill>
              <a:prstDash val="solid"/>
              <a:headEnd type="none" w="med" len="med"/>
              <a:tailEnd type="stealth" w="lg" len="lg"/>
            </a:ln>
          </p:spPr>
          <p:txBody>
            <a:bodyPr/>
            <a:lstStyle/>
            <a:p>
              <a:endParaRPr sz="1350"/>
            </a:p>
          </p:txBody>
        </p:sp>
        <p:sp>
          <p:nvSpPr>
            <p:cNvPr id="23561" name="文本框 23560"/>
            <p:cNvSpPr txBox="1"/>
            <p:nvPr>
              <p:custDataLst>
                <p:tags r:id="rId10"/>
              </p:custDataLst>
            </p:nvPr>
          </p:nvSpPr>
          <p:spPr>
            <a:xfrm>
              <a:off x="3147" y="2474"/>
              <a:ext cx="899" cy="43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bg1"/>
                </a:buClr>
              </a:pPr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催化剂</a:t>
              </a:r>
              <a:endPara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23562" name="文本框 23561"/>
            <p:cNvSpPr txBox="1"/>
            <p:nvPr>
              <p:custDataLst>
                <p:tags r:id="rId11"/>
              </p:custDataLst>
            </p:nvPr>
          </p:nvSpPr>
          <p:spPr>
            <a:xfrm>
              <a:off x="3421" y="2976"/>
              <a:ext cx="260" cy="4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△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</p:grpSp>
      <p:sp>
        <p:nvSpPr>
          <p:cNvPr id="23564" name="矩形 23563"/>
          <p:cNvSpPr/>
          <p:nvPr>
            <p:custDataLst>
              <p:tags r:id="rId12"/>
            </p:custDataLst>
          </p:nvPr>
        </p:nvSpPr>
        <p:spPr>
          <a:xfrm>
            <a:off x="609283" y="2609374"/>
            <a:ext cx="72948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在催化剂作用下，被空气中的氧气氧化为乙酸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3"/>
            </p:custDataLst>
          </p:nvPr>
        </p:nvSpPr>
        <p:spPr>
          <a:xfrm>
            <a:off x="1452880" y="165418"/>
            <a:ext cx="38284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>
              <a:defRPr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>
              <a:buClr>
                <a:srgbClr val="E7358E"/>
              </a:buClr>
              <a:buFont typeface="Wingdings" panose="05000000000000000000" pitchFamily="2" charset="2"/>
            </a:pP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</a:t>
            </a:r>
            <a:r>
              <a:rPr lang="zh-CN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醛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基的氧化反应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2355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23557" grpId="0"/>
      <p:bldP spid="235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31660" y="4127500"/>
            <a:ext cx="1983740" cy="1261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1785" y="3955415"/>
            <a:ext cx="1949450" cy="70993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700778" y="4781513"/>
            <a:ext cx="1097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肉桂醛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8" name="图片 4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22855" y="4050030"/>
            <a:ext cx="1473200" cy="715010"/>
          </a:xfrm>
          <a:prstGeom prst="rect">
            <a:avLst/>
          </a:prstGeom>
        </p:spPr>
      </p:pic>
      <p:sp>
        <p:nvSpPr>
          <p:cNvPr id="49" name="矩形 48"/>
          <p:cNvSpPr/>
          <p:nvPr>
            <p:custDataLst>
              <p:tags r:id="rId8"/>
            </p:custDataLst>
          </p:nvPr>
        </p:nvSpPr>
        <p:spPr>
          <a:xfrm>
            <a:off x="2785889" y="4879938"/>
            <a:ext cx="1097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苯甲醛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51" name="图片 5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22800" y="4063365"/>
            <a:ext cx="2091690" cy="1052195"/>
          </a:xfrm>
          <a:prstGeom prst="rect">
            <a:avLst/>
          </a:prstGeom>
        </p:spPr>
      </p:pic>
      <p:grpSp>
        <p:nvGrpSpPr>
          <p:cNvPr id="53" name="组合 52"/>
          <p:cNvGrpSpPr/>
          <p:nvPr>
            <p:custDataLst>
              <p:tags r:id="rId11"/>
            </p:custDataLst>
          </p:nvPr>
        </p:nvGrpSpPr>
        <p:grpSpPr>
          <a:xfrm>
            <a:off x="311530" y="2135490"/>
            <a:ext cx="8678704" cy="1814989"/>
            <a:chOff x="646" y="2422"/>
            <a:chExt cx="18223" cy="3811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" y="2422"/>
              <a:ext cx="4025" cy="33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" y="2634"/>
              <a:ext cx="3475" cy="3374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0" name="图片 49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29" y="2505"/>
              <a:ext cx="4535" cy="3661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4387" y="2505"/>
              <a:ext cx="4483" cy="3729"/>
            </a:xfrm>
            <a:prstGeom prst="rect">
              <a:avLst/>
            </a:prstGeom>
          </p:spPr>
        </p:pic>
      </p:grpSp>
      <p:sp>
        <p:nvSpPr>
          <p:cNvPr id="54" name="矩形 53"/>
          <p:cNvSpPr/>
          <p:nvPr>
            <p:custDataLst>
              <p:tags r:id="rId21"/>
            </p:custDataLst>
          </p:nvPr>
        </p:nvSpPr>
        <p:spPr>
          <a:xfrm>
            <a:off x="5098483" y="5239861"/>
            <a:ext cx="1097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香草醛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5" name="矩形 54"/>
          <p:cNvSpPr/>
          <p:nvPr>
            <p:custDataLst>
              <p:tags r:id="rId22"/>
            </p:custDataLst>
          </p:nvPr>
        </p:nvSpPr>
        <p:spPr>
          <a:xfrm>
            <a:off x="7582994" y="5297170"/>
            <a:ext cx="1097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柠檬醛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3"/>
            </p:custDataLst>
          </p:nvPr>
        </p:nvSpPr>
        <p:spPr>
          <a:xfrm>
            <a:off x="2332990" y="60643"/>
            <a:ext cx="3439160" cy="521970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defTabSz="457200"/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生活中的</a:t>
            </a:r>
            <a:r>
              <a:rPr lang="zh-CN" altLang="en-US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醛</a:t>
            </a: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2800" b="1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073" name="文本框 4"/>
          <p:cNvSpPr/>
          <p:nvPr>
            <p:custDataLst>
              <p:tags r:id="rId24"/>
            </p:custDataLst>
          </p:nvPr>
        </p:nvSpPr>
        <p:spPr>
          <a:xfrm>
            <a:off x="507636" y="710312"/>
            <a:ext cx="8322944" cy="101473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lIns="68388" tIns="34194" rIns="68388" bIns="34194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1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自然界的许多植物中含有醛，其中有些具有特殊的香味，可作为植物香料使用。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/>
          <p:nvPr>
            <p:custDataLst>
              <p:tags r:id="rId1"/>
            </p:custDataLst>
          </p:nvPr>
        </p:nvSpPr>
        <p:spPr>
          <a:xfrm>
            <a:off x="357188" y="835660"/>
            <a:ext cx="2747962" cy="521970"/>
          </a:xfrm>
          <a:prstGeom prst="rect">
            <a:avLst/>
          </a:prstGeom>
          <a:noFill/>
          <a:ln w="41275" cap="flat" cmpd="sng">
            <a:solidFill>
              <a:srgbClr val="FF0000"/>
            </a:solidFill>
            <a:prstDash val="sysDash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a.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配制银氨溶液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6868" name="Text Box 4"/>
          <p:cNvSpPr txBox="1"/>
          <p:nvPr>
            <p:custDataLst>
              <p:tags r:id="rId2"/>
            </p:custDataLst>
          </p:nvPr>
        </p:nvSpPr>
        <p:spPr>
          <a:xfrm>
            <a:off x="315595" y="1378585"/>
            <a:ext cx="7734935" cy="953135"/>
          </a:xfrm>
          <a:prstGeom prst="rect">
            <a:avLst/>
          </a:prstGeom>
          <a:solidFill>
            <a:srgbClr val="EBF7FF"/>
          </a:solidFill>
          <a:ln w="28575" cap="flat" cmpd="sng">
            <a:solidFill>
              <a:srgbClr val="89A4A7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  在洁净试管，加入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2ml2%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的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AgNO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溶液，再逐滴滴入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2%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的稀氨水，至生成的沉淀恰好溶解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1268" name="Text Box 9"/>
          <p:cNvSpPr txBox="1"/>
          <p:nvPr>
            <p:custDataLst>
              <p:tags r:id="rId3"/>
            </p:custDataLst>
          </p:nvPr>
        </p:nvSpPr>
        <p:spPr>
          <a:xfrm>
            <a:off x="1374140" y="82550"/>
            <a:ext cx="2581275" cy="521970"/>
          </a:xfrm>
          <a:prstGeom prst="rect">
            <a:avLst/>
          </a:prstGeom>
          <a:solidFill>
            <a:srgbClr val="0000C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③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银镜反应</a:t>
            </a: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6874" name="Text Box 10"/>
          <p:cNvSpPr txBox="1"/>
          <p:nvPr>
            <p:custDataLst>
              <p:tags r:id="rId4"/>
            </p:custDataLst>
          </p:nvPr>
        </p:nvSpPr>
        <p:spPr>
          <a:xfrm>
            <a:off x="357188" y="2398713"/>
            <a:ext cx="6429375" cy="583565"/>
          </a:xfrm>
          <a:prstGeom prst="rect">
            <a:avLst/>
          </a:prstGeom>
          <a:noFill/>
          <a:ln w="28575" cap="flat" cmpd="sng">
            <a:solidFill>
              <a:srgbClr val="89A4A7"/>
            </a:solidFill>
            <a:prstDash val="sysDot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AgNO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3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+NH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3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·H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O = AgOH↓+NH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4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NO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3</a:t>
            </a:r>
            <a:endParaRPr lang="en-US" altLang="zh-CN" sz="2800" b="1" baseline="-2500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6875" name="Text Box 11"/>
          <p:cNvSpPr txBox="1"/>
          <p:nvPr>
            <p:custDataLst>
              <p:tags r:id="rId5"/>
            </p:custDataLst>
          </p:nvPr>
        </p:nvSpPr>
        <p:spPr>
          <a:xfrm>
            <a:off x="428625" y="3049588"/>
            <a:ext cx="6750050" cy="521970"/>
          </a:xfrm>
          <a:prstGeom prst="rect">
            <a:avLst/>
          </a:prstGeom>
          <a:noFill/>
          <a:ln w="28575" cap="flat" cmpd="sng">
            <a:solidFill>
              <a:srgbClr val="89A4A7"/>
            </a:solidFill>
            <a:prstDash val="sysDot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AgOH+2NH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3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·H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O =[Ag(NH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3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)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]OH +2H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O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36876" name="Text Box 12"/>
          <p:cNvSpPr txBox="1"/>
          <p:nvPr>
            <p:custDataLst>
              <p:tags r:id="rId6"/>
            </p:custDataLst>
          </p:nvPr>
        </p:nvSpPr>
        <p:spPr>
          <a:xfrm>
            <a:off x="3357563" y="3511550"/>
            <a:ext cx="4446587" cy="6076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（银氨溶液（弱氧化剂））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248" name="Text Box 11"/>
          <p:cNvSpPr txBox="1"/>
          <p:nvPr>
            <p:custDataLst>
              <p:tags r:id="rId7"/>
            </p:custDataLst>
          </p:nvPr>
        </p:nvSpPr>
        <p:spPr>
          <a:xfrm>
            <a:off x="315278" y="3788728"/>
            <a:ext cx="2071687" cy="521970"/>
          </a:xfrm>
          <a:prstGeom prst="rect">
            <a:avLst/>
          </a:prstGeom>
          <a:noFill/>
          <a:ln w="53975" cap="flat" cmpd="sng">
            <a:solidFill>
              <a:srgbClr val="FF0000"/>
            </a:solidFill>
            <a:prstDash val="sysDash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b .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银镜反应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4" name="Text Box 13"/>
          <p:cNvSpPr txBox="1"/>
          <p:nvPr>
            <p:custDataLst>
              <p:tags r:id="rId8"/>
            </p:custDataLst>
          </p:nvPr>
        </p:nvSpPr>
        <p:spPr>
          <a:xfrm>
            <a:off x="173355" y="4407535"/>
            <a:ext cx="8330565" cy="521970"/>
          </a:xfrm>
          <a:prstGeom prst="rect">
            <a:avLst/>
          </a:prstGeom>
          <a:solidFill>
            <a:srgbClr val="EBF7FF"/>
          </a:solidFill>
          <a:ln w="28575" cap="flat" cmpd="sng">
            <a:solidFill>
              <a:srgbClr val="89A4A7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   在银氨溶液中滴入三滴乙醛溶液，热水浴中静置。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2" name="组合 23"/>
          <p:cNvGrpSpPr/>
          <p:nvPr>
            <p:custDataLst>
              <p:tags r:id="rId9"/>
            </p:custDataLst>
          </p:nvPr>
        </p:nvGrpSpPr>
        <p:grpSpPr>
          <a:xfrm>
            <a:off x="3038793" y="5956618"/>
            <a:ext cx="5892800" cy="592137"/>
            <a:chOff x="2428860" y="5643578"/>
            <a:chExt cx="5893553" cy="592835"/>
          </a:xfrm>
        </p:grpSpPr>
        <p:sp>
          <p:nvSpPr>
            <p:cNvPr id="40970" name="Text Box 8"/>
            <p:cNvSpPr txBox="1"/>
            <p:nvPr>
              <p:custDataLst>
                <p:tags r:id="rId10"/>
              </p:custDataLst>
            </p:nvPr>
          </p:nvSpPr>
          <p:spPr>
            <a:xfrm>
              <a:off x="2428860" y="5643578"/>
              <a:ext cx="2971800" cy="58292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CH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COONH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4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 </a:t>
              </a:r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                                    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0971" name="Rectangle 16"/>
            <p:cNvSpPr/>
            <p:nvPr>
              <p:custDataLst>
                <p:tags r:id="rId11"/>
              </p:custDataLst>
            </p:nvPr>
          </p:nvSpPr>
          <p:spPr>
            <a:xfrm>
              <a:off x="4786314" y="5715016"/>
              <a:ext cx="3536099" cy="5213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800" b="1">
                  <a:latin typeface="Times New Roman" panose="02020603050405020304" pitchFamily="18" charset="0"/>
                  <a:ea typeface="微软雅黑" panose="020B0503020204020204" charset="-122"/>
                </a:rPr>
                <a:t>＋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2Ag↓</a:t>
              </a:r>
              <a:r>
                <a:rPr lang="zh-CN" altLang="en-US" sz="2800" b="1">
                  <a:latin typeface="Times New Roman" panose="02020603050405020304" pitchFamily="18" charset="0"/>
                  <a:ea typeface="微软雅黑" panose="020B0503020204020204" charset="-122"/>
                </a:rPr>
                <a:t>＋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3NH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r>
                <a:rPr lang="zh-CN" altLang="en-US" sz="2800" b="1">
                  <a:latin typeface="Times New Roman" panose="02020603050405020304" pitchFamily="18" charset="0"/>
                  <a:ea typeface="微软雅黑" panose="020B0503020204020204" charset="-122"/>
                </a:rPr>
                <a:t>＋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</p:grpSp>
      <p:grpSp>
        <p:nvGrpSpPr>
          <p:cNvPr id="3" name="组合 22"/>
          <p:cNvGrpSpPr/>
          <p:nvPr>
            <p:custDataLst>
              <p:tags r:id="rId12"/>
            </p:custDataLst>
          </p:nvPr>
        </p:nvGrpSpPr>
        <p:grpSpPr>
          <a:xfrm>
            <a:off x="214313" y="5264150"/>
            <a:ext cx="6143625" cy="738188"/>
            <a:chOff x="214282" y="4569492"/>
            <a:chExt cx="6143668" cy="738994"/>
          </a:xfrm>
        </p:grpSpPr>
        <p:sp>
          <p:nvSpPr>
            <p:cNvPr id="40973" name="Text Box 15"/>
            <p:cNvSpPr txBox="1"/>
            <p:nvPr>
              <p:custDataLst>
                <p:tags r:id="rId13"/>
              </p:custDataLst>
            </p:nvPr>
          </p:nvSpPr>
          <p:spPr>
            <a:xfrm>
              <a:off x="214282" y="4786322"/>
              <a:ext cx="4011323" cy="5221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CH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CHO+2Ag(NH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)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OH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cxnSp>
          <p:nvCxnSpPr>
            <p:cNvPr id="21" name="直接箭头连接符 20"/>
            <p:cNvCxnSpPr/>
            <p:nvPr>
              <p:custDataLst>
                <p:tags r:id="rId14"/>
              </p:custDataLst>
            </p:nvPr>
          </p:nvCxnSpPr>
          <p:spPr>
            <a:xfrm>
              <a:off x="4643438" y="5071328"/>
              <a:ext cx="1714512" cy="1589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75" name="TextBox 21"/>
            <p:cNvSpPr txBox="1"/>
            <p:nvPr>
              <p:custDataLst>
                <p:tags r:id="rId15"/>
              </p:custDataLst>
            </p:nvPr>
          </p:nvSpPr>
          <p:spPr>
            <a:xfrm>
              <a:off x="4913314" y="4569492"/>
              <a:ext cx="1071570" cy="5221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800" b="1">
                  <a:latin typeface="Times New Roman" panose="02020603050405020304" pitchFamily="18" charset="0"/>
                  <a:ea typeface="微软雅黑" panose="020B0503020204020204" charset="-122"/>
                </a:rPr>
                <a:t>水浴</a:t>
              </a:r>
              <a:endParaRPr lang="zh-CN" altLang="en-US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110" y="7620"/>
            <a:ext cx="3063240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8" r="25037" b="26453"/>
          <a:stretch>
            <a:fillRect/>
          </a:stretch>
        </p:blipFill>
        <p:spPr bwMode="auto">
          <a:xfrm>
            <a:off x="7120890" y="4733290"/>
            <a:ext cx="1748790" cy="1582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5" name="文本框 25614"/>
          <p:cNvSpPr txBox="1"/>
          <p:nvPr>
            <p:custDataLst>
              <p:tags r:id="rId20"/>
            </p:custDataLst>
          </p:nvPr>
        </p:nvSpPr>
        <p:spPr>
          <a:xfrm>
            <a:off x="831850" y="4932680"/>
            <a:ext cx="63468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试管内壁上附有一层光亮如镜的金属银</a:t>
            </a:r>
            <a:endParaRPr lang="zh-CN" altLang="en-US" sz="2800" b="1">
              <a:solidFill>
                <a:srgbClr val="0000FF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nimBg="1"/>
      <p:bldP spid="36868" grpId="0" animBg="1"/>
      <p:bldP spid="36874" grpId="0" animBg="1"/>
      <p:bldP spid="36875" grpId="0" animBg="1"/>
      <p:bldP spid="36876" grpId="0"/>
      <p:bldP spid="10248" grpId="0" animBg="1"/>
      <p:bldP spid="14" grpId="0" animBg="1"/>
      <p:bldP spid="11268" grpId="0" animBg="1"/>
      <p:bldP spid="256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/>
          <p:nvPr>
            <p:custDataLst>
              <p:tags r:id="rId1"/>
            </p:custDataLst>
          </p:nvPr>
        </p:nvSpPr>
        <p:spPr>
          <a:xfrm>
            <a:off x="357188" y="857250"/>
            <a:ext cx="5786437" cy="31076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）试管内壁必须洁净；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）必须水浴；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）加热时不可振荡和摇动试管；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）须用新配制的银氨溶液；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5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）实验后，银镜清洗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1987" name="Text Box 5"/>
          <p:cNvSpPr txBox="1"/>
          <p:nvPr>
            <p:custDataLst>
              <p:tags r:id="rId2"/>
            </p:custDataLst>
          </p:nvPr>
        </p:nvSpPr>
        <p:spPr>
          <a:xfrm>
            <a:off x="2411413" y="115888"/>
            <a:ext cx="3533775" cy="58356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银镜反应注意事项</a:t>
            </a:r>
            <a:endParaRPr lang="zh-CN" altLang="en-US" sz="3200" b="1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1269" name="Rectangle 13"/>
          <p:cNvSpPr/>
          <p:nvPr>
            <p:custDataLst>
              <p:tags r:id="rId3"/>
            </p:custDataLst>
          </p:nvPr>
        </p:nvSpPr>
        <p:spPr>
          <a:xfrm>
            <a:off x="214313" y="5572125"/>
            <a:ext cx="1143000" cy="5715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记住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1270" name="Rectangle 15"/>
          <p:cNvSpPr/>
          <p:nvPr>
            <p:custDataLst>
              <p:tags r:id="rId4"/>
            </p:custDataLst>
          </p:nvPr>
        </p:nvSpPr>
        <p:spPr>
          <a:xfrm>
            <a:off x="1973263" y="5286375"/>
            <a:ext cx="4813300" cy="5715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/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</a:rPr>
              <a:t>1mol</a:t>
            </a:r>
            <a:r>
              <a:rPr lang="zh-CN" altLang="en-US" sz="3200" b="1">
                <a:latin typeface="Times New Roman" panose="02020603050405020304" pitchFamily="18" charset="0"/>
                <a:ea typeface="微软雅黑" panose="020B0503020204020204" charset="-122"/>
              </a:rPr>
              <a:t>醛基 </a:t>
            </a:r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</a:rPr>
              <a:t>~ 2mol Ag</a:t>
            </a:r>
            <a:endParaRPr lang="en-US" altLang="zh-CN" sz="32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1271" name="Rectangle 14"/>
          <p:cNvSpPr/>
          <p:nvPr>
            <p:custDataLst>
              <p:tags r:id="rId5"/>
            </p:custDataLst>
          </p:nvPr>
        </p:nvSpPr>
        <p:spPr>
          <a:xfrm>
            <a:off x="1857375" y="6000750"/>
            <a:ext cx="6786563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3200" b="1">
                <a:latin typeface="Times New Roman" panose="02020603050405020304" pitchFamily="18" charset="0"/>
                <a:ea typeface="微软雅黑" panose="020B0503020204020204" charset="-122"/>
              </a:rPr>
              <a:t>生成物：一水、二银、三氨、乙酸铵</a:t>
            </a:r>
            <a:endParaRPr lang="zh-CN" altLang="en-US" sz="32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8" name="左大括号 7"/>
          <p:cNvSpPr/>
          <p:nvPr>
            <p:custDataLst>
              <p:tags r:id="rId6"/>
            </p:custDataLst>
          </p:nvPr>
        </p:nvSpPr>
        <p:spPr>
          <a:xfrm>
            <a:off x="1428750" y="5500688"/>
            <a:ext cx="357188" cy="785813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41992" name="Group 36"/>
          <p:cNvGrpSpPr/>
          <p:nvPr>
            <p:custDataLst>
              <p:tags r:id="rId7"/>
            </p:custDataLst>
          </p:nvPr>
        </p:nvGrpSpPr>
        <p:grpSpPr>
          <a:xfrm>
            <a:off x="71438" y="4068763"/>
            <a:ext cx="9144000" cy="1146175"/>
            <a:chOff x="0" y="1348"/>
            <a:chExt cx="5760" cy="722"/>
          </a:xfrm>
        </p:grpSpPr>
        <p:sp>
          <p:nvSpPr>
            <p:cNvPr id="41993" name="AutoShape 37"/>
            <p:cNvSpPr>
              <a:spLocks noChangeAspect="1" noTextEdit="1"/>
            </p:cNvSpPr>
            <p:nvPr>
              <p:custDataLst>
                <p:tags r:id="rId8"/>
              </p:custDataLst>
            </p:nvPr>
          </p:nvSpPr>
          <p:spPr>
            <a:xfrm>
              <a:off x="0" y="1389"/>
              <a:ext cx="5760" cy="681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1994" name="Rectangle 38"/>
            <p:cNvSpPr/>
            <p:nvPr>
              <p:custDataLst>
                <p:tags r:id="rId9"/>
              </p:custDataLst>
            </p:nvPr>
          </p:nvSpPr>
          <p:spPr>
            <a:xfrm>
              <a:off x="1085" y="1689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A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1995" name="Rectangle 39"/>
            <p:cNvSpPr/>
            <p:nvPr>
              <p:custDataLst>
                <p:tags r:id="rId10"/>
              </p:custDataLst>
            </p:nvPr>
          </p:nvSpPr>
          <p:spPr>
            <a:xfrm>
              <a:off x="1234" y="1689"/>
              <a:ext cx="11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g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1996" name="Rectangle 40"/>
            <p:cNvSpPr/>
            <p:nvPr>
              <p:custDataLst>
                <p:tags r:id="rId11"/>
              </p:custDataLst>
            </p:nvPr>
          </p:nvSpPr>
          <p:spPr>
            <a:xfrm>
              <a:off x="1324" y="1689"/>
              <a:ext cx="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(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1997" name="Rectangle 41"/>
            <p:cNvSpPr/>
            <p:nvPr>
              <p:custDataLst>
                <p:tags r:id="rId12"/>
              </p:custDataLst>
            </p:nvPr>
          </p:nvSpPr>
          <p:spPr>
            <a:xfrm>
              <a:off x="1389" y="1689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N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1998" name="Rectangle 42"/>
            <p:cNvSpPr/>
            <p:nvPr>
              <p:custDataLst>
                <p:tags r:id="rId13"/>
              </p:custDataLst>
            </p:nvPr>
          </p:nvSpPr>
          <p:spPr>
            <a:xfrm>
              <a:off x="1525" y="1689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1999" name="Rectangle 43"/>
            <p:cNvSpPr/>
            <p:nvPr>
              <p:custDataLst>
                <p:tags r:id="rId14"/>
              </p:custDataLst>
            </p:nvPr>
          </p:nvSpPr>
          <p:spPr>
            <a:xfrm>
              <a:off x="1667" y="1828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endParaRPr lang="en-US" altLang="zh-CN" sz="19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00" name="Rectangle 44"/>
            <p:cNvSpPr/>
            <p:nvPr>
              <p:custDataLst>
                <p:tags r:id="rId15"/>
              </p:custDataLst>
            </p:nvPr>
          </p:nvSpPr>
          <p:spPr>
            <a:xfrm>
              <a:off x="1714" y="1689"/>
              <a:ext cx="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)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01" name="Rectangle 45"/>
            <p:cNvSpPr/>
            <p:nvPr>
              <p:custDataLst>
                <p:tags r:id="rId16"/>
              </p:custDataLst>
            </p:nvPr>
          </p:nvSpPr>
          <p:spPr>
            <a:xfrm>
              <a:off x="1775" y="1828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endParaRPr lang="en-US" altLang="zh-CN" sz="19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02" name="Rectangle 46"/>
            <p:cNvSpPr/>
            <p:nvPr>
              <p:custDataLst>
                <p:tags r:id="rId17"/>
              </p:custDataLst>
            </p:nvPr>
          </p:nvSpPr>
          <p:spPr>
            <a:xfrm>
              <a:off x="1822" y="1689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03" name="Rectangle 47"/>
            <p:cNvSpPr/>
            <p:nvPr>
              <p:custDataLst>
                <p:tags r:id="rId18"/>
              </p:custDataLst>
            </p:nvPr>
          </p:nvSpPr>
          <p:spPr>
            <a:xfrm>
              <a:off x="1979" y="1689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04" name="Line 48"/>
            <p:cNvSpPr/>
            <p:nvPr>
              <p:custDataLst>
                <p:tags r:id="rId19"/>
              </p:custDataLst>
            </p:nvPr>
          </p:nvSpPr>
          <p:spPr>
            <a:xfrm>
              <a:off x="2141" y="1800"/>
              <a:ext cx="413" cy="1"/>
            </a:xfrm>
            <a:prstGeom prst="line">
              <a:avLst/>
            </a:prstGeom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2005" name="Freeform 49"/>
            <p:cNvSpPr/>
            <p:nvPr>
              <p:custDataLst>
                <p:tags r:id="rId20"/>
              </p:custDataLst>
            </p:nvPr>
          </p:nvSpPr>
          <p:spPr>
            <a:xfrm>
              <a:off x="2554" y="1768"/>
              <a:ext cx="96" cy="64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0"/>
                </a:cxn>
                <a:cxn ang="0">
                  <a:pos x="96" y="32"/>
                </a:cxn>
                <a:cxn ang="0">
                  <a:pos x="0" y="64"/>
                </a:cxn>
                <a:cxn ang="0">
                  <a:pos x="0" y="32"/>
                </a:cxn>
              </a:cxnLst>
              <a:rect l="l" t="t" r="r" b="b"/>
              <a:pathLst>
                <a:path w="96" h="64">
                  <a:moveTo>
                    <a:pt x="0" y="32"/>
                  </a:moveTo>
                  <a:lnTo>
                    <a:pt x="0" y="0"/>
                  </a:lnTo>
                  <a:lnTo>
                    <a:pt x="96" y="32"/>
                  </a:lnTo>
                  <a:lnTo>
                    <a:pt x="0" y="6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FF"/>
            </a:solidFill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06" name="Rectangle 50"/>
            <p:cNvSpPr/>
            <p:nvPr>
              <p:custDataLst>
                <p:tags r:id="rId21"/>
              </p:custDataLst>
            </p:nvPr>
          </p:nvSpPr>
          <p:spPr>
            <a:xfrm>
              <a:off x="4091" y="1689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N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07" name="Rectangle 51"/>
            <p:cNvSpPr/>
            <p:nvPr>
              <p:custDataLst>
                <p:tags r:id="rId22"/>
              </p:custDataLst>
            </p:nvPr>
          </p:nvSpPr>
          <p:spPr>
            <a:xfrm>
              <a:off x="4227" y="1689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08" name="Rectangle 52"/>
            <p:cNvSpPr/>
            <p:nvPr>
              <p:custDataLst>
                <p:tags r:id="rId23"/>
              </p:custDataLst>
            </p:nvPr>
          </p:nvSpPr>
          <p:spPr>
            <a:xfrm>
              <a:off x="4348" y="1828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endParaRPr lang="en-US" altLang="zh-CN" sz="19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09" name="Rectangle 53"/>
            <p:cNvSpPr/>
            <p:nvPr>
              <p:custDataLst>
                <p:tags r:id="rId24"/>
              </p:custDataLst>
            </p:nvPr>
          </p:nvSpPr>
          <p:spPr>
            <a:xfrm>
              <a:off x="4770" y="1690"/>
              <a:ext cx="2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Ag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10" name="Rectangle 54"/>
            <p:cNvSpPr/>
            <p:nvPr>
              <p:custDataLst>
                <p:tags r:id="rId25"/>
              </p:custDataLst>
            </p:nvPr>
          </p:nvSpPr>
          <p:spPr>
            <a:xfrm>
              <a:off x="5518" y="1663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11" name="Rectangle 55"/>
            <p:cNvSpPr/>
            <p:nvPr>
              <p:custDataLst>
                <p:tags r:id="rId26"/>
              </p:custDataLst>
            </p:nvPr>
          </p:nvSpPr>
          <p:spPr>
            <a:xfrm>
              <a:off x="5351" y="1663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12" name="Rectangle 56"/>
            <p:cNvSpPr/>
            <p:nvPr>
              <p:custDataLst>
                <p:tags r:id="rId27"/>
              </p:custDataLst>
            </p:nvPr>
          </p:nvSpPr>
          <p:spPr>
            <a:xfrm>
              <a:off x="5471" y="1802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endParaRPr lang="en-US" altLang="zh-CN" sz="19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13" name="Line 57"/>
            <p:cNvSpPr/>
            <p:nvPr>
              <p:custDataLst>
                <p:tags r:id="rId28"/>
              </p:custDataLst>
            </p:nvPr>
          </p:nvSpPr>
          <p:spPr>
            <a:xfrm flipH="1">
              <a:off x="5079" y="1646"/>
              <a:ext cx="2" cy="182"/>
            </a:xfrm>
            <a:prstGeom prst="line">
              <a:avLst/>
            </a:prstGeom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2014" name="Freeform 58"/>
            <p:cNvSpPr/>
            <p:nvPr>
              <p:custDataLst>
                <p:tags r:id="rId29"/>
              </p:custDataLst>
            </p:nvPr>
          </p:nvSpPr>
          <p:spPr>
            <a:xfrm>
              <a:off x="5058" y="1828"/>
              <a:ext cx="43" cy="14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1" y="43"/>
                </a:cxn>
                <a:cxn ang="0">
                  <a:pos x="43" y="0"/>
                </a:cxn>
                <a:cxn ang="0">
                  <a:pos x="21" y="140"/>
                </a:cxn>
                <a:cxn ang="0">
                  <a:pos x="0" y="0"/>
                </a:cxn>
                <a:cxn ang="0">
                  <a:pos x="21" y="43"/>
                </a:cxn>
                <a:cxn ang="0">
                  <a:pos x="21" y="0"/>
                </a:cxn>
              </a:cxnLst>
              <a:rect l="l" t="t" r="r" b="b"/>
              <a:pathLst>
                <a:path w="43" h="140">
                  <a:moveTo>
                    <a:pt x="21" y="0"/>
                  </a:moveTo>
                  <a:lnTo>
                    <a:pt x="21" y="43"/>
                  </a:lnTo>
                  <a:lnTo>
                    <a:pt x="43" y="0"/>
                  </a:lnTo>
                  <a:lnTo>
                    <a:pt x="21" y="140"/>
                  </a:lnTo>
                  <a:lnTo>
                    <a:pt x="0" y="0"/>
                  </a:lnTo>
                  <a:lnTo>
                    <a:pt x="21" y="4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FF"/>
            </a:solidFill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15" name="Line 59"/>
            <p:cNvSpPr/>
            <p:nvPr>
              <p:custDataLst>
                <p:tags r:id="rId30"/>
              </p:custDataLst>
            </p:nvPr>
          </p:nvSpPr>
          <p:spPr>
            <a:xfrm>
              <a:off x="2359" y="1662"/>
              <a:ext cx="39" cy="101"/>
            </a:xfrm>
            <a:prstGeom prst="line">
              <a:avLst/>
            </a:prstGeom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2016" name="Line 60"/>
            <p:cNvSpPr/>
            <p:nvPr>
              <p:custDataLst>
                <p:tags r:id="rId31"/>
              </p:custDataLst>
            </p:nvPr>
          </p:nvSpPr>
          <p:spPr>
            <a:xfrm flipV="1">
              <a:off x="2319" y="1662"/>
              <a:ext cx="40" cy="101"/>
            </a:xfrm>
            <a:prstGeom prst="line">
              <a:avLst/>
            </a:prstGeom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2017" name="Line 61"/>
            <p:cNvSpPr/>
            <p:nvPr>
              <p:custDataLst>
                <p:tags r:id="rId32"/>
              </p:custDataLst>
            </p:nvPr>
          </p:nvSpPr>
          <p:spPr>
            <a:xfrm flipH="1">
              <a:off x="2319" y="1763"/>
              <a:ext cx="79" cy="1"/>
            </a:xfrm>
            <a:prstGeom prst="line">
              <a:avLst/>
            </a:prstGeom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2018" name="Rectangle 62"/>
            <p:cNvSpPr/>
            <p:nvPr>
              <p:custDataLst>
                <p:tags r:id="rId33"/>
              </p:custDataLst>
            </p:nvPr>
          </p:nvSpPr>
          <p:spPr>
            <a:xfrm>
              <a:off x="28" y="1716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19" name="Rectangle 63"/>
            <p:cNvSpPr/>
            <p:nvPr>
              <p:custDataLst>
                <p:tags r:id="rId34"/>
              </p:custDataLst>
            </p:nvPr>
          </p:nvSpPr>
          <p:spPr>
            <a:xfrm>
              <a:off x="165" y="1716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20" name="Rectangle 64"/>
            <p:cNvSpPr/>
            <p:nvPr>
              <p:custDataLst>
                <p:tags r:id="rId35"/>
              </p:custDataLst>
            </p:nvPr>
          </p:nvSpPr>
          <p:spPr>
            <a:xfrm>
              <a:off x="287" y="1856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endParaRPr lang="en-US" altLang="zh-CN" sz="19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21" name="Rectangle 65"/>
            <p:cNvSpPr/>
            <p:nvPr>
              <p:custDataLst>
                <p:tags r:id="rId36"/>
              </p:custDataLst>
            </p:nvPr>
          </p:nvSpPr>
          <p:spPr>
            <a:xfrm>
              <a:off x="411" y="1716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22" name="Line 66"/>
            <p:cNvSpPr/>
            <p:nvPr>
              <p:custDataLst>
                <p:tags r:id="rId37"/>
              </p:custDataLst>
            </p:nvPr>
          </p:nvSpPr>
          <p:spPr>
            <a:xfrm>
              <a:off x="327" y="1828"/>
              <a:ext cx="100" cy="1"/>
            </a:xfrm>
            <a:prstGeom prst="line">
              <a:avLst/>
            </a:prstGeom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2023" name="Rectangle 67"/>
            <p:cNvSpPr/>
            <p:nvPr>
              <p:custDataLst>
                <p:tags r:id="rId38"/>
              </p:custDataLst>
            </p:nvPr>
          </p:nvSpPr>
          <p:spPr>
            <a:xfrm>
              <a:off x="665" y="1716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24" name="Line 68"/>
            <p:cNvSpPr/>
            <p:nvPr>
              <p:custDataLst>
                <p:tags r:id="rId39"/>
              </p:custDataLst>
            </p:nvPr>
          </p:nvSpPr>
          <p:spPr>
            <a:xfrm>
              <a:off x="570" y="1828"/>
              <a:ext cx="111" cy="1"/>
            </a:xfrm>
            <a:prstGeom prst="line">
              <a:avLst/>
            </a:prstGeom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2025" name="Rectangle 69"/>
            <p:cNvSpPr/>
            <p:nvPr>
              <p:custDataLst>
                <p:tags r:id="rId40"/>
              </p:custDataLst>
            </p:nvPr>
          </p:nvSpPr>
          <p:spPr>
            <a:xfrm>
              <a:off x="407" y="1348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26" name="Line 70"/>
            <p:cNvSpPr/>
            <p:nvPr>
              <p:custDataLst>
                <p:tags r:id="rId41"/>
              </p:custDataLst>
            </p:nvPr>
          </p:nvSpPr>
          <p:spPr>
            <a:xfrm flipV="1">
              <a:off x="522" y="1573"/>
              <a:ext cx="1" cy="143"/>
            </a:xfrm>
            <a:prstGeom prst="line">
              <a:avLst/>
            </a:prstGeom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2027" name="Line 71"/>
            <p:cNvSpPr/>
            <p:nvPr>
              <p:custDataLst>
                <p:tags r:id="rId42"/>
              </p:custDataLst>
            </p:nvPr>
          </p:nvSpPr>
          <p:spPr>
            <a:xfrm flipV="1">
              <a:off x="477" y="1573"/>
              <a:ext cx="1" cy="143"/>
            </a:xfrm>
            <a:prstGeom prst="line">
              <a:avLst/>
            </a:prstGeom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2028" name="Rectangle 72"/>
            <p:cNvSpPr/>
            <p:nvPr>
              <p:custDataLst>
                <p:tags r:id="rId43"/>
              </p:custDataLst>
            </p:nvPr>
          </p:nvSpPr>
          <p:spPr>
            <a:xfrm>
              <a:off x="2659" y="1720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29" name="Rectangle 73"/>
            <p:cNvSpPr/>
            <p:nvPr>
              <p:custDataLst>
                <p:tags r:id="rId44"/>
              </p:custDataLst>
            </p:nvPr>
          </p:nvSpPr>
          <p:spPr>
            <a:xfrm>
              <a:off x="2808" y="1720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30" name="Rectangle 74"/>
            <p:cNvSpPr/>
            <p:nvPr>
              <p:custDataLst>
                <p:tags r:id="rId45"/>
              </p:custDataLst>
            </p:nvPr>
          </p:nvSpPr>
          <p:spPr>
            <a:xfrm>
              <a:off x="2928" y="1860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endParaRPr lang="en-US" altLang="zh-CN" sz="19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31" name="Rectangle 75"/>
            <p:cNvSpPr/>
            <p:nvPr>
              <p:custDataLst>
                <p:tags r:id="rId46"/>
              </p:custDataLst>
            </p:nvPr>
          </p:nvSpPr>
          <p:spPr>
            <a:xfrm>
              <a:off x="3032" y="1720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32" name="Line 76"/>
            <p:cNvSpPr/>
            <p:nvPr>
              <p:custDataLst>
                <p:tags r:id="rId47"/>
              </p:custDataLst>
            </p:nvPr>
          </p:nvSpPr>
          <p:spPr>
            <a:xfrm>
              <a:off x="2967" y="1832"/>
              <a:ext cx="85" cy="1"/>
            </a:xfrm>
            <a:prstGeom prst="line">
              <a:avLst/>
            </a:prstGeom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2033" name="Rectangle 77"/>
            <p:cNvSpPr/>
            <p:nvPr>
              <p:custDataLst>
                <p:tags r:id="rId48"/>
              </p:custDataLst>
            </p:nvPr>
          </p:nvSpPr>
          <p:spPr>
            <a:xfrm>
              <a:off x="3282" y="1720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34" name="Rectangle 78"/>
            <p:cNvSpPr/>
            <p:nvPr>
              <p:custDataLst>
                <p:tags r:id="rId49"/>
              </p:custDataLst>
            </p:nvPr>
          </p:nvSpPr>
          <p:spPr>
            <a:xfrm>
              <a:off x="3456" y="1720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N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35" name="Rectangle 79"/>
            <p:cNvSpPr/>
            <p:nvPr>
              <p:custDataLst>
                <p:tags r:id="rId50"/>
              </p:custDataLst>
            </p:nvPr>
          </p:nvSpPr>
          <p:spPr>
            <a:xfrm>
              <a:off x="3592" y="1720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36" name="Rectangle 80"/>
            <p:cNvSpPr/>
            <p:nvPr>
              <p:custDataLst>
                <p:tags r:id="rId51"/>
              </p:custDataLst>
            </p:nvPr>
          </p:nvSpPr>
          <p:spPr>
            <a:xfrm>
              <a:off x="3713" y="1860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4</a:t>
              </a:r>
              <a:endParaRPr lang="en-US" altLang="zh-CN" sz="19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37" name="Line 81"/>
            <p:cNvSpPr/>
            <p:nvPr>
              <p:custDataLst>
                <p:tags r:id="rId52"/>
              </p:custDataLst>
            </p:nvPr>
          </p:nvSpPr>
          <p:spPr>
            <a:xfrm>
              <a:off x="3192" y="1832"/>
              <a:ext cx="106" cy="1"/>
            </a:xfrm>
            <a:prstGeom prst="line">
              <a:avLst/>
            </a:prstGeom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2038" name="Rectangle 82"/>
            <p:cNvSpPr/>
            <p:nvPr>
              <p:custDataLst>
                <p:tags r:id="rId53"/>
              </p:custDataLst>
            </p:nvPr>
          </p:nvSpPr>
          <p:spPr>
            <a:xfrm>
              <a:off x="3028" y="1352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39" name="Line 83"/>
            <p:cNvSpPr/>
            <p:nvPr>
              <p:custDataLst>
                <p:tags r:id="rId54"/>
              </p:custDataLst>
            </p:nvPr>
          </p:nvSpPr>
          <p:spPr>
            <a:xfrm flipV="1">
              <a:off x="3143" y="1577"/>
              <a:ext cx="1" cy="143"/>
            </a:xfrm>
            <a:prstGeom prst="line">
              <a:avLst/>
            </a:prstGeom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2040" name="Line 84"/>
            <p:cNvSpPr/>
            <p:nvPr>
              <p:custDataLst>
                <p:tags r:id="rId55"/>
              </p:custDataLst>
            </p:nvPr>
          </p:nvSpPr>
          <p:spPr>
            <a:xfrm flipV="1">
              <a:off x="3098" y="1577"/>
              <a:ext cx="1" cy="143"/>
            </a:xfrm>
            <a:prstGeom prst="line">
              <a:avLst/>
            </a:prstGeom>
            <a:ln w="14288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2041" name="Rectangle 85"/>
            <p:cNvSpPr/>
            <p:nvPr>
              <p:custDataLst>
                <p:tags r:id="rId56"/>
              </p:custDataLst>
            </p:nvPr>
          </p:nvSpPr>
          <p:spPr>
            <a:xfrm>
              <a:off x="951" y="1631"/>
              <a:ext cx="143" cy="389"/>
            </a:xfrm>
            <a:prstGeom prst="rect">
              <a:avLst/>
            </a:pr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42" name="Rectangle 86"/>
            <p:cNvSpPr/>
            <p:nvPr>
              <p:custDataLst>
                <p:tags r:id="rId57"/>
              </p:custDataLst>
            </p:nvPr>
          </p:nvSpPr>
          <p:spPr>
            <a:xfrm>
              <a:off x="811" y="1644"/>
              <a:ext cx="192" cy="4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42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+</a:t>
              </a:r>
              <a:endParaRPr lang="en-US" altLang="zh-CN" sz="42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43" name="Rectangle 87"/>
            <p:cNvSpPr/>
            <p:nvPr>
              <p:custDataLst>
                <p:tags r:id="rId58"/>
              </p:custDataLst>
            </p:nvPr>
          </p:nvSpPr>
          <p:spPr>
            <a:xfrm>
              <a:off x="973" y="1689"/>
              <a:ext cx="11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44" name="Rectangle 88"/>
            <p:cNvSpPr/>
            <p:nvPr>
              <p:custDataLst>
                <p:tags r:id="rId59"/>
              </p:custDataLst>
            </p:nvPr>
          </p:nvSpPr>
          <p:spPr>
            <a:xfrm>
              <a:off x="3922" y="1603"/>
              <a:ext cx="143" cy="389"/>
            </a:xfrm>
            <a:prstGeom prst="rect">
              <a:avLst/>
            </a:pr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45" name="Rectangle 89"/>
            <p:cNvSpPr/>
            <p:nvPr>
              <p:custDataLst>
                <p:tags r:id="rId60"/>
              </p:custDataLst>
            </p:nvPr>
          </p:nvSpPr>
          <p:spPr>
            <a:xfrm>
              <a:off x="3774" y="1616"/>
              <a:ext cx="192" cy="4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42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+</a:t>
              </a:r>
              <a:endParaRPr lang="en-US" altLang="zh-CN" sz="42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46" name="Rectangle 90"/>
            <p:cNvSpPr/>
            <p:nvPr>
              <p:custDataLst>
                <p:tags r:id="rId61"/>
              </p:custDataLst>
            </p:nvPr>
          </p:nvSpPr>
          <p:spPr>
            <a:xfrm>
              <a:off x="4564" y="1616"/>
              <a:ext cx="144" cy="389"/>
            </a:xfrm>
            <a:prstGeom prst="rect">
              <a:avLst/>
            </a:pr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47" name="Rectangle 91"/>
            <p:cNvSpPr/>
            <p:nvPr>
              <p:custDataLst>
                <p:tags r:id="rId62"/>
              </p:custDataLst>
            </p:nvPr>
          </p:nvSpPr>
          <p:spPr>
            <a:xfrm>
              <a:off x="4440" y="1629"/>
              <a:ext cx="192" cy="4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42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+</a:t>
              </a:r>
              <a:endParaRPr lang="en-US" altLang="zh-CN" sz="42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48" name="Rectangle 92"/>
            <p:cNvSpPr/>
            <p:nvPr>
              <p:custDataLst>
                <p:tags r:id="rId63"/>
              </p:custDataLst>
            </p:nvPr>
          </p:nvSpPr>
          <p:spPr>
            <a:xfrm>
              <a:off x="5175" y="1616"/>
              <a:ext cx="144" cy="389"/>
            </a:xfrm>
            <a:prstGeom prst="rect">
              <a:avLst/>
            </a:pr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49" name="Rectangle 93"/>
            <p:cNvSpPr/>
            <p:nvPr>
              <p:custDataLst>
                <p:tags r:id="rId64"/>
              </p:custDataLst>
            </p:nvPr>
          </p:nvSpPr>
          <p:spPr>
            <a:xfrm>
              <a:off x="5120" y="1629"/>
              <a:ext cx="192" cy="4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42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+</a:t>
              </a:r>
              <a:endParaRPr lang="en-US" altLang="zh-CN" sz="42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50" name="Rectangle 94"/>
            <p:cNvSpPr/>
            <p:nvPr>
              <p:custDataLst>
                <p:tags r:id="rId65"/>
              </p:custDataLst>
            </p:nvPr>
          </p:nvSpPr>
          <p:spPr>
            <a:xfrm>
              <a:off x="3966" y="1689"/>
              <a:ext cx="11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2051" name="Rectangle 95"/>
            <p:cNvSpPr/>
            <p:nvPr>
              <p:custDataLst>
                <p:tags r:id="rId66"/>
              </p:custDataLst>
            </p:nvPr>
          </p:nvSpPr>
          <p:spPr>
            <a:xfrm>
              <a:off x="4647" y="1679"/>
              <a:ext cx="11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endPara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</p:grpSp>
      <p:sp>
        <p:nvSpPr>
          <p:cNvPr id="69" name="矩形 68"/>
          <p:cNvSpPr/>
          <p:nvPr>
            <p:custDataLst>
              <p:tags r:id="rId67"/>
            </p:custDataLst>
          </p:nvPr>
        </p:nvSpPr>
        <p:spPr>
          <a:xfrm>
            <a:off x="4786313" y="3429000"/>
            <a:ext cx="3953510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用</a:t>
            </a:r>
            <a:r>
              <a: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HNO</a:t>
            </a:r>
            <a:r>
              <a:rPr kumimoji="1" lang="en-US" altLang="zh-CN" sz="28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浸泡，再用水洗</a:t>
            </a: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0" name="Rectangle 2"/>
          <p:cNvSpPr txBox="1"/>
          <p:nvPr>
            <p:custDataLst>
              <p:tags r:id="rId68"/>
            </p:custDataLst>
          </p:nvPr>
        </p:nvSpPr>
        <p:spPr>
          <a:xfrm>
            <a:off x="642938" y="981075"/>
            <a:ext cx="6080125" cy="2968625"/>
          </a:xfrm>
          <a:prstGeom prst="rect">
            <a:avLst/>
          </a:prstGeom>
          <a:solidFill>
            <a:srgbClr val="0000CC"/>
          </a:solidFill>
          <a:ln w="9525">
            <a:noFill/>
          </a:ln>
        </p:spPr>
        <p:txBody>
          <a:bodyPr anchor="t" anchorCtr="0"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银镜反应用途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）检验醛基的存在</a:t>
            </a: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（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）测定醛基的数目</a:t>
            </a: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（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）工业上用来制瓶胆和镜子</a:t>
            </a: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bg1"/>
              </a:buClr>
              <a:buSzPct val="65000"/>
            </a:pPr>
            <a:endParaRPr lang="zh-CN" altLang="en-US" sz="3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</a:pPr>
            <a:endParaRPr lang="zh-CN" altLang="en-US" sz="30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charRg st="8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>
                                            <p:txEl>
                                              <p:charRg st="8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0">
                                            <p:txEl>
                                              <p:charRg st="8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charRg st="21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>
                                            <p:txEl>
                                              <p:charRg st="21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0">
                                            <p:txEl>
                                              <p:charRg st="21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charRg st="34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0">
                                            <p:txEl>
                                              <p:charRg st="34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0">
                                            <p:txEl>
                                              <p:charRg st="34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  <p:bldP spid="11269" grpId="0"/>
      <p:bldP spid="11270" grpId="0"/>
      <p:bldP spid="11271" grpId="0"/>
      <p:bldP spid="8" grpId="0" animBg="1"/>
      <p:bldP spid="69" grpId="0" animBg="1"/>
      <p:bldP spid="70" grpId="0" animBg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文本框 104"/>
          <p:cNvSpPr txBox="1"/>
          <p:nvPr>
            <p:custDataLst>
              <p:tags r:id="rId1"/>
            </p:custDataLst>
          </p:nvPr>
        </p:nvSpPr>
        <p:spPr>
          <a:xfrm>
            <a:off x="1273810" y="172085"/>
            <a:ext cx="62204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【课堂练习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】完成下列化学方程式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29870" y="909320"/>
            <a:ext cx="66205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①CH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CHO + [Ag(NH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]OH 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73856" y="4586764"/>
            <a:ext cx="44977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/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③ HCHO +  [Ag(NH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]OH 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0" name="组合 19"/>
          <p:cNvGrpSpPr/>
          <p:nvPr>
            <p:custDataLst>
              <p:tags r:id="rId4"/>
            </p:custDataLst>
          </p:nvPr>
        </p:nvGrpSpPr>
        <p:grpSpPr>
          <a:xfrm>
            <a:off x="542033" y="5294613"/>
            <a:ext cx="8226365" cy="1206427"/>
            <a:chOff x="875030" y="2539211"/>
            <a:chExt cx="10968486" cy="1608569"/>
          </a:xfrm>
        </p:grpSpPr>
        <p:sp>
          <p:nvSpPr>
            <p:cNvPr id="9" name="Text Box 15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875030" y="2794807"/>
              <a:ext cx="10968486" cy="1352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kumimoji="1"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HCHO+ 4Ag(NH</a:t>
              </a:r>
              <a:r>
                <a:rPr kumimoji="1"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3</a:t>
              </a:r>
              <a:r>
                <a:rPr kumimoji="1"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)</a:t>
              </a:r>
              <a:r>
                <a:rPr kumimoji="1"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r>
                <a:rPr kumimoji="1"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OH            </a:t>
              </a:r>
              <a:endParaRPr kumimoji="1"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  <a:p>
              <a:pPr algn="l">
                <a:spcBef>
                  <a:spcPct val="50000"/>
                </a:spcBef>
              </a:pPr>
              <a:r>
                <a:rPr kumimoji="1"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                      (NH</a:t>
              </a:r>
              <a:r>
                <a:rPr kumimoji="1"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4</a:t>
              </a:r>
              <a:r>
                <a:rPr kumimoji="1"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)</a:t>
              </a:r>
              <a:r>
                <a:rPr kumimoji="1"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r>
                <a:rPr kumimoji="1"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CO</a:t>
              </a:r>
              <a:r>
                <a:rPr kumimoji="1"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3</a:t>
              </a:r>
              <a:r>
                <a:rPr kumimoji="1"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+2H</a:t>
              </a:r>
              <a:r>
                <a:rPr kumimoji="1"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r>
                <a:rPr kumimoji="1"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O+4Ag↓+6NH</a:t>
              </a:r>
              <a:r>
                <a:rPr kumimoji="1" lang="en-US" altLang="zh-CN" sz="2400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3</a:t>
              </a:r>
              <a:endParaRPr kumimoji="1" lang="en-US" altLang="zh-CN" sz="2400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9" name="组合 18"/>
            <p:cNvGrpSpPr/>
            <p:nvPr>
              <p:custDataLst>
                <p:tags r:id="rId6"/>
              </p:custDataLst>
            </p:nvPr>
          </p:nvGrpSpPr>
          <p:grpSpPr>
            <a:xfrm>
              <a:off x="5802537" y="2539211"/>
              <a:ext cx="668854" cy="613833"/>
              <a:chOff x="4422305" y="2305015"/>
              <a:chExt cx="668854" cy="613833"/>
            </a:xfrm>
          </p:grpSpPr>
          <p:sp>
            <p:nvSpPr>
              <p:cNvPr id="10" name="Text Box 18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4422305" y="2305015"/>
                <a:ext cx="390953" cy="613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defRPr>
                </a:lvl1pPr>
                <a:lvl2pPr marL="742950" indent="-285750" eaLnBrk="0" hangingPunct="0">
                  <a:defRPr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defRPr>
                </a:lvl2pPr>
                <a:lvl3pPr marL="1143000" indent="-228600" eaLnBrk="0" hangingPunct="0">
                  <a:defRPr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defRPr>
                </a:lvl3pPr>
                <a:lvl4pPr marL="1600200" indent="-228600" eaLnBrk="0" hangingPunct="0">
                  <a:defRPr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defRPr>
                </a:lvl4pPr>
                <a:lvl5pPr marL="2057400" indent="-228600" eaLnBrk="0" hangingPunct="0">
                  <a:defRPr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kumimoji="1" lang="en-US" altLang="zh-CN" sz="24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△ </a:t>
                </a:r>
                <a:endParaRPr kumimoji="1"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Line 10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4486567" y="2790754"/>
                <a:ext cx="604592" cy="0"/>
              </a:xfrm>
              <a:prstGeom prst="line">
                <a:avLst/>
              </a:prstGeom>
              <a:noFill/>
              <a:ln w="38100" cmpd="sng">
                <a:solidFill>
                  <a:schemeClr val="tx1"/>
                </a:solidFill>
                <a:rou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2100" b="1"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7" name="组合 6"/>
          <p:cNvGrpSpPr/>
          <p:nvPr>
            <p:custDataLst>
              <p:tags r:id="rId9"/>
            </p:custDataLst>
          </p:nvPr>
        </p:nvGrpSpPr>
        <p:grpSpPr>
          <a:xfrm>
            <a:off x="502285" y="1542415"/>
            <a:ext cx="7983855" cy="934720"/>
            <a:chOff x="796" y="7380"/>
            <a:chExt cx="17607" cy="1963"/>
          </a:xfrm>
        </p:grpSpPr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796" y="7600"/>
              <a:ext cx="17607" cy="17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CH</a:t>
              </a:r>
              <a:r>
                <a:rPr lang="en-US" altLang="zh-CN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3</a:t>
              </a:r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CH</a:t>
              </a:r>
              <a:r>
                <a:rPr lang="en-US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CHO</a:t>
              </a:r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＋ 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2Ag(NH</a:t>
              </a:r>
              <a:r>
                <a:rPr lang="en-US" altLang="zh-CN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3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)</a:t>
              </a:r>
              <a:r>
                <a:rPr lang="en-US" altLang="zh-CN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OH        </a:t>
              </a:r>
              <a:endPara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-简" panose="02010800040101010101" charset="-122"/>
                <a:cs typeface="Times New Roman" panose="02020603050405020304" pitchFamily="18" charset="0"/>
                <a:sym typeface="+mn-ea"/>
              </a:endParaRPr>
            </a:p>
            <a:p>
              <a:pPr>
                <a:buClr>
                  <a:schemeClr val="bg1"/>
                </a:buClr>
              </a:pP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                               CH</a:t>
              </a:r>
              <a:r>
                <a:rPr lang="en-US" altLang="zh-CN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3</a:t>
              </a:r>
              <a:r>
                <a:rPr 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CH</a:t>
              </a:r>
              <a:r>
                <a:rPr lang="en-US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COONH</a:t>
              </a:r>
              <a:r>
                <a:rPr lang="en-US" altLang="zh-CN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4</a:t>
              </a:r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＋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H</a:t>
              </a:r>
              <a:r>
                <a:rPr lang="en-US" altLang="zh-CN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O</a:t>
              </a:r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＋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2Ag↓</a:t>
              </a:r>
              <a:r>
                <a:rPr lang="zh-CN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＋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3NH</a:t>
              </a:r>
              <a:r>
                <a:rPr lang="en-US" altLang="zh-CN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3</a:t>
              </a:r>
              <a:endParaRPr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-简" panose="0201080004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cxnSp>
          <p:nvCxnSpPr>
            <p:cNvPr id="11" name="直接箭头连接符 10"/>
            <p:cNvCxnSpPr/>
            <p:nvPr>
              <p:custDataLst>
                <p:tags r:id="rId11"/>
              </p:custDataLst>
            </p:nvPr>
          </p:nvCxnSpPr>
          <p:spPr>
            <a:xfrm>
              <a:off x="10140" y="8036"/>
              <a:ext cx="89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0310" y="7380"/>
              <a:ext cx="956" cy="96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</a:rPr>
                <a:t>Δ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宋体-简" panose="020108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330835" y="2800654"/>
            <a:ext cx="6306231" cy="728308"/>
            <a:chOff x="1355" y="4267"/>
            <a:chExt cx="8810" cy="1529"/>
          </a:xfrm>
        </p:grpSpPr>
        <p:sp>
          <p:nvSpPr>
            <p:cNvPr id="106" name="文本框 105"/>
            <p:cNvSpPr txBox="1"/>
            <p:nvPr>
              <p:custDataLst>
                <p:tags r:id="rId14"/>
              </p:custDataLst>
            </p:nvPr>
          </p:nvSpPr>
          <p:spPr>
            <a:xfrm>
              <a:off x="1355" y="4438"/>
              <a:ext cx="8810" cy="10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②                         +    </a:t>
              </a:r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+</a:t>
              </a:r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[Ag(NH</a:t>
              </a:r>
              <a:r>
                <a:rPr lang="en-US" sz="2800" b="1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3</a:t>
              </a:r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)</a:t>
              </a:r>
              <a:r>
                <a:rPr lang="en-US" sz="2800" b="1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]OH</a:t>
              </a:r>
              <a:endPara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2672" y="4267"/>
              <a:ext cx="3150" cy="1529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>
            <p:custDataLst>
              <p:tags r:id="rId17"/>
            </p:custDataLst>
          </p:nvPr>
        </p:nvGrpSpPr>
        <p:grpSpPr>
          <a:xfrm>
            <a:off x="651986" y="3658235"/>
            <a:ext cx="7720013" cy="998696"/>
            <a:chOff x="2074" y="6184"/>
            <a:chExt cx="16210" cy="2097"/>
          </a:xfrm>
        </p:grpSpPr>
        <p:sp>
          <p:nvSpPr>
            <p:cNvPr id="86" name="Text Box 5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564" y="6538"/>
              <a:ext cx="10825" cy="174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 +2[Ag(NH</a:t>
              </a:r>
              <a:r>
                <a:rPr lang="en-US" altLang="zh-CN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)</a:t>
              </a:r>
              <a:r>
                <a:rPr lang="en-US" altLang="zh-CN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]OH          </a:t>
              </a:r>
              <a:endPara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                           H</a:t>
              </a:r>
              <a:r>
                <a:rPr lang="en-US" altLang="zh-CN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O+ 2Ag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↓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+3NH</a:t>
              </a:r>
              <a:r>
                <a:rPr lang="en-US" altLang="zh-CN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 +</a:t>
              </a:r>
              <a:endPara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2074" y="6184"/>
              <a:ext cx="2490" cy="1200"/>
            </a:xfrm>
            <a:prstGeom prst="rect">
              <a:avLst/>
            </a:prstGeom>
          </p:spPr>
        </p:pic>
        <p:sp>
          <p:nvSpPr>
            <p:cNvPr id="17" name="Text Box 18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9670" y="6258"/>
              <a:ext cx="616" cy="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 eaLnBrk="0" hangingPunct="0"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 eaLnBrk="0" hangingPunct="0"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 eaLnBrk="0" hangingPunct="0"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 eaLnBrk="0" hangingPunct="0"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△</a:t>
              </a:r>
              <a:endParaRPr kumimoji="1" lang="en-US" altLang="zh-CN" sz="24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9839" y="7007"/>
              <a:ext cx="952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100" b="1">
                <a:latin typeface="+mj-ea"/>
                <a:ea typeface="+mj-ea"/>
              </a:endParaRPr>
            </a:p>
          </p:txBody>
        </p:sp>
        <p:grpSp>
          <p:nvGrpSpPr>
            <p:cNvPr id="21" name="组合 20"/>
            <p:cNvGrpSpPr/>
            <p:nvPr>
              <p:custDataLst>
                <p:tags r:id="rId23"/>
              </p:custDataLst>
            </p:nvPr>
          </p:nvGrpSpPr>
          <p:grpSpPr>
            <a:xfrm>
              <a:off x="14099" y="6332"/>
              <a:ext cx="4185" cy="1116"/>
              <a:chOff x="7169" y="8736"/>
              <a:chExt cx="4185" cy="1116"/>
            </a:xfrm>
          </p:grpSpPr>
          <p:sp>
            <p:nvSpPr>
              <p:cNvPr id="100" name="Rectangle 60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8314" y="8736"/>
                <a:ext cx="3040" cy="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zh-CN" sz="24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</a:rPr>
                  <a:t>COONH</a:t>
                </a:r>
                <a:r>
                  <a:rPr lang="en-US" altLang="zh-CN" sz="24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</a:rPr>
                  <a:t>4</a:t>
                </a:r>
                <a:endParaRPr lang="en-US" altLang="zh-CN" sz="24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endParaRPr>
              </a:p>
            </p:txBody>
          </p:sp>
          <p:grpSp>
            <p:nvGrpSpPr>
              <p:cNvPr id="22" name="Group 49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7169" y="8812"/>
                <a:ext cx="1145" cy="1040"/>
                <a:chOff x="1602" y="2137"/>
                <a:chExt cx="458" cy="416"/>
              </a:xfrm>
            </p:grpSpPr>
            <p:sp>
              <p:nvSpPr>
                <p:cNvPr id="23" name="Line 50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1602" y="2240"/>
                  <a:ext cx="1" cy="210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4" name="Line 51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1640" y="2262"/>
                  <a:ext cx="1" cy="162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5" name="Line 52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1602" y="2450"/>
                  <a:ext cx="180" cy="10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6" name="Line 53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 flipV="1">
                  <a:off x="1782" y="2450"/>
                  <a:ext cx="175" cy="10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7" name="Line 54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 flipV="1">
                  <a:off x="1782" y="2424"/>
                  <a:ext cx="137" cy="82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8" name="Line 55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 flipV="1">
                  <a:off x="1957" y="2240"/>
                  <a:ext cx="1" cy="210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9" name="Line 56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 flipV="1">
                  <a:off x="1782" y="2137"/>
                  <a:ext cx="175" cy="10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0" name="Line 57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 flipV="1">
                  <a:off x="1782" y="2184"/>
                  <a:ext cx="137" cy="7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1" name="Line 58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602" y="2137"/>
                  <a:ext cx="180" cy="10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2" name="Line 59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1957" y="2240"/>
                  <a:ext cx="103" cy="1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34156" y="687705"/>
            <a:ext cx="84277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</a:t>
            </a:r>
            <a:r>
              <a:rPr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在试</a:t>
            </a:r>
            <a:r>
              <a:rPr 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管</a:t>
            </a:r>
            <a:r>
              <a:rPr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里加入2mL 10% NaOH溶液，加入5滴 5% CuSO</a:t>
            </a:r>
            <a:r>
              <a:rPr lang="en-US"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,溶液，得到新制的Cu(OH)</a:t>
            </a:r>
            <a:r>
              <a:rPr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，振荡后加入</a:t>
            </a:r>
            <a:r>
              <a:rPr 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</a:t>
            </a:r>
            <a:r>
              <a:rPr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5mL乙醛溶液，加热。观察实验现象。</a:t>
            </a:r>
            <a:endParaRPr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实验3-8 乙醛与新制氢氧化铜溶液反应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4315" y="2016760"/>
            <a:ext cx="8428355" cy="465582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>
            <a:off x="1208723" y="170339"/>
            <a:ext cx="7649528" cy="460534"/>
            <a:chOff x="246" y="1150"/>
            <a:chExt cx="16062" cy="967"/>
          </a:xfrm>
        </p:grpSpPr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033" y="1150"/>
              <a:ext cx="15275" cy="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b="1" kern="1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学生实验：</a:t>
              </a:r>
              <a:r>
                <a:rPr lang="zh-CN" altLang="en-US" sz="2400" b="1" kern="10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实验</a:t>
              </a:r>
              <a:r>
                <a:rPr lang="en-US" altLang="zh-CN" sz="2400" b="1" kern="10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3-8  </a:t>
              </a:r>
              <a:r>
                <a:rPr lang="zh-CN" altLang="en-US" sz="2400" b="1" kern="100">
                  <a:solidFill>
                    <a:srgbClr val="00B05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乙醛与新制氢氧化铜溶液的反应</a:t>
              </a:r>
              <a:endParaRPr lang="zh-CN" altLang="en-US" sz="2400" b="1" kern="10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9" name="AutoShape 117"/>
            <p:cNvSpPr/>
            <p:nvPr>
              <p:custDataLst>
                <p:tags r:id="rId8"/>
              </p:custDataLst>
            </p:nvPr>
          </p:nvSpPr>
          <p:spPr bwMode="auto">
            <a:xfrm>
              <a:off x="246" y="1270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4287" tIns="14287" rIns="14287" bIns="14287" anchor="ctr"/>
            <a:lstStyle/>
            <a:p>
              <a:pPr algn="ctr" defTabSz="228600">
                <a:defRPr/>
              </a:pPr>
              <a:r>
                <a:rPr lang="en-US" sz="1200" b="1" ker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Gill Sans" panose="020B0502020104020203" charset="0"/>
                </a:rPr>
                <a:t>	</a:t>
              </a:r>
              <a:endParaRPr lang="en-US" sz="12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Gill Sans" panose="020B0502020104020203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>
            <p:custDataLst>
              <p:tags r:id="rId1"/>
            </p:custDataLst>
          </p:nvPr>
        </p:nvSpPr>
        <p:spPr>
          <a:xfrm>
            <a:off x="244475" y="901700"/>
            <a:ext cx="4932363" cy="52197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a.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配制新制的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Cu(OH)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悬浊液： 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2" name="Group 5"/>
          <p:cNvGrpSpPr/>
          <p:nvPr>
            <p:custDataLst>
              <p:tags r:id="rId2"/>
            </p:custDataLst>
          </p:nvPr>
        </p:nvGrpSpPr>
        <p:grpSpPr>
          <a:xfrm>
            <a:off x="1857375" y="2143125"/>
            <a:ext cx="4097338" cy="500063"/>
            <a:chOff x="1104" y="2092"/>
            <a:chExt cx="3408" cy="404"/>
          </a:xfrm>
        </p:grpSpPr>
        <p:sp>
          <p:nvSpPr>
            <p:cNvPr id="43011" name="Text Box 6"/>
            <p:cNvSpPr txBox="1"/>
            <p:nvPr>
              <p:custDataLst>
                <p:tags r:id="rId3"/>
              </p:custDataLst>
            </p:nvPr>
          </p:nvSpPr>
          <p:spPr>
            <a:xfrm>
              <a:off x="1104" y="2092"/>
              <a:ext cx="3408" cy="404"/>
            </a:xfrm>
            <a:prstGeom prst="rect">
              <a:avLst/>
            </a:prstGeom>
            <a:noFill/>
            <a:ln w="28575" cap="flat" cmpd="sng">
              <a:solidFill>
                <a:srgbClr val="89A4A7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 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Cu</a:t>
              </a:r>
              <a:r>
                <a:rPr lang="en-US" altLang="zh-CN" sz="2800" b="1" baseline="30000">
                  <a:latin typeface="Times New Roman" panose="02020603050405020304" pitchFamily="18" charset="0"/>
                  <a:ea typeface="微软雅黑" panose="020B0503020204020204" charset="-122"/>
                </a:rPr>
                <a:t>2+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+2OH</a:t>
              </a:r>
              <a:r>
                <a:rPr lang="en-US" altLang="zh-CN" sz="2800" b="1" baseline="30000">
                  <a:latin typeface="Times New Roman" panose="02020603050405020304" pitchFamily="18" charset="0"/>
                  <a:ea typeface="微软雅黑" panose="020B0503020204020204" charset="-122"/>
                </a:rPr>
                <a:t>-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=  Cu(OH)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endPara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3012" name="Line 7"/>
            <p:cNvSpPr/>
            <p:nvPr>
              <p:custDataLst>
                <p:tags r:id="rId4"/>
              </p:custDataLst>
            </p:nvPr>
          </p:nvSpPr>
          <p:spPr>
            <a:xfrm flipH="1">
              <a:off x="4253" y="2160"/>
              <a:ext cx="0" cy="33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sp>
        <p:nvSpPr>
          <p:cNvPr id="39950" name="Text Box 14"/>
          <p:cNvSpPr txBox="1"/>
          <p:nvPr>
            <p:custDataLst>
              <p:tags r:id="rId5"/>
            </p:custDataLst>
          </p:nvPr>
        </p:nvSpPr>
        <p:spPr>
          <a:xfrm>
            <a:off x="244475" y="2779713"/>
            <a:ext cx="2928938" cy="58356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</a:rPr>
              <a:t>b.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乙醛的氧化：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2294" name="矩形 14"/>
          <p:cNvSpPr/>
          <p:nvPr>
            <p:custDataLst>
              <p:tags r:id="rId6"/>
            </p:custDataLst>
          </p:nvPr>
        </p:nvSpPr>
        <p:spPr>
          <a:xfrm>
            <a:off x="357188" y="3459163"/>
            <a:ext cx="8572500" cy="521970"/>
          </a:xfrm>
          <a:prstGeom prst="rect">
            <a:avLst/>
          </a:prstGeom>
          <a:solidFill>
            <a:srgbClr val="EBF7FF"/>
          </a:solidFill>
          <a:ln w="28575" cap="flat" cmpd="sng">
            <a:solidFill>
              <a:srgbClr val="89A4A7"/>
            </a:solidFill>
            <a:prstDash val="sysDot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在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新制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Cu(OH)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悬浊液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中加入乙醛溶液，加热至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沸腾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1268" name="Text Box 9"/>
          <p:cNvSpPr txBox="1"/>
          <p:nvPr>
            <p:custDataLst>
              <p:tags r:id="rId7"/>
            </p:custDataLst>
          </p:nvPr>
        </p:nvSpPr>
        <p:spPr>
          <a:xfrm>
            <a:off x="1141095" y="106045"/>
            <a:ext cx="4153535" cy="521970"/>
          </a:xfrm>
          <a:prstGeom prst="rect">
            <a:avLst/>
          </a:prstGeom>
          <a:solidFill>
            <a:srgbClr val="0000C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④与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新制的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Cu(OH)</a:t>
            </a:r>
            <a:r>
              <a:rPr lang="en-US" altLang="zh-CN" sz="2800" b="1" baseline="-250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反应</a:t>
            </a: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3029" name="文本框 3"/>
          <p:cNvSpPr txBox="1"/>
          <p:nvPr>
            <p:custDataLst>
              <p:tags r:id="rId8"/>
            </p:custDataLst>
          </p:nvPr>
        </p:nvSpPr>
        <p:spPr>
          <a:xfrm>
            <a:off x="285750" y="1538288"/>
            <a:ext cx="6748780" cy="521970"/>
          </a:xfrm>
          <a:prstGeom prst="rect">
            <a:avLst/>
          </a:prstGeom>
          <a:solidFill>
            <a:srgbClr val="EBF7FF"/>
          </a:solidFill>
          <a:ln w="28575" cap="flat" cmpd="sng">
            <a:solidFill>
              <a:srgbClr val="89A4A7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在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10% NaOH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溶液中滴几滴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2%CuSO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溶液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22531" name="图片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-6000"/>
          </a:blip>
          <a:stretch>
            <a:fillRect/>
          </a:stretch>
        </p:blipFill>
        <p:spPr>
          <a:xfrm>
            <a:off x="5599430" y="135890"/>
            <a:ext cx="3364230" cy="132016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0" name="Picture 17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234565" y="5052695"/>
            <a:ext cx="1485265" cy="14052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>
            <p:custDataLst>
              <p:tags r:id="rId13"/>
            </p:custDataLst>
          </p:nvPr>
        </p:nvGrpSpPr>
        <p:grpSpPr>
          <a:xfrm>
            <a:off x="244541" y="4263495"/>
            <a:ext cx="8357105" cy="1131170"/>
            <a:chOff x="1082" y="3811"/>
            <a:chExt cx="13195" cy="1786"/>
          </a:xfrm>
        </p:grpSpPr>
        <p:sp>
          <p:nvSpPr>
            <p:cNvPr id="5" name="矩形 4"/>
            <p:cNvSpPr/>
            <p:nvPr>
              <p:custDataLst>
                <p:tags r:id="rId14"/>
              </p:custDataLst>
            </p:nvPr>
          </p:nvSpPr>
          <p:spPr>
            <a:xfrm>
              <a:off x="1082" y="4092"/>
              <a:ext cx="13195" cy="1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0000"/>
                </a:lnSpc>
                <a:spcAft>
                  <a:spcPct val="0"/>
                </a:spcAft>
              </a:pP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800" b="1" kern="100" baseline="-250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CHO</a:t>
              </a:r>
              <a:r>
                <a:rPr lang="zh-CN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2Cu(OH)</a:t>
              </a:r>
              <a:r>
                <a:rPr lang="en-US" altLang="zh-CN" sz="2800" b="1" kern="100" baseline="-250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800" b="1" kern="100" err="1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NaOH         </a:t>
              </a:r>
              <a:endParaRPr lang="en-US" altLang="zh-CN" sz="2800" b="1" kern="10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00000"/>
                </a:lnSpc>
                <a:spcAft>
                  <a:spcPct val="0"/>
                </a:spcAft>
              </a:pPr>
              <a:r>
                <a:rPr lang="en-US" altLang="zh-CN" sz="2800" b="1" kern="100" err="1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                                         CH</a:t>
              </a:r>
              <a:r>
                <a:rPr lang="en-US" altLang="zh-CN" sz="2800" b="1" kern="100" baseline="-250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COONa</a:t>
              </a:r>
              <a:r>
                <a:rPr lang="zh-CN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Cu</a:t>
              </a:r>
              <a:r>
                <a:rPr lang="en-US" altLang="zh-CN" sz="2800" b="1" kern="100" baseline="-250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O↓</a:t>
              </a:r>
              <a:r>
                <a:rPr lang="zh-CN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3H</a:t>
              </a:r>
              <a:r>
                <a:rPr lang="en-US" altLang="zh-CN" sz="2800" b="1" kern="100" baseline="-250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O</a:t>
              </a:r>
              <a:endParaRPr lang="en-US" altLang="zh-CN" sz="2800" b="1" kern="10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r="-2564" b="25000"/>
            <a:stretch>
              <a:fillRect/>
            </a:stretch>
          </p:blipFill>
          <p:spPr>
            <a:xfrm>
              <a:off x="9173" y="3811"/>
              <a:ext cx="1200" cy="84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>
            <p:custDataLst>
              <p:tags r:id="rId17"/>
            </p:custDataLst>
          </p:nvPr>
        </p:nvSpPr>
        <p:spPr>
          <a:xfrm>
            <a:off x="6175912" y="5398564"/>
            <a:ext cx="1452880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kumimoji="1" lang="zh-CN" altLang="en-US"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砖红色沉淀</a:t>
            </a:r>
            <a:endParaRPr kumimoji="1" lang="zh-CN" altLang="en-US" sz="2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0" grpId="0" animBg="1"/>
      <p:bldP spid="12294" grpId="0" bldLvl="0" animBg="1"/>
      <p:bldP spid="6" grpId="0"/>
      <p:bldP spid="43029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393131" y="925300"/>
            <a:ext cx="8357105" cy="1131170"/>
            <a:chOff x="1082" y="3811"/>
            <a:chExt cx="13195" cy="1786"/>
          </a:xfrm>
        </p:grpSpPr>
        <p:sp>
          <p:nvSpPr>
            <p:cNvPr id="2" name="矩形 1"/>
            <p:cNvSpPr/>
            <p:nvPr>
              <p:custDataLst>
                <p:tags r:id="rId2"/>
              </p:custDataLst>
            </p:nvPr>
          </p:nvSpPr>
          <p:spPr>
            <a:xfrm>
              <a:off x="1082" y="4092"/>
              <a:ext cx="13195" cy="1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0000"/>
                </a:lnSpc>
                <a:spcAft>
                  <a:spcPct val="0"/>
                </a:spcAft>
              </a:pP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800" b="1" kern="100" baseline="-250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CHO</a:t>
              </a:r>
              <a:r>
                <a:rPr lang="zh-CN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2Cu(OH)</a:t>
              </a:r>
              <a:r>
                <a:rPr lang="en-US" altLang="zh-CN" sz="2800" b="1" kern="100" baseline="-250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zh-CN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800" b="1" kern="100" err="1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NaOH         </a:t>
              </a:r>
              <a:endParaRPr lang="en-US" altLang="zh-CN" sz="2800" b="1" kern="100" err="1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ct val="100000"/>
                </a:lnSpc>
                <a:spcAft>
                  <a:spcPct val="0"/>
                </a:spcAft>
              </a:pPr>
              <a:r>
                <a:rPr lang="en-US" altLang="zh-CN" sz="2800" b="1" kern="100" err="1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                                         CH</a:t>
              </a:r>
              <a:r>
                <a:rPr lang="en-US" altLang="zh-CN" sz="2800" b="1" kern="100" baseline="-250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COONa</a:t>
              </a:r>
              <a:r>
                <a:rPr lang="zh-CN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Cu</a:t>
              </a:r>
              <a:r>
                <a:rPr lang="en-US" altLang="zh-CN" sz="2800" b="1" kern="100" baseline="-250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O↓</a:t>
              </a:r>
              <a:r>
                <a:rPr lang="zh-CN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3H</a:t>
              </a:r>
              <a:r>
                <a:rPr lang="en-US" altLang="zh-CN" sz="2800" b="1" kern="100" baseline="-250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b="1" kern="100"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O</a:t>
              </a:r>
              <a:endParaRPr lang="en-US" altLang="zh-CN" sz="2800" b="1" kern="10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r="-2564" b="25000"/>
            <a:stretch>
              <a:fillRect/>
            </a:stretch>
          </p:blipFill>
          <p:spPr>
            <a:xfrm>
              <a:off x="9173" y="3811"/>
              <a:ext cx="1200" cy="84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320057" y="1963849"/>
            <a:ext cx="1198880" cy="337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kumimoji="1" lang="zh-CN" altLang="en-US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砖红色沉淀</a:t>
            </a:r>
            <a:endParaRPr kumimoji="1" lang="zh-CN" altLang="en-US" sz="16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3" name="组合 8"/>
          <p:cNvGrpSpPr/>
          <p:nvPr>
            <p:custDataLst>
              <p:tags r:id="rId6"/>
            </p:custDataLst>
          </p:nvPr>
        </p:nvGrpSpPr>
        <p:grpSpPr>
          <a:xfrm>
            <a:off x="393065" y="2356485"/>
            <a:ext cx="8257540" cy="521979"/>
            <a:chOff x="208" y="6513"/>
            <a:chExt cx="10114" cy="1516"/>
          </a:xfrm>
        </p:grpSpPr>
        <p:sp>
          <p:nvSpPr>
            <p:cNvPr id="53258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208" y="6513"/>
              <a:ext cx="1186" cy="15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定量： 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8"/>
              </p:custDataLst>
            </p:nvPr>
          </p:nvSpPr>
          <p:spPr>
            <a:xfrm>
              <a:off x="1425" y="6513"/>
              <a:ext cx="8897" cy="1516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defTabSz="1219200">
                <a:defRPr/>
              </a:pPr>
              <a:r>
                <a:rPr lang="en-US" altLang="zh-CN" sz="2800" b="1" noProof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1mol</a:t>
              </a:r>
              <a:r>
                <a:rPr lang="en-US" altLang="zh-CN" sz="2800" b="1" noProof="1">
                  <a:solidFill>
                    <a:schemeClr val="accent4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800" b="1" noProof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—CHO →</a:t>
              </a:r>
              <a:r>
                <a:rPr lang="en-US" altLang="zh-CN" sz="2800" b="1" noProof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2mol  </a:t>
              </a:r>
              <a:r>
                <a:rPr lang="en-US" altLang="zh-CN" sz="2800" b="1" noProof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Cu(</a:t>
              </a:r>
              <a:r>
                <a:rPr lang="en-US" altLang="zh-CN" sz="2800" b="1" noProof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OH)</a:t>
              </a:r>
              <a:r>
                <a:rPr lang="en-US" altLang="zh-CN" sz="2800" b="1" baseline="-25000" noProof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800" b="1" noProof="1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800" b="1" noProof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→</a:t>
              </a:r>
              <a:r>
                <a:rPr lang="en-US" altLang="zh-CN" sz="2800" b="1" noProof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1mol </a:t>
              </a:r>
              <a:r>
                <a:rPr lang="en-US" altLang="zh-CN" sz="2800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Cu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endParaRPr lang="en-US" altLang="zh-CN" sz="2800" b="1" noProof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140335" y="5417185"/>
            <a:ext cx="8336915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1 –CHO~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Cu(OH)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2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~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NaOH~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Cu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O~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296" name="矩形 19"/>
          <p:cNvSpPr/>
          <p:nvPr>
            <p:custDataLst>
              <p:tags r:id="rId10"/>
            </p:custDataLst>
          </p:nvPr>
        </p:nvSpPr>
        <p:spPr>
          <a:xfrm>
            <a:off x="1334770" y="3873818"/>
            <a:ext cx="7142163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）检验醛基的存在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）检验醛基数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）医疗上测定尿糖含量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2297" name="矩形 20"/>
          <p:cNvSpPr/>
          <p:nvPr>
            <p:custDataLst>
              <p:tags r:id="rId11"/>
            </p:custDataLst>
          </p:nvPr>
        </p:nvSpPr>
        <p:spPr>
          <a:xfrm>
            <a:off x="334645" y="3016568"/>
            <a:ext cx="1071563" cy="52197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>
              <a:buFont typeface="Wingdings" panose="05000000000000000000" pitchFamily="2" charset="2"/>
            </a:pP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注意：</a:t>
            </a: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2298" name="矩形 21"/>
          <p:cNvSpPr/>
          <p:nvPr>
            <p:custDataLst>
              <p:tags r:id="rId12"/>
            </p:custDataLst>
          </p:nvPr>
        </p:nvSpPr>
        <p:spPr>
          <a:xfrm>
            <a:off x="1406525" y="3064510"/>
            <a:ext cx="4272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）氢氧化铜溶液要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新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制</a:t>
            </a:r>
            <a:endParaRPr lang="zh-CN" altLang="en-US" sz="280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2299" name="矩形 22"/>
          <p:cNvSpPr/>
          <p:nvPr>
            <p:custDataLst>
              <p:tags r:id="rId13"/>
            </p:custDataLst>
          </p:nvPr>
        </p:nvSpPr>
        <p:spPr>
          <a:xfrm>
            <a:off x="5798820" y="3114675"/>
            <a:ext cx="2494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）碱要过量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2300" name="矩形 23"/>
          <p:cNvSpPr/>
          <p:nvPr>
            <p:custDataLst>
              <p:tags r:id="rId14"/>
            </p:custDataLst>
          </p:nvPr>
        </p:nvSpPr>
        <p:spPr>
          <a:xfrm>
            <a:off x="406083" y="3945255"/>
            <a:ext cx="928687" cy="52197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应用</a:t>
            </a:r>
            <a:r>
              <a:rPr lang="zh-CN" altLang="en-US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：</a:t>
            </a:r>
            <a:endParaRPr lang="zh-CN" altLang="en-US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2297" grpId="0" bldLvl="0" animBg="1"/>
      <p:bldP spid="12298" grpId="0"/>
      <p:bldP spid="12299" grpId="0"/>
      <p:bldP spid="1230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文本框 104"/>
          <p:cNvSpPr txBox="1"/>
          <p:nvPr>
            <p:custDataLst>
              <p:tags r:id="rId1"/>
            </p:custDataLst>
          </p:nvPr>
        </p:nvSpPr>
        <p:spPr>
          <a:xfrm>
            <a:off x="1572895" y="67310"/>
            <a:ext cx="67741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【课堂练习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】完成下列化学方程式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29260" y="911860"/>
            <a:ext cx="61963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①CH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CHO + Cu(OH)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 NaOH 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70376" y="4433729"/>
            <a:ext cx="48806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/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③ HCHO +  Cu(OH)</a:t>
            </a:r>
            <a:r>
              <a:rPr lang="en-US" sz="2800" b="1" baseline="-25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+ NaOH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4" name="组合 13"/>
          <p:cNvGrpSpPr/>
          <p:nvPr>
            <p:custDataLst>
              <p:tags r:id="rId4"/>
            </p:custDataLst>
          </p:nvPr>
        </p:nvGrpSpPr>
        <p:grpSpPr>
          <a:xfrm>
            <a:off x="607854" y="2543651"/>
            <a:ext cx="5409724" cy="684371"/>
            <a:chOff x="1355" y="4234"/>
            <a:chExt cx="11359" cy="1437"/>
          </a:xfrm>
        </p:grpSpPr>
        <p:sp>
          <p:nvSpPr>
            <p:cNvPr id="106" name="文本框 105"/>
            <p:cNvSpPr txBox="1"/>
            <p:nvPr>
              <p:custDataLst>
                <p:tags r:id="rId5"/>
              </p:custDataLst>
            </p:nvPr>
          </p:nvSpPr>
          <p:spPr>
            <a:xfrm>
              <a:off x="1355" y="4437"/>
              <a:ext cx="11359" cy="10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②            +    </a:t>
              </a:r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+</a:t>
              </a:r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 Cu(OH)</a:t>
              </a:r>
              <a:r>
                <a:rPr lang="en-US" sz="2800" b="1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r>
                <a:rPr lang="en-US" sz="2800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+ NaOH</a:t>
              </a:r>
              <a:endPara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2684" y="4234"/>
              <a:ext cx="2961" cy="1437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>
            <p:custDataLst>
              <p:tags r:id="rId8"/>
            </p:custDataLst>
          </p:nvPr>
        </p:nvGrpSpPr>
        <p:grpSpPr>
          <a:xfrm>
            <a:off x="608648" y="1645444"/>
            <a:ext cx="7657148" cy="477679"/>
            <a:chOff x="1450" y="3103"/>
            <a:chExt cx="16078" cy="1003"/>
          </a:xfrm>
        </p:grpSpPr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1450" y="3333"/>
              <a:ext cx="16078" cy="77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CH</a:t>
              </a:r>
              <a:r>
                <a:rPr lang="en-US" altLang="zh-CN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3</a:t>
              </a:r>
              <a:r>
                <a:rPr 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CH</a:t>
              </a:r>
              <a:r>
                <a:rPr lang="en-US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CHO</a:t>
              </a:r>
              <a:r>
                <a:rPr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+ 2Cu(OH)</a:t>
              </a:r>
              <a:r>
                <a:rPr lang="en-US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2 </a:t>
              </a:r>
              <a:r>
                <a:rPr 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+ NaOH</a:t>
              </a:r>
              <a:r>
                <a:rPr lang="en-US" b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宋体-简" panose="02010800040101010101" charset="-122"/>
                  <a:cs typeface="Times New Roman" panose="02020603050405020304" pitchFamily="18" charset="0"/>
                  <a:sym typeface="+mn-ea"/>
                </a:rPr>
                <a:t>         </a:t>
              </a:r>
              <a:r>
                <a:rPr kumimoji="1"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CH</a:t>
              </a:r>
              <a:r>
                <a:rPr kumimoji="1" lang="en-US" altLang="zh-CN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3</a:t>
              </a:r>
              <a:r>
                <a:rPr 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CH</a:t>
              </a:r>
              <a:r>
                <a:rPr lang="en-US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kumimoji="1"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COONa</a:t>
              </a:r>
              <a:r>
                <a:rPr kumimoji="1"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1"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+ Cu</a:t>
              </a:r>
              <a:r>
                <a:rPr kumimoji="1" lang="en-US" altLang="zh-CN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kumimoji="1"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O↓</a:t>
              </a:r>
              <a:r>
                <a:rPr kumimoji="1"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1"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+ 3H</a:t>
              </a:r>
              <a:r>
                <a:rPr kumimoji="1" lang="en-US" altLang="zh-CN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kumimoji="1"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O</a:t>
              </a:r>
              <a:endParaRPr lang="en-US" altLang="zh-CN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-简" panose="02010800040101010101" charset="-122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8934" y="3103"/>
              <a:ext cx="1005" cy="735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>
            <p:custDataLst>
              <p:tags r:id="rId12"/>
            </p:custDataLst>
          </p:nvPr>
        </p:nvGrpSpPr>
        <p:grpSpPr>
          <a:xfrm>
            <a:off x="771208" y="3545205"/>
            <a:ext cx="7340441" cy="621506"/>
            <a:chOff x="1909" y="6120"/>
            <a:chExt cx="15413" cy="1305"/>
          </a:xfrm>
        </p:grpSpPr>
        <p:sp>
          <p:nvSpPr>
            <p:cNvPr id="86" name="Text Box 5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99" y="6459"/>
              <a:ext cx="5845" cy="77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 +</a:t>
              </a:r>
              <a:r>
                <a:rPr 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 2Cu(OH)</a:t>
              </a:r>
              <a:r>
                <a:rPr lang="en-US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2 </a:t>
              </a:r>
              <a:r>
                <a:rPr 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+ NaOH</a:t>
              </a: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          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909" y="6120"/>
              <a:ext cx="2490" cy="1200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>
              <p:custDataLst>
                <p:tags r:id="rId16"/>
              </p:custDataLst>
            </p:nvPr>
          </p:nvGrpSpPr>
          <p:grpSpPr>
            <a:xfrm>
              <a:off x="10244" y="6263"/>
              <a:ext cx="3740" cy="1116"/>
              <a:chOff x="7169" y="8736"/>
              <a:chExt cx="3740" cy="1116"/>
            </a:xfrm>
          </p:grpSpPr>
          <p:sp>
            <p:nvSpPr>
              <p:cNvPr id="100" name="Rectangle 60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8314" y="8736"/>
                <a:ext cx="2595" cy="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zh-CN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</a:rPr>
                  <a:t>COONa</a:t>
                </a:r>
                <a:endParaRPr lang="en-US" altLang="zh-CN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幼圆" panose="02010509060101010101" pitchFamily="49" charset="-122"/>
                </a:endParaRPr>
              </a:p>
            </p:txBody>
          </p:sp>
          <p:grpSp>
            <p:nvGrpSpPr>
              <p:cNvPr id="22" name="Group 49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7169" y="8812"/>
                <a:ext cx="1145" cy="1040"/>
                <a:chOff x="1602" y="2137"/>
                <a:chExt cx="458" cy="416"/>
              </a:xfrm>
            </p:grpSpPr>
            <p:sp>
              <p:nvSpPr>
                <p:cNvPr id="23" name="Line 50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1602" y="2240"/>
                  <a:ext cx="1" cy="210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4" name="Line 51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1640" y="2262"/>
                  <a:ext cx="1" cy="162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5" name="Line 52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1602" y="2450"/>
                  <a:ext cx="180" cy="10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6" name="Line 53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 flipV="1">
                  <a:off x="1782" y="2450"/>
                  <a:ext cx="175" cy="10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7" name="Line 54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 flipV="1">
                  <a:off x="1782" y="2424"/>
                  <a:ext cx="137" cy="82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8" name="Line 55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 flipV="1">
                  <a:off x="1957" y="2240"/>
                  <a:ext cx="1" cy="210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9" name="Line 56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 flipH="1" flipV="1">
                  <a:off x="1782" y="2137"/>
                  <a:ext cx="175" cy="10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0" name="Line 57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 flipH="1" flipV="1">
                  <a:off x="1782" y="2184"/>
                  <a:ext cx="137" cy="78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1" name="Line 58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 flipV="1">
                  <a:off x="1602" y="2137"/>
                  <a:ext cx="180" cy="103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2" name="Line 59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1957" y="2240"/>
                  <a:ext cx="103" cy="1"/>
                </a:xfrm>
                <a:prstGeom prst="line">
                  <a:avLst/>
                </a:prstGeom>
                <a:noFill/>
                <a:ln w="14288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 b="1">
                    <a:solidFill>
                      <a:srgbClr val="FF0000"/>
                    </a:solidFill>
                  </a:endParaRPr>
                </a:p>
              </p:txBody>
            </p:sp>
          </p:grpSp>
        </p:grpSp>
        <p:pic>
          <p:nvPicPr>
            <p:cNvPr id="3" name="图片 2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9055" y="6268"/>
              <a:ext cx="1005" cy="73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30"/>
              </p:custDataLst>
            </p:nvPr>
          </p:nvSpPr>
          <p:spPr>
            <a:xfrm>
              <a:off x="13386" y="6652"/>
              <a:ext cx="3936" cy="77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kumimoji="1"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 + Cu</a:t>
              </a:r>
              <a:r>
                <a:rPr kumimoji="1" lang="en-US" altLang="zh-CN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kumimoji="1"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O↓</a:t>
              </a:r>
              <a:r>
                <a:rPr kumimoji="1"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1"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+ 3H</a:t>
              </a:r>
              <a:r>
                <a:rPr kumimoji="1" lang="en-US" altLang="zh-CN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kumimoji="1"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O</a:t>
              </a:r>
              <a:endParaRPr lang="zh-CN" altLang="en-US"/>
            </a:p>
          </p:txBody>
        </p:sp>
      </p:grpSp>
      <p:grpSp>
        <p:nvGrpSpPr>
          <p:cNvPr id="36" name="组合 35"/>
          <p:cNvGrpSpPr/>
          <p:nvPr>
            <p:custDataLst>
              <p:tags r:id="rId31"/>
            </p:custDataLst>
          </p:nvPr>
        </p:nvGrpSpPr>
        <p:grpSpPr>
          <a:xfrm>
            <a:off x="695960" y="5493068"/>
            <a:ext cx="6587490" cy="465773"/>
            <a:chOff x="1636" y="9008"/>
            <a:chExt cx="13832" cy="978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8050" y="9008"/>
              <a:ext cx="1005" cy="735"/>
            </a:xfrm>
            <a:prstGeom prst="rect">
              <a:avLst/>
            </a:prstGeom>
          </p:spPr>
        </p:pic>
        <p:sp>
          <p:nvSpPr>
            <p:cNvPr id="167952" name="文本框 167951"/>
            <p:cNvSpPr txBox="1"/>
            <p:nvPr>
              <p:custDataLst>
                <p:tags r:id="rId33"/>
              </p:custDataLst>
            </p:nvPr>
          </p:nvSpPr>
          <p:spPr>
            <a:xfrm>
              <a:off x="1636" y="9213"/>
              <a:ext cx="13832" cy="77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HCHO</a:t>
              </a:r>
              <a:r>
                <a:rPr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4Cu(OH)</a:t>
              </a:r>
              <a:r>
                <a:rPr lang="en-US" altLang="zh-CN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＋</a:t>
              </a: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2NaOH           </a:t>
              </a: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Na</a:t>
              </a:r>
              <a:r>
                <a:rPr lang="en-US" altLang="zh-CN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CO</a:t>
              </a:r>
              <a:r>
                <a:rPr lang="en-US" altLang="zh-CN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3 </a:t>
              </a:r>
              <a:r>
                <a:rPr kumimoji="1"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+ </a:t>
              </a: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2Cu</a:t>
              </a:r>
              <a:r>
                <a:rPr lang="en-US" altLang="zh-CN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O↓ </a:t>
              </a:r>
              <a:r>
                <a:rPr kumimoji="1"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+ </a:t>
              </a: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6H</a:t>
              </a:r>
              <a:r>
                <a:rPr lang="en-US" altLang="zh-CN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</a:t>
              </a:r>
              <a:endPara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文本框 105"/>
          <p:cNvSpPr txBox="1"/>
          <p:nvPr>
            <p:custDataLst>
              <p:tags r:id="rId1"/>
            </p:custDataLst>
          </p:nvPr>
        </p:nvSpPr>
        <p:spPr>
          <a:xfrm>
            <a:off x="1344057" y="118917"/>
            <a:ext cx="766048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【小结】醛类的两个特征反应及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—CHO</a:t>
            </a:r>
            <a:r>
              <a:rPr 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的检验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43768" y="933463"/>
          <a:ext cx="8187690" cy="36722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4745"/>
                <a:gridCol w="3602355"/>
                <a:gridCol w="3450590"/>
              </a:tblGrid>
              <a:tr h="46355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特征反应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银镜反应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与新制的Cu(OH)</a:t>
                      </a:r>
                      <a:r>
                        <a:rPr lang="en-US" sz="2400" b="1" baseline="-25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反应 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现象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产生</a:t>
                      </a:r>
                      <a:r>
                        <a:rPr lang="en-US" sz="2400" b="1" u="sng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400" b="1" u="sng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。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产生</a:t>
                      </a:r>
                      <a:r>
                        <a:rPr lang="en-US" sz="2400" b="1" u="sng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en-US" sz="2400" b="1" u="sng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              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沉淀 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3555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注意事项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l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①试管内壁必须洁净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②银氨溶液随用随配，不可久置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③</a:t>
                      </a:r>
                      <a:r>
                        <a:rPr lang="en-US" sz="2400" b="1" u="sng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en-US" sz="2400" b="1" u="sng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              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加热，不可用酒精灯直接加热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④醛用量不宜太多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⑤银镜可用</a:t>
                      </a:r>
                      <a:r>
                        <a:rPr lang="en-US" sz="2400" b="1" u="sng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en-US" sz="2400" b="1" u="sng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              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浸泡洗涤除去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l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①新制的Cu(OH)</a:t>
                      </a:r>
                      <a:r>
                        <a:rPr lang="en-US" sz="2400" b="1" baseline="-25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要随用随配，不可久置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②配制新制的Cu(OH)</a:t>
                      </a:r>
                      <a:r>
                        <a:rPr lang="en-US" sz="2400" b="1" baseline="-25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时，所用NaOH溶液必须过量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③Cu(OH)</a:t>
                      </a:r>
                      <a:r>
                        <a:rPr lang="en-US" sz="2400" b="1" baseline="-25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的量要少 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④加热至沸腾，但温度不能过高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155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共同点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 wrap="square"/>
                    <a:lstStyle/>
                    <a:p>
                      <a:pPr indent="0" algn="l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①两个反应都必须在</a:t>
                      </a:r>
                      <a:r>
                        <a:rPr lang="en-US" sz="2400" b="1" u="sng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en-US" sz="2400" b="1" u="sng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         </a:t>
                      </a:r>
                      <a:r>
                        <a:rPr lang="en-US" sz="2400" b="1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性环境中进行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②-CHO与[Ag(NH</a:t>
                      </a:r>
                      <a:r>
                        <a:rPr lang="en-US" sz="2400" b="1" baseline="-25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400" b="1" baseline="-25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]OH或Cu(OH)</a:t>
                      </a:r>
                      <a:r>
                        <a:rPr lang="en-US" sz="2400" b="1" baseline="-25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均以物质的量比</a:t>
                      </a:r>
                      <a:r>
                        <a:rPr lang="en-US" sz="2400" b="1" u="sng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en-US" sz="2400" b="1" u="sng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              </a:t>
                      </a:r>
                      <a:r>
                        <a:rPr lang="en-US" sz="2400" b="1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反应</a:t>
                      </a:r>
                      <a:endParaRPr lang="en-US" altLang="en-US" sz="2400" b="1" err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973793" y="1691009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银镜</a:t>
            </a:r>
            <a:endParaRPr lang="zh-CN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6188322" y="1642749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砖红色</a:t>
            </a:r>
            <a:endParaRPr lang="zh-CN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042540" y="3199288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水浴</a:t>
            </a:r>
            <a:endParaRPr lang="zh-CN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3067932" y="4214177"/>
            <a:ext cx="12807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稀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HNO</a:t>
            </a:r>
            <a:r>
              <a:rPr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4406353" y="5011015"/>
            <a:ext cx="487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碱</a:t>
            </a:r>
            <a:endParaRPr lang="zh-CN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7611992" y="5010729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：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2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本框 7"/>
          <p:cNvSpPr/>
          <p:nvPr>
            <p:custDataLst>
              <p:tags r:id="rId1"/>
            </p:custDataLst>
          </p:nvPr>
        </p:nvSpPr>
        <p:spPr>
          <a:xfrm>
            <a:off x="279430" y="2891200"/>
            <a:ext cx="8558062" cy="92900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68388" tIns="34194" rIns="68388" bIns="34194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苯甲醛在空气中久置，在容器内壁会出现苯甲酸的结晶，这是为什么?</a:t>
            </a:r>
            <a:endParaRPr lang="zh-CN" altLang="zh-CN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674" name="Rectangle 15"/>
          <p:cNvSpPr/>
          <p:nvPr>
            <p:custDataLst>
              <p:tags r:id="rId2"/>
            </p:custDataLst>
          </p:nvPr>
        </p:nvSpPr>
        <p:spPr>
          <a:xfrm>
            <a:off x="-39403" y="3132847"/>
            <a:ext cx="6840988" cy="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lIns="68388" tIns="34194" rIns="68388" bIns="34194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50000"/>
              </a:lnSpc>
            </a:pPr>
            <a:endParaRPr lang="zh-CN" altLang="en-US" sz="1945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文本框 3"/>
          <p:cNvSpPr/>
          <p:nvPr>
            <p:custDataLst>
              <p:tags r:id="rId3"/>
            </p:custDataLst>
          </p:nvPr>
        </p:nvSpPr>
        <p:spPr>
          <a:xfrm>
            <a:off x="176530" y="788670"/>
            <a:ext cx="595439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68388" tIns="34194" rIns="68388" bIns="34194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20000"/>
              </a:lnSpc>
              <a:buClr>
                <a:srgbClr val="FF0000"/>
              </a:buClr>
              <a:buFont typeface="Arial" panose="020B0604020202020204" pitchFamily="34" charset="0"/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由丙醛如何得到1-丙醇或丙酸?</a:t>
            </a:r>
            <a:endParaRPr lang="zh-CN" altLang="zh-CN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8677" name="图片 3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4965" y="1421130"/>
            <a:ext cx="4367530" cy="71882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8678" name="图片 3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54965" y="2009140"/>
            <a:ext cx="4523740" cy="73914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8679" name="文本框 8"/>
          <p:cNvSpPr/>
          <p:nvPr>
            <p:custDataLst>
              <p:tags r:id="rId8"/>
            </p:custDataLst>
          </p:nvPr>
        </p:nvSpPr>
        <p:spPr>
          <a:xfrm>
            <a:off x="448310" y="3770630"/>
            <a:ext cx="6490970" cy="71310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wrap="square" lIns="68388" tIns="34194" rIns="68388" bIns="34194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50000"/>
              </a:lnSpc>
              <a:buClr>
                <a:srgbClr val="FF0000"/>
              </a:buClr>
            </a:pPr>
            <a:r>
              <a:rPr lang="zh-CN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苯甲醛在空气中久置被氧化为苯甲酸</a:t>
            </a:r>
            <a:endParaRPr lang="zh-CN" altLang="zh-CN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0" name="文本框 9"/>
          <p:cNvSpPr/>
          <p:nvPr>
            <p:custDataLst>
              <p:tags r:id="rId9"/>
            </p:custDataLst>
          </p:nvPr>
        </p:nvSpPr>
        <p:spPr>
          <a:xfrm>
            <a:off x="354965" y="4340860"/>
            <a:ext cx="7401560" cy="71310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68388" tIns="34194" rIns="68388" bIns="34194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乙醛能不能使酸性高锰酸钾溶液褪色?</a:t>
            </a:r>
            <a:endParaRPr lang="zh-CN" altLang="zh-CN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681" name="文本框 10"/>
          <p:cNvSpPr/>
          <p:nvPr>
            <p:custDataLst>
              <p:tags r:id="rId10"/>
            </p:custDataLst>
          </p:nvPr>
        </p:nvSpPr>
        <p:spPr>
          <a:xfrm>
            <a:off x="279236" y="5169449"/>
            <a:ext cx="8390812" cy="135953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wrap="square" lIns="68388" tIns="34194" rIns="68388" bIns="34194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50000"/>
              </a:lnSpc>
              <a:buClr>
                <a:srgbClr val="FF0000"/>
              </a:buClr>
            </a:pPr>
            <a:r>
              <a:rPr lang="zh-CN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酸性高锰酸钾溶液属于强氧化剂，故乙醛能使酸性高锰酸钾溶液褪色。</a:t>
            </a:r>
            <a:endParaRPr lang="zh-CN" altLang="zh-CN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68" name="Text Box 9"/>
          <p:cNvSpPr txBox="1"/>
          <p:nvPr>
            <p:custDataLst>
              <p:tags r:id="rId11"/>
            </p:custDataLst>
          </p:nvPr>
        </p:nvSpPr>
        <p:spPr>
          <a:xfrm>
            <a:off x="1187450" y="76200"/>
            <a:ext cx="2023745" cy="521970"/>
          </a:xfrm>
          <a:prstGeom prst="rect">
            <a:avLst/>
          </a:prstGeom>
          <a:solidFill>
            <a:srgbClr val="0000C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思考与讨论</a:t>
            </a: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/>
      <p:bldP spid="28679" grpId="0" animBg="1"/>
      <p:bldP spid="28680" grpId="0"/>
      <p:bldP spid="2868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84045" y="2219563"/>
            <a:ext cx="1202531" cy="18368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41435" y="2235821"/>
            <a:ext cx="1458278" cy="1844516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216083" y="861363"/>
            <a:ext cx="7491413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能使酸性</a:t>
            </a:r>
            <a:r>
              <a:rPr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KMnO</a:t>
            </a:r>
            <a:r>
              <a:rPr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溶液、酸性K</a:t>
            </a:r>
            <a:r>
              <a:rPr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Cr</a:t>
            </a:r>
            <a:r>
              <a:rPr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r>
              <a:rPr sz="2800" b="1" baseline="-250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7</a:t>
            </a:r>
            <a:r>
              <a:rPr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溶液</a:t>
            </a:r>
            <a:r>
              <a:rPr 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褪色。</a:t>
            </a:r>
            <a:r>
              <a:rPr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</a:t>
            </a:r>
            <a:endParaRPr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右箭头 13"/>
          <p:cNvSpPr/>
          <p:nvPr>
            <p:custDataLst>
              <p:tags r:id="rId6"/>
            </p:custDataLst>
          </p:nvPr>
        </p:nvSpPr>
        <p:spPr>
          <a:xfrm>
            <a:off x="3271123" y="2814768"/>
            <a:ext cx="1640681" cy="1985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3337083" y="2380415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加入乙醛溶液</a:t>
            </a:r>
            <a:endParaRPr lang="zh-CN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976670" y="4437475"/>
            <a:ext cx="4114311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酸性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KMnO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溶液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9"/>
            </p:custDataLst>
          </p:nvPr>
        </p:nvGrpSpPr>
        <p:grpSpPr>
          <a:xfrm rot="21420000">
            <a:off x="3732542" y="4204557"/>
            <a:ext cx="1590366" cy="501046"/>
            <a:chOff x="3874" y="2076"/>
            <a:chExt cx="2368" cy="540"/>
          </a:xfrm>
        </p:grpSpPr>
        <p:cxnSp>
          <p:nvCxnSpPr>
            <p:cNvPr id="15" name="直接箭头连接符 14"/>
            <p:cNvCxnSpPr/>
            <p:nvPr>
              <p:custDataLst>
                <p:tags r:id="rId10"/>
              </p:custDataLst>
            </p:nvPr>
          </p:nvCxnSpPr>
          <p:spPr>
            <a:xfrm>
              <a:off x="3874" y="2538"/>
              <a:ext cx="2368" cy="78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>
              <p:custDataLst>
                <p:tags r:id="rId11"/>
              </p:custDataLst>
            </p:nvPr>
          </p:nvSpPr>
          <p:spPr>
            <a:xfrm rot="240000">
              <a:off x="4554" y="2076"/>
              <a:ext cx="862" cy="52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800" b="1">
                  <a:latin typeface="Times New Roman" panose="02020603050405020304" pitchFamily="18" charset="0"/>
                  <a:ea typeface="微软雅黑" panose="020B0503020204020204" charset="-122"/>
                </a:rPr>
                <a:t>醛</a:t>
              </a:r>
              <a:endParaRPr lang="zh-CN" altLang="en-US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</p:grp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5321986" y="4415773"/>
            <a:ext cx="288708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紫红色变成无色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831341" y="5438809"/>
            <a:ext cx="43357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酸性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K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Cr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7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溶液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9" name="组合 18"/>
          <p:cNvGrpSpPr/>
          <p:nvPr>
            <p:custDataLst>
              <p:tags r:id="rId14"/>
            </p:custDataLst>
          </p:nvPr>
        </p:nvGrpSpPr>
        <p:grpSpPr>
          <a:xfrm>
            <a:off x="3571582" y="5199628"/>
            <a:ext cx="1780821" cy="522377"/>
            <a:chOff x="5131" y="2190"/>
            <a:chExt cx="2290" cy="563"/>
          </a:xfrm>
        </p:grpSpPr>
        <p:cxnSp>
          <p:nvCxnSpPr>
            <p:cNvPr id="20" name="直接箭头连接符 19"/>
            <p:cNvCxnSpPr/>
            <p:nvPr>
              <p:custDataLst>
                <p:tags r:id="rId15"/>
              </p:custDataLst>
            </p:nvPr>
          </p:nvCxnSpPr>
          <p:spPr>
            <a:xfrm>
              <a:off x="5131" y="2733"/>
              <a:ext cx="2290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16"/>
              </p:custDataLst>
            </p:nvPr>
          </p:nvSpPr>
          <p:spPr>
            <a:xfrm>
              <a:off x="5880" y="2190"/>
              <a:ext cx="862" cy="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latin typeface="Times New Roman" panose="02020603050405020304" pitchFamily="18" charset="0"/>
                  <a:ea typeface="微软雅黑" panose="020B0503020204020204" charset="-122"/>
                </a:rPr>
                <a:t>醛</a:t>
              </a:r>
              <a:endParaRPr lang="zh-CN" altLang="en-US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</p:grpSp>
      <p:sp>
        <p:nvSpPr>
          <p:cNvPr id="22" name="文本框 21"/>
          <p:cNvSpPr txBox="1"/>
          <p:nvPr>
            <p:custDataLst>
              <p:tags r:id="rId17"/>
            </p:custDataLst>
          </p:nvPr>
        </p:nvSpPr>
        <p:spPr>
          <a:xfrm>
            <a:off x="5529003" y="5438808"/>
            <a:ext cx="24730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橙色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变成</a:t>
            </a:r>
            <a:r>
              <a:rPr lang="zh-CN" altLang="en-US" sz="2800" b="1">
                <a:solidFill>
                  <a:srgbClr val="92D05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绿色</a:t>
            </a:r>
            <a:endParaRPr lang="zh-CN" altLang="en-US" sz="2800" b="1">
              <a:solidFill>
                <a:srgbClr val="92D05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1268" name="Text Box 9"/>
          <p:cNvSpPr txBox="1"/>
          <p:nvPr>
            <p:custDataLst>
              <p:tags r:id="rId18"/>
            </p:custDataLst>
          </p:nvPr>
        </p:nvSpPr>
        <p:spPr>
          <a:xfrm>
            <a:off x="1141095" y="106045"/>
            <a:ext cx="4153535" cy="521970"/>
          </a:xfrm>
          <a:prstGeom prst="rect">
            <a:avLst/>
          </a:prstGeom>
          <a:solidFill>
            <a:srgbClr val="0000C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⑤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强氧化剂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反应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8785" y="2363320"/>
            <a:ext cx="2349241" cy="234924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42664" y="2526288"/>
            <a:ext cx="2099827" cy="20998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10773"/>
          <a:stretch>
            <a:fillRect/>
          </a:stretch>
        </p:blipFill>
        <p:spPr>
          <a:xfrm>
            <a:off x="6504940" y="4825365"/>
            <a:ext cx="2282190" cy="1498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27128" y="2309636"/>
            <a:ext cx="2456608" cy="2456608"/>
          </a:xfrm>
          <a:prstGeom prst="rect">
            <a:avLst/>
          </a:prstGeom>
        </p:spPr>
      </p:pic>
      <p:pic>
        <p:nvPicPr>
          <p:cNvPr id="307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21005" y="5027295"/>
            <a:ext cx="2724150" cy="8826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073" name="文本框 4"/>
          <p:cNvSpPr/>
          <p:nvPr>
            <p:custDataLst>
              <p:tags r:id="rId11"/>
            </p:custDataLst>
          </p:nvPr>
        </p:nvSpPr>
        <p:spPr>
          <a:xfrm>
            <a:off x="421276" y="777622"/>
            <a:ext cx="8322944" cy="101473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</a:ln>
        </p:spPr>
        <p:txBody>
          <a:bodyPr lIns="68388" tIns="34194" rIns="68388" bIns="34194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1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自然界的许多植物中含有醛，其中有些具有特殊的香味，可作为植物香料使用。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3076" name="图片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726180" y="4766310"/>
            <a:ext cx="2235835" cy="134556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文本框 29758"/>
          <p:cNvSpPr/>
          <p:nvPr>
            <p:custDataLst>
              <p:tags r:id="rId1"/>
            </p:custDataLst>
          </p:nvPr>
        </p:nvSpPr>
        <p:spPr>
          <a:xfrm>
            <a:off x="316865" y="1244600"/>
            <a:ext cx="389636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zh-CN" sz="2800" b="1">
                <a:latin typeface="Times New Roman" panose="02020603050405020304" pitchFamily="18" charset="0"/>
                <a:ea typeface="楷体_GB2312" pitchFamily="49" charset="-122"/>
              </a:rPr>
              <a:t>CH</a:t>
            </a:r>
            <a:r>
              <a:rPr lang="en-US" altLang="zh-CN" sz="2800" b="1" baseline="-25000">
                <a:latin typeface="Times New Roman" panose="02020603050405020304" pitchFamily="18" charset="0"/>
                <a:ea typeface="楷体_GB2312" pitchFamily="49" charset="-122"/>
              </a:rPr>
              <a:t>3</a:t>
            </a:r>
            <a:r>
              <a:rPr lang="en-US" altLang="zh-CN" sz="2800" b="1">
                <a:latin typeface="Times New Roman" panose="02020603050405020304" pitchFamily="18" charset="0"/>
                <a:ea typeface="楷体_GB2312" pitchFamily="49" charset="-122"/>
              </a:rPr>
              <a:t>CHO + Br</a:t>
            </a:r>
            <a:r>
              <a:rPr lang="en-US" altLang="zh-CN" sz="2800" b="1" baseline="-25000">
                <a:latin typeface="Times New Roman" panose="02020603050405020304" pitchFamily="18" charset="0"/>
                <a:ea typeface="楷体_GB2312" pitchFamily="49" charset="-122"/>
              </a:rPr>
              <a:t>2 </a:t>
            </a:r>
            <a:r>
              <a:rPr lang="en-US" altLang="zh-CN" sz="2800" b="1">
                <a:latin typeface="Times New Roman" panose="02020603050405020304" pitchFamily="18" charset="0"/>
                <a:ea typeface="楷体_GB2312" pitchFamily="49" charset="-122"/>
              </a:rPr>
              <a:t>+ H</a:t>
            </a:r>
            <a:r>
              <a:rPr lang="en-US" altLang="zh-CN" sz="2800" b="1" baseline="-25000">
                <a:latin typeface="Times New Roman" panose="02020603050405020304" pitchFamily="18" charset="0"/>
                <a:ea typeface="楷体_GB2312" pitchFamily="49" charset="-122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楷体_GB2312" pitchFamily="49" charset="-122"/>
              </a:rPr>
              <a:t>O</a:t>
            </a:r>
            <a:endParaRPr lang="en-US" altLang="zh-CN" sz="2800" b="1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cxnSp>
        <p:nvCxnSpPr>
          <p:cNvPr id="35844" name="直接连接符 29759"/>
          <p:cNvCxnSpPr/>
          <p:nvPr>
            <p:custDataLst>
              <p:tags r:id="rId2"/>
            </p:custDataLst>
          </p:nvPr>
        </p:nvCxnSpPr>
        <p:spPr>
          <a:xfrm>
            <a:off x="3811834" y="1506196"/>
            <a:ext cx="570089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tailEnd type="stealth" w="lg" len="lg"/>
          </a:ln>
        </p:spPr>
      </p:cxnSp>
      <p:sp>
        <p:nvSpPr>
          <p:cNvPr id="35845" name="文本框 29764"/>
          <p:cNvSpPr/>
          <p:nvPr>
            <p:custDataLst>
              <p:tags r:id="rId3"/>
            </p:custDataLst>
          </p:nvPr>
        </p:nvSpPr>
        <p:spPr>
          <a:xfrm>
            <a:off x="4713605" y="1350010"/>
            <a:ext cx="393763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zh-CN" sz="2800" b="1">
                <a:latin typeface="Times New Roman" panose="02020603050405020304" pitchFamily="18" charset="0"/>
                <a:ea typeface="楷体_GB2312" pitchFamily="49" charset="-122"/>
              </a:rPr>
              <a:t>CH</a:t>
            </a:r>
            <a:r>
              <a:rPr lang="en-US" altLang="zh-CN" sz="2800" b="1" baseline="-25000">
                <a:latin typeface="Times New Roman" panose="02020603050405020304" pitchFamily="18" charset="0"/>
                <a:ea typeface="楷体_GB2312" pitchFamily="49" charset="-122"/>
              </a:rPr>
              <a:t>3</a:t>
            </a:r>
            <a:r>
              <a:rPr lang="en-US" altLang="zh-CN" sz="2800" b="1">
                <a:latin typeface="Times New Roman" panose="02020603050405020304" pitchFamily="18" charset="0"/>
                <a:ea typeface="楷体_GB2312" pitchFamily="49" charset="-122"/>
              </a:rPr>
              <a:t>COOH + 2HBr</a:t>
            </a:r>
            <a:endParaRPr lang="en-US" altLang="zh-CN" sz="2800" b="1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33705" y="2179955"/>
            <a:ext cx="8409940" cy="953135"/>
          </a:xfrm>
          <a:prstGeom prst="rect">
            <a:avLst/>
          </a:prstGeom>
          <a:solidFill>
            <a:srgbClr val="AEDC7C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注意：乙醛不能使溴的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CCl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溶液褪色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,</a:t>
            </a:r>
            <a:r>
              <a:rPr lang="zh-CN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不能发生加成反应</a:t>
            </a:r>
            <a:endParaRPr lang="zh-CN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73735" y="3608070"/>
            <a:ext cx="7327900" cy="1899285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醛与溴水反应比较复杂，主要有两类：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一是醛的α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-H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Br</a:t>
            </a:r>
            <a:r>
              <a:rPr lang="en-US" altLang="zh-CN" sz="28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的取代反应；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二是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Br</a:t>
            </a:r>
            <a:r>
              <a:rPr lang="en-US" altLang="zh-CN" sz="28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氧化醛基生成乙酸。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268" name="Text Box 9"/>
          <p:cNvSpPr txBox="1"/>
          <p:nvPr>
            <p:custDataLst>
              <p:tags r:id="rId6"/>
            </p:custDataLst>
          </p:nvPr>
        </p:nvSpPr>
        <p:spPr>
          <a:xfrm>
            <a:off x="1141095" y="106045"/>
            <a:ext cx="4153535" cy="521970"/>
          </a:xfrm>
          <a:prstGeom prst="rect">
            <a:avLst/>
          </a:prstGeom>
          <a:solidFill>
            <a:srgbClr val="0000CC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⑥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溴水</a:t>
            </a:r>
            <a:r>
              <a:rPr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反应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P spid="2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3"/>
          <p:cNvSpPr txBox="1"/>
          <p:nvPr>
            <p:custDataLst>
              <p:tags r:id="rId1"/>
            </p:custDataLst>
          </p:nvPr>
        </p:nvSpPr>
        <p:spPr>
          <a:xfrm>
            <a:off x="250825" y="3573463"/>
            <a:ext cx="43434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常</a:t>
            </a:r>
            <a:endParaRPr lang="zh-CN" altLang="en-US" sz="3600" b="1">
              <a:solidFill>
                <a:schemeClr val="bg1"/>
              </a:solidFill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46082" name="组合 14"/>
          <p:cNvGrpSpPr/>
          <p:nvPr>
            <p:custDataLst>
              <p:tags r:id="rId2"/>
            </p:custDataLst>
          </p:nvPr>
        </p:nvGrpSpPr>
        <p:grpSpPr>
          <a:xfrm>
            <a:off x="2590800" y="125413"/>
            <a:ext cx="3200400" cy="782637"/>
            <a:chOff x="500035" y="-67680"/>
            <a:chExt cx="2301927" cy="782064"/>
          </a:xfrm>
        </p:grpSpPr>
        <p:pic>
          <p:nvPicPr>
            <p:cNvPr id="46083" name="Picture 7" descr="0301243dpeople0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500035" y="-67680"/>
              <a:ext cx="782064" cy="7820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6084" name="Text Box 24"/>
            <p:cNvSpPr txBox="1"/>
            <p:nvPr>
              <p:custDataLst>
                <p:tags r:id="rId5"/>
              </p:custDataLst>
            </p:nvPr>
          </p:nvSpPr>
          <p:spPr>
            <a:xfrm>
              <a:off x="1357290" y="79793"/>
              <a:ext cx="1444672" cy="522837"/>
            </a:xfrm>
            <a:prstGeom prst="rect">
              <a:avLst/>
            </a:prstGeom>
            <a:solidFill>
              <a:srgbClr val="0000FF"/>
            </a:solidFill>
            <a:ln w="317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课堂检测</a:t>
              </a:r>
              <a:endParaRPr lang="zh-CN" altLang="en-US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46085" name="矩形 9"/>
          <p:cNvSpPr/>
          <p:nvPr>
            <p:custDataLst>
              <p:tags r:id="rId6"/>
            </p:custDataLst>
          </p:nvPr>
        </p:nvSpPr>
        <p:spPr>
          <a:xfrm>
            <a:off x="466725" y="796925"/>
            <a:ext cx="7993063" cy="4356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①乙烯、②甲烷、③苯、 ④乙酸、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⑤乙醇、⑥甲苯、⑦乙醛、⑧葡萄糖、⑨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SO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、⑩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H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S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、⑪苯酚、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sym typeface="宋体" panose="02010600030101010101" pitchFamily="2" charset="-122"/>
              </a:rPr>
              <a:t>⑫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裂化汽油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以上哪些能使酸性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KMnO</a:t>
            </a:r>
            <a:r>
              <a:rPr lang="en-US" altLang="zh-CN" sz="2800" b="1" baseline="-25000">
                <a:latin typeface="Times New Roman" panose="02020603050405020304" pitchFamily="18" charset="0"/>
                <a:ea typeface="微软雅黑" panose="020B0503020204020204" charset="-122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溶液褪色？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哪些能使溴水褪色？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46086" name="Picture 5" descr="u=572781235,895411469&amp;fm=15&amp;gp=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flipH="1" flipV="1">
            <a:off x="8459788" y="6308725"/>
            <a:ext cx="428625" cy="357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4" name="矩形 14"/>
          <p:cNvSpPr/>
          <p:nvPr>
            <p:custDataLst>
              <p:tags r:id="rId9"/>
            </p:custDataLst>
          </p:nvPr>
        </p:nvSpPr>
        <p:spPr>
          <a:xfrm>
            <a:off x="182563" y="2927350"/>
            <a:ext cx="64516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①⑤⑥⑦⑧⑨⑩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宋体" panose="02010600030101010101" pitchFamily="2" charset="-122"/>
              </a:rPr>
              <a:t>⑪⑫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" name="矩形 14"/>
          <p:cNvSpPr/>
          <p:nvPr>
            <p:custDataLst>
              <p:tags r:id="rId10"/>
            </p:custDataLst>
          </p:nvPr>
        </p:nvSpPr>
        <p:spPr>
          <a:xfrm>
            <a:off x="871538" y="5740400"/>
            <a:ext cx="33940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①⑦⑧⑨⑩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宋体" panose="02010600030101010101" pitchFamily="2" charset="-122"/>
              </a:rPr>
              <a:t>⑪⑫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3" name="矩形 14"/>
          <p:cNvSpPr/>
          <p:nvPr>
            <p:custDataLst>
              <p:tags r:id="rId11"/>
            </p:custDataLst>
          </p:nvPr>
        </p:nvSpPr>
        <p:spPr>
          <a:xfrm>
            <a:off x="4437063" y="5019675"/>
            <a:ext cx="3662362" cy="1814830"/>
          </a:xfrm>
          <a:prstGeom prst="rect">
            <a:avLst/>
          </a:prstGeom>
          <a:solidFill>
            <a:srgbClr val="EBF7FF"/>
          </a:solidFill>
          <a:ln w="28575" cap="flat" cmpd="sng">
            <a:solidFill>
              <a:srgbClr val="89A4A7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宋体" panose="02010600030101010101" pitchFamily="2" charset="-122"/>
              </a:rPr>
              <a:t>不饱和键（加成）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宋体" panose="02010600030101010101" pitchFamily="2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宋体" panose="02010600030101010101" pitchFamily="2" charset="-122"/>
              </a:rPr>
              <a:t>含醛基的物质（氧化）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宋体" panose="02010600030101010101" pitchFamily="2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宋体" panose="02010600030101010101" pitchFamily="2" charset="-122"/>
              </a:rPr>
              <a:t>还原性物质（氧化）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宋体" panose="02010600030101010101" pitchFamily="2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宋体" panose="02010600030101010101" pitchFamily="2" charset="-122"/>
              </a:rPr>
              <a:t>酚（取代）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4" name="矩形 14"/>
          <p:cNvSpPr/>
          <p:nvPr>
            <p:custDataLst>
              <p:tags r:id="rId12"/>
            </p:custDataLst>
          </p:nvPr>
        </p:nvSpPr>
        <p:spPr>
          <a:xfrm>
            <a:off x="4437063" y="2630488"/>
            <a:ext cx="4525962" cy="2245360"/>
          </a:xfrm>
          <a:prstGeom prst="rect">
            <a:avLst/>
          </a:prstGeom>
          <a:solidFill>
            <a:srgbClr val="EBF7FF"/>
          </a:solidFill>
          <a:ln w="28575" cap="flat" cmpd="sng">
            <a:solidFill>
              <a:srgbClr val="89A4A7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宋体" panose="02010600030101010101" pitchFamily="2" charset="-122"/>
              </a:rPr>
              <a:t>（氧化反应）不饱和键、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宋体" panose="02010600030101010101" pitchFamily="2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宋体" panose="02010600030101010101" pitchFamily="2" charset="-122"/>
              </a:rPr>
              <a:t>醇、苯的同系物（本碳有氢）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宋体" panose="02010600030101010101" pitchFamily="2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宋体" panose="02010600030101010101" pitchFamily="2" charset="-122"/>
              </a:rPr>
              <a:t>含醛基的物质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宋体" panose="02010600030101010101" pitchFamily="2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宋体" panose="02010600030101010101" pitchFamily="2" charset="-122"/>
              </a:rPr>
              <a:t>还原性物质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宋体" panose="02010600030101010101" pitchFamily="2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sym typeface="宋体" panose="02010600030101010101" pitchFamily="2" charset="-122"/>
              </a:rPr>
              <a:t>酚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2" grpId="0"/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403072" y="95840"/>
            <a:ext cx="32467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  <a:sym typeface="+mn-ea"/>
              </a:rPr>
              <a:t>4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pitchFamily="49" charset="-122"/>
                <a:sym typeface="+mn-ea"/>
              </a:rPr>
              <a:t>、乙醛的制备方法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pitchFamily="49" charset="-122"/>
              <a:sym typeface="+mn-ea"/>
            </a:endParaRPr>
          </a:p>
        </p:txBody>
      </p: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-109220" y="1560830"/>
            <a:ext cx="8577580" cy="790892"/>
            <a:chOff x="1643" y="2677"/>
            <a:chExt cx="12360" cy="1661"/>
          </a:xfrm>
        </p:grpSpPr>
        <p:sp>
          <p:nvSpPr>
            <p:cNvPr id="14341" name="Text Box 56"/>
            <p:cNvSpPr/>
            <p:nvPr>
              <p:custDataLst>
                <p:tags r:id="rId3"/>
              </p:custDataLst>
            </p:nvPr>
          </p:nvSpPr>
          <p:spPr>
            <a:xfrm>
              <a:off x="1643" y="2959"/>
              <a:ext cx="12360" cy="109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defPPr>
                <a:defRPr lang="en-US"/>
              </a:defPPr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Arial" panose="020B0604020202020204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Arial" panose="020B0604020202020204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Arial" panose="020B0604020202020204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Arial" panose="020B0604020202020204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 lang="en-US" altLang="en-US" sz="1800" b="0" i="0" u="none" baseline="0">
                  <a:solidFill>
                    <a:schemeClr val="tx1"/>
                  </a:solidFill>
                  <a:latin typeface="Arial" panose="020B0604020202020204"/>
                </a:defRPr>
              </a:lvl5pPr>
            </a:lstStyle>
            <a:p>
              <a:pPr lvl="0" algn="ctr">
                <a:spcBef>
                  <a:spcPct val="25000"/>
                </a:spcBef>
              </a:pPr>
              <a:r>
                <a:rPr lang="zh-CN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2CH</a:t>
              </a:r>
              <a:r>
                <a:rPr lang="en-US" altLang="zh-CN" sz="2800" b="1" baseline="-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800" b="1" baseline="-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OH+O</a:t>
              </a:r>
              <a:r>
                <a:rPr lang="en-US" altLang="zh-CN" sz="2800" b="1" baseline="-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b="1" baseline="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                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2CH</a:t>
              </a:r>
              <a:r>
                <a:rPr lang="en-US" altLang="zh-CN" sz="2800" b="1" baseline="-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CHO+2H</a:t>
              </a:r>
              <a:r>
                <a:rPr lang="en-US" altLang="zh-CN" sz="2800" b="1" baseline="-30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O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3"/>
            <p:cNvGrpSpPr/>
            <p:nvPr>
              <p:custDataLst>
                <p:tags r:id="rId4"/>
              </p:custDataLst>
            </p:nvPr>
          </p:nvGrpSpPr>
          <p:grpSpPr>
            <a:xfrm>
              <a:off x="7248" y="2677"/>
              <a:ext cx="1337" cy="1661"/>
              <a:chOff x="7503" y="2579"/>
              <a:chExt cx="1337" cy="1661"/>
            </a:xfrm>
          </p:grpSpPr>
          <p:grpSp>
            <p:nvGrpSpPr>
              <p:cNvPr id="14342" name="Group 57"/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7558" y="3144"/>
                <a:ext cx="1080" cy="1096"/>
                <a:chOff x="2400" y="1536"/>
                <a:chExt cx="432" cy="438"/>
              </a:xfrm>
            </p:grpSpPr>
            <p:cxnSp>
              <p:nvCxnSpPr>
                <p:cNvPr id="14343" name="Line 58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2400" y="1584"/>
                  <a:ext cx="43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tailEnd type="triangle"/>
                </a:ln>
              </p:spPr>
            </p:cxnSp>
            <p:sp>
              <p:nvSpPr>
                <p:cNvPr id="14344" name="Text Box 59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2400" y="1536"/>
                  <a:ext cx="288" cy="438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 anchor="t" anchorCtr="0">
                  <a:spAutoFit/>
                </a:bodyPr>
                <a:lstStyle>
                  <a:defPPr>
                    <a:defRPr lang="en-US"/>
                  </a:defPPr>
                  <a:lvl1pPr marL="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1800" b="0" i="0" u="none" baseline="0">
                      <a:solidFill>
                        <a:schemeClr val="tx1"/>
                      </a:solidFill>
                      <a:latin typeface="Arial" panose="020B0604020202020204"/>
                    </a:defRPr>
                  </a:lvl1pPr>
                  <a:lvl2pPr marL="4572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1800" b="0" i="0" u="none" baseline="0">
                      <a:solidFill>
                        <a:schemeClr val="tx1"/>
                      </a:solidFill>
                      <a:latin typeface="Arial" panose="020B0604020202020204"/>
                    </a:defRPr>
                  </a:lvl2pPr>
                  <a:lvl3pPr marL="9144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1800" b="0" i="0" u="none" baseline="0">
                      <a:solidFill>
                        <a:schemeClr val="tx1"/>
                      </a:solidFill>
                      <a:latin typeface="Arial" panose="020B0604020202020204"/>
                    </a:defRPr>
                  </a:lvl3pPr>
                  <a:lvl4pPr marL="13716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1800" b="0" i="0" u="none" baseline="0">
                      <a:solidFill>
                        <a:schemeClr val="tx1"/>
                      </a:solidFill>
                      <a:latin typeface="Arial" panose="020B0604020202020204"/>
                    </a:defRPr>
                  </a:lvl4pPr>
                  <a:lvl5pPr marL="1828800" indent="0" algn="l" defTabSz="91440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defRPr lang="en-US" altLang="en-US" sz="1800" b="0" i="0" u="none" baseline="0">
                      <a:solidFill>
                        <a:schemeClr val="tx1"/>
                      </a:solidFill>
                      <a:latin typeface="Arial" panose="020B0604020202020204"/>
                    </a:defRPr>
                  </a:lvl5pPr>
                </a:lstStyle>
                <a:p>
                  <a:pPr lvl="0">
                    <a:spcBef>
                      <a:spcPct val="50000"/>
                    </a:spcBef>
                  </a:pPr>
                  <a:r>
                    <a:rPr lang="zh-CN" altLang="en-US" sz="28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charset="-122"/>
                    </a:rPr>
                    <a:t>△</a:t>
                  </a:r>
                  <a:endParaRPr lang="zh-CN" altLang="en-US" sz="28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14345" name="Text Box 69"/>
              <p:cNvSpPr/>
              <p:nvPr>
                <p:custDataLst>
                  <p:tags r:id="rId8"/>
                </p:custDataLst>
              </p:nvPr>
            </p:nvSpPr>
            <p:spPr>
              <a:xfrm>
                <a:off x="7503" y="2579"/>
                <a:ext cx="1337" cy="1096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anchor="t" anchorCtr="0">
                <a:spAutoFit/>
              </a:bodyPr>
              <a:lstStyle>
                <a:defPPr>
                  <a:defRPr lang="en-US"/>
                </a:defPPr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defRPr lang="en-US" altLang="en-US" sz="1800" b="0" i="0" u="none" baseline="0">
                    <a:solidFill>
                      <a:schemeClr val="tx1"/>
                    </a:solidFill>
                    <a:latin typeface="Arial" panose="020B0604020202020204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defRPr lang="en-US" altLang="en-US" sz="1800" b="0" i="0" u="none" baseline="0">
                    <a:solidFill>
                      <a:schemeClr val="tx1"/>
                    </a:solidFill>
                    <a:latin typeface="Arial" panose="020B0604020202020204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defRPr lang="en-US" altLang="en-US" sz="1800" b="0" i="0" u="none" baseline="0">
                    <a:solidFill>
                      <a:schemeClr val="tx1"/>
                    </a:solidFill>
                    <a:latin typeface="Arial" panose="020B0604020202020204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defRPr lang="en-US" altLang="en-US" sz="1800" b="0" i="0" u="none" baseline="0">
                    <a:solidFill>
                      <a:schemeClr val="tx1"/>
                    </a:solidFill>
                    <a:latin typeface="Arial" panose="020B0604020202020204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defRPr lang="en-US" altLang="en-US" sz="1800" b="0" i="0" u="none" baseline="0">
                    <a:solidFill>
                      <a:schemeClr val="tx1"/>
                    </a:solidFill>
                    <a:latin typeface="Arial" panose="020B0604020202020204"/>
                  </a:defRPr>
                </a:lvl5pPr>
              </a:lstStyle>
              <a:p>
                <a:pPr lvl="0"/>
                <a:r>
                  <a:rPr lang="en-US" altLang="zh-CN" sz="28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Cu</a:t>
                </a:r>
                <a:endPara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Text Box 54"/>
          <p:cNvSpPr/>
          <p:nvPr>
            <p:custDataLst>
              <p:tags r:id="rId9"/>
            </p:custDataLst>
          </p:nvPr>
        </p:nvSpPr>
        <p:spPr>
          <a:xfrm>
            <a:off x="614918" y="4291806"/>
            <a:ext cx="469582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en-US"/>
            </a:defPPr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en-US" altLang="en-US" sz="1800" b="0" i="0" u="none" baseline="0">
                <a:solidFill>
                  <a:schemeClr val="tx1"/>
                </a:solidFill>
                <a:latin typeface="Arial" panose="020B0604020202020204"/>
              </a:defRPr>
            </a:lvl5pPr>
          </a:lstStyle>
          <a:p>
            <a:pPr lvl="0" algn="just"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(3)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乙炔水化法：   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373063" y="1009333"/>
            <a:ext cx="2516505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>
              <a:spcBef>
                <a:spcPct val="25000"/>
              </a:spcBef>
            </a:pPr>
            <a:r>
              <a:rPr lang="zh-CN" altLang="en-US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）乙醇氧化法： </a:t>
            </a:r>
            <a:endParaRPr lang="zh-CN" altLang="en-US" sz="2100"/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521176" y="2407920"/>
            <a:ext cx="28194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(2)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乙烯氧化法： 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8" name="Group 29"/>
          <p:cNvGrpSpPr/>
          <p:nvPr>
            <p:custDataLst>
              <p:tags r:id="rId12"/>
            </p:custDataLst>
          </p:nvPr>
        </p:nvGrpSpPr>
        <p:grpSpPr>
          <a:xfrm>
            <a:off x="938530" y="2938780"/>
            <a:ext cx="6611938" cy="1301750"/>
            <a:chOff x="324" y="2535"/>
            <a:chExt cx="4165" cy="820"/>
          </a:xfrm>
        </p:grpSpPr>
        <p:sp>
          <p:nvSpPr>
            <p:cNvPr id="48143" name="Text Box 19"/>
            <p:cNvSpPr txBox="1"/>
            <p:nvPr>
              <p:custDataLst>
                <p:tags r:id="rId13"/>
              </p:custDataLst>
            </p:nvPr>
          </p:nvSpPr>
          <p:spPr>
            <a:xfrm>
              <a:off x="324" y="2946"/>
              <a:ext cx="4165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2CH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      CH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 </a:t>
              </a:r>
              <a:r>
                <a:rPr lang="zh-CN" altLang="en-US" sz="2800" b="1">
                  <a:latin typeface="Times New Roman" panose="02020603050405020304" pitchFamily="18" charset="0"/>
                  <a:ea typeface="微软雅黑" panose="020B0503020204020204" charset="-122"/>
                </a:rPr>
                <a:t>＋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                 2CH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－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－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8144" name="Line 20"/>
            <p:cNvSpPr/>
            <p:nvPr>
              <p:custDataLst>
                <p:tags r:id="rId14"/>
              </p:custDataLst>
            </p:nvPr>
          </p:nvSpPr>
          <p:spPr>
            <a:xfrm>
              <a:off x="895" y="3072"/>
              <a:ext cx="28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8145" name="Line 21"/>
            <p:cNvSpPr/>
            <p:nvPr>
              <p:custDataLst>
                <p:tags r:id="rId15"/>
              </p:custDataLst>
            </p:nvPr>
          </p:nvSpPr>
          <p:spPr>
            <a:xfrm>
              <a:off x="895" y="3156"/>
              <a:ext cx="28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8146" name="Line 23"/>
            <p:cNvSpPr/>
            <p:nvPr>
              <p:custDataLst>
                <p:tags r:id="rId16"/>
              </p:custDataLst>
            </p:nvPr>
          </p:nvSpPr>
          <p:spPr>
            <a:xfrm>
              <a:off x="2227" y="3111"/>
              <a:ext cx="799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48147" name="Text Box 24"/>
            <p:cNvSpPr txBox="1"/>
            <p:nvPr>
              <p:custDataLst>
                <p:tags r:id="rId17"/>
              </p:custDataLst>
            </p:nvPr>
          </p:nvSpPr>
          <p:spPr>
            <a:xfrm>
              <a:off x="2328" y="2779"/>
              <a:ext cx="47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200" b="1">
                  <a:latin typeface="Times New Roman" panose="02020603050405020304" pitchFamily="18" charset="0"/>
                  <a:ea typeface="微软雅黑" panose="020B0503020204020204" charset="-122"/>
                </a:rPr>
                <a:t>钯盐</a:t>
              </a:r>
              <a:endParaRPr lang="zh-CN" altLang="en-US" sz="2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8148" name="Line 25"/>
            <p:cNvSpPr/>
            <p:nvPr>
              <p:custDataLst>
                <p:tags r:id="rId18"/>
              </p:custDataLst>
            </p:nvPr>
          </p:nvSpPr>
          <p:spPr>
            <a:xfrm flipH="1" flipV="1">
              <a:off x="3916" y="2823"/>
              <a:ext cx="0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8149" name="Line 26"/>
            <p:cNvSpPr/>
            <p:nvPr>
              <p:custDataLst>
                <p:tags r:id="rId19"/>
              </p:custDataLst>
            </p:nvPr>
          </p:nvSpPr>
          <p:spPr>
            <a:xfrm flipH="1" flipV="1">
              <a:off x="3952" y="2823"/>
              <a:ext cx="0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8150" name="Text Box 27"/>
            <p:cNvSpPr txBox="1"/>
            <p:nvPr>
              <p:custDataLst>
                <p:tags r:id="rId20"/>
              </p:custDataLst>
            </p:nvPr>
          </p:nvSpPr>
          <p:spPr>
            <a:xfrm>
              <a:off x="3786" y="2535"/>
              <a:ext cx="292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8151" name="Text Box 28"/>
            <p:cNvSpPr txBox="1"/>
            <p:nvPr>
              <p:custDataLst>
                <p:tags r:id="rId21"/>
              </p:custDataLst>
            </p:nvPr>
          </p:nvSpPr>
          <p:spPr>
            <a:xfrm>
              <a:off x="2201" y="3103"/>
              <a:ext cx="924" cy="2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000" b="1">
                  <a:latin typeface="Times New Roman" panose="02020603050405020304" pitchFamily="18" charset="0"/>
                  <a:ea typeface="微软雅黑" panose="020B0503020204020204" charset="-122"/>
                </a:rPr>
                <a:t>加压、加热</a:t>
              </a:r>
              <a:endParaRPr lang="zh-CN" altLang="en-US" sz="20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</p:grpSp>
      <p:grpSp>
        <p:nvGrpSpPr>
          <p:cNvPr id="19" name="Group 17"/>
          <p:cNvGrpSpPr/>
          <p:nvPr>
            <p:custDataLst>
              <p:tags r:id="rId22"/>
            </p:custDataLst>
          </p:nvPr>
        </p:nvGrpSpPr>
        <p:grpSpPr>
          <a:xfrm>
            <a:off x="768985" y="4879340"/>
            <a:ext cx="7699375" cy="1165225"/>
            <a:chOff x="566" y="807"/>
            <a:chExt cx="4850" cy="734"/>
          </a:xfrm>
        </p:grpSpPr>
        <p:sp>
          <p:nvSpPr>
            <p:cNvPr id="48133" name="Text Box 7"/>
            <p:cNvSpPr txBox="1"/>
            <p:nvPr>
              <p:custDataLst>
                <p:tags r:id="rId23"/>
              </p:custDataLst>
            </p:nvPr>
          </p:nvSpPr>
          <p:spPr>
            <a:xfrm>
              <a:off x="566" y="1212"/>
              <a:ext cx="4850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CH      CH </a:t>
              </a:r>
              <a:r>
                <a:rPr lang="zh-CN" altLang="en-US" sz="2800" b="1">
                  <a:latin typeface="Times New Roman" panose="02020603050405020304" pitchFamily="18" charset="0"/>
                  <a:ea typeface="微软雅黑" panose="020B0503020204020204" charset="-122"/>
                </a:rPr>
                <a:t>＋ 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O                CH</a:t>
              </a:r>
              <a:r>
                <a:rPr lang="en-US" altLang="zh-CN" sz="2800" b="1" baseline="-25000"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－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－</a:t>
              </a:r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8134" name="Line 9"/>
            <p:cNvSpPr/>
            <p:nvPr>
              <p:custDataLst>
                <p:tags r:id="rId24"/>
              </p:custDataLst>
            </p:nvPr>
          </p:nvSpPr>
          <p:spPr>
            <a:xfrm>
              <a:off x="1008" y="1344"/>
              <a:ext cx="28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8135" name="Line 10"/>
            <p:cNvSpPr/>
            <p:nvPr>
              <p:custDataLst>
                <p:tags r:id="rId25"/>
              </p:custDataLst>
            </p:nvPr>
          </p:nvSpPr>
          <p:spPr>
            <a:xfrm>
              <a:off x="1008" y="1392"/>
              <a:ext cx="28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8136" name="Line 11"/>
            <p:cNvSpPr/>
            <p:nvPr>
              <p:custDataLst>
                <p:tags r:id="rId26"/>
              </p:custDataLst>
            </p:nvPr>
          </p:nvSpPr>
          <p:spPr>
            <a:xfrm>
              <a:off x="1008" y="1440"/>
              <a:ext cx="288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8137" name="Line 12"/>
            <p:cNvSpPr/>
            <p:nvPr>
              <p:custDataLst>
                <p:tags r:id="rId27"/>
              </p:custDataLst>
            </p:nvPr>
          </p:nvSpPr>
          <p:spPr>
            <a:xfrm>
              <a:off x="2459" y="1392"/>
              <a:ext cx="75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48138" name="Text Box 13"/>
            <p:cNvSpPr txBox="1"/>
            <p:nvPr>
              <p:custDataLst>
                <p:tags r:id="rId28"/>
              </p:custDataLst>
            </p:nvPr>
          </p:nvSpPr>
          <p:spPr>
            <a:xfrm>
              <a:off x="2612" y="1132"/>
              <a:ext cx="47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200" b="1">
                  <a:latin typeface="Times New Roman" panose="02020603050405020304" pitchFamily="18" charset="0"/>
                  <a:ea typeface="微软雅黑" panose="020B0503020204020204" charset="-122"/>
                </a:rPr>
                <a:t>汞盐</a:t>
              </a:r>
              <a:endParaRPr lang="zh-CN" altLang="en-US" sz="2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8139" name="Line 14"/>
            <p:cNvSpPr/>
            <p:nvPr>
              <p:custDataLst>
                <p:tags r:id="rId29"/>
              </p:custDataLst>
            </p:nvPr>
          </p:nvSpPr>
          <p:spPr>
            <a:xfrm flipH="1" flipV="1">
              <a:off x="3993" y="1095"/>
              <a:ext cx="0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8140" name="Line 15"/>
            <p:cNvSpPr/>
            <p:nvPr>
              <p:custDataLst>
                <p:tags r:id="rId30"/>
              </p:custDataLst>
            </p:nvPr>
          </p:nvSpPr>
          <p:spPr>
            <a:xfrm flipH="1" flipV="1">
              <a:off x="4029" y="1095"/>
              <a:ext cx="0" cy="19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8141" name="Text Box 16"/>
            <p:cNvSpPr txBox="1"/>
            <p:nvPr>
              <p:custDataLst>
                <p:tags r:id="rId31"/>
              </p:custDataLst>
            </p:nvPr>
          </p:nvSpPr>
          <p:spPr>
            <a:xfrm>
              <a:off x="3863" y="807"/>
              <a:ext cx="292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组合 14"/>
          <p:cNvGrpSpPr/>
          <p:nvPr>
            <p:custDataLst>
              <p:tags r:id="rId1"/>
            </p:custDataLst>
          </p:nvPr>
        </p:nvGrpSpPr>
        <p:grpSpPr>
          <a:xfrm>
            <a:off x="2590800" y="0"/>
            <a:ext cx="3200400" cy="782638"/>
            <a:chOff x="500035" y="-67680"/>
            <a:chExt cx="2301927" cy="782064"/>
          </a:xfrm>
        </p:grpSpPr>
        <p:pic>
          <p:nvPicPr>
            <p:cNvPr id="47106" name="Picture 7" descr="0301243dpeople0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500035" y="-67680"/>
              <a:ext cx="782064" cy="7820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07" name="Text Box 24"/>
            <p:cNvSpPr txBox="1"/>
            <p:nvPr>
              <p:custDataLst>
                <p:tags r:id="rId4"/>
              </p:custDataLst>
            </p:nvPr>
          </p:nvSpPr>
          <p:spPr>
            <a:xfrm>
              <a:off x="1357290" y="80418"/>
              <a:ext cx="1444672" cy="521587"/>
            </a:xfrm>
            <a:prstGeom prst="rect">
              <a:avLst/>
            </a:prstGeom>
            <a:solidFill>
              <a:srgbClr val="0000FF"/>
            </a:solidFill>
            <a:ln w="317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总结</a:t>
              </a:r>
              <a:endPara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sp>
        <p:nvSpPr>
          <p:cNvPr id="47108" name="Rectangle 9"/>
          <p:cNvSpPr/>
          <p:nvPr>
            <p:custDataLst>
              <p:tags r:id="rId5"/>
            </p:custDataLst>
          </p:nvPr>
        </p:nvSpPr>
        <p:spPr>
          <a:xfrm>
            <a:off x="163513" y="782638"/>
            <a:ext cx="551338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乙醛既有氧化性又有还原性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109" name="矩形 6"/>
          <p:cNvSpPr/>
          <p:nvPr>
            <p:custDataLst>
              <p:tags r:id="rId6"/>
            </p:custDataLst>
          </p:nvPr>
        </p:nvSpPr>
        <p:spPr>
          <a:xfrm>
            <a:off x="468313" y="1341438"/>
            <a:ext cx="73437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1）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写出一个乙醛体现氧化性的化学方程式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110" name="矩形 7"/>
          <p:cNvSpPr/>
          <p:nvPr>
            <p:custDataLst>
              <p:tags r:id="rId7"/>
            </p:custDataLst>
          </p:nvPr>
        </p:nvSpPr>
        <p:spPr>
          <a:xfrm>
            <a:off x="395288" y="2578100"/>
            <a:ext cx="7345362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2）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写出四个乙醛体现还原性的化学方程式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Group 2"/>
          <p:cNvGrpSpPr/>
          <p:nvPr>
            <p:custDataLst>
              <p:tags r:id="rId8"/>
            </p:custDataLst>
          </p:nvPr>
        </p:nvGrpSpPr>
        <p:grpSpPr>
          <a:xfrm>
            <a:off x="617538" y="3100388"/>
            <a:ext cx="6121400" cy="646112"/>
            <a:chOff x="434" y="1318"/>
            <a:chExt cx="3856" cy="407"/>
          </a:xfrm>
        </p:grpSpPr>
        <p:sp>
          <p:nvSpPr>
            <p:cNvPr id="47112" name="Text Box 3"/>
            <p:cNvSpPr txBox="1"/>
            <p:nvPr>
              <p:custDataLst>
                <p:tags r:id="rId9"/>
              </p:custDataLst>
            </p:nvPr>
          </p:nvSpPr>
          <p:spPr>
            <a:xfrm>
              <a:off x="434" y="1396"/>
              <a:ext cx="385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2CH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3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CHO+5O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                     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4CO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+4H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O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47113" name="Line 4"/>
            <p:cNvSpPr/>
            <p:nvPr>
              <p:custDataLst>
                <p:tags r:id="rId10"/>
              </p:custDataLst>
            </p:nvPr>
          </p:nvSpPr>
          <p:spPr>
            <a:xfrm>
              <a:off x="2036" y="1625"/>
              <a:ext cx="526" cy="0"/>
            </a:xfrm>
            <a:prstGeom prst="line">
              <a:avLst/>
            </a:prstGeom>
            <a:ln w="508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47114" name="Text Box 5"/>
            <p:cNvSpPr txBox="1"/>
            <p:nvPr>
              <p:custDataLst>
                <p:tags r:id="rId11"/>
              </p:custDataLst>
            </p:nvPr>
          </p:nvSpPr>
          <p:spPr>
            <a:xfrm>
              <a:off x="2063" y="1318"/>
              <a:ext cx="598" cy="3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marL="342900" indent="-342900">
                <a:lnSpc>
                  <a:spcPct val="120000"/>
                </a:lnSpc>
                <a:spcBef>
                  <a:spcPct val="50000"/>
                </a:spcBef>
              </a:pPr>
              <a:r>
                <a:rPr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点燃</a:t>
              </a:r>
              <a:endPara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4" name="Group 2"/>
          <p:cNvGrpSpPr/>
          <p:nvPr>
            <p:custDataLst>
              <p:tags r:id="rId12"/>
            </p:custDataLst>
          </p:nvPr>
        </p:nvGrpSpPr>
        <p:grpSpPr>
          <a:xfrm>
            <a:off x="1477963" y="1844675"/>
            <a:ext cx="3814762" cy="681038"/>
            <a:chOff x="1383" y="2194"/>
            <a:chExt cx="2403" cy="429"/>
          </a:xfrm>
        </p:grpSpPr>
        <p:sp>
          <p:nvSpPr>
            <p:cNvPr id="47116" name="Text Box 3"/>
            <p:cNvSpPr txBox="1"/>
            <p:nvPr>
              <p:custDataLst>
                <p:tags r:id="rId13"/>
              </p:custDataLst>
            </p:nvPr>
          </p:nvSpPr>
          <p:spPr>
            <a:xfrm>
              <a:off x="2462" y="2194"/>
              <a:ext cx="372" cy="29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b="1">
                  <a:latin typeface="Times New Roman" panose="02020603050405020304" pitchFamily="18" charset="0"/>
                  <a:ea typeface="宋体" panose="02010600030101010101" pitchFamily="2" charset="-122"/>
                </a:rPr>
                <a:t>Ni</a:t>
              </a:r>
              <a:endParaRPr lang="en-US" altLang="zh-CN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7117" name="Text Box 4"/>
            <p:cNvSpPr txBox="1"/>
            <p:nvPr>
              <p:custDataLst>
                <p:tags r:id="rId14"/>
              </p:custDataLst>
            </p:nvPr>
          </p:nvSpPr>
          <p:spPr>
            <a:xfrm>
              <a:off x="1383" y="2256"/>
              <a:ext cx="1067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CH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3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CHO+H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  <a:endPara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47118" name="Line 5"/>
            <p:cNvSpPr/>
            <p:nvPr>
              <p:custDataLst>
                <p:tags r:id="rId15"/>
              </p:custDataLst>
            </p:nvPr>
          </p:nvSpPr>
          <p:spPr>
            <a:xfrm>
              <a:off x="2462" y="2459"/>
              <a:ext cx="362" cy="0"/>
            </a:xfrm>
            <a:prstGeom prst="line">
              <a:avLst/>
            </a:prstGeom>
            <a:ln w="444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47119" name="Text Box 6"/>
            <p:cNvSpPr txBox="1"/>
            <p:nvPr>
              <p:custDataLst>
                <p:tags r:id="rId16"/>
              </p:custDataLst>
            </p:nvPr>
          </p:nvSpPr>
          <p:spPr>
            <a:xfrm>
              <a:off x="2834" y="2266"/>
              <a:ext cx="952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CH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3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CH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OH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47120" name="AutoShape 7"/>
            <p:cNvSpPr/>
            <p:nvPr>
              <p:custDataLst>
                <p:tags r:id="rId17"/>
              </p:custDataLst>
            </p:nvPr>
          </p:nvSpPr>
          <p:spPr>
            <a:xfrm>
              <a:off x="2552" y="2487"/>
              <a:ext cx="182" cy="13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26"/>
          <p:cNvGrpSpPr/>
          <p:nvPr>
            <p:custDataLst>
              <p:tags r:id="rId18"/>
            </p:custDataLst>
          </p:nvPr>
        </p:nvGrpSpPr>
        <p:grpSpPr>
          <a:xfrm>
            <a:off x="320675" y="3746500"/>
            <a:ext cx="5330825" cy="836613"/>
            <a:chOff x="249857" y="4653584"/>
            <a:chExt cx="5330827" cy="836613"/>
          </a:xfrm>
        </p:grpSpPr>
        <p:grpSp>
          <p:nvGrpSpPr>
            <p:cNvPr id="47122" name="Group 10"/>
            <p:cNvGrpSpPr/>
            <p:nvPr>
              <p:custDataLst>
                <p:tags r:id="rId19"/>
              </p:custDataLst>
            </p:nvPr>
          </p:nvGrpSpPr>
          <p:grpSpPr>
            <a:xfrm>
              <a:off x="249857" y="4653584"/>
              <a:ext cx="5330826" cy="836613"/>
              <a:chOff x="339" y="1979"/>
              <a:chExt cx="3358" cy="527"/>
            </a:xfrm>
          </p:grpSpPr>
          <p:sp>
            <p:nvSpPr>
              <p:cNvPr id="47123" name="Text Box 11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339" y="2085"/>
                <a:ext cx="1679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r>
                  <a:rPr lang="en-US" altLang="zh-CN" sz="28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2CH</a:t>
                </a:r>
                <a:r>
                  <a:rPr lang="en-US" altLang="zh-CN" sz="2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3</a:t>
                </a:r>
                <a:r>
                  <a:rPr lang="en-US" altLang="zh-CN" sz="28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CHO+O</a:t>
                </a:r>
                <a:r>
                  <a:rPr lang="en-US" altLang="zh-CN" sz="2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  <a:endPara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47124" name="Line 12"/>
              <p:cNvSpPr/>
              <p:nvPr>
                <p:custDataLst>
                  <p:tags r:id="rId21"/>
                </p:custDataLst>
              </p:nvPr>
            </p:nvSpPr>
            <p:spPr>
              <a:xfrm>
                <a:off x="2539" y="2298"/>
                <a:ext cx="849" cy="0"/>
              </a:xfrm>
              <a:prstGeom prst="line">
                <a:avLst/>
              </a:prstGeom>
              <a:ln w="2857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47125" name="Text Box 13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2706" y="2115"/>
                <a:ext cx="991" cy="33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r>
                  <a:rPr lang="en-US" altLang="zh-CN" sz="28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2CH</a:t>
                </a:r>
                <a:r>
                  <a:rPr lang="en-US" altLang="zh-CN" sz="2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3</a:t>
                </a:r>
                <a:r>
                  <a:rPr lang="en-US" altLang="zh-CN" sz="28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COOH</a:t>
                </a:r>
                <a:endPara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47126" name="Text Box 14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973" y="2206"/>
                <a:ext cx="998" cy="3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zh-CN" altLang="en-US" b="1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催化剂</a:t>
                </a:r>
                <a:endParaRPr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47127" name="Text Box 15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2155" y="1979"/>
                <a:ext cx="408" cy="3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zh-CN" altLang="en-US" b="1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△</a:t>
                </a:r>
                <a:endParaRPr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cxnSp>
          <p:nvCxnSpPr>
            <p:cNvPr id="26" name="直接箭头连接符 25"/>
            <p:cNvCxnSpPr/>
            <p:nvPr>
              <p:custDataLst>
                <p:tags r:id="rId25"/>
              </p:custDataLst>
            </p:nvPr>
          </p:nvCxnSpPr>
          <p:spPr>
            <a:xfrm>
              <a:off x="2915271" y="5085384"/>
              <a:ext cx="1152525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6"/>
          <p:cNvGrpSpPr/>
          <p:nvPr>
            <p:custDataLst>
              <p:tags r:id="rId26"/>
            </p:custDataLst>
          </p:nvPr>
        </p:nvGrpSpPr>
        <p:grpSpPr>
          <a:xfrm>
            <a:off x="214313" y="4559300"/>
            <a:ext cx="9144000" cy="1146175"/>
            <a:chOff x="0" y="1348"/>
            <a:chExt cx="5760" cy="722"/>
          </a:xfrm>
        </p:grpSpPr>
        <p:sp>
          <p:nvSpPr>
            <p:cNvPr id="47130" name="AutoShape 37"/>
            <p:cNvSpPr>
              <a:spLocks noChangeAspect="1" noTextEdit="1"/>
            </p:cNvSpPr>
            <p:nvPr>
              <p:custDataLst>
                <p:tags r:id="rId27"/>
              </p:custDataLst>
            </p:nvPr>
          </p:nvSpPr>
          <p:spPr>
            <a:xfrm>
              <a:off x="0" y="1389"/>
              <a:ext cx="5760" cy="681"/>
            </a:xfrm>
            <a:prstGeom prst="rect">
              <a:avLst/>
            </a:prstGeom>
            <a:noFill/>
            <a:ln w="38100">
              <a:noFill/>
            </a:ln>
          </p:spPr>
          <p:txBody>
            <a:bodyPr anchor="t" anchorCtr="0"/>
            <a:lstStyle/>
            <a:p>
              <a:endParaRPr lang="zh-CN" altLang="en-US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31" name="Rectangle 38"/>
            <p:cNvSpPr/>
            <p:nvPr>
              <p:custDataLst>
                <p:tags r:id="rId28"/>
              </p:custDataLst>
            </p:nvPr>
          </p:nvSpPr>
          <p:spPr>
            <a:xfrm>
              <a:off x="1085" y="1689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A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32" name="Rectangle 39"/>
            <p:cNvSpPr/>
            <p:nvPr>
              <p:custDataLst>
                <p:tags r:id="rId29"/>
              </p:custDataLst>
            </p:nvPr>
          </p:nvSpPr>
          <p:spPr>
            <a:xfrm>
              <a:off x="1234" y="1689"/>
              <a:ext cx="11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g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33" name="Rectangle 40"/>
            <p:cNvSpPr/>
            <p:nvPr>
              <p:custDataLst>
                <p:tags r:id="rId30"/>
              </p:custDataLst>
            </p:nvPr>
          </p:nvSpPr>
          <p:spPr>
            <a:xfrm>
              <a:off x="1324" y="1689"/>
              <a:ext cx="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(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34" name="Rectangle 41"/>
            <p:cNvSpPr/>
            <p:nvPr>
              <p:custDataLst>
                <p:tags r:id="rId31"/>
              </p:custDataLst>
            </p:nvPr>
          </p:nvSpPr>
          <p:spPr>
            <a:xfrm>
              <a:off x="1389" y="1689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N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35" name="Rectangle 42"/>
            <p:cNvSpPr/>
            <p:nvPr>
              <p:custDataLst>
                <p:tags r:id="rId32"/>
              </p:custDataLst>
            </p:nvPr>
          </p:nvSpPr>
          <p:spPr>
            <a:xfrm>
              <a:off x="1525" y="1689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36" name="Rectangle 43"/>
            <p:cNvSpPr/>
            <p:nvPr>
              <p:custDataLst>
                <p:tags r:id="rId33"/>
              </p:custDataLst>
            </p:nvPr>
          </p:nvSpPr>
          <p:spPr>
            <a:xfrm>
              <a:off x="1667" y="1828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endParaRPr lang="en-US" altLang="zh-CN" sz="19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37" name="Rectangle 44"/>
            <p:cNvSpPr/>
            <p:nvPr>
              <p:custDataLst>
                <p:tags r:id="rId34"/>
              </p:custDataLst>
            </p:nvPr>
          </p:nvSpPr>
          <p:spPr>
            <a:xfrm>
              <a:off x="1714" y="1689"/>
              <a:ext cx="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)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38" name="Rectangle 45"/>
            <p:cNvSpPr/>
            <p:nvPr>
              <p:custDataLst>
                <p:tags r:id="rId35"/>
              </p:custDataLst>
            </p:nvPr>
          </p:nvSpPr>
          <p:spPr>
            <a:xfrm>
              <a:off x="1775" y="1828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endParaRPr lang="en-US" altLang="zh-CN" sz="19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39" name="Rectangle 46"/>
            <p:cNvSpPr/>
            <p:nvPr>
              <p:custDataLst>
                <p:tags r:id="rId36"/>
              </p:custDataLst>
            </p:nvPr>
          </p:nvSpPr>
          <p:spPr>
            <a:xfrm>
              <a:off x="1822" y="1689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40" name="Rectangle 47"/>
            <p:cNvSpPr/>
            <p:nvPr>
              <p:custDataLst>
                <p:tags r:id="rId37"/>
              </p:custDataLst>
            </p:nvPr>
          </p:nvSpPr>
          <p:spPr>
            <a:xfrm>
              <a:off x="1979" y="1689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41" name="Line 48"/>
            <p:cNvSpPr/>
            <p:nvPr>
              <p:custDataLst>
                <p:tags r:id="rId38"/>
              </p:custDataLst>
            </p:nvPr>
          </p:nvSpPr>
          <p:spPr>
            <a:xfrm>
              <a:off x="2141" y="1800"/>
              <a:ext cx="413" cy="1"/>
            </a:xfrm>
            <a:prstGeom prst="line">
              <a:avLst/>
            </a:prstGeom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7142" name="Freeform 49"/>
            <p:cNvSpPr/>
            <p:nvPr>
              <p:custDataLst>
                <p:tags r:id="rId39"/>
              </p:custDataLst>
            </p:nvPr>
          </p:nvSpPr>
          <p:spPr>
            <a:xfrm>
              <a:off x="2554" y="1768"/>
              <a:ext cx="96" cy="64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0"/>
                </a:cxn>
                <a:cxn ang="0">
                  <a:pos x="96" y="32"/>
                </a:cxn>
                <a:cxn ang="0">
                  <a:pos x="0" y="64"/>
                </a:cxn>
                <a:cxn ang="0">
                  <a:pos x="0" y="32"/>
                </a:cxn>
              </a:cxnLst>
              <a:rect l="l" t="t" r="r" b="b"/>
              <a:pathLst>
                <a:path w="96" h="64">
                  <a:moveTo>
                    <a:pt x="0" y="32"/>
                  </a:moveTo>
                  <a:lnTo>
                    <a:pt x="0" y="0"/>
                  </a:lnTo>
                  <a:lnTo>
                    <a:pt x="96" y="32"/>
                  </a:lnTo>
                  <a:lnTo>
                    <a:pt x="0" y="6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tx1"/>
            </a:solidFill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43" name="Rectangle 50"/>
            <p:cNvSpPr/>
            <p:nvPr>
              <p:custDataLst>
                <p:tags r:id="rId40"/>
              </p:custDataLst>
            </p:nvPr>
          </p:nvSpPr>
          <p:spPr>
            <a:xfrm>
              <a:off x="4091" y="1689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N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44" name="Rectangle 51"/>
            <p:cNvSpPr/>
            <p:nvPr>
              <p:custDataLst>
                <p:tags r:id="rId41"/>
              </p:custDataLst>
            </p:nvPr>
          </p:nvSpPr>
          <p:spPr>
            <a:xfrm>
              <a:off x="4227" y="1689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45" name="Rectangle 52"/>
            <p:cNvSpPr/>
            <p:nvPr>
              <p:custDataLst>
                <p:tags r:id="rId42"/>
              </p:custDataLst>
            </p:nvPr>
          </p:nvSpPr>
          <p:spPr>
            <a:xfrm>
              <a:off x="4348" y="1828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endParaRPr lang="en-US" altLang="zh-CN" sz="19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46" name="Rectangle 53"/>
            <p:cNvSpPr/>
            <p:nvPr>
              <p:custDataLst>
                <p:tags r:id="rId43"/>
              </p:custDataLst>
            </p:nvPr>
          </p:nvSpPr>
          <p:spPr>
            <a:xfrm>
              <a:off x="4770" y="1690"/>
              <a:ext cx="2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Ag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47" name="Rectangle 54"/>
            <p:cNvSpPr/>
            <p:nvPr>
              <p:custDataLst>
                <p:tags r:id="rId44"/>
              </p:custDataLst>
            </p:nvPr>
          </p:nvSpPr>
          <p:spPr>
            <a:xfrm>
              <a:off x="5518" y="1663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48" name="Rectangle 55"/>
            <p:cNvSpPr/>
            <p:nvPr>
              <p:custDataLst>
                <p:tags r:id="rId45"/>
              </p:custDataLst>
            </p:nvPr>
          </p:nvSpPr>
          <p:spPr>
            <a:xfrm>
              <a:off x="5351" y="1663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49" name="Rectangle 56"/>
            <p:cNvSpPr/>
            <p:nvPr>
              <p:custDataLst>
                <p:tags r:id="rId46"/>
              </p:custDataLst>
            </p:nvPr>
          </p:nvSpPr>
          <p:spPr>
            <a:xfrm>
              <a:off x="5471" y="1802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endParaRPr lang="en-US" altLang="zh-CN" sz="19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50" name="Line 57"/>
            <p:cNvSpPr/>
            <p:nvPr>
              <p:custDataLst>
                <p:tags r:id="rId47"/>
              </p:custDataLst>
            </p:nvPr>
          </p:nvSpPr>
          <p:spPr>
            <a:xfrm flipH="1">
              <a:off x="5079" y="1646"/>
              <a:ext cx="2" cy="182"/>
            </a:xfrm>
            <a:prstGeom prst="line">
              <a:avLst/>
            </a:prstGeom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7151" name="Freeform 58"/>
            <p:cNvSpPr/>
            <p:nvPr>
              <p:custDataLst>
                <p:tags r:id="rId48"/>
              </p:custDataLst>
            </p:nvPr>
          </p:nvSpPr>
          <p:spPr>
            <a:xfrm>
              <a:off x="5058" y="1828"/>
              <a:ext cx="43" cy="14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1" y="43"/>
                </a:cxn>
                <a:cxn ang="0">
                  <a:pos x="43" y="0"/>
                </a:cxn>
                <a:cxn ang="0">
                  <a:pos x="21" y="140"/>
                </a:cxn>
                <a:cxn ang="0">
                  <a:pos x="0" y="0"/>
                </a:cxn>
                <a:cxn ang="0">
                  <a:pos x="21" y="43"/>
                </a:cxn>
                <a:cxn ang="0">
                  <a:pos x="21" y="0"/>
                </a:cxn>
              </a:cxnLst>
              <a:rect l="l" t="t" r="r" b="b"/>
              <a:pathLst>
                <a:path w="43" h="140">
                  <a:moveTo>
                    <a:pt x="21" y="0"/>
                  </a:moveTo>
                  <a:lnTo>
                    <a:pt x="21" y="43"/>
                  </a:lnTo>
                  <a:lnTo>
                    <a:pt x="43" y="0"/>
                  </a:lnTo>
                  <a:lnTo>
                    <a:pt x="21" y="140"/>
                  </a:lnTo>
                  <a:lnTo>
                    <a:pt x="0" y="0"/>
                  </a:lnTo>
                  <a:lnTo>
                    <a:pt x="21" y="4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tx1"/>
            </a:solidFill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52" name="Line 59"/>
            <p:cNvSpPr/>
            <p:nvPr>
              <p:custDataLst>
                <p:tags r:id="rId49"/>
              </p:custDataLst>
            </p:nvPr>
          </p:nvSpPr>
          <p:spPr>
            <a:xfrm>
              <a:off x="2359" y="1662"/>
              <a:ext cx="39" cy="101"/>
            </a:xfrm>
            <a:prstGeom prst="line">
              <a:avLst/>
            </a:prstGeom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7153" name="Line 60"/>
            <p:cNvSpPr/>
            <p:nvPr>
              <p:custDataLst>
                <p:tags r:id="rId50"/>
              </p:custDataLst>
            </p:nvPr>
          </p:nvSpPr>
          <p:spPr>
            <a:xfrm flipV="1">
              <a:off x="2319" y="1662"/>
              <a:ext cx="40" cy="101"/>
            </a:xfrm>
            <a:prstGeom prst="line">
              <a:avLst/>
            </a:prstGeom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7154" name="Line 61"/>
            <p:cNvSpPr/>
            <p:nvPr>
              <p:custDataLst>
                <p:tags r:id="rId51"/>
              </p:custDataLst>
            </p:nvPr>
          </p:nvSpPr>
          <p:spPr>
            <a:xfrm flipH="1">
              <a:off x="2319" y="1763"/>
              <a:ext cx="79" cy="1"/>
            </a:xfrm>
            <a:prstGeom prst="line">
              <a:avLst/>
            </a:prstGeom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7155" name="Rectangle 62"/>
            <p:cNvSpPr/>
            <p:nvPr>
              <p:custDataLst>
                <p:tags r:id="rId52"/>
              </p:custDataLst>
            </p:nvPr>
          </p:nvSpPr>
          <p:spPr>
            <a:xfrm>
              <a:off x="28" y="1716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56" name="Rectangle 63"/>
            <p:cNvSpPr/>
            <p:nvPr>
              <p:custDataLst>
                <p:tags r:id="rId53"/>
              </p:custDataLst>
            </p:nvPr>
          </p:nvSpPr>
          <p:spPr>
            <a:xfrm>
              <a:off x="165" y="1716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57" name="Rectangle 64"/>
            <p:cNvSpPr/>
            <p:nvPr>
              <p:custDataLst>
                <p:tags r:id="rId54"/>
              </p:custDataLst>
            </p:nvPr>
          </p:nvSpPr>
          <p:spPr>
            <a:xfrm>
              <a:off x="287" y="1856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endParaRPr lang="en-US" altLang="zh-CN" sz="19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58" name="Rectangle 65"/>
            <p:cNvSpPr/>
            <p:nvPr>
              <p:custDataLst>
                <p:tags r:id="rId55"/>
              </p:custDataLst>
            </p:nvPr>
          </p:nvSpPr>
          <p:spPr>
            <a:xfrm>
              <a:off x="411" y="1716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59" name="Line 66"/>
            <p:cNvSpPr/>
            <p:nvPr>
              <p:custDataLst>
                <p:tags r:id="rId56"/>
              </p:custDataLst>
            </p:nvPr>
          </p:nvSpPr>
          <p:spPr>
            <a:xfrm>
              <a:off x="327" y="1828"/>
              <a:ext cx="100" cy="1"/>
            </a:xfrm>
            <a:prstGeom prst="line">
              <a:avLst/>
            </a:prstGeom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7160" name="Rectangle 67"/>
            <p:cNvSpPr/>
            <p:nvPr>
              <p:custDataLst>
                <p:tags r:id="rId57"/>
              </p:custDataLst>
            </p:nvPr>
          </p:nvSpPr>
          <p:spPr>
            <a:xfrm>
              <a:off x="665" y="1716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61" name="Line 68"/>
            <p:cNvSpPr/>
            <p:nvPr>
              <p:custDataLst>
                <p:tags r:id="rId58"/>
              </p:custDataLst>
            </p:nvPr>
          </p:nvSpPr>
          <p:spPr>
            <a:xfrm>
              <a:off x="570" y="1828"/>
              <a:ext cx="111" cy="1"/>
            </a:xfrm>
            <a:prstGeom prst="line">
              <a:avLst/>
            </a:prstGeom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7162" name="Rectangle 69"/>
            <p:cNvSpPr/>
            <p:nvPr>
              <p:custDataLst>
                <p:tags r:id="rId59"/>
              </p:custDataLst>
            </p:nvPr>
          </p:nvSpPr>
          <p:spPr>
            <a:xfrm>
              <a:off x="407" y="1348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63" name="Line 70"/>
            <p:cNvSpPr/>
            <p:nvPr>
              <p:custDataLst>
                <p:tags r:id="rId60"/>
              </p:custDataLst>
            </p:nvPr>
          </p:nvSpPr>
          <p:spPr>
            <a:xfrm flipV="1">
              <a:off x="522" y="1573"/>
              <a:ext cx="1" cy="143"/>
            </a:xfrm>
            <a:prstGeom prst="line">
              <a:avLst/>
            </a:prstGeom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7164" name="Line 71"/>
            <p:cNvSpPr/>
            <p:nvPr>
              <p:custDataLst>
                <p:tags r:id="rId61"/>
              </p:custDataLst>
            </p:nvPr>
          </p:nvSpPr>
          <p:spPr>
            <a:xfrm flipV="1">
              <a:off x="477" y="1573"/>
              <a:ext cx="1" cy="143"/>
            </a:xfrm>
            <a:prstGeom prst="line">
              <a:avLst/>
            </a:prstGeom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7165" name="Rectangle 72"/>
            <p:cNvSpPr/>
            <p:nvPr>
              <p:custDataLst>
                <p:tags r:id="rId62"/>
              </p:custDataLst>
            </p:nvPr>
          </p:nvSpPr>
          <p:spPr>
            <a:xfrm>
              <a:off x="2659" y="1720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66" name="Rectangle 73"/>
            <p:cNvSpPr/>
            <p:nvPr>
              <p:custDataLst>
                <p:tags r:id="rId63"/>
              </p:custDataLst>
            </p:nvPr>
          </p:nvSpPr>
          <p:spPr>
            <a:xfrm>
              <a:off x="2808" y="1720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67" name="Rectangle 74"/>
            <p:cNvSpPr/>
            <p:nvPr>
              <p:custDataLst>
                <p:tags r:id="rId64"/>
              </p:custDataLst>
            </p:nvPr>
          </p:nvSpPr>
          <p:spPr>
            <a:xfrm>
              <a:off x="2928" y="1860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endParaRPr lang="en-US" altLang="zh-CN" sz="19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68" name="Rectangle 75"/>
            <p:cNvSpPr/>
            <p:nvPr>
              <p:custDataLst>
                <p:tags r:id="rId65"/>
              </p:custDataLst>
            </p:nvPr>
          </p:nvSpPr>
          <p:spPr>
            <a:xfrm>
              <a:off x="3032" y="1720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69" name="Line 76"/>
            <p:cNvSpPr/>
            <p:nvPr>
              <p:custDataLst>
                <p:tags r:id="rId66"/>
              </p:custDataLst>
            </p:nvPr>
          </p:nvSpPr>
          <p:spPr>
            <a:xfrm>
              <a:off x="2967" y="1832"/>
              <a:ext cx="85" cy="1"/>
            </a:xfrm>
            <a:prstGeom prst="line">
              <a:avLst/>
            </a:prstGeom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7170" name="Rectangle 77"/>
            <p:cNvSpPr/>
            <p:nvPr>
              <p:custDataLst>
                <p:tags r:id="rId67"/>
              </p:custDataLst>
            </p:nvPr>
          </p:nvSpPr>
          <p:spPr>
            <a:xfrm>
              <a:off x="3282" y="1720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71" name="Rectangle 78"/>
            <p:cNvSpPr/>
            <p:nvPr>
              <p:custDataLst>
                <p:tags r:id="rId68"/>
              </p:custDataLst>
            </p:nvPr>
          </p:nvSpPr>
          <p:spPr>
            <a:xfrm>
              <a:off x="3456" y="1720"/>
              <a:ext cx="16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N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72" name="Rectangle 79"/>
            <p:cNvSpPr/>
            <p:nvPr>
              <p:custDataLst>
                <p:tags r:id="rId69"/>
              </p:custDataLst>
            </p:nvPr>
          </p:nvSpPr>
          <p:spPr>
            <a:xfrm>
              <a:off x="3592" y="1720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73" name="Rectangle 80"/>
            <p:cNvSpPr/>
            <p:nvPr>
              <p:custDataLst>
                <p:tags r:id="rId70"/>
              </p:custDataLst>
            </p:nvPr>
          </p:nvSpPr>
          <p:spPr>
            <a:xfrm>
              <a:off x="3713" y="1860"/>
              <a:ext cx="76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1900" b="1">
                  <a:latin typeface="Times New Roman" panose="02020603050405020304" pitchFamily="18" charset="0"/>
                  <a:ea typeface="微软雅黑" panose="020B0503020204020204" charset="-122"/>
                </a:rPr>
                <a:t>4</a:t>
              </a:r>
              <a:endParaRPr lang="en-US" altLang="zh-CN" sz="19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74" name="Line 81"/>
            <p:cNvSpPr/>
            <p:nvPr>
              <p:custDataLst>
                <p:tags r:id="rId71"/>
              </p:custDataLst>
            </p:nvPr>
          </p:nvSpPr>
          <p:spPr>
            <a:xfrm>
              <a:off x="3192" y="1832"/>
              <a:ext cx="106" cy="1"/>
            </a:xfrm>
            <a:prstGeom prst="line">
              <a:avLst/>
            </a:prstGeom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7175" name="Rectangle 82"/>
            <p:cNvSpPr/>
            <p:nvPr>
              <p:custDataLst>
                <p:tags r:id="rId72"/>
              </p:custDataLst>
            </p:nvPr>
          </p:nvSpPr>
          <p:spPr>
            <a:xfrm>
              <a:off x="3028" y="1352"/>
              <a:ext cx="174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76" name="Line 83"/>
            <p:cNvSpPr/>
            <p:nvPr>
              <p:custDataLst>
                <p:tags r:id="rId73"/>
              </p:custDataLst>
            </p:nvPr>
          </p:nvSpPr>
          <p:spPr>
            <a:xfrm flipV="1">
              <a:off x="3143" y="1577"/>
              <a:ext cx="1" cy="143"/>
            </a:xfrm>
            <a:prstGeom prst="line">
              <a:avLst/>
            </a:prstGeom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7177" name="Line 84"/>
            <p:cNvSpPr/>
            <p:nvPr>
              <p:custDataLst>
                <p:tags r:id="rId74"/>
              </p:custDataLst>
            </p:nvPr>
          </p:nvSpPr>
          <p:spPr>
            <a:xfrm flipV="1">
              <a:off x="3098" y="1577"/>
              <a:ext cx="1" cy="143"/>
            </a:xfrm>
            <a:prstGeom prst="line">
              <a:avLst/>
            </a:prstGeom>
            <a:ln w="1428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47178" name="Rectangle 85"/>
            <p:cNvSpPr/>
            <p:nvPr>
              <p:custDataLst>
                <p:tags r:id="rId75"/>
              </p:custDataLst>
            </p:nvPr>
          </p:nvSpPr>
          <p:spPr>
            <a:xfrm>
              <a:off x="951" y="1631"/>
              <a:ext cx="143" cy="389"/>
            </a:xfrm>
            <a:prstGeom prst="rect">
              <a:avLst/>
            </a:pr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79" name="Rectangle 86"/>
            <p:cNvSpPr/>
            <p:nvPr>
              <p:custDataLst>
                <p:tags r:id="rId76"/>
              </p:custDataLst>
            </p:nvPr>
          </p:nvSpPr>
          <p:spPr>
            <a:xfrm>
              <a:off x="811" y="1644"/>
              <a:ext cx="192" cy="4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4200" b="1">
                  <a:latin typeface="Times New Roman" panose="02020603050405020304" pitchFamily="18" charset="0"/>
                  <a:ea typeface="微软雅黑" panose="020B0503020204020204" charset="-122"/>
                </a:rPr>
                <a:t>+</a:t>
              </a:r>
              <a:endParaRPr lang="en-US" altLang="zh-CN" sz="4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80" name="Rectangle 87"/>
            <p:cNvSpPr/>
            <p:nvPr>
              <p:custDataLst>
                <p:tags r:id="rId77"/>
              </p:custDataLst>
            </p:nvPr>
          </p:nvSpPr>
          <p:spPr>
            <a:xfrm>
              <a:off x="973" y="1689"/>
              <a:ext cx="11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81" name="Rectangle 88"/>
            <p:cNvSpPr/>
            <p:nvPr>
              <p:custDataLst>
                <p:tags r:id="rId78"/>
              </p:custDataLst>
            </p:nvPr>
          </p:nvSpPr>
          <p:spPr>
            <a:xfrm>
              <a:off x="3922" y="1603"/>
              <a:ext cx="143" cy="389"/>
            </a:xfrm>
            <a:prstGeom prst="rect">
              <a:avLst/>
            </a:pr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82" name="Rectangle 89"/>
            <p:cNvSpPr/>
            <p:nvPr>
              <p:custDataLst>
                <p:tags r:id="rId79"/>
              </p:custDataLst>
            </p:nvPr>
          </p:nvSpPr>
          <p:spPr>
            <a:xfrm>
              <a:off x="3774" y="1616"/>
              <a:ext cx="192" cy="4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4200" b="1">
                  <a:latin typeface="Times New Roman" panose="02020603050405020304" pitchFamily="18" charset="0"/>
                  <a:ea typeface="微软雅黑" panose="020B0503020204020204" charset="-122"/>
                </a:rPr>
                <a:t>+</a:t>
              </a:r>
              <a:endParaRPr lang="en-US" altLang="zh-CN" sz="4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83" name="Rectangle 90"/>
            <p:cNvSpPr/>
            <p:nvPr>
              <p:custDataLst>
                <p:tags r:id="rId80"/>
              </p:custDataLst>
            </p:nvPr>
          </p:nvSpPr>
          <p:spPr>
            <a:xfrm>
              <a:off x="4564" y="1616"/>
              <a:ext cx="144" cy="389"/>
            </a:xfrm>
            <a:prstGeom prst="rect">
              <a:avLst/>
            </a:pr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84" name="Rectangle 91"/>
            <p:cNvSpPr/>
            <p:nvPr>
              <p:custDataLst>
                <p:tags r:id="rId81"/>
              </p:custDataLst>
            </p:nvPr>
          </p:nvSpPr>
          <p:spPr>
            <a:xfrm>
              <a:off x="4440" y="1629"/>
              <a:ext cx="192" cy="4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4200" b="1">
                  <a:latin typeface="Times New Roman" panose="02020603050405020304" pitchFamily="18" charset="0"/>
                  <a:ea typeface="微软雅黑" panose="020B0503020204020204" charset="-122"/>
                </a:rPr>
                <a:t>+</a:t>
              </a:r>
              <a:endParaRPr lang="en-US" altLang="zh-CN" sz="4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85" name="Rectangle 92"/>
            <p:cNvSpPr/>
            <p:nvPr>
              <p:custDataLst>
                <p:tags r:id="rId82"/>
              </p:custDataLst>
            </p:nvPr>
          </p:nvSpPr>
          <p:spPr>
            <a:xfrm>
              <a:off x="5175" y="1616"/>
              <a:ext cx="144" cy="389"/>
            </a:xfrm>
            <a:prstGeom prst="rect">
              <a:avLst/>
            </a:prstGeom>
            <a:solidFill>
              <a:srgbClr val="FFFFFF"/>
            </a:solidFill>
            <a:ln w="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86" name="Rectangle 93"/>
            <p:cNvSpPr/>
            <p:nvPr>
              <p:custDataLst>
                <p:tags r:id="rId83"/>
              </p:custDataLst>
            </p:nvPr>
          </p:nvSpPr>
          <p:spPr>
            <a:xfrm>
              <a:off x="5101" y="1629"/>
              <a:ext cx="211" cy="4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r>
                <a:rPr lang="en-US" altLang="zh-CN" sz="4200" b="1">
                  <a:latin typeface="Times New Roman" panose="02020603050405020304" pitchFamily="18" charset="0"/>
                  <a:ea typeface="微软雅黑" panose="020B0503020204020204" charset="-122"/>
                </a:rPr>
                <a:t>+</a:t>
              </a:r>
              <a:endParaRPr lang="en-US" altLang="zh-CN" sz="4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87" name="Rectangle 94"/>
            <p:cNvSpPr/>
            <p:nvPr>
              <p:custDataLst>
                <p:tags r:id="rId84"/>
              </p:custDataLst>
            </p:nvPr>
          </p:nvSpPr>
          <p:spPr>
            <a:xfrm>
              <a:off x="3966" y="1689"/>
              <a:ext cx="11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47188" name="Rectangle 95"/>
            <p:cNvSpPr/>
            <p:nvPr>
              <p:custDataLst>
                <p:tags r:id="rId85"/>
              </p:custDataLst>
            </p:nvPr>
          </p:nvSpPr>
          <p:spPr>
            <a:xfrm>
              <a:off x="4647" y="1679"/>
              <a:ext cx="112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微软雅黑" panose="020B0503020204020204" charset="-122"/>
                </a:rPr>
                <a:t>2</a:t>
              </a:r>
              <a:endParaRPr lang="en-US" altLang="zh-CN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</p:grpSp>
      <p:grpSp>
        <p:nvGrpSpPr>
          <p:cNvPr id="8" name="组合 18"/>
          <p:cNvGrpSpPr/>
          <p:nvPr>
            <p:custDataLst>
              <p:tags r:id="rId86"/>
            </p:custDataLst>
          </p:nvPr>
        </p:nvGrpSpPr>
        <p:grpSpPr>
          <a:xfrm>
            <a:off x="144463" y="5711825"/>
            <a:ext cx="9542462" cy="1003300"/>
            <a:chOff x="428655" y="3929066"/>
            <a:chExt cx="9542462" cy="1003597"/>
          </a:xfrm>
        </p:grpSpPr>
        <p:grpSp>
          <p:nvGrpSpPr>
            <p:cNvPr id="47190" name="Group 8"/>
            <p:cNvGrpSpPr/>
            <p:nvPr>
              <p:custDataLst>
                <p:tags r:id="rId87"/>
              </p:custDataLst>
            </p:nvPr>
          </p:nvGrpSpPr>
          <p:grpSpPr>
            <a:xfrm>
              <a:off x="428655" y="3929066"/>
              <a:ext cx="9542462" cy="1003597"/>
              <a:chOff x="127" y="2561"/>
              <a:chExt cx="6011" cy="872"/>
            </a:xfrm>
          </p:grpSpPr>
          <p:sp>
            <p:nvSpPr>
              <p:cNvPr id="47191" name="Text Box 9"/>
              <p:cNvSpPr txBox="1"/>
              <p:nvPr>
                <p:custDataLst>
                  <p:tags r:id="rId88"/>
                </p:custDataLst>
              </p:nvPr>
            </p:nvSpPr>
            <p:spPr>
              <a:xfrm>
                <a:off x="127" y="2606"/>
                <a:ext cx="6011" cy="4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r>
                  <a:rPr lang="en-US" altLang="zh-CN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CH</a:t>
                </a:r>
                <a:r>
                  <a:rPr lang="en-US" altLang="zh-CN" b="1" baseline="-25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3</a:t>
                </a:r>
                <a:r>
                  <a:rPr lang="en-US" altLang="zh-CN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CHO + 2Cu(OH)</a:t>
                </a:r>
                <a:r>
                  <a:rPr lang="en-US" altLang="zh-CN" b="1" baseline="-25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2</a:t>
                </a:r>
                <a:r>
                  <a:rPr lang="en-US" altLang="zh-CN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+NaOH                CH</a:t>
                </a:r>
                <a:r>
                  <a:rPr lang="en-US" altLang="zh-CN" b="1" baseline="-25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3</a:t>
                </a:r>
                <a:r>
                  <a:rPr lang="en-US" altLang="zh-CN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COONa</a:t>
                </a:r>
                <a:r>
                  <a:rPr lang="zh-CN" altLang="en-US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＋           ＋</a:t>
                </a:r>
                <a:r>
                  <a:rPr lang="en-US" altLang="zh-CN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3H</a:t>
                </a:r>
                <a:r>
                  <a:rPr lang="en-US" altLang="zh-CN" b="1" baseline="-25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2</a:t>
                </a:r>
                <a:r>
                  <a:rPr lang="en-US" altLang="zh-CN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O</a:t>
                </a:r>
                <a:endParaRPr lang="en-US" altLang="zh-CN" b="1" baseline="-2500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7192" name="Text Box 10"/>
              <p:cNvSpPr txBox="1"/>
              <p:nvPr>
                <p:custDataLst>
                  <p:tags r:id="rId89"/>
                </p:custDataLst>
              </p:nvPr>
            </p:nvSpPr>
            <p:spPr>
              <a:xfrm>
                <a:off x="4564" y="2606"/>
                <a:ext cx="1221" cy="4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Cu</a:t>
                </a:r>
                <a:r>
                  <a:rPr lang="en-US" altLang="zh-CN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2</a:t>
                </a:r>
                <a:r>
                  <a:rPr lang="en-US" altLang="zh-CN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O</a:t>
                </a:r>
                <a:r>
                  <a:rPr lang="en-US" altLang="zh-CN" b="1">
                    <a:solidFill>
                      <a:srgbClr val="FF505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↓</a:t>
                </a:r>
                <a:endParaRPr lang="en-US" altLang="zh-CN" b="1">
                  <a:solidFill>
                    <a:srgbClr val="FF505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7193" name="Text Box 11"/>
              <p:cNvSpPr txBox="1"/>
              <p:nvPr>
                <p:custDataLst>
                  <p:tags r:id="rId90"/>
                </p:custDataLst>
              </p:nvPr>
            </p:nvSpPr>
            <p:spPr>
              <a:xfrm>
                <a:off x="3817" y="3033"/>
                <a:ext cx="768" cy="4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砖红色</a:t>
                </a:r>
                <a:endParaRPr lang="zh-CN" altLang="en-US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7194" name="AutoShape 13"/>
              <p:cNvSpPr/>
              <p:nvPr>
                <p:custDataLst>
                  <p:tags r:id="rId91"/>
                </p:custDataLst>
              </p:nvPr>
            </p:nvSpPr>
            <p:spPr>
              <a:xfrm>
                <a:off x="3052" y="2561"/>
                <a:ext cx="96" cy="150"/>
              </a:xfrm>
              <a:prstGeom prst="flowChartExtract">
                <a:avLst/>
              </a:prstGeom>
              <a:no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algn="ctr"/>
                <a:endParaRPr lang="zh-CN" altLang="en-US" b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cxnSp>
          <p:nvCxnSpPr>
            <p:cNvPr id="90" name="直接箭头连接符 89"/>
            <p:cNvCxnSpPr/>
            <p:nvPr>
              <p:custDataLst>
                <p:tags r:id="rId92"/>
              </p:custDataLst>
            </p:nvPr>
          </p:nvCxnSpPr>
          <p:spPr>
            <a:xfrm>
              <a:off x="4885085" y="4266412"/>
              <a:ext cx="642938" cy="158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117"/>
          <p:cNvGrpSpPr/>
          <p:nvPr>
            <p:custDataLst>
              <p:tags r:id="rId93"/>
            </p:custDataLst>
          </p:nvPr>
        </p:nvGrpSpPr>
        <p:grpSpPr>
          <a:xfrm>
            <a:off x="617538" y="1731963"/>
            <a:ext cx="7993062" cy="977900"/>
            <a:chOff x="570284" y="3349054"/>
            <a:chExt cx="7993063" cy="977901"/>
          </a:xfrm>
        </p:grpSpPr>
        <p:grpSp>
          <p:nvGrpSpPr>
            <p:cNvPr id="11" name="Group 21"/>
            <p:cNvGrpSpPr/>
            <p:nvPr>
              <p:custDataLst>
                <p:tags r:id="rId94"/>
              </p:custDataLst>
            </p:nvPr>
          </p:nvGrpSpPr>
          <p:grpSpPr>
            <a:xfrm>
              <a:off x="570285" y="3349054"/>
              <a:ext cx="7993063" cy="977902"/>
              <a:chOff x="677" y="2926"/>
              <a:chExt cx="5035" cy="616"/>
            </a:xfrm>
            <a:solidFill>
              <a:schemeClr val="tx1"/>
            </a:solidFill>
          </p:grpSpPr>
          <p:sp>
            <p:nvSpPr>
              <p:cNvPr id="96" name="Line 22"/>
              <p:cNvSpPr>
                <a:spLocks noChangeShapeType="1"/>
              </p:cNvSpPr>
              <p:nvPr>
                <p:custDataLst>
                  <p:tags r:id="rId95"/>
                </p:custDataLst>
              </p:nvPr>
            </p:nvSpPr>
            <p:spPr bwMode="auto">
              <a:xfrm>
                <a:off x="1474" y="3158"/>
                <a:ext cx="816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7" name="Text Box 23"/>
              <p:cNvSpPr txBox="1">
                <a:spLocks noChangeArrowheads="1"/>
              </p:cNvSpPr>
              <p:nvPr>
                <p:custDataLst>
                  <p:tags r:id="rId96"/>
                </p:custDataLst>
              </p:nvPr>
            </p:nvSpPr>
            <p:spPr bwMode="auto">
              <a:xfrm>
                <a:off x="677" y="2926"/>
                <a:ext cx="5035" cy="616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marL="342900" marR="0" lvl="0" indent="-342900" algn="ctr" defTabSz="914400" rtl="0" eaLnBrk="1" fontAlgn="base" latinLnBrk="0" hangingPunct="1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zh-CN" alt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乙醇              </a:t>
                </a:r>
                <a:r>
                  <a:rPr kumimoji="1" lang="zh-CN" alt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乙醛      </a:t>
                </a:r>
                <a:r>
                  <a:rPr kumimoji="1" lang="zh-CN" alt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 乙酸</a:t>
                </a:r>
                <a:endParaRPr kumimoji="1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Line 24"/>
              <p:cNvSpPr>
                <a:spLocks noChangeShapeType="1"/>
              </p:cNvSpPr>
              <p:nvPr>
                <p:custDataLst>
                  <p:tags r:id="rId97"/>
                </p:custDataLst>
              </p:nvPr>
            </p:nvSpPr>
            <p:spPr bwMode="auto">
              <a:xfrm flipV="1">
                <a:off x="4036" y="3238"/>
                <a:ext cx="725" cy="0"/>
              </a:xfrm>
              <a:prstGeom prst="line">
                <a:avLst/>
              </a:prstGeom>
              <a:grpFill/>
              <a:ln w="44450">
                <a:solidFill>
                  <a:schemeClr val="bg1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</a:t>
                </a:r>
                <a:endPara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100" name="直接箭头连接符 99"/>
            <p:cNvCxnSpPr/>
            <p:nvPr>
              <p:custDataLst>
                <p:tags r:id="rId98"/>
              </p:custDataLst>
            </p:nvPr>
          </p:nvCxnSpPr>
          <p:spPr>
            <a:xfrm>
              <a:off x="2340347" y="3788793"/>
              <a:ext cx="1871663" cy="0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箭头连接符 107"/>
            <p:cNvCxnSpPr/>
            <p:nvPr>
              <p:custDataLst>
                <p:tags r:id="rId99"/>
              </p:custDataLst>
            </p:nvPr>
          </p:nvCxnSpPr>
          <p:spPr>
            <a:xfrm flipH="1">
              <a:off x="2340347" y="3933255"/>
              <a:ext cx="1800225" cy="17463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矩形 110"/>
          <p:cNvSpPr/>
          <p:nvPr>
            <p:custDataLst>
              <p:tags r:id="rId100"/>
            </p:custDataLst>
          </p:nvPr>
        </p:nvSpPr>
        <p:spPr>
          <a:xfrm>
            <a:off x="2695575" y="1700213"/>
            <a:ext cx="64262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氧化</a:t>
            </a:r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04" name="矩形 112"/>
          <p:cNvSpPr/>
          <p:nvPr>
            <p:custDataLst>
              <p:tags r:id="rId101"/>
            </p:custDataLst>
          </p:nvPr>
        </p:nvSpPr>
        <p:spPr>
          <a:xfrm>
            <a:off x="5859463" y="1773238"/>
            <a:ext cx="64262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氧化</a:t>
            </a:r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05" name="矩形 116"/>
          <p:cNvSpPr/>
          <p:nvPr>
            <p:custDataLst>
              <p:tags r:id="rId102"/>
            </p:custDataLst>
          </p:nvPr>
        </p:nvSpPr>
        <p:spPr>
          <a:xfrm>
            <a:off x="2700338" y="2286000"/>
            <a:ext cx="64262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还原</a:t>
            </a:r>
            <a:endParaRPr lang="zh-CN" altLang="en-US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79860" y="3986096"/>
            <a:ext cx="5943600" cy="5715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kumimoji="1" lang="zh-CN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结论</a:t>
            </a:r>
            <a:r>
              <a:rPr kumimoji="1" lang="zh-CN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sym typeface="+mn-ea"/>
              </a:rPr>
              <a:t>：</a:t>
            </a:r>
            <a:r>
              <a:rPr kumimoji="1" lang="zh-CN" alt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 乙醛既有氧化性又有还原性</a:t>
            </a:r>
            <a:endParaRPr kumimoji="1" lang="zh-CN" altLang="en-US" sz="27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18437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98494" y="2051027"/>
            <a:ext cx="1314450" cy="7429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kumimoji="1" lang="zh-CN" alt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行楷" panose="02010800040101010101" pitchFamily="2" charset="-122"/>
                <a:sym typeface="+mn-ea"/>
              </a:rPr>
              <a:t>醛</a:t>
            </a:r>
            <a:endParaRPr kumimoji="1" lang="zh-CN" altLang="en-US" sz="6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华文行楷" panose="02010800040101010101" pitchFamily="2" charset="-122"/>
              <a:sym typeface="+mn-ea"/>
            </a:endParaRPr>
          </a:p>
        </p:txBody>
      </p:sp>
      <p:sp>
        <p:nvSpPr>
          <p:cNvPr id="18441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43782" y="2018051"/>
            <a:ext cx="1143000" cy="10287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kumimoji="1" lang="zh-CN" alt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行楷" panose="02010800040101010101" pitchFamily="2" charset="-122"/>
                <a:sym typeface="+mn-ea"/>
              </a:rPr>
              <a:t>醇</a:t>
            </a:r>
            <a:endParaRPr kumimoji="1" lang="zh-CN" altLang="en-US" sz="6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华文行楷" panose="02010800040101010101" pitchFamily="2" charset="-122"/>
              <a:sym typeface="+mn-ea"/>
            </a:endParaRPr>
          </a:p>
        </p:txBody>
      </p:sp>
      <p:grpSp>
        <p:nvGrpSpPr>
          <p:cNvPr id="3" name="Group 10"/>
          <p:cNvGrpSpPr/>
          <p:nvPr>
            <p:custDataLst>
              <p:tags r:id="rId4"/>
            </p:custDataLst>
          </p:nvPr>
        </p:nvGrpSpPr>
        <p:grpSpPr>
          <a:xfrm>
            <a:off x="2134365" y="2589552"/>
            <a:ext cx="1662453" cy="392906"/>
            <a:chOff x="1314" y="1920"/>
            <a:chExt cx="1086" cy="330"/>
          </a:xfrm>
        </p:grpSpPr>
        <p:sp>
          <p:nvSpPr>
            <p:cNvPr id="18443" name="Rectangle 1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14" y="2010"/>
              <a:ext cx="1008" cy="24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algn="ctr" eaLnBrk="1" hangingPunct="1">
                <a:buFont typeface="Wingdings" panose="05000000000000000000" pitchFamily="2" charset="2"/>
                <a:buNone/>
                <a:defRPr/>
              </a:pPr>
              <a:r>
                <a:rPr kumimoji="1" lang="zh-CN" altLang="en-US" sz="27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行楷" panose="02010800040101010101" pitchFamily="2" charset="-122"/>
                  <a:sym typeface="+mn-ea"/>
                </a:rPr>
                <a:t>加氢还原</a:t>
              </a:r>
              <a:endParaRPr kumimoji="1" lang="zh-CN" altLang="en-US" sz="2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行楷" panose="02010800040101010101" pitchFamily="2" charset="-122"/>
                <a:sym typeface="+mn-ea"/>
              </a:endParaRPr>
            </a:p>
          </p:txBody>
        </p:sp>
        <p:grpSp>
          <p:nvGrpSpPr>
            <p:cNvPr id="29718" name="Group 12"/>
            <p:cNvGrpSpPr/>
            <p:nvPr>
              <p:custDataLst>
                <p:tags r:id="rId6"/>
              </p:custDataLst>
            </p:nvPr>
          </p:nvGrpSpPr>
          <p:grpSpPr>
            <a:xfrm flipH="1" flipV="1">
              <a:off x="1440" y="1920"/>
              <a:ext cx="960" cy="48"/>
              <a:chOff x="6420" y="1659"/>
              <a:chExt cx="690" cy="51"/>
            </a:xfrm>
          </p:grpSpPr>
          <p:sp>
            <p:nvSpPr>
              <p:cNvPr id="29719" name="Line 13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6420" y="1710"/>
                <a:ext cx="690" cy="0"/>
              </a:xfrm>
              <a:prstGeom prst="line">
                <a:avLst/>
              </a:prstGeom>
              <a:noFill/>
              <a:ln w="57150">
                <a:solidFill>
                  <a:srgbClr val="1409F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9720" name="Line 14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 flipV="1">
                <a:off x="6952" y="1659"/>
                <a:ext cx="158" cy="51"/>
              </a:xfrm>
              <a:prstGeom prst="line">
                <a:avLst/>
              </a:prstGeom>
              <a:noFill/>
              <a:ln w="57150">
                <a:solidFill>
                  <a:srgbClr val="1409F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grpSp>
        <p:nvGrpSpPr>
          <p:cNvPr id="5" name="Group 15"/>
          <p:cNvGrpSpPr/>
          <p:nvPr>
            <p:custDataLst>
              <p:tags r:id="rId9"/>
            </p:custDataLst>
          </p:nvPr>
        </p:nvGrpSpPr>
        <p:grpSpPr>
          <a:xfrm>
            <a:off x="5098696" y="2646484"/>
            <a:ext cx="1751409" cy="783432"/>
            <a:chOff x="3264" y="1233"/>
            <a:chExt cx="1471" cy="658"/>
          </a:xfrm>
        </p:grpSpPr>
        <p:sp>
          <p:nvSpPr>
            <p:cNvPr id="29715" name="AutoShape 16"/>
            <p:cNvSpPr/>
            <p:nvPr>
              <p:custDataLst>
                <p:tags r:id="rId10"/>
              </p:custDataLst>
            </p:nvPr>
          </p:nvSpPr>
          <p:spPr bwMode="auto">
            <a:xfrm>
              <a:off x="3264" y="1344"/>
              <a:ext cx="29" cy="491"/>
            </a:xfrm>
            <a:prstGeom prst="leftBracket">
              <a:avLst>
                <a:gd name="adj" fmla="val 116636"/>
              </a:avLst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100" u="none"/>
            </a:p>
          </p:txBody>
        </p:sp>
        <p:sp>
          <p:nvSpPr>
            <p:cNvPr id="29716" name="Text Box 17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285" y="1233"/>
              <a:ext cx="1450" cy="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500" b="1" u="none">
                  <a:solidFill>
                    <a:srgbClr val="000000"/>
                  </a:solidFill>
                </a:rPr>
                <a:t>催化氧化</a:t>
              </a:r>
              <a:endParaRPr lang="zh-CN" altLang="en-US" sz="1500" b="1" u="none">
                <a:solidFill>
                  <a:srgbClr val="000000"/>
                </a:solidFill>
              </a:endParaRPr>
            </a:p>
            <a:p>
              <a:pPr eaLnBrk="1" hangingPunct="1"/>
              <a:r>
                <a:rPr lang="zh-CN" altLang="en-US" sz="1500" b="1" u="none">
                  <a:solidFill>
                    <a:srgbClr val="000000"/>
                  </a:solidFill>
                </a:rPr>
                <a:t>银镜反应</a:t>
              </a:r>
              <a:endParaRPr lang="zh-CN" altLang="en-US" sz="1500" b="1" u="none">
                <a:solidFill>
                  <a:srgbClr val="000000"/>
                </a:solidFill>
              </a:endParaRPr>
            </a:p>
            <a:p>
              <a:pPr eaLnBrk="1" hangingPunct="1"/>
              <a:r>
                <a:rPr lang="zh-CN" altLang="en-US" sz="1500" b="1" u="none">
                  <a:solidFill>
                    <a:srgbClr val="000000"/>
                  </a:solidFill>
                </a:rPr>
                <a:t>新制</a:t>
              </a:r>
              <a:r>
                <a:rPr lang="en-US" altLang="zh-CN" sz="1500" b="1" u="none">
                  <a:solidFill>
                    <a:srgbClr val="000000"/>
                  </a:solidFill>
                </a:rPr>
                <a:t>Cu(OH)</a:t>
              </a:r>
              <a:r>
                <a:rPr lang="en-US" altLang="zh-CN" sz="1500" b="1" u="none" baseline="-25000">
                  <a:solidFill>
                    <a:srgbClr val="000000"/>
                  </a:solidFill>
                </a:rPr>
                <a:t>2</a:t>
              </a:r>
              <a:r>
                <a:rPr lang="zh-CN" altLang="en-US" sz="1500" b="1" u="none">
                  <a:solidFill>
                    <a:srgbClr val="000000"/>
                  </a:solidFill>
                </a:rPr>
                <a:t>反应</a:t>
              </a:r>
              <a:r>
                <a:rPr lang="zh-CN" altLang="en-US" sz="1500" b="1" u="none"/>
                <a:t> </a:t>
              </a:r>
              <a:endParaRPr lang="zh-CN" altLang="en-US" sz="1500" b="1" u="none"/>
            </a:p>
          </p:txBody>
        </p:sp>
      </p:grpSp>
      <p:grpSp>
        <p:nvGrpSpPr>
          <p:cNvPr id="6" name="Group 19"/>
          <p:cNvGrpSpPr/>
          <p:nvPr>
            <p:custDataLst>
              <p:tags r:id="rId12"/>
            </p:custDataLst>
          </p:nvPr>
        </p:nvGrpSpPr>
        <p:grpSpPr>
          <a:xfrm>
            <a:off x="4841123" y="1830458"/>
            <a:ext cx="2669959" cy="1143000"/>
            <a:chOff x="3129" y="720"/>
            <a:chExt cx="2103" cy="960"/>
          </a:xfrm>
        </p:grpSpPr>
        <p:sp>
          <p:nvSpPr>
            <p:cNvPr id="18452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83" y="720"/>
              <a:ext cx="849" cy="96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algn="ctr" eaLnBrk="1" hangingPunct="1">
                <a:buFont typeface="Wingdings" panose="05000000000000000000" pitchFamily="2" charset="2"/>
                <a:buNone/>
                <a:defRPr/>
              </a:pPr>
              <a:r>
                <a:rPr kumimoji="1" lang="zh-CN" altLang="en-US" sz="6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行楷" panose="02010800040101010101" pitchFamily="2" charset="-122"/>
                  <a:sym typeface="+mn-ea"/>
                </a:rPr>
                <a:t>酸</a:t>
              </a:r>
              <a:endParaRPr kumimoji="1" lang="zh-CN" alt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行楷" panose="02010800040101010101" pitchFamily="2" charset="-122"/>
                <a:sym typeface="+mn-ea"/>
              </a:endParaRPr>
            </a:p>
          </p:txBody>
        </p:sp>
        <p:sp>
          <p:nvSpPr>
            <p:cNvPr id="29713" name="Line 21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3129" y="1152"/>
              <a:ext cx="1383" cy="0"/>
            </a:xfrm>
            <a:prstGeom prst="line">
              <a:avLst/>
            </a:prstGeom>
            <a:noFill/>
            <a:ln w="76200">
              <a:solidFill>
                <a:srgbClr val="1409F7"/>
              </a:solidFill>
              <a:round/>
              <a:tailEnd type="arrow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8454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81" y="873"/>
              <a:ext cx="1340" cy="34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buFont typeface="Wingdings" panose="05000000000000000000" pitchFamily="2" charset="2"/>
                <a:buNone/>
                <a:defRPr/>
              </a:pPr>
              <a:r>
                <a:rPr kumimoji="1" lang="zh-CN" altLang="en-US" sz="21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行楷" panose="02010800040101010101" pitchFamily="2" charset="-122"/>
                  <a:sym typeface="+mn-ea"/>
                </a:rPr>
                <a:t>加氧氧化 </a:t>
              </a:r>
              <a:endParaRPr kumimoji="1" lang="zh-CN" altLang="en-US" sz="3300" b="1">
                <a:solidFill>
                  <a:srgbClr val="000000"/>
                </a:solidFill>
                <a:sym typeface="+mn-ea"/>
              </a:endParaRPr>
            </a:p>
          </p:txBody>
        </p:sp>
      </p:grpSp>
      <p:sp>
        <p:nvSpPr>
          <p:cNvPr id="29704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3530" y="1430667"/>
            <a:ext cx="134269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100" u="none">
                <a:solidFill>
                  <a:srgbClr val="0000FF"/>
                </a:solidFill>
              </a:rPr>
              <a:t>【</a:t>
            </a:r>
            <a:r>
              <a:rPr lang="zh-CN" altLang="en-US" sz="2100" u="none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小结</a:t>
            </a:r>
            <a:r>
              <a:rPr lang="en-US" altLang="zh-CN" sz="2100" u="none">
                <a:solidFill>
                  <a:srgbClr val="0000FF"/>
                </a:solidFill>
              </a:rPr>
              <a:t>】</a:t>
            </a:r>
            <a:endParaRPr lang="en-US" altLang="zh-CN" sz="2100" u="none">
              <a:solidFill>
                <a:srgbClr val="0000FF"/>
              </a:solidFill>
            </a:endParaRPr>
          </a:p>
        </p:txBody>
      </p:sp>
      <p:grpSp>
        <p:nvGrpSpPr>
          <p:cNvPr id="30" name="Group 19"/>
          <p:cNvGrpSpPr/>
          <p:nvPr>
            <p:custDataLst>
              <p:tags r:id="rId17"/>
            </p:custDataLst>
          </p:nvPr>
        </p:nvGrpSpPr>
        <p:grpSpPr>
          <a:xfrm>
            <a:off x="2286782" y="1957331"/>
            <a:ext cx="1611088" cy="460772"/>
            <a:chOff x="3129" y="817"/>
            <a:chExt cx="1383" cy="387"/>
          </a:xfrm>
        </p:grpSpPr>
        <p:sp>
          <p:nvSpPr>
            <p:cNvPr id="29710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129" y="1152"/>
              <a:ext cx="1383" cy="0"/>
            </a:xfrm>
            <a:prstGeom prst="line">
              <a:avLst/>
            </a:prstGeom>
            <a:noFill/>
            <a:ln w="76200">
              <a:solidFill>
                <a:srgbClr val="1409F7"/>
              </a:solidFill>
              <a:round/>
              <a:tailEnd type="arrow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3" name="Text Box 22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151" y="817"/>
              <a:ext cx="1340" cy="38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buFont typeface="Wingdings" panose="05000000000000000000" pitchFamily="2" charset="2"/>
                <a:buNone/>
                <a:defRPr/>
              </a:pPr>
              <a:r>
                <a:rPr kumimoji="1" lang="zh-CN" altLang="en-US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华文行楷" panose="02010800040101010101" pitchFamily="2" charset="-122"/>
                  <a:sym typeface="+mn-ea"/>
                </a:rPr>
                <a:t>去氢氧化 </a:t>
              </a:r>
              <a:endParaRPr kumimoji="1" lang="zh-CN" altLang="en-US" sz="2100" b="1">
                <a:solidFill>
                  <a:srgbClr val="000000"/>
                </a:solidFill>
                <a:sym typeface="+mn-ea"/>
              </a:endParaRPr>
            </a:p>
          </p:txBody>
        </p:sp>
      </p:grpSp>
      <p:pic>
        <p:nvPicPr>
          <p:cNvPr id="29721" name="New picture"/>
          <p:cNvPicPr/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7762875" y="9820275"/>
            <a:ext cx="238125" cy="171450"/>
          </a:xfrm>
          <a:prstGeom prst="cube">
            <a:avLst/>
          </a:prstGeom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 flipH="1">
            <a:off x="11569700" y="12484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7" grpId="0" animBg="1"/>
      <p:bldP spid="184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9080" y="712470"/>
            <a:ext cx="8884285" cy="20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kumimoji="1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kumimoji="1" 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.</a:t>
            </a:r>
            <a:r>
              <a:rPr kumimoji="1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定义：醛基与烃基(或H原子)直接相连的化合物称为醛</a:t>
            </a:r>
            <a:endParaRPr kumimoji="1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     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简写为：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R—CHO</a:t>
            </a:r>
            <a:endParaRPr lang="en-US" altLang="zh-CN" sz="28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官能团：</a:t>
            </a:r>
            <a:endParaRPr kumimoji="1" lang="zh-CN" altLang="en-US" sz="28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196186" y="2132733"/>
            <a:ext cx="12890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-CHO  </a:t>
            </a:r>
            <a:endParaRPr kumimoji="1"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3" name="Text Box 2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46530" y="4349750"/>
            <a:ext cx="524827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n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kumimoji="1" lang="en-US" altLang="zh-CN" sz="2800" b="1" baseline="-250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2n</a:t>
            </a:r>
            <a:r>
              <a:rPr kumimoji="1"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   </a:t>
            </a:r>
            <a:r>
              <a:rPr kumimoji="1"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(n≥1 )</a:t>
            </a: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或</a:t>
            </a:r>
            <a:r>
              <a:rPr kumimoji="1"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kumimoji="1"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n</a:t>
            </a:r>
            <a:r>
              <a:rPr kumimoji="1"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kumimoji="1"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2n+1</a:t>
            </a:r>
            <a:r>
              <a:rPr kumimoji="1"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CHO</a:t>
            </a:r>
            <a:endParaRPr kumimoji="1"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 Box 2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7325" y="3354070"/>
            <a:ext cx="342519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3.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饱和一元醛</a:t>
            </a:r>
            <a:r>
              <a:rPr lang="zh-CN" altLang="en-US" sz="2800" b="1" smtClean="0">
                <a:latin typeface="Times New Roman" panose="02020603050405020304" pitchFamily="18" charset="0"/>
                <a:ea typeface="微软雅黑" panose="020B0503020204020204" charset="-122"/>
              </a:rPr>
              <a:t>通式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: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76" name="组合 75"/>
          <p:cNvGrpSpPr/>
          <p:nvPr>
            <p:custDataLst>
              <p:tags r:id="rId5"/>
            </p:custDataLst>
          </p:nvPr>
        </p:nvGrpSpPr>
        <p:grpSpPr>
          <a:xfrm>
            <a:off x="1216660" y="75565"/>
            <a:ext cx="1069975" cy="521970"/>
            <a:chOff x="616" y="588"/>
            <a:chExt cx="1685" cy="822"/>
          </a:xfrm>
        </p:grpSpPr>
        <p:sp>
          <p:nvSpPr>
            <p:cNvPr id="77" name="文本框 76"/>
            <p:cNvSpPr txBox="1"/>
            <p:nvPr>
              <p:custDataLst>
                <p:tags r:id="rId6"/>
              </p:custDataLst>
            </p:nvPr>
          </p:nvSpPr>
          <p:spPr>
            <a:xfrm>
              <a:off x="1453" y="588"/>
              <a:ext cx="84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醛</a:t>
              </a:r>
              <a:endPara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78" name="AutoShape 117"/>
            <p:cNvSpPr/>
            <p:nvPr>
              <p:custDataLst>
                <p:tags r:id="rId7"/>
              </p:custDataLst>
            </p:nvPr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1500" ker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Gill Sans" panose="020B0502020104020203" charset="0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3836670" y="2203450"/>
            <a:ext cx="457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不能写成</a:t>
            </a: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－</a:t>
            </a:r>
            <a:r>
              <a:rPr kumimoji="1"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COH</a:t>
            </a:r>
            <a:endParaRPr kumimoji="1"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3" grpId="0" animBg="1"/>
      <p:bldP spid="6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>
            <p:custDataLst>
              <p:tags r:id="rId1"/>
            </p:custDataLst>
          </p:nvPr>
        </p:nvGrpSpPr>
        <p:grpSpPr>
          <a:xfrm>
            <a:off x="1554163" y="4222750"/>
            <a:ext cx="2109787" cy="1662113"/>
            <a:chOff x="1402" y="1322"/>
            <a:chExt cx="1329" cy="1047"/>
          </a:xfrm>
        </p:grpSpPr>
        <p:sp>
          <p:nvSpPr>
            <p:cNvPr id="38915" name="Text Box 5"/>
            <p:cNvSpPr txBox="1"/>
            <p:nvPr>
              <p:custDataLst>
                <p:tags r:id="rId2"/>
              </p:custDataLst>
            </p:nvPr>
          </p:nvSpPr>
          <p:spPr>
            <a:xfrm>
              <a:off x="1402" y="1666"/>
              <a:ext cx="315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16" name="Text Box 6"/>
            <p:cNvSpPr txBox="1"/>
            <p:nvPr>
              <p:custDataLst>
                <p:tags r:id="rId3"/>
              </p:custDataLst>
            </p:nvPr>
          </p:nvSpPr>
          <p:spPr>
            <a:xfrm>
              <a:off x="1791" y="1322"/>
              <a:ext cx="315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17" name="Text Box 7"/>
            <p:cNvSpPr txBox="1"/>
            <p:nvPr>
              <p:custDataLst>
                <p:tags r:id="rId4"/>
              </p:custDataLst>
            </p:nvPr>
          </p:nvSpPr>
          <p:spPr>
            <a:xfrm>
              <a:off x="1782" y="2004"/>
              <a:ext cx="315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18" name="Text Box 8"/>
            <p:cNvSpPr txBox="1"/>
            <p:nvPr>
              <p:custDataLst>
                <p:tags r:id="rId5"/>
              </p:custDataLst>
            </p:nvPr>
          </p:nvSpPr>
          <p:spPr>
            <a:xfrm>
              <a:off x="2416" y="1675"/>
              <a:ext cx="315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19" name="Text Box 9"/>
            <p:cNvSpPr txBox="1"/>
            <p:nvPr>
              <p:custDataLst>
                <p:tags r:id="rId6"/>
              </p:custDataLst>
            </p:nvPr>
          </p:nvSpPr>
          <p:spPr>
            <a:xfrm>
              <a:off x="1787" y="1665"/>
              <a:ext cx="301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20" name="Text Box 10"/>
            <p:cNvSpPr txBox="1"/>
            <p:nvPr>
              <p:custDataLst>
                <p:tags r:id="rId7"/>
              </p:custDataLst>
            </p:nvPr>
          </p:nvSpPr>
          <p:spPr>
            <a:xfrm>
              <a:off x="2111" y="1675"/>
              <a:ext cx="301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21" name="Text Box 11"/>
            <p:cNvSpPr txBox="1"/>
            <p:nvPr>
              <p:custDataLst>
                <p:tags r:id="rId8"/>
              </p:custDataLst>
            </p:nvPr>
          </p:nvSpPr>
          <p:spPr>
            <a:xfrm>
              <a:off x="2126" y="1322"/>
              <a:ext cx="315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22" name="Line 12"/>
            <p:cNvSpPr/>
            <p:nvPr>
              <p:custDataLst>
                <p:tags r:id="rId9"/>
              </p:custDataLst>
            </p:nvPr>
          </p:nvSpPr>
          <p:spPr>
            <a:xfrm>
              <a:off x="1673" y="1851"/>
              <a:ext cx="163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23" name="Line 13"/>
            <p:cNvSpPr/>
            <p:nvPr>
              <p:custDataLst>
                <p:tags r:id="rId10"/>
              </p:custDataLst>
            </p:nvPr>
          </p:nvSpPr>
          <p:spPr>
            <a:xfrm flipH="1">
              <a:off x="1936" y="1624"/>
              <a:ext cx="0" cy="13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24" name="Line 14"/>
            <p:cNvSpPr/>
            <p:nvPr>
              <p:custDataLst>
                <p:tags r:id="rId11"/>
              </p:custDataLst>
            </p:nvPr>
          </p:nvSpPr>
          <p:spPr>
            <a:xfrm flipH="1">
              <a:off x="1936" y="1941"/>
              <a:ext cx="0" cy="13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25" name="Line 15"/>
            <p:cNvSpPr/>
            <p:nvPr>
              <p:custDataLst>
                <p:tags r:id="rId12"/>
              </p:custDataLst>
            </p:nvPr>
          </p:nvSpPr>
          <p:spPr>
            <a:xfrm>
              <a:off x="2027" y="1851"/>
              <a:ext cx="13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26" name="Line 16"/>
            <p:cNvSpPr/>
            <p:nvPr>
              <p:custDataLst>
                <p:tags r:id="rId13"/>
              </p:custDataLst>
            </p:nvPr>
          </p:nvSpPr>
          <p:spPr>
            <a:xfrm flipH="1">
              <a:off x="2244" y="1624"/>
              <a:ext cx="0" cy="13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27" name="Line 17"/>
            <p:cNvSpPr/>
            <p:nvPr>
              <p:custDataLst>
                <p:tags r:id="rId14"/>
              </p:custDataLst>
            </p:nvPr>
          </p:nvSpPr>
          <p:spPr>
            <a:xfrm flipH="1">
              <a:off x="2290" y="1624"/>
              <a:ext cx="0" cy="13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28" name="Line 18"/>
            <p:cNvSpPr/>
            <p:nvPr>
              <p:custDataLst>
                <p:tags r:id="rId15"/>
              </p:custDataLst>
            </p:nvPr>
          </p:nvSpPr>
          <p:spPr>
            <a:xfrm>
              <a:off x="2335" y="1851"/>
              <a:ext cx="13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29715" name="Text Box 19"/>
          <p:cNvSpPr txBox="1"/>
          <p:nvPr>
            <p:custDataLst>
              <p:tags r:id="rId16"/>
            </p:custDataLst>
          </p:nvPr>
        </p:nvSpPr>
        <p:spPr>
          <a:xfrm>
            <a:off x="6011863" y="6073775"/>
            <a:ext cx="277114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不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</a:rPr>
              <a:t>要写成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—COH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>
            <p:custDataLst>
              <p:tags r:id="rId17"/>
            </p:custDataLst>
          </p:nvPr>
        </p:nvSpPr>
        <p:spPr>
          <a:xfrm>
            <a:off x="357188" y="1071563"/>
            <a:ext cx="1714500" cy="583565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分子式：</a:t>
            </a:r>
            <a:endParaRPr kumimoji="1" lang="zh-CN" alt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2" name="矩形 21"/>
          <p:cNvSpPr/>
          <p:nvPr>
            <p:custDataLst>
              <p:tags r:id="rId18"/>
            </p:custDataLst>
          </p:nvPr>
        </p:nvSpPr>
        <p:spPr>
          <a:xfrm>
            <a:off x="2571750" y="1071563"/>
            <a:ext cx="147447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kumimoji="1" lang="en-US" altLang="zh-CN" sz="32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kumimoji="1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kumimoji="1" lang="en-US" altLang="zh-CN" sz="32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kumimoji="1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 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>
            <p:custDataLst>
              <p:tags r:id="rId19"/>
            </p:custDataLst>
          </p:nvPr>
        </p:nvSpPr>
        <p:spPr>
          <a:xfrm>
            <a:off x="257175" y="4295775"/>
            <a:ext cx="1808480" cy="5835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结构式：</a:t>
            </a:r>
            <a:endParaRPr kumimoji="1" lang="zh-CN" alt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4" name="矩形 23"/>
          <p:cNvSpPr/>
          <p:nvPr>
            <p:custDataLst>
              <p:tags r:id="rId20"/>
            </p:custDataLst>
          </p:nvPr>
        </p:nvSpPr>
        <p:spPr>
          <a:xfrm>
            <a:off x="3714750" y="4295775"/>
            <a:ext cx="2214880" cy="5835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结构简式：</a:t>
            </a:r>
            <a:endParaRPr kumimoji="1" lang="zh-CN" alt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5" name="矩形 24"/>
          <p:cNvSpPr/>
          <p:nvPr>
            <p:custDataLst>
              <p:tags r:id="rId21"/>
            </p:custDataLst>
          </p:nvPr>
        </p:nvSpPr>
        <p:spPr>
          <a:xfrm>
            <a:off x="6018530" y="5062538"/>
            <a:ext cx="174625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</a:t>
            </a:r>
            <a:r>
              <a:rPr kumimoji="1" lang="en-US" altLang="zh-CN" sz="3000" b="1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CHO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>
            <p:custDataLst>
              <p:tags r:id="rId22"/>
            </p:custDataLst>
          </p:nvPr>
        </p:nvSpPr>
        <p:spPr>
          <a:xfrm>
            <a:off x="4167188" y="6034088"/>
            <a:ext cx="192151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或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—CHO</a:t>
            </a:r>
            <a:endParaRPr kumimoji="0" lang="en-US" altLang="zh-CN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203" name="矩形 28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19075" y="6026150"/>
            <a:ext cx="1571625" cy="58356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官能团：</a:t>
            </a:r>
            <a:endParaRPr kumimoji="1" lang="zh-CN" alt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grpSp>
        <p:nvGrpSpPr>
          <p:cNvPr id="4" name="Group 4"/>
          <p:cNvGrpSpPr/>
          <p:nvPr>
            <p:custDataLst>
              <p:tags r:id="rId24"/>
            </p:custDataLst>
          </p:nvPr>
        </p:nvGrpSpPr>
        <p:grpSpPr>
          <a:xfrm>
            <a:off x="1863725" y="5529263"/>
            <a:ext cx="2212975" cy="1139825"/>
            <a:chOff x="1337" y="1322"/>
            <a:chExt cx="1394" cy="718"/>
          </a:xfrm>
        </p:grpSpPr>
        <p:sp>
          <p:nvSpPr>
            <p:cNvPr id="38941" name="Text Box 6"/>
            <p:cNvSpPr txBox="1"/>
            <p:nvPr>
              <p:custDataLst>
                <p:tags r:id="rId25"/>
              </p:custDataLst>
            </p:nvPr>
          </p:nvSpPr>
          <p:spPr>
            <a:xfrm>
              <a:off x="1791" y="1322"/>
              <a:ext cx="11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42" name="Text Box 8"/>
            <p:cNvSpPr txBox="1"/>
            <p:nvPr>
              <p:custDataLst>
                <p:tags r:id="rId26"/>
              </p:custDataLst>
            </p:nvPr>
          </p:nvSpPr>
          <p:spPr>
            <a:xfrm>
              <a:off x="2416" y="1675"/>
              <a:ext cx="315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43" name="Text Box 9"/>
            <p:cNvSpPr txBox="1"/>
            <p:nvPr>
              <p:custDataLst>
                <p:tags r:id="rId27"/>
              </p:custDataLst>
            </p:nvPr>
          </p:nvSpPr>
          <p:spPr>
            <a:xfrm>
              <a:off x="1337" y="1637"/>
              <a:ext cx="635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>
                <a:buSzTx/>
              </a:pPr>
              <a:r>
                <a:rPr lang="zh-CN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醛基</a:t>
              </a:r>
              <a:endPara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44" name="Text Box 10"/>
            <p:cNvSpPr txBox="1"/>
            <p:nvPr>
              <p:custDataLst>
                <p:tags r:id="rId28"/>
              </p:custDataLst>
            </p:nvPr>
          </p:nvSpPr>
          <p:spPr>
            <a:xfrm>
              <a:off x="2111" y="1675"/>
              <a:ext cx="301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45" name="Text Box 11"/>
            <p:cNvSpPr txBox="1"/>
            <p:nvPr>
              <p:custDataLst>
                <p:tags r:id="rId29"/>
              </p:custDataLst>
            </p:nvPr>
          </p:nvSpPr>
          <p:spPr>
            <a:xfrm>
              <a:off x="2126" y="1322"/>
              <a:ext cx="315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46" name="Line 15"/>
            <p:cNvSpPr/>
            <p:nvPr>
              <p:custDataLst>
                <p:tags r:id="rId30"/>
              </p:custDataLst>
            </p:nvPr>
          </p:nvSpPr>
          <p:spPr>
            <a:xfrm>
              <a:off x="2027" y="1851"/>
              <a:ext cx="13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47" name="Line 16"/>
            <p:cNvSpPr/>
            <p:nvPr>
              <p:custDataLst>
                <p:tags r:id="rId31"/>
              </p:custDataLst>
            </p:nvPr>
          </p:nvSpPr>
          <p:spPr>
            <a:xfrm flipH="1">
              <a:off x="2244" y="1624"/>
              <a:ext cx="0" cy="13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48" name="Line 17"/>
            <p:cNvSpPr/>
            <p:nvPr>
              <p:custDataLst>
                <p:tags r:id="rId32"/>
              </p:custDataLst>
            </p:nvPr>
          </p:nvSpPr>
          <p:spPr>
            <a:xfrm flipH="1">
              <a:off x="2290" y="1624"/>
              <a:ext cx="0" cy="13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49" name="Line 18"/>
            <p:cNvSpPr/>
            <p:nvPr>
              <p:custDataLst>
                <p:tags r:id="rId33"/>
              </p:custDataLst>
            </p:nvPr>
          </p:nvSpPr>
          <p:spPr>
            <a:xfrm>
              <a:off x="2335" y="1851"/>
              <a:ext cx="13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5" name="Group 2"/>
          <p:cNvGrpSpPr/>
          <p:nvPr>
            <p:custDataLst>
              <p:tags r:id="rId34"/>
            </p:custDataLst>
          </p:nvPr>
        </p:nvGrpSpPr>
        <p:grpSpPr>
          <a:xfrm>
            <a:off x="971550" y="2611120"/>
            <a:ext cx="7000875" cy="1366838"/>
            <a:chOff x="1202" y="2205"/>
            <a:chExt cx="3538" cy="1539"/>
          </a:xfrm>
        </p:grpSpPr>
        <p:sp>
          <p:nvSpPr>
            <p:cNvPr id="38951" name="Rectangle 3"/>
            <p:cNvSpPr/>
            <p:nvPr>
              <p:custDataLst>
                <p:tags r:id="rId35"/>
              </p:custDataLst>
            </p:nvPr>
          </p:nvSpPr>
          <p:spPr>
            <a:xfrm>
              <a:off x="1247" y="2264"/>
              <a:ext cx="3457" cy="1406"/>
            </a:xfrm>
            <a:prstGeom prst="rect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52" name="Line 4"/>
            <p:cNvSpPr/>
            <p:nvPr>
              <p:custDataLst>
                <p:tags r:id="rId36"/>
              </p:custDataLst>
            </p:nvPr>
          </p:nvSpPr>
          <p:spPr>
            <a:xfrm flipH="1">
              <a:off x="1519" y="2251"/>
              <a:ext cx="0" cy="99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53" name="Line 5"/>
            <p:cNvSpPr/>
            <p:nvPr>
              <p:custDataLst>
                <p:tags r:id="rId37"/>
              </p:custDataLst>
            </p:nvPr>
          </p:nvSpPr>
          <p:spPr>
            <a:xfrm>
              <a:off x="1519" y="3249"/>
              <a:ext cx="313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54" name="Line 6"/>
            <p:cNvSpPr/>
            <p:nvPr>
              <p:custDataLst>
                <p:tags r:id="rId38"/>
              </p:custDataLst>
            </p:nvPr>
          </p:nvSpPr>
          <p:spPr>
            <a:xfrm>
              <a:off x="1488" y="3293"/>
              <a:ext cx="317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55" name="AutoShape 7"/>
            <p:cNvSpPr/>
            <p:nvPr>
              <p:custDataLst>
                <p:tags r:id="rId39"/>
              </p:custDataLst>
            </p:nvPr>
          </p:nvSpPr>
          <p:spPr>
            <a:xfrm flipH="1">
              <a:off x="1882" y="3031"/>
              <a:ext cx="45" cy="227"/>
            </a:xfrm>
            <a:prstGeom prst="flowChartExtract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56" name="AutoShape 8"/>
            <p:cNvSpPr/>
            <p:nvPr>
              <p:custDataLst>
                <p:tags r:id="rId40"/>
              </p:custDataLst>
            </p:nvPr>
          </p:nvSpPr>
          <p:spPr>
            <a:xfrm>
              <a:off x="3878" y="2441"/>
              <a:ext cx="46" cy="817"/>
            </a:xfrm>
            <a:prstGeom prst="flowChartExtract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57" name="Line 9"/>
            <p:cNvSpPr/>
            <p:nvPr>
              <p:custDataLst>
                <p:tags r:id="rId41"/>
              </p:custDataLst>
            </p:nvPr>
          </p:nvSpPr>
          <p:spPr>
            <a:xfrm flipH="1">
              <a:off x="1474" y="2931"/>
              <a:ext cx="4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58" name="Line 10"/>
            <p:cNvSpPr/>
            <p:nvPr>
              <p:custDataLst>
                <p:tags r:id="rId42"/>
              </p:custDataLst>
            </p:nvPr>
          </p:nvSpPr>
          <p:spPr>
            <a:xfrm flipH="1">
              <a:off x="1474" y="2659"/>
              <a:ext cx="4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59" name="Line 11"/>
            <p:cNvSpPr/>
            <p:nvPr>
              <p:custDataLst>
                <p:tags r:id="rId43"/>
              </p:custDataLst>
            </p:nvPr>
          </p:nvSpPr>
          <p:spPr>
            <a:xfrm flipH="1">
              <a:off x="1474" y="2387"/>
              <a:ext cx="4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60" name="Line 12"/>
            <p:cNvSpPr/>
            <p:nvPr>
              <p:custDataLst>
                <p:tags r:id="rId44"/>
              </p:custDataLst>
            </p:nvPr>
          </p:nvSpPr>
          <p:spPr>
            <a:xfrm flipH="1">
              <a:off x="2064" y="3249"/>
              <a:ext cx="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61" name="Line 13"/>
            <p:cNvSpPr/>
            <p:nvPr>
              <p:custDataLst>
                <p:tags r:id="rId45"/>
              </p:custDataLst>
            </p:nvPr>
          </p:nvSpPr>
          <p:spPr>
            <a:xfrm flipH="1">
              <a:off x="2064" y="3249"/>
              <a:ext cx="0" cy="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62" name="Line 14"/>
            <p:cNvSpPr/>
            <p:nvPr>
              <p:custDataLst>
                <p:tags r:id="rId46"/>
              </p:custDataLst>
            </p:nvPr>
          </p:nvSpPr>
          <p:spPr>
            <a:xfrm flipH="1">
              <a:off x="1519" y="3249"/>
              <a:ext cx="0" cy="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63" name="Line 15"/>
            <p:cNvSpPr/>
            <p:nvPr>
              <p:custDataLst>
                <p:tags r:id="rId47"/>
              </p:custDataLst>
            </p:nvPr>
          </p:nvSpPr>
          <p:spPr>
            <a:xfrm flipH="1">
              <a:off x="1791" y="3249"/>
              <a:ext cx="0" cy="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64" name="Line 16"/>
            <p:cNvSpPr/>
            <p:nvPr>
              <p:custDataLst>
                <p:tags r:id="rId48"/>
              </p:custDataLst>
            </p:nvPr>
          </p:nvSpPr>
          <p:spPr>
            <a:xfrm flipH="1">
              <a:off x="2336" y="3249"/>
              <a:ext cx="0" cy="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65" name="Line 17"/>
            <p:cNvSpPr/>
            <p:nvPr>
              <p:custDataLst>
                <p:tags r:id="rId49"/>
              </p:custDataLst>
            </p:nvPr>
          </p:nvSpPr>
          <p:spPr>
            <a:xfrm flipH="1">
              <a:off x="2608" y="3249"/>
              <a:ext cx="0" cy="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66" name="Line 18"/>
            <p:cNvSpPr/>
            <p:nvPr>
              <p:custDataLst>
                <p:tags r:id="rId50"/>
              </p:custDataLst>
            </p:nvPr>
          </p:nvSpPr>
          <p:spPr>
            <a:xfrm flipH="1">
              <a:off x="2880" y="3249"/>
              <a:ext cx="0" cy="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67" name="Line 19"/>
            <p:cNvSpPr/>
            <p:nvPr>
              <p:custDataLst>
                <p:tags r:id="rId51"/>
              </p:custDataLst>
            </p:nvPr>
          </p:nvSpPr>
          <p:spPr>
            <a:xfrm flipH="1">
              <a:off x="3152" y="3249"/>
              <a:ext cx="0" cy="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68" name="Line 20"/>
            <p:cNvSpPr/>
            <p:nvPr>
              <p:custDataLst>
                <p:tags r:id="rId52"/>
              </p:custDataLst>
            </p:nvPr>
          </p:nvSpPr>
          <p:spPr>
            <a:xfrm flipH="1">
              <a:off x="3424" y="3249"/>
              <a:ext cx="0" cy="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69" name="Line 21"/>
            <p:cNvSpPr/>
            <p:nvPr>
              <p:custDataLst>
                <p:tags r:id="rId53"/>
              </p:custDataLst>
            </p:nvPr>
          </p:nvSpPr>
          <p:spPr>
            <a:xfrm flipH="1">
              <a:off x="3696" y="3249"/>
              <a:ext cx="0" cy="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70" name="Line 22"/>
            <p:cNvSpPr/>
            <p:nvPr>
              <p:custDataLst>
                <p:tags r:id="rId54"/>
              </p:custDataLst>
            </p:nvPr>
          </p:nvSpPr>
          <p:spPr>
            <a:xfrm flipH="1">
              <a:off x="1474" y="3158"/>
              <a:ext cx="4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71" name="Text Box 23"/>
            <p:cNvSpPr txBox="1"/>
            <p:nvPr>
              <p:custDataLst>
                <p:tags r:id="rId55"/>
              </p:custDataLst>
            </p:nvPr>
          </p:nvSpPr>
          <p:spPr>
            <a:xfrm>
              <a:off x="1202" y="2205"/>
              <a:ext cx="227" cy="148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 b="1">
                  <a:latin typeface="Times New Roman" panose="02020603050405020304" pitchFamily="18" charset="0"/>
                  <a:ea typeface="微软雅黑" panose="020B0503020204020204" charset="-122"/>
                </a:rPr>
                <a:t>吸收强度</a:t>
              </a:r>
              <a:endParaRPr lang="zh-CN" altLang="en-US" sz="20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72" name="Text Box 24"/>
            <p:cNvSpPr txBox="1"/>
            <p:nvPr>
              <p:custDataLst>
                <p:tags r:id="rId56"/>
              </p:custDataLst>
            </p:nvPr>
          </p:nvSpPr>
          <p:spPr>
            <a:xfrm>
              <a:off x="1519" y="3264"/>
              <a:ext cx="3221" cy="4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>
                  <a:latin typeface="Times New Roman" panose="02020603050405020304" pitchFamily="18" charset="0"/>
                  <a:ea typeface="微软雅黑" panose="020B0503020204020204" charset="-122"/>
                </a:rPr>
                <a:t>    </a:t>
              </a:r>
              <a:r>
                <a:rPr lang="en-US" altLang="zh-CN">
                  <a:latin typeface="Times New Roman" panose="02020603050405020304" pitchFamily="18" charset="0"/>
                  <a:ea typeface="微软雅黑" panose="020B0503020204020204" charset="-122"/>
                </a:rPr>
                <a:t>10          8            6            4           2         0</a:t>
              </a:r>
              <a:endParaRPr lang="en-US" altLang="zh-CN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73" name="Line 25"/>
            <p:cNvSpPr/>
            <p:nvPr>
              <p:custDataLst>
                <p:tags r:id="rId57"/>
              </p:custDataLst>
            </p:nvPr>
          </p:nvSpPr>
          <p:spPr>
            <a:xfrm flipH="1">
              <a:off x="3969" y="3249"/>
              <a:ext cx="0" cy="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74" name="Line 26"/>
            <p:cNvSpPr/>
            <p:nvPr>
              <p:custDataLst>
                <p:tags r:id="rId58"/>
              </p:custDataLst>
            </p:nvPr>
          </p:nvSpPr>
          <p:spPr>
            <a:xfrm flipH="1">
              <a:off x="4195" y="3249"/>
              <a:ext cx="0" cy="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75" name="Line 27"/>
            <p:cNvSpPr/>
            <p:nvPr>
              <p:custDataLst>
                <p:tags r:id="rId59"/>
              </p:custDataLst>
            </p:nvPr>
          </p:nvSpPr>
          <p:spPr>
            <a:xfrm flipH="1">
              <a:off x="4422" y="3249"/>
              <a:ext cx="0" cy="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76" name="Line 28"/>
            <p:cNvSpPr/>
            <p:nvPr>
              <p:custDataLst>
                <p:tags r:id="rId60"/>
              </p:custDataLst>
            </p:nvPr>
          </p:nvSpPr>
          <p:spPr>
            <a:xfrm flipH="1">
              <a:off x="4649" y="3249"/>
              <a:ext cx="0" cy="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73" name="Rectangle 2"/>
          <p:cNvSpPr txBox="1"/>
          <p:nvPr>
            <p:custDataLst>
              <p:tags r:id="rId61"/>
            </p:custDataLst>
          </p:nvPr>
        </p:nvSpPr>
        <p:spPr>
          <a:xfrm>
            <a:off x="899795" y="1914843"/>
            <a:ext cx="3671888" cy="500062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 anchorCtr="0"/>
          <a:lstStyle/>
          <a:p>
            <a:pPr>
              <a:buSzTx/>
            </a:pPr>
            <a:r>
              <a:rPr lang="zh-CN" alt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如何确定乙醛的结构？</a:t>
            </a:r>
            <a:endParaRPr lang="zh-CN" altLang="en-US" sz="2800" b="1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69" name="矩形 68"/>
          <p:cNvSpPr/>
          <p:nvPr>
            <p:custDataLst>
              <p:tags r:id="rId62"/>
            </p:custDataLst>
          </p:nvPr>
        </p:nvSpPr>
        <p:spPr>
          <a:xfrm>
            <a:off x="4513263" y="1052513"/>
            <a:ext cx="2074863" cy="583565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结构模型：</a:t>
            </a:r>
            <a:endParaRPr kumimoji="1" lang="zh-CN" alt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70" name="Picture 4" descr="1"/>
          <p:cNvPicPr>
            <a:picLocks noChangeAspect="1"/>
          </p:cNvPicPr>
          <p:nvPr>
            <p:custDataLst>
              <p:tags r:id="rId63"/>
            </p:custDataLst>
          </p:nvPr>
        </p:nvPicPr>
        <p:blipFill>
          <a:blip r:embed="rId64"/>
          <a:stretch>
            <a:fillRect/>
          </a:stretch>
        </p:blipFill>
        <p:spPr>
          <a:xfrm>
            <a:off x="6831330" y="850265"/>
            <a:ext cx="1657350" cy="12922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4"/>
          <p:cNvGrpSpPr/>
          <p:nvPr>
            <p:custDataLst>
              <p:tags r:id="rId65"/>
            </p:custDataLst>
          </p:nvPr>
        </p:nvGrpSpPr>
        <p:grpSpPr>
          <a:xfrm>
            <a:off x="5991543" y="3922713"/>
            <a:ext cx="1806575" cy="1139825"/>
            <a:chOff x="1593" y="1322"/>
            <a:chExt cx="1138" cy="718"/>
          </a:xfrm>
        </p:grpSpPr>
        <p:sp>
          <p:nvSpPr>
            <p:cNvPr id="38981" name="Text Box 6"/>
            <p:cNvSpPr txBox="1"/>
            <p:nvPr>
              <p:custDataLst>
                <p:tags r:id="rId66"/>
              </p:custDataLst>
            </p:nvPr>
          </p:nvSpPr>
          <p:spPr>
            <a:xfrm>
              <a:off x="1791" y="1322"/>
              <a:ext cx="116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82" name="Text Box 8"/>
            <p:cNvSpPr txBox="1"/>
            <p:nvPr>
              <p:custDataLst>
                <p:tags r:id="rId67"/>
              </p:custDataLst>
            </p:nvPr>
          </p:nvSpPr>
          <p:spPr>
            <a:xfrm>
              <a:off x="2416" y="1675"/>
              <a:ext cx="315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H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83" name="Text Box 9"/>
            <p:cNvSpPr txBox="1"/>
            <p:nvPr>
              <p:custDataLst>
                <p:tags r:id="rId68"/>
              </p:custDataLst>
            </p:nvPr>
          </p:nvSpPr>
          <p:spPr>
            <a:xfrm>
              <a:off x="1593" y="1675"/>
              <a:ext cx="420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>
                <a:buSzTx/>
              </a:pP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CH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endPara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84" name="Text Box 10"/>
            <p:cNvSpPr txBox="1"/>
            <p:nvPr>
              <p:custDataLst>
                <p:tags r:id="rId69"/>
              </p:custDataLst>
            </p:nvPr>
          </p:nvSpPr>
          <p:spPr>
            <a:xfrm>
              <a:off x="2111" y="1675"/>
              <a:ext cx="301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C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85" name="Text Box 11"/>
            <p:cNvSpPr txBox="1"/>
            <p:nvPr>
              <p:custDataLst>
                <p:tags r:id="rId70"/>
              </p:custDataLst>
            </p:nvPr>
          </p:nvSpPr>
          <p:spPr>
            <a:xfrm>
              <a:off x="2126" y="1322"/>
              <a:ext cx="315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latin typeface="Times New Roman" panose="02020603050405020304" pitchFamily="18" charset="0"/>
                  <a:ea typeface="微软雅黑" panose="020B0503020204020204" charset="-122"/>
                </a:rPr>
                <a:t>O</a:t>
              </a:r>
              <a:endParaRPr lang="en-US" altLang="zh-CN" sz="32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8986" name="Line 15"/>
            <p:cNvSpPr/>
            <p:nvPr>
              <p:custDataLst>
                <p:tags r:id="rId71"/>
              </p:custDataLst>
            </p:nvPr>
          </p:nvSpPr>
          <p:spPr>
            <a:xfrm>
              <a:off x="2027" y="1851"/>
              <a:ext cx="13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87" name="Line 16"/>
            <p:cNvSpPr/>
            <p:nvPr>
              <p:custDataLst>
                <p:tags r:id="rId72"/>
              </p:custDataLst>
            </p:nvPr>
          </p:nvSpPr>
          <p:spPr>
            <a:xfrm flipH="1">
              <a:off x="2244" y="1624"/>
              <a:ext cx="0" cy="13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88" name="Line 17"/>
            <p:cNvSpPr/>
            <p:nvPr>
              <p:custDataLst>
                <p:tags r:id="rId73"/>
              </p:custDataLst>
            </p:nvPr>
          </p:nvSpPr>
          <p:spPr>
            <a:xfrm flipH="1">
              <a:off x="2290" y="1624"/>
              <a:ext cx="0" cy="136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8989" name="Line 18"/>
            <p:cNvSpPr/>
            <p:nvPr>
              <p:custDataLst>
                <p:tags r:id="rId74"/>
              </p:custDataLst>
            </p:nvPr>
          </p:nvSpPr>
          <p:spPr>
            <a:xfrm>
              <a:off x="2335" y="1851"/>
              <a:ext cx="13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76" name="组合 75"/>
          <p:cNvGrpSpPr/>
          <p:nvPr>
            <p:custDataLst>
              <p:tags r:id="rId75"/>
            </p:custDataLst>
          </p:nvPr>
        </p:nvGrpSpPr>
        <p:grpSpPr>
          <a:xfrm>
            <a:off x="1216660" y="75565"/>
            <a:ext cx="2136775" cy="521970"/>
            <a:chOff x="616" y="588"/>
            <a:chExt cx="3365" cy="822"/>
          </a:xfrm>
        </p:grpSpPr>
        <p:sp>
          <p:nvSpPr>
            <p:cNvPr id="77" name="文本框 76"/>
            <p:cNvSpPr txBox="1"/>
            <p:nvPr>
              <p:custDataLst>
                <p:tags r:id="rId76"/>
              </p:custDataLst>
            </p:nvPr>
          </p:nvSpPr>
          <p:spPr>
            <a:xfrm>
              <a:off x="1453" y="58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800" b="1" kern="1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一、乙醛</a:t>
              </a:r>
              <a:endParaRPr lang="zh-CN" altLang="en-US" sz="2800" b="1" kern="1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78" name="AutoShape 117"/>
            <p:cNvSpPr/>
            <p:nvPr>
              <p:custDataLst>
                <p:tags r:id="rId77"/>
              </p:custDataLst>
            </p:nvPr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1500" ker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Gill Sans" panose="020B0502020104020203" charset="0"/>
              </a:endParaRPr>
            </a:p>
          </p:txBody>
        </p:sp>
      </p:grpSp>
      <p:sp>
        <p:nvSpPr>
          <p:cNvPr id="7" name="Text Box 26"/>
          <p:cNvSpPr txBox="1">
            <a:spLocks noChangeArrowheads="1"/>
          </p:cNvSpPr>
          <p:nvPr>
            <p:custDataLst>
              <p:tags r:id="rId78"/>
            </p:custDataLst>
          </p:nvPr>
        </p:nvSpPr>
        <p:spPr bwMode="auto">
          <a:xfrm>
            <a:off x="3616325" y="75565"/>
            <a:ext cx="342519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1.</a:t>
            </a:r>
            <a:r>
              <a:rPr lang="zh-CN" sz="2800" b="1">
                <a:latin typeface="Times New Roman" panose="02020603050405020304" pitchFamily="18" charset="0"/>
                <a:ea typeface="微软雅黑" panose="020B0503020204020204" charset="-122"/>
              </a:rPr>
              <a:t>乙醛的结构</a:t>
            </a:r>
            <a:endParaRPr lang="zh-CN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5" grpId="0"/>
      <p:bldP spid="21" grpId="0" animBg="1"/>
      <p:bldP spid="22" grpId="0"/>
      <p:bldP spid="23" grpId="0" animBg="1"/>
      <p:bldP spid="24" grpId="0" animBg="1"/>
      <p:bldP spid="25" grpId="0"/>
      <p:bldP spid="26" grpId="0"/>
      <p:bldP spid="8203" grpId="0" animBg="1"/>
      <p:bldP spid="73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组合 35"/>
          <p:cNvGrpSpPr/>
          <p:nvPr>
            <p:custDataLst>
              <p:tags r:id="rId1"/>
            </p:custDataLst>
          </p:nvPr>
        </p:nvGrpSpPr>
        <p:grpSpPr>
          <a:xfrm>
            <a:off x="6156325" y="404813"/>
            <a:ext cx="2701925" cy="1214437"/>
            <a:chOff x="5090580" y="2428868"/>
            <a:chExt cx="2445703" cy="1214423"/>
          </a:xfrm>
        </p:grpSpPr>
        <p:pic>
          <p:nvPicPr>
            <p:cNvPr id="39938" name="Picture 14" descr="醛基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5163119" y="2428868"/>
              <a:ext cx="2373164" cy="12144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9939" name="矩形 34"/>
            <p:cNvSpPr/>
            <p:nvPr>
              <p:custDataLst>
                <p:tags r:id="rId4"/>
              </p:custDataLst>
            </p:nvPr>
          </p:nvSpPr>
          <p:spPr>
            <a:xfrm>
              <a:off x="5090580" y="2895591"/>
              <a:ext cx="836885" cy="5835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CH</a:t>
              </a:r>
              <a:r>
                <a:rPr lang="en-US" altLang="zh-CN" sz="32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3</a:t>
              </a:r>
              <a:endParaRPr lang="zh-CN" altLang="en-US" sz="3200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</p:grp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179388" y="1536700"/>
            <a:ext cx="1249680" cy="52197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色态味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179388" y="2735263"/>
            <a:ext cx="1249680" cy="52197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溶解性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1619250" y="1536700"/>
            <a:ext cx="4873625" cy="5219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无色、有刺激性气味的液体；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763713" y="2735263"/>
            <a:ext cx="4450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能跟水、乙醇、氯仿等互溶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1692275" y="4149725"/>
            <a:ext cx="43903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易挥发，沸点低（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20.8℃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）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179388" y="4148138"/>
            <a:ext cx="1249680" cy="52197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挥发性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226" name="矩形 1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908175" y="5084763"/>
            <a:ext cx="124968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比水小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227" name="矩形 18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77800" y="5084763"/>
            <a:ext cx="1071880" cy="52197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密  度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3" name="矩形 18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23838" y="5734050"/>
            <a:ext cx="1071880" cy="52197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毒  性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4" name="矩形 1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908175" y="5732463"/>
            <a:ext cx="89408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有毒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</p:txBody>
      </p:sp>
      <p:pic>
        <p:nvPicPr>
          <p:cNvPr id="8212" name="Picture 2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443663" y="2979738"/>
            <a:ext cx="2376487" cy="3617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26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149985" y="93345"/>
            <a:ext cx="342519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</a:rPr>
              <a:t>2.</a:t>
            </a:r>
            <a:r>
              <a:rPr lang="zh-CN" sz="2800" b="1">
                <a:latin typeface="Times New Roman" panose="02020603050405020304" pitchFamily="18" charset="0"/>
                <a:ea typeface="微软雅黑" panose="020B0503020204020204" charset="-122"/>
              </a:rPr>
              <a:t>乙醛的物理性质</a:t>
            </a:r>
            <a:endParaRPr lang="zh-CN" sz="2800" b="1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/>
      <p:bldP spid="17" grpId="0" animBg="1"/>
      <p:bldP spid="9226" grpId="0"/>
      <p:bldP spid="9227" grpId="0" animBg="1"/>
      <p:bldP spid="23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355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3597" y="2245699"/>
            <a:ext cx="617935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 u="none" noProof="1">
                <a:latin typeface="微软雅黑" panose="020B0503020204020204" charset="-122"/>
                <a:ea typeface="微软雅黑" panose="020B0503020204020204" charset="-122"/>
              </a:rPr>
              <a:t>结构分析</a:t>
            </a:r>
            <a:endParaRPr lang="zh-CN" altLang="en-US" sz="2800" b="1" u="non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5720" name="AutoShape 8"/>
          <p:cNvSpPr/>
          <p:nvPr>
            <p:custDataLst>
              <p:tags r:id="rId2"/>
            </p:custDataLst>
          </p:nvPr>
        </p:nvSpPr>
        <p:spPr bwMode="auto">
          <a:xfrm>
            <a:off x="1270397" y="2451977"/>
            <a:ext cx="220266" cy="2046684"/>
          </a:xfrm>
          <a:prstGeom prst="leftBrace">
            <a:avLst>
              <a:gd name="adj1" fmla="val 36548"/>
              <a:gd name="adj2" fmla="val 50000"/>
            </a:avLst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endParaRPr lang="zh-CN" altLang="zh-CN" sz="2700">
              <a:latin typeface="Arial" panose="020B0604020202020204" pitchFamily="34" charset="0"/>
            </a:endParaRPr>
          </a:p>
        </p:txBody>
      </p:sp>
      <p:pic>
        <p:nvPicPr>
          <p:cNvPr id="115721" name="Picture 1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440" y="1817370"/>
            <a:ext cx="1384300" cy="86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2" name="Oval 1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97831" y="1822133"/>
            <a:ext cx="514350" cy="8572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2700">
              <a:solidFill>
                <a:srgbClr val="5CF260"/>
              </a:solidFill>
              <a:latin typeface="Arial" panose="020B0604020202020204" pitchFamily="34" charset="0"/>
            </a:endParaRPr>
          </a:p>
        </p:txBody>
      </p:sp>
      <p:sp>
        <p:nvSpPr>
          <p:cNvPr id="115723" name="Text Box 12"/>
          <p:cNvSpPr txBox="1"/>
          <p:nvPr>
            <p:custDataLst>
              <p:tags r:id="rId6"/>
            </p:custDataLst>
          </p:nvPr>
        </p:nvSpPr>
        <p:spPr>
          <a:xfrm>
            <a:off x="2959735" y="4107180"/>
            <a:ext cx="5815965" cy="953135"/>
          </a:xfrm>
          <a:prstGeom prst="rect">
            <a:avLst/>
          </a:prstGeom>
          <a:solidFill>
            <a:srgbClr val="FFCCFF"/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800" b="1" noProof="1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noProof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:受C=O影响，C-H键极性较强，易断裂</a:t>
            </a:r>
            <a:r>
              <a:rPr lang="zh-CN" altLang="en-US" sz="2800" b="1" noProof="1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         </a:t>
            </a:r>
            <a:endParaRPr lang="zh-CN" altLang="en-US" sz="2800" b="1" noProof="1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15724" name="Picture 1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8260" y="3538855"/>
            <a:ext cx="130683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5" name="Oval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769270" y="3994547"/>
            <a:ext cx="884635" cy="457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endParaRPr lang="zh-CN" altLang="zh-CN" sz="2700">
              <a:latin typeface="Arial" panose="020B0604020202020204" pitchFamily="34" charset="0"/>
            </a:endParaRPr>
          </a:p>
        </p:txBody>
      </p:sp>
      <p:sp>
        <p:nvSpPr>
          <p:cNvPr id="115726" name="AutoShape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08555" y="1250950"/>
            <a:ext cx="1663700" cy="571500"/>
          </a:xfrm>
          <a:prstGeom prst="wedgeEllipseCallout">
            <a:avLst>
              <a:gd name="adj1" fmla="val -80542"/>
              <a:gd name="adj2" fmla="val 6013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b="1" u="none" noProof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羰基</a:t>
            </a:r>
            <a:endParaRPr lang="zh-CN" altLang="en-US" sz="2800" b="1" u="none" noProof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5728" name="TextBox 1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959735" y="2157730"/>
            <a:ext cx="5047615" cy="52197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 u="none" noProof="1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不饱和，</a:t>
            </a:r>
            <a:r>
              <a:rPr lang="en-US" altLang="zh-CN" sz="2800" b="1" u="none" noProof="1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C=O</a:t>
            </a:r>
            <a:r>
              <a:rPr lang="zh-CN" altLang="en-US" sz="2800" b="1" u="none" noProof="1">
                <a:solidFill>
                  <a:srgbClr val="00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双键之一易断裂</a:t>
            </a:r>
            <a:endParaRPr lang="zh-CN" altLang="en-US" sz="2800" b="1" u="none" noProof="1">
              <a:solidFill>
                <a:srgbClr val="000000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5729" name="TextBox 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29810" y="2891790"/>
            <a:ext cx="390144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u="none">
                <a:solidFill>
                  <a:srgbClr val="FF0066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易加成</a:t>
            </a:r>
            <a:r>
              <a:rPr lang="zh-CN" altLang="en-US" sz="3200" b="1" u="none">
                <a:ea typeface="微软雅黑" panose="020B0503020204020204" charset="-122"/>
                <a:cs typeface="Times New Roman" panose="02020603050405020304" pitchFamily="18" charset="0"/>
              </a:rPr>
              <a:t>被H</a:t>
            </a:r>
            <a:r>
              <a:rPr lang="zh-CN" altLang="en-US" sz="3200" b="1" u="none" baseline="-25000"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u="none">
                <a:ea typeface="微软雅黑" panose="020B0503020204020204" charset="-122"/>
                <a:cs typeface="Times New Roman" panose="02020603050405020304" pitchFamily="18" charset="0"/>
              </a:rPr>
              <a:t>还原为醇（</a:t>
            </a:r>
            <a:r>
              <a:rPr lang="zh-CN" altLang="en-US" sz="3200" b="1" u="none">
                <a:solidFill>
                  <a:srgbClr val="FF0000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还原反应</a:t>
            </a:r>
            <a:r>
              <a:rPr lang="zh-CN" altLang="en-US" sz="3200" b="1" u="none"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endParaRPr lang="zh-CN" altLang="en-US" sz="3200" b="1" u="none"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5730" name="TextBox 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897120" y="5116830"/>
            <a:ext cx="414210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u="none">
                <a:solidFill>
                  <a:srgbClr val="FF0066"/>
                </a:solidFill>
                <a:latin typeface="微软雅黑" panose="020B0503020204020204" charset="-122"/>
                <a:ea typeface="微软雅黑" panose="020B0503020204020204" charset="-122"/>
              </a:rPr>
              <a:t>易被氧化</a:t>
            </a:r>
            <a:r>
              <a:rPr lang="zh-CN" altLang="en-US" sz="3200" b="1" u="none">
                <a:latin typeface="微软雅黑" panose="020B0503020204020204" charset="-122"/>
                <a:ea typeface="微软雅黑" panose="020B0503020204020204" charset="-122"/>
              </a:rPr>
              <a:t>成相应羧酸</a:t>
            </a:r>
            <a:r>
              <a:rPr lang="zh-CN" altLang="en-US" sz="3200" b="1" u="none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zh-CN" altLang="en-US" sz="3200" b="1" u="non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氧化反应</a:t>
            </a:r>
            <a:r>
              <a:rPr lang="zh-CN" altLang="en-US" sz="3200" b="1" u="none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3200" b="1" u="none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5731" name="图片 115730" descr="u=1684198780,2614324462&amp;fm=51&amp;gp=0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5992" y="604521"/>
            <a:ext cx="12144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959894" y="2902744"/>
            <a:ext cx="228600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氧化性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745661" y="4939031"/>
            <a:ext cx="200025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还原性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15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"/>
                                        <p:tgtEl>
                                          <p:spTgt spid="11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11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50"/>
                                        <p:tgtEl>
                                          <p:spTgt spid="11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0" grpId="0" animBg="1"/>
      <p:bldP spid="115722" grpId="0" animBg="1"/>
      <p:bldP spid="115723" grpId="0" animBg="1"/>
      <p:bldP spid="115725" grpId="0" animBg="1"/>
      <p:bldP spid="115726" grpId="0" animBg="1"/>
      <p:bldP spid="115728" grpId="0" animBg="1"/>
      <p:bldP spid="115729" grpId="0"/>
      <p:bldP spid="11573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>
            <p:custDataLst>
              <p:tags r:id="rId1"/>
            </p:custDataLst>
          </p:nvPr>
        </p:nvGrpSpPr>
        <p:grpSpPr>
          <a:xfrm>
            <a:off x="2876513" y="2184661"/>
            <a:ext cx="1538417" cy="460448"/>
            <a:chOff x="11027" y="330"/>
            <a:chExt cx="2429" cy="727"/>
          </a:xfrm>
        </p:grpSpPr>
        <p:sp>
          <p:nvSpPr>
            <p:cNvPr id="37" name="文本框 36"/>
            <p:cNvSpPr txBox="1"/>
            <p:nvPr>
              <p:custDataLst>
                <p:tags r:id="rId2"/>
              </p:custDataLst>
            </p:nvPr>
          </p:nvSpPr>
          <p:spPr>
            <a:xfrm>
              <a:off x="11027" y="330"/>
              <a:ext cx="1336" cy="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395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δ</a:t>
              </a:r>
              <a:r>
                <a:rPr lang="en-US" altLang="zh-CN" sz="3190" b="1" baseline="300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+</a:t>
              </a:r>
              <a:endParaRPr lang="en-US" altLang="zh-CN" sz="319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3"/>
              </p:custDataLst>
            </p:nvPr>
          </p:nvSpPr>
          <p:spPr>
            <a:xfrm>
              <a:off x="12120" y="330"/>
              <a:ext cx="1336" cy="7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395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δ</a:t>
              </a:r>
              <a:r>
                <a:rPr lang="en-US" altLang="zh-CN" sz="3190" b="1" baseline="300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endParaRPr lang="en-US" altLang="zh-CN" sz="3190" b="1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4"/>
            </p:custDataLst>
          </p:nvPr>
        </p:nvGrpSpPr>
        <p:grpSpPr>
          <a:xfrm>
            <a:off x="1266777" y="1329749"/>
            <a:ext cx="2910261" cy="2155937"/>
            <a:chOff x="8338" y="233"/>
            <a:chExt cx="4595" cy="3404"/>
          </a:xfrm>
        </p:grpSpPr>
        <p:sp>
          <p:nvSpPr>
            <p:cNvPr id="14" name="文本框 13"/>
            <p:cNvSpPr txBox="1"/>
            <p:nvPr>
              <p:custDataLst>
                <p:tags r:id="rId5"/>
              </p:custDataLst>
            </p:nvPr>
          </p:nvSpPr>
          <p:spPr>
            <a:xfrm>
              <a:off x="9744" y="2719"/>
              <a:ext cx="786" cy="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19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zh-CN" sz="319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6"/>
              </p:custDataLst>
            </p:nvPr>
          </p:nvCxnSpPr>
          <p:spPr>
            <a:xfrm flipH="1">
              <a:off x="10080" y="2371"/>
              <a:ext cx="0" cy="6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7"/>
              </p:custDataLst>
            </p:nvPr>
          </p:nvCxnSpPr>
          <p:spPr>
            <a:xfrm flipH="1" flipV="1">
              <a:off x="9000" y="1771"/>
              <a:ext cx="941" cy="25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>
              <p:custDataLst>
                <p:tags r:id="rId8"/>
              </p:custDataLst>
            </p:nvPr>
          </p:nvCxnSpPr>
          <p:spPr>
            <a:xfrm flipH="1">
              <a:off x="9009" y="2371"/>
              <a:ext cx="936" cy="3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图片 3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0183" y="601"/>
              <a:ext cx="2750" cy="147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>
              <p:custDataLst>
                <p:tags r:id="rId11"/>
              </p:custDataLst>
            </p:nvPr>
          </p:nvSpPr>
          <p:spPr>
            <a:xfrm>
              <a:off x="9720" y="233"/>
              <a:ext cx="1051" cy="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90" b="1"/>
                <a:t>H</a:t>
              </a:r>
              <a:endParaRPr lang="en-US" altLang="zh-CN" sz="3190" b="1"/>
            </a:p>
          </p:txBody>
        </p:sp>
        <p:sp>
          <p:nvSpPr>
            <p:cNvPr id="40" name="文本框 39"/>
            <p:cNvSpPr txBox="1"/>
            <p:nvPr>
              <p:custDataLst>
                <p:tags r:id="rId12"/>
              </p:custDataLst>
            </p:nvPr>
          </p:nvSpPr>
          <p:spPr>
            <a:xfrm>
              <a:off x="9744" y="1651"/>
              <a:ext cx="1283" cy="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90" b="1"/>
                <a:t>C</a:t>
              </a:r>
              <a:endParaRPr lang="en-US" altLang="zh-CN" sz="3190" b="1"/>
            </a:p>
          </p:txBody>
        </p:sp>
        <p:sp>
          <p:nvSpPr>
            <p:cNvPr id="42" name="文本框 41"/>
            <p:cNvSpPr txBox="1"/>
            <p:nvPr>
              <p:custDataLst>
                <p:tags r:id="rId13"/>
              </p:custDataLst>
            </p:nvPr>
          </p:nvSpPr>
          <p:spPr>
            <a:xfrm>
              <a:off x="8338" y="2447"/>
              <a:ext cx="786" cy="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19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zh-CN" sz="319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4"/>
              </p:custDataLst>
            </p:nvPr>
          </p:nvSpPr>
          <p:spPr>
            <a:xfrm>
              <a:off x="8338" y="1171"/>
              <a:ext cx="786" cy="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19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zh-CN" sz="319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组合 48"/>
          <p:cNvGrpSpPr/>
          <p:nvPr>
            <p:custDataLst>
              <p:tags r:id="rId15"/>
            </p:custDataLst>
          </p:nvPr>
        </p:nvGrpSpPr>
        <p:grpSpPr>
          <a:xfrm>
            <a:off x="2791928" y="2333292"/>
            <a:ext cx="5161040" cy="772058"/>
            <a:chOff x="4680" y="3210"/>
            <a:chExt cx="7951" cy="1219"/>
          </a:xfrm>
        </p:grpSpPr>
        <p:sp>
          <p:nvSpPr>
            <p:cNvPr id="47" name="文本框 46"/>
            <p:cNvSpPr txBox="1"/>
            <p:nvPr>
              <p:custDataLst>
                <p:tags r:id="rId16"/>
              </p:custDataLst>
            </p:nvPr>
          </p:nvSpPr>
          <p:spPr>
            <a:xfrm>
              <a:off x="7107" y="3605"/>
              <a:ext cx="5524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solidFill>
                    <a:srgbClr val="1703DB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sp</a:t>
              </a:r>
              <a:r>
                <a:rPr lang="en-US" altLang="zh-CN" sz="2800" b="1" baseline="30000">
                  <a:solidFill>
                    <a:srgbClr val="1703DB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2800" b="1">
                  <a:solidFill>
                    <a:srgbClr val="1703DB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杂化</a:t>
              </a:r>
              <a:r>
                <a:rPr lang="en-US" altLang="zh-CN" sz="2800" b="1">
                  <a:solidFill>
                    <a:srgbClr val="1703DB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,</a:t>
              </a:r>
              <a:r>
                <a:rPr lang="zh-CN" altLang="en-US" sz="2800" b="1">
                  <a:solidFill>
                    <a:srgbClr val="1703DB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夹角接近</a:t>
              </a:r>
              <a:r>
                <a:rPr lang="en-US" altLang="zh-CN" sz="2800" b="1">
                  <a:solidFill>
                    <a:srgbClr val="1703DB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120</a:t>
              </a:r>
              <a:r>
                <a:rPr lang="zh-CN" altLang="en-US" sz="2800" b="1">
                  <a:solidFill>
                    <a:srgbClr val="1703DB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°</a:t>
              </a:r>
              <a:endParaRPr lang="zh-CN" altLang="en-US" sz="2800" b="1" baseline="30000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t="9294"/>
            <a:stretch>
              <a:fillRect/>
            </a:stretch>
          </p:blipFill>
          <p:spPr>
            <a:xfrm>
              <a:off x="4680" y="3210"/>
              <a:ext cx="2482" cy="771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>
            <p:custDataLst>
              <p:tags r:id="rId19"/>
            </p:custDataLst>
          </p:nvPr>
        </p:nvGrpSpPr>
        <p:grpSpPr>
          <a:xfrm>
            <a:off x="2157272" y="1300206"/>
            <a:ext cx="5925026" cy="1418079"/>
            <a:chOff x="3216" y="1787"/>
            <a:chExt cx="9355" cy="2239"/>
          </a:xfrm>
        </p:grpSpPr>
        <p:sp>
          <p:nvSpPr>
            <p:cNvPr id="50" name="矩形 49"/>
            <p:cNvSpPr/>
            <p:nvPr>
              <p:custDataLst>
                <p:tags r:id="rId20"/>
              </p:custDataLst>
            </p:nvPr>
          </p:nvSpPr>
          <p:spPr>
            <a:xfrm>
              <a:off x="3216" y="1787"/>
              <a:ext cx="3544" cy="2239"/>
            </a:xfrm>
            <a:prstGeom prst="rect">
              <a:avLst/>
            </a:prstGeom>
            <a:noFill/>
            <a:ln w="31750" cmpd="sng">
              <a:solidFill>
                <a:srgbClr val="7030A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51" name="直接箭头连接符 50"/>
            <p:cNvCxnSpPr/>
            <p:nvPr>
              <p:custDataLst>
                <p:tags r:id="rId21"/>
              </p:custDataLst>
            </p:nvPr>
          </p:nvCxnSpPr>
          <p:spPr>
            <a:xfrm flipV="1">
              <a:off x="6747" y="2490"/>
              <a:ext cx="933" cy="1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/>
            <p:cNvSpPr txBox="1"/>
            <p:nvPr>
              <p:custDataLst>
                <p:tags r:id="rId22"/>
              </p:custDataLst>
            </p:nvPr>
          </p:nvSpPr>
          <p:spPr>
            <a:xfrm>
              <a:off x="7762" y="1862"/>
              <a:ext cx="4809" cy="1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800" b="1"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</a:rPr>
                <a:t>原子共面，</a:t>
              </a:r>
              <a:endParaRPr lang="zh-CN" altLang="en-US" sz="2800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</a:rPr>
                <a:t>最多</a:t>
              </a:r>
              <a:r>
                <a:rPr lang="en-US" altLang="zh-CN" sz="2800" b="1"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</a:rPr>
                <a:t>原子共面</a:t>
              </a:r>
              <a:endParaRPr lang="zh-CN" altLang="en-US" sz="28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23"/>
            </p:custDataLst>
          </p:nvPr>
        </p:nvSpPr>
        <p:spPr>
          <a:xfrm>
            <a:off x="359639" y="3664291"/>
            <a:ext cx="8658931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羰基碳不饱和，可发生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加成反应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；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(2)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羰基碳的</a:t>
            </a:r>
            <a:r>
              <a:rPr lang="zh-CN" altLang="en-US" sz="2800" b="1">
                <a:solidFill>
                  <a:srgbClr val="1703DB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氧化数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为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+1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，能发生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氧化反应；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(3)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碳氧双键具有较强的极性，使α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-H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具有一定的活性，能被卤素取代发生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α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-H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的卤化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标题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/>
        <p:txBody>
          <a:bodyPr>
            <a:noAutofit/>
          </a:bodyPr>
          <a:lstStyle/>
          <a:p>
            <a:pPr algn="l"/>
            <a:r>
              <a:rPr lang="zh-CN" altLang="en-US" sz="3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结构分析</a:t>
            </a:r>
            <a:endParaRPr lang="zh-CN" altLang="en-US" sz="3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57"/>
          <p:cNvSpPr txBox="1"/>
          <p:nvPr>
            <p:custDataLst>
              <p:tags r:id="rId1"/>
            </p:custDataLst>
          </p:nvPr>
        </p:nvSpPr>
        <p:spPr>
          <a:xfrm>
            <a:off x="295910" y="909638"/>
            <a:ext cx="34455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>
              <a:defRPr sz="3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>
              <a:buClr>
                <a:srgbClr val="E7358E"/>
              </a:buClr>
              <a:buFont typeface="Wingdings" panose="05000000000000000000" pitchFamily="2" charset="2"/>
            </a:pPr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醛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基的加成反应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660856" y="1811274"/>
            <a:ext cx="3128135" cy="1089709"/>
            <a:chOff x="1262" y="1776"/>
            <a:chExt cx="4939" cy="1721"/>
          </a:xfrm>
        </p:grpSpPr>
        <p:sp>
          <p:nvSpPr>
            <p:cNvPr id="47138" name="文本框 28"/>
            <p:cNvSpPr txBox="1"/>
            <p:nvPr>
              <p:custDataLst>
                <p:tags r:id="rId3"/>
              </p:custDataLst>
            </p:nvPr>
          </p:nvSpPr>
          <p:spPr>
            <a:xfrm>
              <a:off x="5112" y="2240"/>
              <a:ext cx="1089" cy="101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3600">
                  <a:latin typeface="Arial" panose="020B0604020202020204" pitchFamily="34" charset="0"/>
                  <a:ea typeface="宋体" panose="02010600030101010101" pitchFamily="2" charset="-122"/>
                </a:rPr>
                <a:t>→</a:t>
              </a:r>
              <a:endParaRPr lang="zh-CN" altLang="en-US" sz="36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47112" name="组合 31"/>
            <p:cNvGrpSpPr/>
            <p:nvPr>
              <p:custDataLst>
                <p:tags r:id="rId4"/>
              </p:custDataLst>
            </p:nvPr>
          </p:nvGrpSpPr>
          <p:grpSpPr>
            <a:xfrm>
              <a:off x="1262" y="1776"/>
              <a:ext cx="4385" cy="1721"/>
              <a:chOff x="4705" y="2716"/>
              <a:chExt cx="4385" cy="1721"/>
            </a:xfrm>
          </p:grpSpPr>
          <p:sp>
            <p:nvSpPr>
              <p:cNvPr id="5" name="Rectangle 84"/>
              <p:cNvSpPr/>
              <p:nvPr>
                <p:custDataLst>
                  <p:tags r:id="rId5"/>
                </p:custDataLst>
              </p:nvPr>
            </p:nvSpPr>
            <p:spPr>
              <a:xfrm>
                <a:off x="6770" y="3468"/>
                <a:ext cx="320" cy="6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lIns="0" tIns="0" rIns="0" bIns="0" anchor="t" anchorCtr="0">
                <a:spAutoFit/>
              </a:bodyPr>
              <a:lstStyle/>
              <a:p>
                <a:r>
                  <a:rPr lang="en-US" altLang="zh-CN" sz="2800" b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endParaRPr lang="en-US" altLang="zh-CN" sz="28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7114" name="组合 30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4705" y="2716"/>
                <a:ext cx="4385" cy="1721"/>
                <a:chOff x="4705" y="2716"/>
                <a:chExt cx="4385" cy="1721"/>
              </a:xfrm>
            </p:grpSpPr>
            <p:sp>
              <p:nvSpPr>
                <p:cNvPr id="47115" name="Text Box 167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5337" y="2783"/>
                  <a:ext cx="518" cy="82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r>
                    <a:rPr lang="en-US" altLang="zh-CN" sz="2800" b="1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+</a:t>
                  </a:r>
                  <a:endParaRPr lang="en-US" altLang="zh-CN" sz="28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47116" name="组合 29"/>
                <p:cNvGrpSpPr/>
                <p:nvPr>
                  <p:custDataLst>
                    <p:tags r:id="rId8"/>
                  </p:custDataLst>
                </p:nvPr>
              </p:nvGrpSpPr>
              <p:grpSpPr>
                <a:xfrm>
                  <a:off x="4705" y="2716"/>
                  <a:ext cx="4385" cy="1721"/>
                  <a:chOff x="4705" y="2716"/>
                  <a:chExt cx="4385" cy="1721"/>
                </a:xfrm>
              </p:grpSpPr>
              <p:grpSp>
                <p:nvGrpSpPr>
                  <p:cNvPr id="47117" name="Group 83"/>
                  <p:cNvGrpSpPr/>
                  <p:nvPr>
                    <p:custDataLst>
                      <p:tags r:id="rId9"/>
                    </p:custDataLst>
                  </p:nvPr>
                </p:nvGrpSpPr>
                <p:grpSpPr>
                  <a:xfrm>
                    <a:off x="4705" y="3391"/>
                    <a:ext cx="2756" cy="1046"/>
                    <a:chOff x="558" y="148"/>
                    <a:chExt cx="1059" cy="418"/>
                  </a:xfrm>
                </p:grpSpPr>
                <p:sp>
                  <p:nvSpPr>
                    <p:cNvPr id="47118" name="Rectangle 90"/>
                    <p:cNvSpPr/>
                    <p:nvPr>
                      <p:custDataLst>
                        <p:tags r:id="rId10"/>
                      </p:custDataLst>
                    </p:nvPr>
                  </p:nvSpPr>
                  <p:spPr>
                    <a:xfrm>
                      <a:off x="1616" y="294"/>
                      <a:ext cx="1" cy="272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 lIns="0" tIns="0" rIns="0" bIns="0" anchor="t" anchorCtr="0">
                      <a:spAutoFit/>
                    </a:bodyPr>
                    <a:lstStyle/>
                    <a:p>
                      <a:endParaRPr lang="zh-CN" alt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47119" name="Group 105"/>
                    <p:cNvGrpSpPr/>
                    <p:nvPr>
                      <p:custDataLst>
                        <p:tags r:id="rId11"/>
                      </p:custDataLst>
                    </p:nvPr>
                  </p:nvGrpSpPr>
                  <p:grpSpPr>
                    <a:xfrm>
                      <a:off x="558" y="148"/>
                      <a:ext cx="633" cy="306"/>
                      <a:chOff x="595" y="112"/>
                      <a:chExt cx="674" cy="306"/>
                    </a:xfrm>
                  </p:grpSpPr>
                  <p:sp>
                    <p:nvSpPr>
                      <p:cNvPr id="47121" name="Rectangle 107"/>
                      <p:cNvSpPr/>
                      <p:nvPr>
                        <p:custDataLst>
                          <p:tags r:id="rId12"/>
                        </p:custDataLst>
                      </p:nvPr>
                    </p:nvSpPr>
                    <p:spPr>
                      <a:xfrm>
                        <a:off x="781" y="172"/>
                        <a:ext cx="118" cy="23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lIns="0" tIns="0" rIns="0" bIns="0" anchor="t" anchorCtr="0">
                        <a:spAutoFit/>
                      </a:bodyPr>
                      <a:lstStyle/>
                      <a:p>
                        <a:r>
                          <a:rPr lang="en-US" altLang="zh-CN" sz="2400" b="1"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a:t>C</a:t>
                        </a:r>
                        <a:endPara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7122" name="Line 108"/>
                      <p:cNvSpPr/>
                      <p:nvPr>
                        <p:custDataLst>
                          <p:tags r:id="rId13"/>
                        </p:custDataLst>
                      </p:nvPr>
                    </p:nvSpPr>
                    <p:spPr>
                      <a:xfrm>
                        <a:off x="932" y="307"/>
                        <a:ext cx="205" cy="1"/>
                      </a:xfrm>
                      <a:prstGeom prst="line">
                        <a:avLst/>
                      </a:prstGeom>
                      <a:ln w="20638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sz="100"/>
                      </a:p>
                    </p:txBody>
                  </p:sp>
                  <p:sp>
                    <p:nvSpPr>
                      <p:cNvPr id="47123" name="Line 109"/>
                      <p:cNvSpPr/>
                      <p:nvPr>
                        <p:custDataLst>
                          <p:tags r:id="rId14"/>
                        </p:custDataLst>
                      </p:nvPr>
                    </p:nvSpPr>
                    <p:spPr>
                      <a:xfrm>
                        <a:off x="932" y="256"/>
                        <a:ext cx="205" cy="1"/>
                      </a:xfrm>
                      <a:prstGeom prst="line">
                        <a:avLst/>
                      </a:prstGeom>
                      <a:ln w="20638" cap="flat" cmpd="sng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sz="100"/>
                      </a:p>
                    </p:txBody>
                  </p:sp>
                  <p:sp>
                    <p:nvSpPr>
                      <p:cNvPr id="47124" name="Rectangle 110"/>
                      <p:cNvSpPr/>
                      <p:nvPr>
                        <p:custDataLst>
                          <p:tags r:id="rId15"/>
                        </p:custDataLst>
                      </p:nvPr>
                    </p:nvSpPr>
                    <p:spPr>
                      <a:xfrm>
                        <a:off x="1143" y="172"/>
                        <a:ext cx="126" cy="23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lIns="0" tIns="0" rIns="0" bIns="0" anchor="t" anchorCtr="0">
                        <a:spAutoFit/>
                      </a:bodyPr>
                      <a:lstStyle/>
                      <a:p>
                        <a:r>
                          <a:rPr lang="en-US" altLang="zh-CN" sz="2400" b="1"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a:t>O</a:t>
                        </a:r>
                        <a:endParaRPr lang="en-US" altLang="zh-CN" sz="24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7125" name="Line 111"/>
                      <p:cNvSpPr/>
                      <p:nvPr>
                        <p:custDataLst>
                          <p:tags r:id="rId16"/>
                        </p:custDataLst>
                      </p:nvPr>
                    </p:nvSpPr>
                    <p:spPr>
                      <a:xfrm flipH="1" flipV="1">
                        <a:off x="595" y="112"/>
                        <a:ext cx="170" cy="93"/>
                      </a:xfrm>
                      <a:prstGeom prst="line">
                        <a:avLst/>
                      </a:prstGeom>
                      <a:ln w="20638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sz="100"/>
                      </a:p>
                    </p:txBody>
                  </p:sp>
                  <p:sp>
                    <p:nvSpPr>
                      <p:cNvPr id="47126" name="Line 112"/>
                      <p:cNvSpPr/>
                      <p:nvPr>
                        <p:custDataLst>
                          <p:tags r:id="rId17"/>
                        </p:custDataLst>
                      </p:nvPr>
                    </p:nvSpPr>
                    <p:spPr>
                      <a:xfrm flipH="1">
                        <a:off x="602" y="300"/>
                        <a:ext cx="170" cy="118"/>
                      </a:xfrm>
                      <a:prstGeom prst="line">
                        <a:avLst/>
                      </a:prstGeom>
                      <a:ln w="20638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sz="100"/>
                      </a:p>
                    </p:txBody>
                  </p:sp>
                </p:grpSp>
              </p:grpSp>
              <p:grpSp>
                <p:nvGrpSpPr>
                  <p:cNvPr id="47130" name="组合 21"/>
                  <p:cNvGrpSpPr/>
                  <p:nvPr>
                    <p:custDataLst>
                      <p:tags r:id="rId18"/>
                    </p:custDataLst>
                  </p:nvPr>
                </p:nvGrpSpPr>
                <p:grpSpPr>
                  <a:xfrm>
                    <a:off x="5048" y="2716"/>
                    <a:ext cx="1706" cy="1119"/>
                    <a:chOff x="5613" y="5541"/>
                    <a:chExt cx="1706" cy="1119"/>
                  </a:xfrm>
                </p:grpSpPr>
                <p:grpSp>
                  <p:nvGrpSpPr>
                    <p:cNvPr id="47131" name="组合 20"/>
                    <p:cNvGrpSpPr/>
                    <p:nvPr>
                      <p:custDataLst>
                        <p:tags r:id="rId19"/>
                      </p:custDataLst>
                    </p:nvPr>
                  </p:nvGrpSpPr>
                  <p:grpSpPr>
                    <a:xfrm>
                      <a:off x="5613" y="5772"/>
                      <a:ext cx="1485" cy="888"/>
                      <a:chOff x="5630" y="5772"/>
                      <a:chExt cx="1485" cy="888"/>
                    </a:xfrm>
                  </p:grpSpPr>
                  <p:sp>
                    <p:nvSpPr>
                      <p:cNvPr id="47132" name="Text Box 166"/>
                      <p:cNvSpPr txBox="1"/>
                      <p:nvPr>
                        <p:custDataLst>
                          <p:tags r:id="rId20"/>
                        </p:custDataLst>
                      </p:nvPr>
                    </p:nvSpPr>
                    <p:spPr>
                      <a:xfrm>
                        <a:off x="5630" y="5772"/>
                        <a:ext cx="581" cy="82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none" anchor="t" anchorCtr="0">
                        <a:spAutoFit/>
                      </a:bodyPr>
                      <a:lstStyle/>
                      <a:p>
                        <a:r>
                          <a:rPr lang="en-US" altLang="zh-CN" sz="28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a:t>δ</a:t>
                        </a:r>
                        <a:endParaRPr lang="en-US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47133" name="Text Box 166"/>
                      <p:cNvSpPr txBox="1"/>
                      <p:nvPr>
                        <p:custDataLst>
                          <p:tags r:id="rId21"/>
                        </p:custDataLst>
                      </p:nvPr>
                    </p:nvSpPr>
                    <p:spPr>
                      <a:xfrm>
                        <a:off x="6534" y="5772"/>
                        <a:ext cx="581" cy="8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none" anchor="t" anchorCtr="0">
                        <a:spAutoFit/>
                      </a:bodyPr>
                      <a:lstStyle/>
                      <a:p>
                        <a:r>
                          <a:rPr lang="en-US" altLang="zh-CN" sz="28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a:t>δ</a:t>
                        </a:r>
                        <a:endParaRPr lang="en-US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47134" name="Text Box 164"/>
                    <p:cNvSpPr txBox="1"/>
                    <p:nvPr>
                      <p:custDataLst>
                        <p:tags r:id="rId22"/>
                      </p:custDataLst>
                    </p:nvPr>
                  </p:nvSpPr>
                  <p:spPr>
                    <a:xfrm>
                      <a:off x="6844" y="5541"/>
                      <a:ext cx="475" cy="926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 wrap="none" anchor="t" anchorCtr="0">
                      <a:spAutoFit/>
                    </a:bodyPr>
                    <a:lstStyle/>
                    <a:p>
                      <a:r>
                        <a:rPr lang="en-US" altLang="zh-CN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6" name="文本框 24"/>
                  <p:cNvSpPr txBox="1"/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7143" y="3424"/>
                    <a:ext cx="1947" cy="72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 anchorCtr="0">
                    <a:spAutoFit/>
                  </a:bodyPr>
                  <a:lstStyle/>
                  <a:p>
                    <a:r>
                      <a:rPr lang="en-US" altLang="zh-CN" sz="24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A—B</a:t>
                    </a:r>
                    <a:endParaRPr lang="en-US" altLang="zh-CN" sz="2400" b="1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136" name="Text Box 166"/>
                  <p:cNvSpPr txBox="1"/>
                  <p:nvPr>
                    <p:custDataLst>
                      <p:tags r:id="rId24"/>
                    </p:custDataLst>
                  </p:nvPr>
                </p:nvSpPr>
                <p:spPr>
                  <a:xfrm>
                    <a:off x="7149" y="2921"/>
                    <a:ext cx="788" cy="82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 anchorCtr="0">
                    <a:spAutoFit/>
                  </a:bodyPr>
                  <a:lstStyle/>
                  <a:p>
                    <a:r>
                      <a:rPr lang="en-US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δ</a:t>
                    </a:r>
                    <a:r>
                      <a:rPr lang="en-US" altLang="zh-CN" sz="2800" b="1" baseline="30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+</a:t>
                    </a:r>
                    <a:endParaRPr lang="en-US" altLang="zh-CN" sz="2800" b="1" baseline="3000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137" name="Text Box 166"/>
                  <p:cNvSpPr txBox="1"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7940" y="2921"/>
                    <a:ext cx="702" cy="82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 anchorCtr="0">
                    <a:spAutoFit/>
                  </a:bodyPr>
                  <a:lstStyle/>
                  <a:p>
                    <a:r>
                      <a:rPr lang="en-US" altLang="zh-CN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δ</a:t>
                    </a:r>
                    <a:r>
                      <a:rPr lang="en-US" altLang="zh-CN" sz="2800" b="1" baseline="30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a:t>-</a:t>
                    </a:r>
                    <a:endParaRPr lang="en-US" altLang="zh-CN" sz="2800" b="1" baseline="3000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grpSp>
        <p:nvGrpSpPr>
          <p:cNvPr id="47139" name="组合 10272"/>
          <p:cNvGrpSpPr/>
          <p:nvPr>
            <p:custDataLst>
              <p:tags r:id="rId26"/>
            </p:custDataLst>
          </p:nvPr>
        </p:nvGrpSpPr>
        <p:grpSpPr>
          <a:xfrm>
            <a:off x="5135061" y="1497760"/>
            <a:ext cx="1387678" cy="1056719"/>
            <a:chOff x="380" y="220"/>
            <a:chExt cx="672" cy="565"/>
          </a:xfrm>
        </p:grpSpPr>
        <p:sp>
          <p:nvSpPr>
            <p:cNvPr id="47142" name="矩形 10275"/>
            <p:cNvSpPr/>
            <p:nvPr>
              <p:custDataLst>
                <p:tags r:id="rId27"/>
              </p:custDataLst>
            </p:nvPr>
          </p:nvSpPr>
          <p:spPr>
            <a:xfrm flipH="1">
              <a:off x="432" y="555"/>
              <a:ext cx="62" cy="2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endPara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7145" name="矩形 10278"/>
            <p:cNvSpPr/>
            <p:nvPr>
              <p:custDataLst>
                <p:tags r:id="rId28"/>
              </p:custDataLst>
            </p:nvPr>
          </p:nvSpPr>
          <p:spPr>
            <a:xfrm>
              <a:off x="380" y="220"/>
              <a:ext cx="672" cy="23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lstStyle/>
            <a:p>
              <a:endPara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10272"/>
          <p:cNvGrpSpPr/>
          <p:nvPr>
            <p:custDataLst>
              <p:tags r:id="rId29"/>
            </p:custDataLst>
          </p:nvPr>
        </p:nvGrpSpPr>
        <p:grpSpPr>
          <a:xfrm>
            <a:off x="3805245" y="2000902"/>
            <a:ext cx="1305342" cy="1131262"/>
            <a:chOff x="278" y="421"/>
            <a:chExt cx="632" cy="605"/>
          </a:xfrm>
        </p:grpSpPr>
        <p:sp>
          <p:nvSpPr>
            <p:cNvPr id="37" name="矩形 10273"/>
            <p:cNvSpPr/>
            <p:nvPr>
              <p:custDataLst>
                <p:tags r:id="rId30"/>
              </p:custDataLst>
            </p:nvPr>
          </p:nvSpPr>
          <p:spPr>
            <a:xfrm>
              <a:off x="678" y="555"/>
              <a:ext cx="115" cy="1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  <a:endPara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8" name="矩形 10274"/>
            <p:cNvSpPr/>
            <p:nvPr>
              <p:custDataLst>
                <p:tags r:id="rId31"/>
              </p:custDataLst>
            </p:nvPr>
          </p:nvSpPr>
          <p:spPr>
            <a:xfrm>
              <a:off x="799" y="555"/>
              <a:ext cx="111" cy="19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lstStyle/>
            <a:p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A</a:t>
              </a:r>
              <a:endPara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9" name="矩形 10275"/>
            <p:cNvSpPr/>
            <p:nvPr>
              <p:custDataLst>
                <p:tags r:id="rId32"/>
              </p:custDataLst>
            </p:nvPr>
          </p:nvSpPr>
          <p:spPr>
            <a:xfrm>
              <a:off x="432" y="555"/>
              <a:ext cx="107" cy="1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  <a:endPara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0" name="直接连接符 10276"/>
            <p:cNvSpPr/>
            <p:nvPr>
              <p:custDataLst>
                <p:tags r:id="rId33"/>
              </p:custDataLst>
            </p:nvPr>
          </p:nvSpPr>
          <p:spPr>
            <a:xfrm>
              <a:off x="554" y="643"/>
              <a:ext cx="136" cy="1"/>
            </a:xfrm>
            <a:prstGeom prst="line">
              <a:avLst/>
            </a:prstGeom>
            <a:ln w="31750" cap="flat" cmpd="sng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sz="100"/>
            </a:p>
          </p:txBody>
        </p:sp>
        <p:sp>
          <p:nvSpPr>
            <p:cNvPr id="41" name="矩形 10277"/>
            <p:cNvSpPr/>
            <p:nvPr>
              <p:custDataLst>
                <p:tags r:id="rId34"/>
              </p:custDataLst>
            </p:nvPr>
          </p:nvSpPr>
          <p:spPr>
            <a:xfrm>
              <a:off x="432" y="829"/>
              <a:ext cx="98" cy="1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0" tIns="0" rIns="0" bIns="0" anchor="t" anchorCtr="0">
              <a:spAutoFit/>
            </a:bodyPr>
            <a:lstStyle/>
            <a:p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  <a:endPara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4" name="直接连接符 10280"/>
            <p:cNvSpPr/>
            <p:nvPr>
              <p:custDataLst>
                <p:tags r:id="rId35"/>
              </p:custDataLst>
            </p:nvPr>
          </p:nvSpPr>
          <p:spPr>
            <a:xfrm>
              <a:off x="278" y="644"/>
              <a:ext cx="144" cy="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sz="100"/>
            </a:p>
          </p:txBody>
        </p:sp>
        <p:sp>
          <p:nvSpPr>
            <p:cNvPr id="45" name="直接连接符 10281"/>
            <p:cNvSpPr/>
            <p:nvPr>
              <p:custDataLst>
                <p:tags r:id="rId36"/>
              </p:custDataLst>
            </p:nvPr>
          </p:nvSpPr>
          <p:spPr>
            <a:xfrm flipH="1">
              <a:off x="485" y="421"/>
              <a:ext cx="0" cy="144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sz="100"/>
            </a:p>
          </p:txBody>
        </p:sp>
        <p:sp>
          <p:nvSpPr>
            <p:cNvPr id="46" name="直接连接符 10282"/>
            <p:cNvSpPr/>
            <p:nvPr>
              <p:custDataLst>
                <p:tags r:id="rId37"/>
              </p:custDataLst>
            </p:nvPr>
          </p:nvSpPr>
          <p:spPr>
            <a:xfrm flipH="1">
              <a:off x="480" y="710"/>
              <a:ext cx="0" cy="144"/>
            </a:xfrm>
            <a:prstGeom prst="line">
              <a:avLst/>
            </a:prstGeom>
            <a:ln w="22225" cap="flat" cmpd="sng">
              <a:solidFill>
                <a:schemeClr val="tx1">
                  <a:alpha val="91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sz="100"/>
            </a:p>
          </p:txBody>
        </p:sp>
      </p:grpSp>
      <p:sp>
        <p:nvSpPr>
          <p:cNvPr id="9" name="文本框 8"/>
          <p:cNvSpPr txBox="1"/>
          <p:nvPr>
            <p:custDataLst>
              <p:tags r:id="rId38"/>
            </p:custDataLst>
          </p:nvPr>
        </p:nvSpPr>
        <p:spPr>
          <a:xfrm>
            <a:off x="5877066" y="2000578"/>
            <a:ext cx="2566670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双键变单键，异性相吸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9"/>
            </p:custDataLst>
          </p:nvPr>
        </p:nvSpPr>
        <p:spPr>
          <a:xfrm>
            <a:off x="236855" y="3665220"/>
            <a:ext cx="8669655" cy="2030095"/>
          </a:xfrm>
          <a:prstGeom prst="rect">
            <a:avLst/>
          </a:prstGeom>
          <a:solidFill>
            <a:srgbClr val="AEDC7C"/>
          </a:solidFill>
        </p:spPr>
        <p:txBody>
          <a:bodyPr wrap="square" rtlCol="0">
            <a:spAutoFit/>
          </a:bodyPr>
          <a:lstStyle/>
          <a:p>
            <a:pPr indent="609600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羰基可与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HCN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NH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及氨的衍生物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醇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发生加成反应。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609600">
              <a:lnSpc>
                <a:spcPct val="15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但羰基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不能和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HX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X</a:t>
            </a:r>
            <a:r>
              <a:rPr lang="en-US" altLang="zh-CN" sz="2800" b="1" baseline="-250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800" b="1" baseline="-2500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发生加成反应。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40"/>
            </p:custDataLst>
          </p:nvPr>
        </p:nvSpPr>
        <p:spPr>
          <a:xfrm>
            <a:off x="1385855" y="173568"/>
            <a:ext cx="299275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乙醛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的化学性质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913"/>
  <p:tag name="KSO_WM_BEAUTIFY_FLAG" val=""/>
</p:tagLst>
</file>

<file path=ppt/tags/tag101.xml><?xml version="1.0" encoding="utf-8"?>
<p:tagLst xmlns:p="http://schemas.openxmlformats.org/presentationml/2006/main">
  <p:tag name="AS_UNIQUEID" val="3552"/>
</p:tagLst>
</file>

<file path=ppt/tags/tag102.xml><?xml version="1.0" encoding="utf-8"?>
<p:tagLst xmlns:p="http://schemas.openxmlformats.org/presentationml/2006/main">
  <p:tag name="AS_UNIQUEID" val="3554"/>
</p:tagLst>
</file>

<file path=ppt/tags/tag103.xml><?xml version="1.0" encoding="utf-8"?>
<p:tagLst xmlns:p="http://schemas.openxmlformats.org/presentationml/2006/main">
  <p:tag name="AS_UNIQUEID" val="3555"/>
</p:tagLst>
</file>

<file path=ppt/tags/tag104.xml><?xml version="1.0" encoding="utf-8"?>
<p:tagLst xmlns:p="http://schemas.openxmlformats.org/presentationml/2006/main">
  <p:tag name="AS_UNIQUEID" val="3556"/>
</p:tagLst>
</file>

<file path=ppt/tags/tag105.xml><?xml version="1.0" encoding="utf-8"?>
<p:tagLst xmlns:p="http://schemas.openxmlformats.org/presentationml/2006/main">
  <p:tag name="AS_UNIQUEID" val="3557"/>
</p:tagLst>
</file>

<file path=ppt/tags/tag106.xml><?xml version="1.0" encoding="utf-8"?>
<p:tagLst xmlns:p="http://schemas.openxmlformats.org/presentationml/2006/main">
  <p:tag name="AS_UNIQUEID" val="3558"/>
</p:tagLst>
</file>

<file path=ppt/tags/tag107.xml><?xml version="1.0" encoding="utf-8"?>
<p:tagLst xmlns:p="http://schemas.openxmlformats.org/presentationml/2006/main">
  <p:tag name="AS_UNIQUEID" val="3559"/>
</p:tagLst>
</file>

<file path=ppt/tags/tag108.xml><?xml version="1.0" encoding="utf-8"?>
<p:tagLst xmlns:p="http://schemas.openxmlformats.org/presentationml/2006/main">
  <p:tag name="AS_UNIQUEID" val="3560"/>
</p:tagLst>
</file>

<file path=ppt/tags/tag109.xml><?xml version="1.0" encoding="utf-8"?>
<p:tagLst xmlns:p="http://schemas.openxmlformats.org/presentationml/2006/main">
  <p:tag name="AS_UNIQUEID" val="356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3562"/>
</p:tagLst>
</file>

<file path=ppt/tags/tag111.xml><?xml version="1.0" encoding="utf-8"?>
<p:tagLst xmlns:p="http://schemas.openxmlformats.org/presentationml/2006/main">
  <p:tag name="AS_UNIQUEID" val="3563"/>
</p:tagLst>
</file>

<file path=ppt/tags/tag112.xml><?xml version="1.0" encoding="utf-8"?>
<p:tagLst xmlns:p="http://schemas.openxmlformats.org/presentationml/2006/main">
  <p:tag name="AS_UNIQUEID" val="3564"/>
</p:tagLst>
</file>

<file path=ppt/tags/tag113.xml><?xml version="1.0" encoding="utf-8"?>
<p:tagLst xmlns:p="http://schemas.openxmlformats.org/presentationml/2006/main">
  <p:tag name="AS_UNIQUEID" val="3565"/>
</p:tagLst>
</file>

<file path=ppt/tags/tag114.xml><?xml version="1.0" encoding="utf-8"?>
<p:tagLst xmlns:p="http://schemas.openxmlformats.org/presentationml/2006/main">
  <p:tag name="AS_UNIQUEID" val="3566"/>
</p:tagLst>
</file>

<file path=ppt/tags/tag115.xml><?xml version="1.0" encoding="utf-8"?>
<p:tagLst xmlns:p="http://schemas.openxmlformats.org/presentationml/2006/main">
  <p:tag name="AS_UNIQUEID" val="3567"/>
</p:tagLst>
</file>

<file path=ppt/tags/tag116.xml><?xml version="1.0" encoding="utf-8"?>
<p:tagLst xmlns:p="http://schemas.openxmlformats.org/presentationml/2006/main">
  <p:tag name="AS_UNIQUEID" val="3568"/>
</p:tagLst>
</file>

<file path=ppt/tags/tag117.xml><?xml version="1.0" encoding="utf-8"?>
<p:tagLst xmlns:p="http://schemas.openxmlformats.org/presentationml/2006/main">
  <p:tag name="AS_UNIQUEID" val="3569"/>
</p:tagLst>
</file>

<file path=ppt/tags/tag118.xml><?xml version="1.0" encoding="utf-8"?>
<p:tagLst xmlns:p="http://schemas.openxmlformats.org/presentationml/2006/main">
  <p:tag name="AS_UNIQUEID" val="3570"/>
</p:tagLst>
</file>

<file path=ppt/tags/tag119.xml><?xml version="1.0" encoding="utf-8"?>
<p:tagLst xmlns:p="http://schemas.openxmlformats.org/presentationml/2006/main">
  <p:tag name="AS_UNIQUEID" val="357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3572"/>
</p:tagLst>
</file>

<file path=ppt/tags/tag121.xml><?xml version="1.0" encoding="utf-8"?>
<p:tagLst xmlns:p="http://schemas.openxmlformats.org/presentationml/2006/main">
  <p:tag name="AS_UNIQUEID" val="3573"/>
</p:tagLst>
</file>

<file path=ppt/tags/tag122.xml><?xml version="1.0" encoding="utf-8"?>
<p:tagLst xmlns:p="http://schemas.openxmlformats.org/presentationml/2006/main">
  <p:tag name="AS_UNIQUEID" val="3574"/>
</p:tagLst>
</file>

<file path=ppt/tags/tag123.xml><?xml version="1.0" encoding="utf-8"?>
<p:tagLst xmlns:p="http://schemas.openxmlformats.org/presentationml/2006/main">
  <p:tag name="AS_UNIQUEID" val="3575"/>
</p:tagLst>
</file>

<file path=ppt/tags/tag124.xml><?xml version="1.0" encoding="utf-8"?>
<p:tagLst xmlns:p="http://schemas.openxmlformats.org/presentationml/2006/main">
  <p:tag name="AS_UNIQUEID" val="3576"/>
</p:tagLst>
</file>

<file path=ppt/tags/tag125.xml><?xml version="1.0" encoding="utf-8"?>
<p:tagLst xmlns:p="http://schemas.openxmlformats.org/presentationml/2006/main">
  <p:tag name="AS_UNIQUEID" val="3577"/>
</p:tagLst>
</file>

<file path=ppt/tags/tag126.xml><?xml version="1.0" encoding="utf-8"?>
<p:tagLst xmlns:p="http://schemas.openxmlformats.org/presentationml/2006/main">
  <p:tag name="AS_UNIQUEID" val="3578"/>
</p:tagLst>
</file>

<file path=ppt/tags/tag127.xml><?xml version="1.0" encoding="utf-8"?>
<p:tagLst xmlns:p="http://schemas.openxmlformats.org/presentationml/2006/main">
  <p:tag name="AS_UNIQUEID" val="3579"/>
</p:tagLst>
</file>

<file path=ppt/tags/tag128.xml><?xml version="1.0" encoding="utf-8"?>
<p:tagLst xmlns:p="http://schemas.openxmlformats.org/presentationml/2006/main">
  <p:tag name="AS_UNIQUEID" val="3580"/>
</p:tagLst>
</file>

<file path=ppt/tags/tag129.xml><?xml version="1.0" encoding="utf-8"?>
<p:tagLst xmlns:p="http://schemas.openxmlformats.org/presentationml/2006/main">
  <p:tag name="AS_UNIQUEID" val="35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3582"/>
</p:tagLst>
</file>

<file path=ppt/tags/tag131.xml><?xml version="1.0" encoding="utf-8"?>
<p:tagLst xmlns:p="http://schemas.openxmlformats.org/presentationml/2006/main">
  <p:tag name="AS_UNIQUEID" val="3583"/>
</p:tagLst>
</file>

<file path=ppt/tags/tag132.xml><?xml version="1.0" encoding="utf-8"?>
<p:tagLst xmlns:p="http://schemas.openxmlformats.org/presentationml/2006/main">
  <p:tag name="AS_UNIQUEID" val="3584"/>
</p:tagLst>
</file>

<file path=ppt/tags/tag133.xml><?xml version="1.0" encoding="utf-8"?>
<p:tagLst xmlns:p="http://schemas.openxmlformats.org/presentationml/2006/main">
  <p:tag name="AS_UNIQUEID" val="3585"/>
</p:tagLst>
</file>

<file path=ppt/tags/tag134.xml><?xml version="1.0" encoding="utf-8"?>
<p:tagLst xmlns:p="http://schemas.openxmlformats.org/presentationml/2006/main">
  <p:tag name="AS_UNIQUEID" val="3586"/>
</p:tagLst>
</file>

<file path=ppt/tags/tag135.xml><?xml version="1.0" encoding="utf-8"?>
<p:tagLst xmlns:p="http://schemas.openxmlformats.org/presentationml/2006/main">
  <p:tag name="AS_UNIQUEID" val="3587"/>
</p:tagLst>
</file>

<file path=ppt/tags/tag136.xml><?xml version="1.0" encoding="utf-8"?>
<p:tagLst xmlns:p="http://schemas.openxmlformats.org/presentationml/2006/main">
  <p:tag name="AS_UNIQUEID" val="3588"/>
</p:tagLst>
</file>

<file path=ppt/tags/tag137.xml><?xml version="1.0" encoding="utf-8"?>
<p:tagLst xmlns:p="http://schemas.openxmlformats.org/presentationml/2006/main">
  <p:tag name="AS_UNIQUEID" val="3589"/>
</p:tagLst>
</file>

<file path=ppt/tags/tag138.xml><?xml version="1.0" encoding="utf-8"?>
<p:tagLst xmlns:p="http://schemas.openxmlformats.org/presentationml/2006/main">
  <p:tag name="AS_UNIQUEID" val="3590"/>
</p:tagLst>
</file>

<file path=ppt/tags/tag139.xml><?xml version="1.0" encoding="utf-8"?>
<p:tagLst xmlns:p="http://schemas.openxmlformats.org/presentationml/2006/main">
  <p:tag name="AS_UNIQUEID" val="359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3592"/>
</p:tagLst>
</file>

<file path=ppt/tags/tag141.xml><?xml version="1.0" encoding="utf-8"?>
<p:tagLst xmlns:p="http://schemas.openxmlformats.org/presentationml/2006/main">
  <p:tag name="AS_UNIQUEID" val="3593"/>
</p:tagLst>
</file>

<file path=ppt/tags/tag142.xml><?xml version="1.0" encoding="utf-8"?>
<p:tagLst xmlns:p="http://schemas.openxmlformats.org/presentationml/2006/main">
  <p:tag name="AS_UNIQUEID" val="3594"/>
</p:tagLst>
</file>

<file path=ppt/tags/tag143.xml><?xml version="1.0" encoding="utf-8"?>
<p:tagLst xmlns:p="http://schemas.openxmlformats.org/presentationml/2006/main">
  <p:tag name="AS_UNIQUEID" val="3595"/>
</p:tagLst>
</file>

<file path=ppt/tags/tag144.xml><?xml version="1.0" encoding="utf-8"?>
<p:tagLst xmlns:p="http://schemas.openxmlformats.org/presentationml/2006/main">
  <p:tag name="AS_UNIQUEID" val="3596"/>
</p:tagLst>
</file>

<file path=ppt/tags/tag145.xml><?xml version="1.0" encoding="utf-8"?>
<p:tagLst xmlns:p="http://schemas.openxmlformats.org/presentationml/2006/main">
  <p:tag name="AS_UNIQUEID" val="3597"/>
</p:tagLst>
</file>

<file path=ppt/tags/tag146.xml><?xml version="1.0" encoding="utf-8"?>
<p:tagLst xmlns:p="http://schemas.openxmlformats.org/presentationml/2006/main">
  <p:tag name="AS_UNIQUEID" val="3598"/>
</p:tagLst>
</file>

<file path=ppt/tags/tag147.xml><?xml version="1.0" encoding="utf-8"?>
<p:tagLst xmlns:p="http://schemas.openxmlformats.org/presentationml/2006/main">
  <p:tag name="AS_UNIQUEID" val="3599"/>
</p:tagLst>
</file>

<file path=ppt/tags/tag148.xml><?xml version="1.0" encoding="utf-8"?>
<p:tagLst xmlns:p="http://schemas.openxmlformats.org/presentationml/2006/main">
  <p:tag name="AS_UNIQUEID" val="3600"/>
</p:tagLst>
</file>

<file path=ppt/tags/tag149.xml><?xml version="1.0" encoding="utf-8"?>
<p:tagLst xmlns:p="http://schemas.openxmlformats.org/presentationml/2006/main">
  <p:tag name="AS_UNIQUEID" val="360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3602"/>
</p:tagLst>
</file>

<file path=ppt/tags/tag151.xml><?xml version="1.0" encoding="utf-8"?>
<p:tagLst xmlns:p="http://schemas.openxmlformats.org/presentationml/2006/main">
  <p:tag name="AS_UNIQUEID" val="3603"/>
</p:tagLst>
</file>

<file path=ppt/tags/tag152.xml><?xml version="1.0" encoding="utf-8"?>
<p:tagLst xmlns:p="http://schemas.openxmlformats.org/presentationml/2006/main">
  <p:tag name="AS_UNIQUEID" val="3604"/>
</p:tagLst>
</file>

<file path=ppt/tags/tag153.xml><?xml version="1.0" encoding="utf-8"?>
<p:tagLst xmlns:p="http://schemas.openxmlformats.org/presentationml/2006/main">
  <p:tag name="AS_UNIQUEID" val="3605"/>
</p:tagLst>
</file>

<file path=ppt/tags/tag154.xml><?xml version="1.0" encoding="utf-8"?>
<p:tagLst xmlns:p="http://schemas.openxmlformats.org/presentationml/2006/main">
  <p:tag name="AS_UNIQUEID" val="3606"/>
</p:tagLst>
</file>

<file path=ppt/tags/tag155.xml><?xml version="1.0" encoding="utf-8"?>
<p:tagLst xmlns:p="http://schemas.openxmlformats.org/presentationml/2006/main">
  <p:tag name="AS_UNIQUEID" val="3607"/>
</p:tagLst>
</file>

<file path=ppt/tags/tag156.xml><?xml version="1.0" encoding="utf-8"?>
<p:tagLst xmlns:p="http://schemas.openxmlformats.org/presentationml/2006/main">
  <p:tag name="AS_UNIQUEID" val="3608"/>
</p:tagLst>
</file>

<file path=ppt/tags/tag157.xml><?xml version="1.0" encoding="utf-8"?>
<p:tagLst xmlns:p="http://schemas.openxmlformats.org/presentationml/2006/main">
  <p:tag name="AS_UNIQUEID" val="3609"/>
</p:tagLst>
</file>

<file path=ppt/tags/tag158.xml><?xml version="1.0" encoding="utf-8"?>
<p:tagLst xmlns:p="http://schemas.openxmlformats.org/presentationml/2006/main">
  <p:tag name="AS_UNIQUEID" val="3610"/>
</p:tagLst>
</file>

<file path=ppt/tags/tag159.xml><?xml version="1.0" encoding="utf-8"?>
<p:tagLst xmlns:p="http://schemas.openxmlformats.org/presentationml/2006/main">
  <p:tag name="AS_UNIQUEID" val="361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3612"/>
</p:tagLst>
</file>

<file path=ppt/tags/tag161.xml><?xml version="1.0" encoding="utf-8"?>
<p:tagLst xmlns:p="http://schemas.openxmlformats.org/presentationml/2006/main">
  <p:tag name="AS_UNIQUEID" val="3613"/>
</p:tagLst>
</file>

<file path=ppt/tags/tag162.xml><?xml version="1.0" encoding="utf-8"?>
<p:tagLst xmlns:p="http://schemas.openxmlformats.org/presentationml/2006/main">
  <p:tag name="AS_UNIQUEID" val="3614"/>
</p:tagLst>
</file>

<file path=ppt/tags/tag163.xml><?xml version="1.0" encoding="utf-8"?>
<p:tagLst xmlns:p="http://schemas.openxmlformats.org/presentationml/2006/main">
  <p:tag name="AS_UNIQUEID" val="3615"/>
</p:tagLst>
</file>

<file path=ppt/tags/tag164.xml><?xml version="1.0" encoding="utf-8"?>
<p:tagLst xmlns:p="http://schemas.openxmlformats.org/presentationml/2006/main">
  <p:tag name="AS_UNIQUEID" val="3616"/>
</p:tagLst>
</file>

<file path=ppt/tags/tag165.xml><?xml version="1.0" encoding="utf-8"?>
<p:tagLst xmlns:p="http://schemas.openxmlformats.org/presentationml/2006/main">
  <p:tag name="AS_UNIQUEID" val="3617"/>
</p:tagLst>
</file>

<file path=ppt/tags/tag166.xml><?xml version="1.0" encoding="utf-8"?>
<p:tagLst xmlns:p="http://schemas.openxmlformats.org/presentationml/2006/main">
  <p:tag name="AS_UNIQUEID" val="3618"/>
</p:tagLst>
</file>

<file path=ppt/tags/tag167.xml><?xml version="1.0" encoding="utf-8"?>
<p:tagLst xmlns:p="http://schemas.openxmlformats.org/presentationml/2006/main">
  <p:tag name="AS_UNIQUEID" val="3619"/>
</p:tagLst>
</file>

<file path=ppt/tags/tag168.xml><?xml version="1.0" encoding="utf-8"?>
<p:tagLst xmlns:p="http://schemas.openxmlformats.org/presentationml/2006/main">
  <p:tag name="AS_UNIQUEID" val="3620"/>
</p:tagLst>
</file>

<file path=ppt/tags/tag169.xml><?xml version="1.0" encoding="utf-8"?>
<p:tagLst xmlns:p="http://schemas.openxmlformats.org/presentationml/2006/main">
  <p:tag name="AS_UNIQUEID" val="362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3622"/>
</p:tagLst>
</file>

<file path=ppt/tags/tag171.xml><?xml version="1.0" encoding="utf-8"?>
<p:tagLst xmlns:p="http://schemas.openxmlformats.org/presentationml/2006/main">
  <p:tag name="AS_UNIQUEID" val="3623"/>
</p:tagLst>
</file>

<file path=ppt/tags/tag172.xml><?xml version="1.0" encoding="utf-8"?>
<p:tagLst xmlns:p="http://schemas.openxmlformats.org/presentationml/2006/main">
  <p:tag name="AS_UNIQUEID" val="3624"/>
</p:tagLst>
</file>

<file path=ppt/tags/tag173.xml><?xml version="1.0" encoding="utf-8"?>
<p:tagLst xmlns:p="http://schemas.openxmlformats.org/presentationml/2006/main">
  <p:tag name="AS_UNIQUEID" val="3625"/>
</p:tagLst>
</file>

<file path=ppt/tags/tag174.xml><?xml version="1.0" encoding="utf-8"?>
<p:tagLst xmlns:p="http://schemas.openxmlformats.org/presentationml/2006/main">
  <p:tag name="AS_UNIQUEID" val="3626"/>
</p:tagLst>
</file>

<file path=ppt/tags/tag175.xml><?xml version="1.0" encoding="utf-8"?>
<p:tagLst xmlns:p="http://schemas.openxmlformats.org/presentationml/2006/main">
  <p:tag name="AS_UNIQUEID" val="911"/>
</p:tagLst>
</file>

<file path=ppt/tags/tag176.xml><?xml version="1.0" encoding="utf-8"?>
<p:tagLst xmlns:p="http://schemas.openxmlformats.org/presentationml/2006/main">
  <p:tag name="AS_UNIQUEID" val="912"/>
  <p:tag name="KSO_WM_BEAUTIFY_FLAG" val=""/>
</p:tagLst>
</file>

<file path=ppt/tags/tag177.xml><?xml version="1.0" encoding="utf-8"?>
<p:tagLst xmlns:p="http://schemas.openxmlformats.org/presentationml/2006/main">
  <p:tag name="AS_UNIQUEID" val="913"/>
  <p:tag name="KSO_WM_BEAUTIFY_FLAG" val=""/>
</p:tagLst>
</file>

<file path=ppt/tags/tag178.xml><?xml version="1.0" encoding="utf-8"?>
<p:tagLst xmlns:p="http://schemas.openxmlformats.org/presentationml/2006/main">
  <p:tag name="AS_UNIQUEID" val="2050"/>
  <p:tag name="KSO_WM_BEAUTIFY_FLAG" val=""/>
</p:tagLst>
</file>

<file path=ppt/tags/tag179.xml><?xml version="1.0" encoding="utf-8"?>
<p:tagLst xmlns:p="http://schemas.openxmlformats.org/presentationml/2006/main">
  <p:tag name="AS_UNIQUEID" val="362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3629"/>
</p:tagLst>
</file>

<file path=ppt/tags/tag181.xml><?xml version="1.0" encoding="utf-8"?>
<p:tagLst xmlns:p="http://schemas.openxmlformats.org/presentationml/2006/main">
  <p:tag name="AS_UNIQUEID" val="3630"/>
</p:tagLst>
</file>

<file path=ppt/tags/tag182.xml><?xml version="1.0" encoding="utf-8"?>
<p:tagLst xmlns:p="http://schemas.openxmlformats.org/presentationml/2006/main">
  <p:tag name="AS_UNIQUEID" val="3631"/>
</p:tagLst>
</file>

<file path=ppt/tags/tag183.xml><?xml version="1.0" encoding="utf-8"?>
<p:tagLst xmlns:p="http://schemas.openxmlformats.org/presentationml/2006/main">
  <p:tag name="AS_UNIQUEID" val="3632"/>
</p:tagLst>
</file>

<file path=ppt/tags/tag184.xml><?xml version="1.0" encoding="utf-8"?>
<p:tagLst xmlns:p="http://schemas.openxmlformats.org/presentationml/2006/main">
  <p:tag name="AS_UNIQUEID" val="3633"/>
</p:tagLst>
</file>

<file path=ppt/tags/tag185.xml><?xml version="1.0" encoding="utf-8"?>
<p:tagLst xmlns:p="http://schemas.openxmlformats.org/presentationml/2006/main">
  <p:tag name="AS_UNIQUEID" val="3634"/>
</p:tagLst>
</file>

<file path=ppt/tags/tag186.xml><?xml version="1.0" encoding="utf-8"?>
<p:tagLst xmlns:p="http://schemas.openxmlformats.org/presentationml/2006/main">
  <p:tag name="AS_UNIQUEID" val="3635"/>
</p:tagLst>
</file>

<file path=ppt/tags/tag187.xml><?xml version="1.0" encoding="utf-8"?>
<p:tagLst xmlns:p="http://schemas.openxmlformats.org/presentationml/2006/main">
  <p:tag name="AS_UNIQUEID" val="3636"/>
</p:tagLst>
</file>

<file path=ppt/tags/tag188.xml><?xml version="1.0" encoding="utf-8"?>
<p:tagLst xmlns:p="http://schemas.openxmlformats.org/presentationml/2006/main">
  <p:tag name="AS_UNIQUEID" val="3637"/>
</p:tagLst>
</file>

<file path=ppt/tags/tag189.xml><?xml version="1.0" encoding="utf-8"?>
<p:tagLst xmlns:p="http://schemas.openxmlformats.org/presentationml/2006/main">
  <p:tag name="AS_UNIQUEID" val="3638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3639"/>
</p:tagLst>
</file>

<file path=ppt/tags/tag191.xml><?xml version="1.0" encoding="utf-8"?>
<p:tagLst xmlns:p="http://schemas.openxmlformats.org/presentationml/2006/main">
  <p:tag name="AS_UNIQUEID" val="3640"/>
</p:tagLst>
</file>

<file path=ppt/tags/tag192.xml><?xml version="1.0" encoding="utf-8"?>
<p:tagLst xmlns:p="http://schemas.openxmlformats.org/presentationml/2006/main">
  <p:tag name="AS_UNIQUEID" val="3641"/>
</p:tagLst>
</file>

<file path=ppt/tags/tag193.xml><?xml version="1.0" encoding="utf-8"?>
<p:tagLst xmlns:p="http://schemas.openxmlformats.org/presentationml/2006/main">
  <p:tag name="AS_UNIQUEID" val="2050"/>
  <p:tag name="KSO_WM_BEAUTIFY_FLAG" val=""/>
</p:tagLst>
</file>

<file path=ppt/tags/tag194.xml><?xml version="1.0" encoding="utf-8"?>
<p:tagLst xmlns:p="http://schemas.openxmlformats.org/presentationml/2006/main">
  <p:tag name="AS_UNIQUEID" val="3328"/>
</p:tagLst>
</file>

<file path=ppt/tags/tag195.xml><?xml version="1.0" encoding="utf-8"?>
<p:tagLst xmlns:p="http://schemas.openxmlformats.org/presentationml/2006/main">
  <p:tag name="AS_UNIQUEID" val="3329"/>
</p:tagLst>
</file>

<file path=ppt/tags/tag196.xml><?xml version="1.0" encoding="utf-8"?>
<p:tagLst xmlns:p="http://schemas.openxmlformats.org/presentationml/2006/main">
  <p:tag name="AS_UNIQUEID" val="3330"/>
</p:tagLst>
</file>

<file path=ppt/tags/tag197.xml><?xml version="1.0" encoding="utf-8"?>
<p:tagLst xmlns:p="http://schemas.openxmlformats.org/presentationml/2006/main">
  <p:tag name="AS_UNIQUEID" val="3331"/>
</p:tagLst>
</file>

<file path=ppt/tags/tag198.xml><?xml version="1.0" encoding="utf-8"?>
<p:tagLst xmlns:p="http://schemas.openxmlformats.org/presentationml/2006/main">
  <p:tag name="AS_UNIQUEID" val="3332"/>
</p:tagLst>
</file>

<file path=ppt/tags/tag199.xml><?xml version="1.0" encoding="utf-8"?>
<p:tagLst xmlns:p="http://schemas.openxmlformats.org/presentationml/2006/main">
  <p:tag name="AS_UNIQUEID" val="333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3334"/>
</p:tagLst>
</file>

<file path=ppt/tags/tag201.xml><?xml version="1.0" encoding="utf-8"?>
<p:tagLst xmlns:p="http://schemas.openxmlformats.org/presentationml/2006/main">
  <p:tag name="AS_UNIQUEID" val="3335"/>
</p:tagLst>
</file>

<file path=ppt/tags/tag202.xml><?xml version="1.0" encoding="utf-8"?>
<p:tagLst xmlns:p="http://schemas.openxmlformats.org/presentationml/2006/main">
  <p:tag name="AS_UNIQUEID" val="3336"/>
</p:tagLst>
</file>

<file path=ppt/tags/tag203.xml><?xml version="1.0" encoding="utf-8"?>
<p:tagLst xmlns:p="http://schemas.openxmlformats.org/presentationml/2006/main">
  <p:tag name="AS_UNIQUEID" val="3337"/>
</p:tagLst>
</file>

<file path=ppt/tags/tag204.xml><?xml version="1.0" encoding="utf-8"?>
<p:tagLst xmlns:p="http://schemas.openxmlformats.org/presentationml/2006/main">
  <p:tag name="AS_UNIQUEID" val="3338"/>
</p:tagLst>
</file>

<file path=ppt/tags/tag205.xml><?xml version="1.0" encoding="utf-8"?>
<p:tagLst xmlns:p="http://schemas.openxmlformats.org/presentationml/2006/main">
  <p:tag name="AS_UNIQUEID" val="3339"/>
</p:tagLst>
</file>

<file path=ppt/tags/tag206.xml><?xml version="1.0" encoding="utf-8"?>
<p:tagLst xmlns:p="http://schemas.openxmlformats.org/presentationml/2006/main">
  <p:tag name="AS_UNIQUEID" val="3340"/>
</p:tagLst>
</file>

<file path=ppt/tags/tag207.xml><?xml version="1.0" encoding="utf-8"?>
<p:tagLst xmlns:p="http://schemas.openxmlformats.org/presentationml/2006/main">
  <p:tag name="AS_UNIQUEID" val="3341"/>
</p:tagLst>
</file>

<file path=ppt/tags/tag208.xml><?xml version="1.0" encoding="utf-8"?>
<p:tagLst xmlns:p="http://schemas.openxmlformats.org/presentationml/2006/main">
  <p:tag name="AS_UNIQUEID" val="1956"/>
</p:tagLst>
</file>

<file path=ppt/tags/tag209.xml><?xml version="1.0" encoding="utf-8"?>
<p:tagLst xmlns:p="http://schemas.openxmlformats.org/presentationml/2006/main">
  <p:tag name="AS_UNIQUEID" val="1957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1958"/>
</p:tagLst>
</file>

<file path=ppt/tags/tag211.xml><?xml version="1.0" encoding="utf-8"?>
<p:tagLst xmlns:p="http://schemas.openxmlformats.org/presentationml/2006/main">
  <p:tag name="AS_UNIQUEID" val="1959"/>
</p:tagLst>
</file>

<file path=ppt/tags/tag212.xml><?xml version="1.0" encoding="utf-8"?>
<p:tagLst xmlns:p="http://schemas.openxmlformats.org/presentationml/2006/main">
  <p:tag name="AS_UNIQUEID" val="1960"/>
</p:tagLst>
</file>

<file path=ppt/tags/tag213.xml><?xml version="1.0" encoding="utf-8"?>
<p:tagLst xmlns:p="http://schemas.openxmlformats.org/presentationml/2006/main">
  <p:tag name="AS_UNIQUEID" val="1961"/>
</p:tagLst>
</file>

<file path=ppt/tags/tag214.xml><?xml version="1.0" encoding="utf-8"?>
<p:tagLst xmlns:p="http://schemas.openxmlformats.org/presentationml/2006/main">
  <p:tag name="AS_UNIQUEID" val="1962"/>
</p:tagLst>
</file>

<file path=ppt/tags/tag215.xml><?xml version="1.0" encoding="utf-8"?>
<p:tagLst xmlns:p="http://schemas.openxmlformats.org/presentationml/2006/main">
  <p:tag name="AS_UNIQUEID" val="1963"/>
</p:tagLst>
</file>

<file path=ppt/tags/tag216.xml><?xml version="1.0" encoding="utf-8"?>
<p:tagLst xmlns:p="http://schemas.openxmlformats.org/presentationml/2006/main">
  <p:tag name="AS_UNIQUEID" val="1964"/>
</p:tagLst>
</file>

<file path=ppt/tags/tag217.xml><?xml version="1.0" encoding="utf-8"?>
<p:tagLst xmlns:p="http://schemas.openxmlformats.org/presentationml/2006/main">
  <p:tag name="AS_UNIQUEID" val="1965"/>
</p:tagLst>
</file>

<file path=ppt/tags/tag218.xml><?xml version="1.0" encoding="utf-8"?>
<p:tagLst xmlns:p="http://schemas.openxmlformats.org/presentationml/2006/main">
  <p:tag name="AS_UNIQUEID" val="1966"/>
</p:tagLst>
</file>

<file path=ppt/tags/tag219.xml><?xml version="1.0" encoding="utf-8"?>
<p:tagLst xmlns:p="http://schemas.openxmlformats.org/presentationml/2006/main">
  <p:tag name="AS_UNIQUEID" val="1967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1968"/>
</p:tagLst>
</file>

<file path=ppt/tags/tag221.xml><?xml version="1.0" encoding="utf-8"?>
<p:tagLst xmlns:p="http://schemas.openxmlformats.org/presentationml/2006/main">
  <p:tag name="AS_UNIQUEID" val="1969"/>
</p:tagLst>
</file>

<file path=ppt/tags/tag222.xml><?xml version="1.0" encoding="utf-8"?>
<p:tagLst xmlns:p="http://schemas.openxmlformats.org/presentationml/2006/main">
  <p:tag name="AS_UNIQUEID" val="1970"/>
</p:tagLst>
</file>

<file path=ppt/tags/tag223.xml><?xml version="1.0" encoding="utf-8"?>
<p:tagLst xmlns:p="http://schemas.openxmlformats.org/presentationml/2006/main">
  <p:tag name="AS_UNIQUEID" val="1971"/>
</p:tagLst>
</file>

<file path=ppt/tags/tag224.xml><?xml version="1.0" encoding="utf-8"?>
<p:tagLst xmlns:p="http://schemas.openxmlformats.org/presentationml/2006/main">
  <p:tag name="AS_UNIQUEID" val="1972"/>
</p:tagLst>
</file>

<file path=ppt/tags/tag225.xml><?xml version="1.0" encoding="utf-8"?>
<p:tagLst xmlns:p="http://schemas.openxmlformats.org/presentationml/2006/main">
  <p:tag name="AS_UNIQUEID" val="1973"/>
</p:tagLst>
</file>

<file path=ppt/tags/tag226.xml><?xml version="1.0" encoding="utf-8"?>
<p:tagLst xmlns:p="http://schemas.openxmlformats.org/presentationml/2006/main">
  <p:tag name="AS_UNIQUEID" val="1974"/>
</p:tagLst>
</file>

<file path=ppt/tags/tag227.xml><?xml version="1.0" encoding="utf-8"?>
<p:tagLst xmlns:p="http://schemas.openxmlformats.org/presentationml/2006/main">
  <p:tag name="AS_UNIQUEID" val="1975"/>
</p:tagLst>
</file>

<file path=ppt/tags/tag228.xml><?xml version="1.0" encoding="utf-8"?>
<p:tagLst xmlns:p="http://schemas.openxmlformats.org/presentationml/2006/main">
  <p:tag name="AS_UNIQUEID" val="3343"/>
</p:tagLst>
</file>

<file path=ppt/tags/tag229.xml><?xml version="1.0" encoding="utf-8"?>
<p:tagLst xmlns:p="http://schemas.openxmlformats.org/presentationml/2006/main">
  <p:tag name="AS_UNIQUEID" val="3344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AS_UNIQUEID" val="370"/>
</p:tagLst>
</file>

<file path=ppt/tags/tag231.xml><?xml version="1.0" encoding="utf-8"?>
<p:tagLst xmlns:p="http://schemas.openxmlformats.org/presentationml/2006/main">
  <p:tag name="AS_UNIQUEID" val="1978"/>
</p:tagLst>
</file>

<file path=ppt/tags/tag232.xml><?xml version="1.0" encoding="utf-8"?>
<p:tagLst xmlns:p="http://schemas.openxmlformats.org/presentationml/2006/main">
  <p:tag name="AS_UNIQUEID" val="91"/>
</p:tagLst>
</file>

<file path=ppt/tags/tag233.xml><?xml version="1.0" encoding="utf-8"?>
<p:tagLst xmlns:p="http://schemas.openxmlformats.org/presentationml/2006/main">
  <p:tag name="AS_UNIQUEID" val="93"/>
</p:tagLst>
</file>

<file path=ppt/tags/tag234.xml><?xml version="1.0" encoding="utf-8"?>
<p:tagLst xmlns:p="http://schemas.openxmlformats.org/presentationml/2006/main">
  <p:tag name="AS_UNIQUEID" val="94"/>
</p:tagLst>
</file>

<file path=ppt/tags/tag235.xml><?xml version="1.0" encoding="utf-8"?>
<p:tagLst xmlns:p="http://schemas.openxmlformats.org/presentationml/2006/main">
  <p:tag name="AS_UNIQUEID" val="95"/>
</p:tagLst>
</file>

<file path=ppt/tags/tag236.xml><?xml version="1.0" encoding="utf-8"?>
<p:tagLst xmlns:p="http://schemas.openxmlformats.org/presentationml/2006/main">
  <p:tag name="AS_UNIQUEID" val="96"/>
</p:tagLst>
</file>

<file path=ppt/tags/tag237.xml><?xml version="1.0" encoding="utf-8"?>
<p:tagLst xmlns:p="http://schemas.openxmlformats.org/presentationml/2006/main">
  <p:tag name="AS_UNIQUEID" val="97"/>
</p:tagLst>
</file>

<file path=ppt/tags/tag238.xml><?xml version="1.0" encoding="utf-8"?>
<p:tagLst xmlns:p="http://schemas.openxmlformats.org/presentationml/2006/main">
  <p:tag name="AS_UNIQUEID" val="98"/>
</p:tagLst>
</file>

<file path=ppt/tags/tag239.xml><?xml version="1.0" encoding="utf-8"?>
<p:tagLst xmlns:p="http://schemas.openxmlformats.org/presentationml/2006/main">
  <p:tag name="AS_UNIQUEID" val="99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100"/>
</p:tagLst>
</file>

<file path=ppt/tags/tag241.xml><?xml version="1.0" encoding="utf-8"?>
<p:tagLst xmlns:p="http://schemas.openxmlformats.org/presentationml/2006/main">
  <p:tag name="AS_UNIQUEID" val="102"/>
</p:tagLst>
</file>

<file path=ppt/tags/tag242.xml><?xml version="1.0" encoding="utf-8"?>
<p:tagLst xmlns:p="http://schemas.openxmlformats.org/presentationml/2006/main">
  <p:tag name="AS_UNIQUEID" val="103"/>
</p:tagLst>
</file>

<file path=ppt/tags/tag243.xml><?xml version="1.0" encoding="utf-8"?>
<p:tagLst xmlns:p="http://schemas.openxmlformats.org/presentationml/2006/main">
  <p:tag name="AS_UNIQUEID" val="104"/>
</p:tagLst>
</file>

<file path=ppt/tags/tag244.xml><?xml version="1.0" encoding="utf-8"?>
<p:tagLst xmlns:p="http://schemas.openxmlformats.org/presentationml/2006/main">
  <p:tag name="AS_UNIQUEID" val="105"/>
</p:tagLst>
</file>

<file path=ppt/tags/tag245.xml><?xml version="1.0" encoding="utf-8"?>
<p:tagLst xmlns:p="http://schemas.openxmlformats.org/presentationml/2006/main">
  <p:tag name="AS_UNIQUEID" val="106"/>
</p:tagLst>
</file>

<file path=ppt/tags/tag246.xml><?xml version="1.0" encoding="utf-8"?>
<p:tagLst xmlns:p="http://schemas.openxmlformats.org/presentationml/2006/main">
  <p:tag name="AS_UNIQUEID" val="107"/>
</p:tagLst>
</file>

<file path=ppt/tags/tag247.xml><?xml version="1.0" encoding="utf-8"?>
<p:tagLst xmlns:p="http://schemas.openxmlformats.org/presentationml/2006/main">
  <p:tag name="AS_UNIQUEID" val="111"/>
</p:tagLst>
</file>

<file path=ppt/tags/tag248.xml><?xml version="1.0" encoding="utf-8"?>
<p:tagLst xmlns:p="http://schemas.openxmlformats.org/presentationml/2006/main">
  <p:tag name="AS_UNIQUEID" val="112"/>
</p:tagLst>
</file>

<file path=ppt/tags/tag249.xml><?xml version="1.0" encoding="utf-8"?>
<p:tagLst xmlns:p="http://schemas.openxmlformats.org/presentationml/2006/main">
  <p:tag name="AS_UNIQUEID" val="113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AS_UNIQUEID" val="114"/>
</p:tagLst>
</file>

<file path=ppt/tags/tag251.xml><?xml version="1.0" encoding="utf-8"?>
<p:tagLst xmlns:p="http://schemas.openxmlformats.org/presentationml/2006/main">
  <p:tag name="AS_UNIQUEID" val="115"/>
</p:tagLst>
</file>

<file path=ppt/tags/tag252.xml><?xml version="1.0" encoding="utf-8"?>
<p:tagLst xmlns:p="http://schemas.openxmlformats.org/presentationml/2006/main">
  <p:tag name="AS_UNIQUEID" val="116"/>
</p:tagLst>
</file>

<file path=ppt/tags/tag253.xml><?xml version="1.0" encoding="utf-8"?>
<p:tagLst xmlns:p="http://schemas.openxmlformats.org/presentationml/2006/main">
  <p:tag name="AS_UNIQUEID" val="117"/>
</p:tagLst>
</file>

<file path=ppt/tags/tag254.xml><?xml version="1.0" encoding="utf-8"?>
<p:tagLst xmlns:p="http://schemas.openxmlformats.org/presentationml/2006/main">
  <p:tag name="AS_UNIQUEID" val="118"/>
</p:tagLst>
</file>

<file path=ppt/tags/tag255.xml><?xml version="1.0" encoding="utf-8"?>
<p:tagLst xmlns:p="http://schemas.openxmlformats.org/presentationml/2006/main">
  <p:tag name="AS_UNIQUEID" val="120"/>
</p:tagLst>
</file>

<file path=ppt/tags/tag256.xml><?xml version="1.0" encoding="utf-8"?>
<p:tagLst xmlns:p="http://schemas.openxmlformats.org/presentationml/2006/main">
  <p:tag name="AS_UNIQUEID" val="121"/>
</p:tagLst>
</file>

<file path=ppt/tags/tag257.xml><?xml version="1.0" encoding="utf-8"?>
<p:tagLst xmlns:p="http://schemas.openxmlformats.org/presentationml/2006/main">
  <p:tag name="AS_UNIQUEID" val="122"/>
</p:tagLst>
</file>

<file path=ppt/tags/tag258.xml><?xml version="1.0" encoding="utf-8"?>
<p:tagLst xmlns:p="http://schemas.openxmlformats.org/presentationml/2006/main">
  <p:tag name="AS_UNIQUEID" val="130"/>
</p:tagLst>
</file>

<file path=ppt/tags/tag259.xml><?xml version="1.0" encoding="utf-8"?>
<p:tagLst xmlns:p="http://schemas.openxmlformats.org/presentationml/2006/main">
  <p:tag name="AS_UNIQUEID" val="13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AS_UNIQUEID" val="132"/>
</p:tagLst>
</file>

<file path=ppt/tags/tag261.xml><?xml version="1.0" encoding="utf-8"?>
<p:tagLst xmlns:p="http://schemas.openxmlformats.org/presentationml/2006/main">
  <p:tag name="AS_UNIQUEID" val="133"/>
</p:tagLst>
</file>

<file path=ppt/tags/tag262.xml><?xml version="1.0" encoding="utf-8"?>
<p:tagLst xmlns:p="http://schemas.openxmlformats.org/presentationml/2006/main">
  <p:tag name="AS_UNIQUEID" val="134"/>
</p:tagLst>
</file>

<file path=ppt/tags/tag263.xml><?xml version="1.0" encoding="utf-8"?>
<p:tagLst xmlns:p="http://schemas.openxmlformats.org/presentationml/2006/main">
  <p:tag name="AS_UNIQUEID" val="135"/>
</p:tagLst>
</file>

<file path=ppt/tags/tag264.xml><?xml version="1.0" encoding="utf-8"?>
<p:tagLst xmlns:p="http://schemas.openxmlformats.org/presentationml/2006/main">
  <p:tag name="AS_UNIQUEID" val="138"/>
</p:tagLst>
</file>

<file path=ppt/tags/tag265.xml><?xml version="1.0" encoding="utf-8"?>
<p:tagLst xmlns:p="http://schemas.openxmlformats.org/presentationml/2006/main">
  <p:tag name="AS_UNIQUEID" val="139"/>
</p:tagLst>
</file>

<file path=ppt/tags/tag266.xml><?xml version="1.0" encoding="utf-8"?>
<p:tagLst xmlns:p="http://schemas.openxmlformats.org/presentationml/2006/main">
  <p:tag name="AS_UNIQUEID" val="140"/>
</p:tagLst>
</file>

<file path=ppt/tags/tag267.xml><?xml version="1.0" encoding="utf-8"?>
<p:tagLst xmlns:p="http://schemas.openxmlformats.org/presentationml/2006/main">
  <p:tag name="AS_UNIQUEID" val="1979"/>
</p:tagLst>
</file>

<file path=ppt/tags/tag268.xml><?xml version="1.0" encoding="utf-8"?>
<p:tagLst xmlns:p="http://schemas.openxmlformats.org/presentationml/2006/main">
  <p:tag name="AS_UNIQUEID" val="1980"/>
</p:tagLst>
</file>

<file path=ppt/tags/tag269.xml><?xml version="1.0" encoding="utf-8"?>
<p:tagLst xmlns:p="http://schemas.openxmlformats.org/presentationml/2006/main">
  <p:tag name="AS_UNIQUEID" val="334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AS_UNIQUEID" val="3352"/>
</p:tagLst>
</file>

<file path=ppt/tags/tag271.xml><?xml version="1.0" encoding="utf-8"?>
<p:tagLst xmlns:p="http://schemas.openxmlformats.org/presentationml/2006/main">
  <p:tag name="AS_UNIQUEID" val="675"/>
</p:tagLst>
</file>

<file path=ppt/tags/tag272.xml><?xml version="1.0" encoding="utf-8"?>
<p:tagLst xmlns:p="http://schemas.openxmlformats.org/presentationml/2006/main">
  <p:tag name="AS_UNIQUEID" val="1982"/>
</p:tagLst>
</file>

<file path=ppt/tags/tag273.xml><?xml version="1.0" encoding="utf-8"?>
<p:tagLst xmlns:p="http://schemas.openxmlformats.org/presentationml/2006/main">
  <p:tag name="AS_UNIQUEID" val="1983"/>
</p:tagLst>
</file>

<file path=ppt/tags/tag274.xml><?xml version="1.0" encoding="utf-8"?>
<p:tagLst xmlns:p="http://schemas.openxmlformats.org/presentationml/2006/main">
  <p:tag name="AS_UNIQUEID" val="597"/>
</p:tagLst>
</file>

<file path=ppt/tags/tag275.xml><?xml version="1.0" encoding="utf-8"?>
<p:tagLst xmlns:p="http://schemas.openxmlformats.org/presentationml/2006/main">
  <p:tag name="AS_UNIQUEID" val="2120"/>
</p:tagLst>
</file>

<file path=ppt/tags/tag276.xml><?xml version="1.0" encoding="utf-8"?>
<p:tagLst xmlns:p="http://schemas.openxmlformats.org/presentationml/2006/main">
  <p:tag name="AS_UNIQUEID" val="370"/>
  <p:tag name="KSO_WM_BEAUTIFY_FLAG" val=""/>
</p:tagLst>
</file>

<file path=ppt/tags/tag277.xml><?xml version="1.0" encoding="utf-8"?>
<p:tagLst xmlns:p="http://schemas.openxmlformats.org/presentationml/2006/main">
  <p:tag name="AS_UNIQUEID" val="3348"/>
</p:tagLst>
</file>

<file path=ppt/tags/tag278.xml><?xml version="1.0" encoding="utf-8"?>
<p:tagLst xmlns:p="http://schemas.openxmlformats.org/presentationml/2006/main">
  <p:tag name="AS_UNIQUEID" val="3349"/>
</p:tagLst>
</file>

<file path=ppt/tags/tag279.xml><?xml version="1.0" encoding="utf-8"?>
<p:tagLst xmlns:p="http://schemas.openxmlformats.org/presentationml/2006/main">
  <p:tag name="AS_UNIQUEID" val="3350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AS_UNIQUEID" val="1989"/>
</p:tagLst>
</file>

<file path=ppt/tags/tag281.xml><?xml version="1.0" encoding="utf-8"?>
<p:tagLst xmlns:p="http://schemas.openxmlformats.org/presentationml/2006/main">
  <p:tag name="AS_UNIQUEID" val="1990"/>
</p:tagLst>
</file>

<file path=ppt/tags/tag282.xml><?xml version="1.0" encoding="utf-8"?>
<p:tagLst xmlns:p="http://schemas.openxmlformats.org/presentationml/2006/main">
  <p:tag name="AS_UNIQUEID" val="1991"/>
</p:tagLst>
</file>

<file path=ppt/tags/tag283.xml><?xml version="1.0" encoding="utf-8"?>
<p:tagLst xmlns:p="http://schemas.openxmlformats.org/presentationml/2006/main">
  <p:tag name="AS_UNIQUEID" val="1992"/>
</p:tagLst>
</file>

<file path=ppt/tags/tag284.xml><?xml version="1.0" encoding="utf-8"?>
<p:tagLst xmlns:p="http://schemas.openxmlformats.org/presentationml/2006/main">
  <p:tag name="AS_UNIQUEID" val="1993"/>
</p:tagLst>
</file>

<file path=ppt/tags/tag285.xml><?xml version="1.0" encoding="utf-8"?>
<p:tagLst xmlns:p="http://schemas.openxmlformats.org/presentationml/2006/main">
  <p:tag name="AS_UNIQUEID" val="1994"/>
</p:tagLst>
</file>

<file path=ppt/tags/tag286.xml><?xml version="1.0" encoding="utf-8"?>
<p:tagLst xmlns:p="http://schemas.openxmlformats.org/presentationml/2006/main">
  <p:tag name="AS_UNIQUEID" val="1995"/>
</p:tagLst>
</file>

<file path=ppt/tags/tag287.xml><?xml version="1.0" encoding="utf-8"?>
<p:tagLst xmlns:p="http://schemas.openxmlformats.org/presentationml/2006/main">
  <p:tag name="AS_UNIQUEID" val="1996"/>
</p:tagLst>
</file>

<file path=ppt/tags/tag288.xml><?xml version="1.0" encoding="utf-8"?>
<p:tagLst xmlns:p="http://schemas.openxmlformats.org/presentationml/2006/main">
  <p:tag name="AS_UNIQUEID" val="411"/>
</p:tagLst>
</file>

<file path=ppt/tags/tag289.xml><?xml version="1.0" encoding="utf-8"?>
<p:tagLst xmlns:p="http://schemas.openxmlformats.org/presentationml/2006/main">
  <p:tag name="AS_UNIQUEID" val="415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AS_UNIQUEID" val="417"/>
</p:tagLst>
</file>

<file path=ppt/tags/tag291.xml><?xml version="1.0" encoding="utf-8"?>
<p:tagLst xmlns:p="http://schemas.openxmlformats.org/presentationml/2006/main">
  <p:tag name="AS_UNIQUEID" val="417"/>
</p:tagLst>
</file>

<file path=ppt/tags/tag292.xml><?xml version="1.0" encoding="utf-8"?>
<p:tagLst xmlns:p="http://schemas.openxmlformats.org/presentationml/2006/main">
  <p:tag name="AS_UNIQUEID" val="1997"/>
</p:tagLst>
</file>

<file path=ppt/tags/tag293.xml><?xml version="1.0" encoding="utf-8"?>
<p:tagLst xmlns:p="http://schemas.openxmlformats.org/presentationml/2006/main">
  <p:tag name="AS_UNIQUEID" val="1998"/>
</p:tagLst>
</file>

<file path=ppt/tags/tag294.xml><?xml version="1.0" encoding="utf-8"?>
<p:tagLst xmlns:p="http://schemas.openxmlformats.org/presentationml/2006/main">
  <p:tag name="AS_UNIQUEID" val="1999"/>
</p:tagLst>
</file>

<file path=ppt/tags/tag295.xml><?xml version="1.0" encoding="utf-8"?>
<p:tagLst xmlns:p="http://schemas.openxmlformats.org/presentationml/2006/main">
  <p:tag name="AS_UNIQUEID" val="2000"/>
</p:tagLst>
</file>

<file path=ppt/tags/tag296.xml><?xml version="1.0" encoding="utf-8"?>
<p:tagLst xmlns:p="http://schemas.openxmlformats.org/presentationml/2006/main">
  <p:tag name="AS_UNIQUEID" val="2001"/>
</p:tagLst>
</file>

<file path=ppt/tags/tag297.xml><?xml version="1.0" encoding="utf-8"?>
<p:tagLst xmlns:p="http://schemas.openxmlformats.org/presentationml/2006/main">
  <p:tag name="AS_UNIQUEID" val="2002"/>
</p:tagLst>
</file>

<file path=ppt/tags/tag298.xml><?xml version="1.0" encoding="utf-8"?>
<p:tagLst xmlns:p="http://schemas.openxmlformats.org/presentationml/2006/main">
  <p:tag name="AS_UNIQUEID" val="2003"/>
</p:tagLst>
</file>

<file path=ppt/tags/tag299.xml><?xml version="1.0" encoding="utf-8"?>
<p:tagLst xmlns:p="http://schemas.openxmlformats.org/presentationml/2006/main">
  <p:tag name="AS_UNIQUEID" val="198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AS_UNIQUEID" val="2007"/>
</p:tagLst>
</file>

<file path=ppt/tags/tag301.xml><?xml version="1.0" encoding="utf-8"?>
<p:tagLst xmlns:p="http://schemas.openxmlformats.org/presentationml/2006/main">
  <p:tag name="AS_UNIQUEID" val="411"/>
</p:tagLst>
</file>

<file path=ppt/tags/tag302.xml><?xml version="1.0" encoding="utf-8"?>
<p:tagLst xmlns:p="http://schemas.openxmlformats.org/presentationml/2006/main">
  <p:tag name="AS_UNIQUEID" val="413"/>
</p:tagLst>
</file>

<file path=ppt/tags/tag303.xml><?xml version="1.0" encoding="utf-8"?>
<p:tagLst xmlns:p="http://schemas.openxmlformats.org/presentationml/2006/main">
  <p:tag name="AS_UNIQUEID" val="2008"/>
</p:tagLst>
</file>

<file path=ppt/tags/tag304.xml><?xml version="1.0" encoding="utf-8"?>
<p:tagLst xmlns:p="http://schemas.openxmlformats.org/presentationml/2006/main">
  <p:tag name="AS_UNIQUEID" val="427"/>
</p:tagLst>
</file>

<file path=ppt/tags/tag305.xml><?xml version="1.0" encoding="utf-8"?>
<p:tagLst xmlns:p="http://schemas.openxmlformats.org/presentationml/2006/main">
  <p:tag name="AS_UNIQUEID" val="2013"/>
</p:tagLst>
</file>

<file path=ppt/tags/tag306.xml><?xml version="1.0" encoding="utf-8"?>
<p:tagLst xmlns:p="http://schemas.openxmlformats.org/presentationml/2006/main">
  <p:tag name="AS_UNIQUEID" val="679"/>
</p:tagLst>
</file>

<file path=ppt/tags/tag307.xml><?xml version="1.0" encoding="utf-8"?>
<p:tagLst xmlns:p="http://schemas.openxmlformats.org/presentationml/2006/main">
  <p:tag name="AS_UNIQUEID" val="370"/>
  <p:tag name="KSO_WM_BEAUTIFY_FLAG" val=""/>
</p:tagLst>
</file>

<file path=ppt/tags/tag308.xml><?xml version="1.0" encoding="utf-8"?>
<p:tagLst xmlns:p="http://schemas.openxmlformats.org/presentationml/2006/main">
  <p:tag name="AS_UNIQUEID" val="1990"/>
</p:tagLst>
</file>

<file path=ppt/tags/tag309.xml><?xml version="1.0" encoding="utf-8"?>
<p:tagLst xmlns:p="http://schemas.openxmlformats.org/presentationml/2006/main">
  <p:tag name="AS_UNIQUEID" val="1991"/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AS_UNIQUEID" val="1992"/>
  <p:tag name="KSO_WM_BEAUTIFY_FLAG" val=""/>
</p:tagLst>
</file>

<file path=ppt/tags/tag311.xml><?xml version="1.0" encoding="utf-8"?>
<p:tagLst xmlns:p="http://schemas.openxmlformats.org/presentationml/2006/main">
  <p:tag name="AS_UNIQUEID" val="3648"/>
  <p:tag name="KSO_WM_UNIT_PLACING_PICTURE_USER_VIEWPORT" val="{&quot;height&quot;:1972,&quot;width&quot;:12278}"/>
</p:tagLst>
</file>

<file path=ppt/tags/tag312.xml><?xml version="1.0" encoding="utf-8"?>
<p:tagLst xmlns:p="http://schemas.openxmlformats.org/presentationml/2006/main">
  <p:tag name="AS_UNIQUEID" val="3355"/>
</p:tagLst>
</file>

<file path=ppt/tags/tag313.xml><?xml version="1.0" encoding="utf-8"?>
<p:tagLst xmlns:p="http://schemas.openxmlformats.org/presentationml/2006/main">
  <p:tag name="AS_UNIQUEID" val="3356"/>
</p:tagLst>
</file>

<file path=ppt/tags/tag314.xml><?xml version="1.0" encoding="utf-8"?>
<p:tagLst xmlns:p="http://schemas.openxmlformats.org/presentationml/2006/main">
  <p:tag name="AS_UNIQUEID" val="3357"/>
</p:tagLst>
</file>

<file path=ppt/tags/tag315.xml><?xml version="1.0" encoding="utf-8"?>
<p:tagLst xmlns:p="http://schemas.openxmlformats.org/presentationml/2006/main">
  <p:tag name="AS_UNIQUEID" val="3358"/>
</p:tagLst>
</file>

<file path=ppt/tags/tag316.xml><?xml version="1.0" encoding="utf-8"?>
<p:tagLst xmlns:p="http://schemas.openxmlformats.org/presentationml/2006/main">
  <p:tag name="AS_UNIQUEID" val="3359"/>
</p:tagLst>
</file>

<file path=ppt/tags/tag317.xml><?xml version="1.0" encoding="utf-8"?>
<p:tagLst xmlns:p="http://schemas.openxmlformats.org/presentationml/2006/main">
  <p:tag name="AS_UNIQUEID" val="3360"/>
</p:tagLst>
</file>

<file path=ppt/tags/tag318.xml><?xml version="1.0" encoding="utf-8"?>
<p:tagLst xmlns:p="http://schemas.openxmlformats.org/presentationml/2006/main">
  <p:tag name="AS_UNIQUEID" val="3361"/>
</p:tagLst>
</file>

<file path=ppt/tags/tag319.xml><?xml version="1.0" encoding="utf-8"?>
<p:tagLst xmlns:p="http://schemas.openxmlformats.org/presentationml/2006/main">
  <p:tag name="AS_UNIQUEID" val="3362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AS_UNIQUEID" val="3363"/>
</p:tagLst>
</file>

<file path=ppt/tags/tag321.xml><?xml version="1.0" encoding="utf-8"?>
<p:tagLst xmlns:p="http://schemas.openxmlformats.org/presentationml/2006/main">
  <p:tag name="AS_UNIQUEID" val="3364"/>
</p:tagLst>
</file>

<file path=ppt/tags/tag322.xml><?xml version="1.0" encoding="utf-8"?>
<p:tagLst xmlns:p="http://schemas.openxmlformats.org/presentationml/2006/main">
  <p:tag name="AS_UNIQUEID" val="3365"/>
</p:tagLst>
</file>

<file path=ppt/tags/tag323.xml><?xml version="1.0" encoding="utf-8"?>
<p:tagLst xmlns:p="http://schemas.openxmlformats.org/presentationml/2006/main">
  <p:tag name="AS_UNIQUEID" val="3366"/>
</p:tagLst>
</file>

<file path=ppt/tags/tag324.xml><?xml version="1.0" encoding="utf-8"?>
<p:tagLst xmlns:p="http://schemas.openxmlformats.org/presentationml/2006/main">
  <p:tag name="AS_UNIQUEID" val="3367"/>
</p:tagLst>
</file>

<file path=ppt/tags/tag325.xml><?xml version="1.0" encoding="utf-8"?>
<p:tagLst xmlns:p="http://schemas.openxmlformats.org/presentationml/2006/main">
  <p:tag name="AS_UNIQUEID" val="3368"/>
</p:tagLst>
</file>

<file path=ppt/tags/tag326.xml><?xml version="1.0" encoding="utf-8"?>
<p:tagLst xmlns:p="http://schemas.openxmlformats.org/presentationml/2006/main">
  <p:tag name="AS_UNIQUEID" val="3369"/>
</p:tagLst>
</file>

<file path=ppt/tags/tag327.xml><?xml version="1.0" encoding="utf-8"?>
<p:tagLst xmlns:p="http://schemas.openxmlformats.org/presentationml/2006/main">
  <p:tag name="AS_UNIQUEID" val="3370"/>
</p:tagLst>
</file>

<file path=ppt/tags/tag328.xml><?xml version="1.0" encoding="utf-8"?>
<p:tagLst xmlns:p="http://schemas.openxmlformats.org/presentationml/2006/main">
  <p:tag name="AS_UNIQUEID" val="3371"/>
</p:tagLst>
</file>

<file path=ppt/tags/tag329.xml><?xml version="1.0" encoding="utf-8"?>
<p:tagLst xmlns:p="http://schemas.openxmlformats.org/presentationml/2006/main">
  <p:tag name="AS_UNIQUEID" val="3372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AS_UNIQUEID" val="3373"/>
</p:tagLst>
</file>

<file path=ppt/tags/tag331.xml><?xml version="1.0" encoding="utf-8"?>
<p:tagLst xmlns:p="http://schemas.openxmlformats.org/presentationml/2006/main">
  <p:tag name="AS_UNIQUEID" val="3374"/>
</p:tagLst>
</file>

<file path=ppt/tags/tag332.xml><?xml version="1.0" encoding="utf-8"?>
<p:tagLst xmlns:p="http://schemas.openxmlformats.org/presentationml/2006/main">
  <p:tag name="AS_UNIQUEID" val="3375"/>
</p:tagLst>
</file>

<file path=ppt/tags/tag333.xml><?xml version="1.0" encoding="utf-8"?>
<p:tagLst xmlns:p="http://schemas.openxmlformats.org/presentationml/2006/main">
  <p:tag name="AS_UNIQUEID" val="3376"/>
</p:tagLst>
</file>

<file path=ppt/tags/tag334.xml><?xml version="1.0" encoding="utf-8"?>
<p:tagLst xmlns:p="http://schemas.openxmlformats.org/presentationml/2006/main">
  <p:tag name="AS_UNIQUEID" val="3377"/>
</p:tagLst>
</file>

<file path=ppt/tags/tag335.xml><?xml version="1.0" encoding="utf-8"?>
<p:tagLst xmlns:p="http://schemas.openxmlformats.org/presentationml/2006/main">
  <p:tag name="AS_UNIQUEID" val="3378"/>
</p:tagLst>
</file>

<file path=ppt/tags/tag336.xml><?xml version="1.0" encoding="utf-8"?>
<p:tagLst xmlns:p="http://schemas.openxmlformats.org/presentationml/2006/main">
  <p:tag name="AS_UNIQUEID" val="3379"/>
</p:tagLst>
</file>

<file path=ppt/tags/tag337.xml><?xml version="1.0" encoding="utf-8"?>
<p:tagLst xmlns:p="http://schemas.openxmlformats.org/presentationml/2006/main">
  <p:tag name="AS_UNIQUEID" val="3380"/>
</p:tagLst>
</file>

<file path=ppt/tags/tag338.xml><?xml version="1.0" encoding="utf-8"?>
<p:tagLst xmlns:p="http://schemas.openxmlformats.org/presentationml/2006/main">
  <p:tag name="AS_UNIQUEID" val="3381"/>
</p:tagLst>
</file>

<file path=ppt/tags/tag339.xml><?xml version="1.0" encoding="utf-8"?>
<p:tagLst xmlns:p="http://schemas.openxmlformats.org/presentationml/2006/main">
  <p:tag name="AS_UNIQUEID" val="3382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AS_UNIQUEID" val="3383"/>
</p:tagLst>
</file>

<file path=ppt/tags/tag341.xml><?xml version="1.0" encoding="utf-8"?>
<p:tagLst xmlns:p="http://schemas.openxmlformats.org/presentationml/2006/main">
  <p:tag name="AS_UNIQUEID" val="3384"/>
</p:tagLst>
</file>

<file path=ppt/tags/tag342.xml><?xml version="1.0" encoding="utf-8"?>
<p:tagLst xmlns:p="http://schemas.openxmlformats.org/presentationml/2006/main">
  <p:tag name="AS_UNIQUEID" val="3385"/>
</p:tagLst>
</file>

<file path=ppt/tags/tag343.xml><?xml version="1.0" encoding="utf-8"?>
<p:tagLst xmlns:p="http://schemas.openxmlformats.org/presentationml/2006/main">
  <p:tag name="AS_UNIQUEID" val="3386"/>
</p:tagLst>
</file>

<file path=ppt/tags/tag344.xml><?xml version="1.0" encoding="utf-8"?>
<p:tagLst xmlns:p="http://schemas.openxmlformats.org/presentationml/2006/main">
  <p:tag name="AS_UNIQUEID" val="3387"/>
</p:tagLst>
</file>

<file path=ppt/tags/tag345.xml><?xml version="1.0" encoding="utf-8"?>
<p:tagLst xmlns:p="http://schemas.openxmlformats.org/presentationml/2006/main">
  <p:tag name="AS_UNIQUEID" val="3388"/>
</p:tagLst>
</file>

<file path=ppt/tags/tag346.xml><?xml version="1.0" encoding="utf-8"?>
<p:tagLst xmlns:p="http://schemas.openxmlformats.org/presentationml/2006/main">
  <p:tag name="AS_UNIQUEID" val="3389"/>
</p:tagLst>
</file>

<file path=ppt/tags/tag347.xml><?xml version="1.0" encoding="utf-8"?>
<p:tagLst xmlns:p="http://schemas.openxmlformats.org/presentationml/2006/main">
  <p:tag name="AS_UNIQUEID" val="3390"/>
</p:tagLst>
</file>

<file path=ppt/tags/tag348.xml><?xml version="1.0" encoding="utf-8"?>
<p:tagLst xmlns:p="http://schemas.openxmlformats.org/presentationml/2006/main">
  <p:tag name="AS_UNIQUEID" val="3391"/>
</p:tagLst>
</file>

<file path=ppt/tags/tag349.xml><?xml version="1.0" encoding="utf-8"?>
<p:tagLst xmlns:p="http://schemas.openxmlformats.org/presentationml/2006/main">
  <p:tag name="AS_UNIQUEID" val="3392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AS_UNIQUEID" val="3393"/>
</p:tagLst>
</file>

<file path=ppt/tags/tag351.xml><?xml version="1.0" encoding="utf-8"?>
<p:tagLst xmlns:p="http://schemas.openxmlformats.org/presentationml/2006/main">
  <p:tag name="AS_UNIQUEID" val="3394"/>
</p:tagLst>
</file>

<file path=ppt/tags/tag352.xml><?xml version="1.0" encoding="utf-8"?>
<p:tagLst xmlns:p="http://schemas.openxmlformats.org/presentationml/2006/main">
  <p:tag name="AS_UNIQUEID" val="3395"/>
</p:tagLst>
</file>

<file path=ppt/tags/tag353.xml><?xml version="1.0" encoding="utf-8"?>
<p:tagLst xmlns:p="http://schemas.openxmlformats.org/presentationml/2006/main">
  <p:tag name="AS_UNIQUEID" val="3396"/>
</p:tagLst>
</file>

<file path=ppt/tags/tag354.xml><?xml version="1.0" encoding="utf-8"?>
<p:tagLst xmlns:p="http://schemas.openxmlformats.org/presentationml/2006/main">
  <p:tag name="AS_UNIQUEID" val="3397"/>
</p:tagLst>
</file>

<file path=ppt/tags/tag355.xml><?xml version="1.0" encoding="utf-8"?>
<p:tagLst xmlns:p="http://schemas.openxmlformats.org/presentationml/2006/main">
  <p:tag name="AS_UNIQUEID" val="3398"/>
</p:tagLst>
</file>

<file path=ppt/tags/tag356.xml><?xml version="1.0" encoding="utf-8"?>
<p:tagLst xmlns:p="http://schemas.openxmlformats.org/presentationml/2006/main">
  <p:tag name="AS_UNIQUEID" val="3399"/>
</p:tagLst>
</file>

<file path=ppt/tags/tag357.xml><?xml version="1.0" encoding="utf-8"?>
<p:tagLst xmlns:p="http://schemas.openxmlformats.org/presentationml/2006/main">
  <p:tag name="AS_UNIQUEID" val="3400"/>
</p:tagLst>
</file>

<file path=ppt/tags/tag358.xml><?xml version="1.0" encoding="utf-8"?>
<p:tagLst xmlns:p="http://schemas.openxmlformats.org/presentationml/2006/main">
  <p:tag name="AS_UNIQUEID" val="3401"/>
</p:tagLst>
</file>

<file path=ppt/tags/tag359.xml><?xml version="1.0" encoding="utf-8"?>
<p:tagLst xmlns:p="http://schemas.openxmlformats.org/presentationml/2006/main">
  <p:tag name="AS_UNIQUEID" val="340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AS_UNIQUEID" val="3403"/>
</p:tagLst>
</file>

<file path=ppt/tags/tag361.xml><?xml version="1.0" encoding="utf-8"?>
<p:tagLst xmlns:p="http://schemas.openxmlformats.org/presentationml/2006/main">
  <p:tag name="AS_UNIQUEID" val="3404"/>
</p:tagLst>
</file>

<file path=ppt/tags/tag362.xml><?xml version="1.0" encoding="utf-8"?>
<p:tagLst xmlns:p="http://schemas.openxmlformats.org/presentationml/2006/main">
  <p:tag name="AS_UNIQUEID" val="3405"/>
</p:tagLst>
</file>

<file path=ppt/tags/tag363.xml><?xml version="1.0" encoding="utf-8"?>
<p:tagLst xmlns:p="http://schemas.openxmlformats.org/presentationml/2006/main">
  <p:tag name="AS_UNIQUEID" val="3406"/>
</p:tagLst>
</file>

<file path=ppt/tags/tag364.xml><?xml version="1.0" encoding="utf-8"?>
<p:tagLst xmlns:p="http://schemas.openxmlformats.org/presentationml/2006/main">
  <p:tag name="AS_UNIQUEID" val="3407"/>
</p:tagLst>
</file>

<file path=ppt/tags/tag365.xml><?xml version="1.0" encoding="utf-8"?>
<p:tagLst xmlns:p="http://schemas.openxmlformats.org/presentationml/2006/main">
  <p:tag name="AS_UNIQUEID" val="2015"/>
</p:tagLst>
</file>

<file path=ppt/tags/tag366.xml><?xml version="1.0" encoding="utf-8"?>
<p:tagLst xmlns:p="http://schemas.openxmlformats.org/presentationml/2006/main">
  <p:tag name="AS_UNIQUEID" val="2016"/>
</p:tagLst>
</file>

<file path=ppt/tags/tag367.xml><?xml version="1.0" encoding="utf-8"?>
<p:tagLst xmlns:p="http://schemas.openxmlformats.org/presentationml/2006/main">
  <p:tag name="AS_UNIQUEID" val="2017"/>
</p:tagLst>
</file>

<file path=ppt/tags/tag368.xml><?xml version="1.0" encoding="utf-8"?>
<p:tagLst xmlns:p="http://schemas.openxmlformats.org/presentationml/2006/main">
  <p:tag name="AS_UNIQUEID" val="411"/>
</p:tagLst>
</file>

<file path=ppt/tags/tag369.xml><?xml version="1.0" encoding="utf-8"?>
<p:tagLst xmlns:p="http://schemas.openxmlformats.org/presentationml/2006/main">
  <p:tag name="AS_UNIQUEID" val="413"/>
</p:tagLst>
</file>

<file path=ppt/tags/tag37.xml><?xml version="1.0" encoding="utf-8"?>
<p:tagLst xmlns:p="http://schemas.openxmlformats.org/presentationml/2006/main">
  <p:tag name="AS_UNIQUEID" val="406"/>
</p:tagLst>
</file>

<file path=ppt/tags/tag370.xml><?xml version="1.0" encoding="utf-8"?>
<p:tagLst xmlns:p="http://schemas.openxmlformats.org/presentationml/2006/main">
  <p:tag name="AS_UNIQUEID" val="2018"/>
</p:tagLst>
</file>

<file path=ppt/tags/tag371.xml><?xml version="1.0" encoding="utf-8"?>
<p:tagLst xmlns:p="http://schemas.openxmlformats.org/presentationml/2006/main">
  <p:tag name="AS_UNIQUEID" val="2019"/>
</p:tagLst>
</file>

<file path=ppt/tags/tag372.xml><?xml version="1.0" encoding="utf-8"?>
<p:tagLst xmlns:p="http://schemas.openxmlformats.org/presentationml/2006/main">
  <p:tag name="AS_UNIQUEID" val="411"/>
</p:tagLst>
</file>

<file path=ppt/tags/tag373.xml><?xml version="1.0" encoding="utf-8"?>
<p:tagLst xmlns:p="http://schemas.openxmlformats.org/presentationml/2006/main">
  <p:tag name="AS_UNIQUEID" val="413"/>
</p:tagLst>
</file>

<file path=ppt/tags/tag374.xml><?xml version="1.0" encoding="utf-8"?>
<p:tagLst xmlns:p="http://schemas.openxmlformats.org/presentationml/2006/main">
  <p:tag name="AS_UNIQUEID" val="2020"/>
</p:tagLst>
</file>

<file path=ppt/tags/tag375.xml><?xml version="1.0" encoding="utf-8"?>
<p:tagLst xmlns:p="http://schemas.openxmlformats.org/presentationml/2006/main">
  <p:tag name="AS_UNIQUEID" val="2021"/>
</p:tagLst>
</file>

<file path=ppt/tags/tag376.xml><?xml version="1.0" encoding="utf-8"?>
<p:tagLst xmlns:p="http://schemas.openxmlformats.org/presentationml/2006/main">
  <p:tag name="AS_UNIQUEID" val="415"/>
</p:tagLst>
</file>

<file path=ppt/tags/tag377.xml><?xml version="1.0" encoding="utf-8"?>
<p:tagLst xmlns:p="http://schemas.openxmlformats.org/presentationml/2006/main">
  <p:tag name="AS_UNIQUEID" val="417"/>
</p:tagLst>
</file>

<file path=ppt/tags/tag378.xml><?xml version="1.0" encoding="utf-8"?>
<p:tagLst xmlns:p="http://schemas.openxmlformats.org/presentationml/2006/main">
  <p:tag name="AS_UNIQUEID" val="2022"/>
</p:tagLst>
</file>

<file path=ppt/tags/tag379.xml><?xml version="1.0" encoding="utf-8"?>
<p:tagLst xmlns:p="http://schemas.openxmlformats.org/presentationml/2006/main">
  <p:tag name="AS_UNIQUEID" val="2023"/>
</p:tagLst>
</file>

<file path=ppt/tags/tag38.xml><?xml version="1.0" encoding="utf-8"?>
<p:tagLst xmlns:p="http://schemas.openxmlformats.org/presentationml/2006/main">
  <p:tag name="AS_UNIQUEID" val="407"/>
</p:tagLst>
</file>

<file path=ppt/tags/tag380.xml><?xml version="1.0" encoding="utf-8"?>
<p:tagLst xmlns:p="http://schemas.openxmlformats.org/presentationml/2006/main">
  <p:tag name="AS_UNIQUEID" val="2024"/>
</p:tagLst>
</file>

<file path=ppt/tags/tag381.xml><?xml version="1.0" encoding="utf-8"?>
<p:tagLst xmlns:p="http://schemas.openxmlformats.org/presentationml/2006/main">
  <p:tag name="AS_UNIQUEID" val="415"/>
</p:tagLst>
</file>

<file path=ppt/tags/tag382.xml><?xml version="1.0" encoding="utf-8"?>
<p:tagLst xmlns:p="http://schemas.openxmlformats.org/presentationml/2006/main">
  <p:tag name="AS_UNIQUEID" val="417"/>
</p:tagLst>
</file>

<file path=ppt/tags/tag383.xml><?xml version="1.0" encoding="utf-8"?>
<p:tagLst xmlns:p="http://schemas.openxmlformats.org/presentationml/2006/main">
  <p:tag name="AS_UNIQUEID" val="2025"/>
</p:tagLst>
</file>

<file path=ppt/tags/tag384.xml><?xml version="1.0" encoding="utf-8"?>
<p:tagLst xmlns:p="http://schemas.openxmlformats.org/presentationml/2006/main">
  <p:tag name="AS_UNIQUEID" val="417"/>
</p:tagLst>
</file>

<file path=ppt/tags/tag385.xml><?xml version="1.0" encoding="utf-8"?>
<p:tagLst xmlns:p="http://schemas.openxmlformats.org/presentationml/2006/main">
  <p:tag name="AS_UNIQUEID" val="2026"/>
</p:tagLst>
</file>

<file path=ppt/tags/tag386.xml><?xml version="1.0" encoding="utf-8"?>
<p:tagLst xmlns:p="http://schemas.openxmlformats.org/presentationml/2006/main">
  <p:tag name="AS_UNIQUEID" val="370"/>
  <p:tag name="KSO_WM_BEAUTIFY_FLAG" val=""/>
</p:tagLst>
</file>

<file path=ppt/tags/tag387.xml><?xml version="1.0" encoding="utf-8"?>
<p:tagLst xmlns:p="http://schemas.openxmlformats.org/presentationml/2006/main">
  <p:tag name="AS_UNIQUEID" val="1140"/>
</p:tagLst>
</file>

<file path=ppt/tags/tag388.xml><?xml version="1.0" encoding="utf-8"?>
<p:tagLst xmlns:p="http://schemas.openxmlformats.org/presentationml/2006/main">
  <p:tag name="AS_UNIQUEID" val="1141"/>
</p:tagLst>
</file>

<file path=ppt/tags/tag389.xml><?xml version="1.0" encoding="utf-8"?>
<p:tagLst xmlns:p="http://schemas.openxmlformats.org/presentationml/2006/main">
  <p:tag name="AS_UNIQUEID" val="1142"/>
</p:tagLst>
</file>

<file path=ppt/tags/tag39.xml><?xml version="1.0" encoding="utf-8"?>
<p:tagLst xmlns:p="http://schemas.openxmlformats.org/presentationml/2006/main">
  <p:tag name="AS_UNIQUEID" val="408"/>
</p:tagLst>
</file>

<file path=ppt/tags/tag390.xml><?xml version="1.0" encoding="utf-8"?>
<p:tagLst xmlns:p="http://schemas.openxmlformats.org/presentationml/2006/main">
  <p:tag name="AS_UNIQUEID" val="1143"/>
</p:tagLst>
</file>

<file path=ppt/tags/tag391.xml><?xml version="1.0" encoding="utf-8"?>
<p:tagLst xmlns:p="http://schemas.openxmlformats.org/presentationml/2006/main">
  <p:tag name="AS_UNIQUEID" val="1144"/>
</p:tagLst>
</file>

<file path=ppt/tags/tag392.xml><?xml version="1.0" encoding="utf-8"?>
<p:tagLst xmlns:p="http://schemas.openxmlformats.org/presentationml/2006/main">
  <p:tag name="AS_UNIQUEID" val="1145"/>
</p:tagLst>
</file>

<file path=ppt/tags/tag393.xml><?xml version="1.0" encoding="utf-8"?>
<p:tagLst xmlns:p="http://schemas.openxmlformats.org/presentationml/2006/main">
  <p:tag name="AS_UNIQUEID" val="1146"/>
</p:tagLst>
</file>

<file path=ppt/tags/tag394.xml><?xml version="1.0" encoding="utf-8"?>
<p:tagLst xmlns:p="http://schemas.openxmlformats.org/presentationml/2006/main">
  <p:tag name="AS_UNIQUEID" val="1147"/>
</p:tagLst>
</file>

<file path=ppt/tags/tag395.xml><?xml version="1.0" encoding="utf-8"?>
<p:tagLst xmlns:p="http://schemas.openxmlformats.org/presentationml/2006/main">
  <p:tag name="AS_UNIQUEID" val="1148"/>
</p:tagLst>
</file>

<file path=ppt/tags/tag396.xml><?xml version="1.0" encoding="utf-8"?>
<p:tagLst xmlns:p="http://schemas.openxmlformats.org/presentationml/2006/main">
  <p:tag name="AS_UNIQUEID" val="1149"/>
</p:tagLst>
</file>

<file path=ppt/tags/tag397.xml><?xml version="1.0" encoding="utf-8"?>
<p:tagLst xmlns:p="http://schemas.openxmlformats.org/presentationml/2006/main">
  <p:tag name="AS_UNIQUEID" val="1150"/>
</p:tagLst>
</file>

<file path=ppt/tags/tag398.xml><?xml version="1.0" encoding="utf-8"?>
<p:tagLst xmlns:p="http://schemas.openxmlformats.org/presentationml/2006/main">
  <p:tag name="AS_UNIQUEID" val="1151"/>
</p:tagLst>
</file>

<file path=ppt/tags/tag399.xml><?xml version="1.0" encoding="utf-8"?>
<p:tagLst xmlns:p="http://schemas.openxmlformats.org/presentationml/2006/main">
  <p:tag name="AS_UNIQUEID" val="115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AS_UNIQUEID" val="409"/>
</p:tagLst>
</file>

<file path=ppt/tags/tag400.xml><?xml version="1.0" encoding="utf-8"?>
<p:tagLst xmlns:p="http://schemas.openxmlformats.org/presentationml/2006/main">
  <p:tag name="AS_UNIQUEID" val="1153"/>
</p:tagLst>
</file>

<file path=ppt/tags/tag401.xml><?xml version="1.0" encoding="utf-8"?>
<p:tagLst xmlns:p="http://schemas.openxmlformats.org/presentationml/2006/main">
  <p:tag name="AS_UNIQUEID" val="1154"/>
</p:tagLst>
</file>

<file path=ppt/tags/tag402.xml><?xml version="1.0" encoding="utf-8"?>
<p:tagLst xmlns:p="http://schemas.openxmlformats.org/presentationml/2006/main">
  <p:tag name="AS_UNIQUEID" val="1155"/>
</p:tagLst>
</file>

<file path=ppt/tags/tag403.xml><?xml version="1.0" encoding="utf-8"?>
<p:tagLst xmlns:p="http://schemas.openxmlformats.org/presentationml/2006/main">
  <p:tag name="AS_UNIQUEID" val="1156"/>
</p:tagLst>
</file>

<file path=ppt/tags/tag404.xml><?xml version="1.0" encoding="utf-8"?>
<p:tagLst xmlns:p="http://schemas.openxmlformats.org/presentationml/2006/main">
  <p:tag name="AS_UNIQUEID" val="1157"/>
</p:tagLst>
</file>

<file path=ppt/tags/tag405.xml><?xml version="1.0" encoding="utf-8"?>
<p:tagLst xmlns:p="http://schemas.openxmlformats.org/presentationml/2006/main">
  <p:tag name="AS_UNIQUEID" val="1158"/>
</p:tagLst>
</file>

<file path=ppt/tags/tag406.xml><?xml version="1.0" encoding="utf-8"?>
<p:tagLst xmlns:p="http://schemas.openxmlformats.org/presentationml/2006/main">
  <p:tag name="AS_UNIQUEID" val="1159"/>
</p:tagLst>
</file>

<file path=ppt/tags/tag407.xml><?xml version="1.0" encoding="utf-8"?>
<p:tagLst xmlns:p="http://schemas.openxmlformats.org/presentationml/2006/main">
  <p:tag name="AS_UNIQUEID" val="1160"/>
</p:tagLst>
</file>

<file path=ppt/tags/tag408.xml><?xml version="1.0" encoding="utf-8"?>
<p:tagLst xmlns:p="http://schemas.openxmlformats.org/presentationml/2006/main">
  <p:tag name="AS_UNIQUEID" val="1161"/>
</p:tagLst>
</file>

<file path=ppt/tags/tag409.xml><?xml version="1.0" encoding="utf-8"?>
<p:tagLst xmlns:p="http://schemas.openxmlformats.org/presentationml/2006/main">
  <p:tag name="AS_UNIQUEID" val="1162"/>
</p:tagLst>
</file>

<file path=ppt/tags/tag41.xml><?xml version="1.0" encoding="utf-8"?>
<p:tagLst xmlns:p="http://schemas.openxmlformats.org/presentationml/2006/main">
  <p:tag name="AS_UNIQUEID" val="410"/>
</p:tagLst>
</file>

<file path=ppt/tags/tag410.xml><?xml version="1.0" encoding="utf-8"?>
<p:tagLst xmlns:p="http://schemas.openxmlformats.org/presentationml/2006/main">
  <p:tag name="AS_UNIQUEID" val="1163"/>
</p:tagLst>
</file>

<file path=ppt/tags/tag411.xml><?xml version="1.0" encoding="utf-8"?>
<p:tagLst xmlns:p="http://schemas.openxmlformats.org/presentationml/2006/main">
  <p:tag name="AS_UNIQUEID" val="1164"/>
</p:tagLst>
</file>

<file path=ppt/tags/tag412.xml><?xml version="1.0" encoding="utf-8"?>
<p:tagLst xmlns:p="http://schemas.openxmlformats.org/presentationml/2006/main">
  <p:tag name="AS_UNIQUEID" val="1165"/>
</p:tagLst>
</file>

<file path=ppt/tags/tag413.xml><?xml version="1.0" encoding="utf-8"?>
<p:tagLst xmlns:p="http://schemas.openxmlformats.org/presentationml/2006/main">
  <p:tag name="AS_UNIQUEID" val="1166"/>
</p:tagLst>
</file>

<file path=ppt/tags/tag414.xml><?xml version="1.0" encoding="utf-8"?>
<p:tagLst xmlns:p="http://schemas.openxmlformats.org/presentationml/2006/main">
  <p:tag name="AS_UNIQUEID" val="1167"/>
</p:tagLst>
</file>

<file path=ppt/tags/tag415.xml><?xml version="1.0" encoding="utf-8"?>
<p:tagLst xmlns:p="http://schemas.openxmlformats.org/presentationml/2006/main">
  <p:tag name="AS_UNIQUEID" val="1168"/>
</p:tagLst>
</file>

<file path=ppt/tags/tag416.xml><?xml version="1.0" encoding="utf-8"?>
<p:tagLst xmlns:p="http://schemas.openxmlformats.org/presentationml/2006/main">
  <p:tag name="AS_UNIQUEID" val="1169"/>
</p:tagLst>
</file>

<file path=ppt/tags/tag417.xml><?xml version="1.0" encoding="utf-8"?>
<p:tagLst xmlns:p="http://schemas.openxmlformats.org/presentationml/2006/main">
  <p:tag name="AS_UNIQUEID" val="1170"/>
</p:tagLst>
</file>

<file path=ppt/tags/tag418.xml><?xml version="1.0" encoding="utf-8"?>
<p:tagLst xmlns:p="http://schemas.openxmlformats.org/presentationml/2006/main">
  <p:tag name="AS_UNIQUEID" val="1171"/>
</p:tagLst>
</file>

<file path=ppt/tags/tag419.xml><?xml version="1.0" encoding="utf-8"?>
<p:tagLst xmlns:p="http://schemas.openxmlformats.org/presentationml/2006/main">
  <p:tag name="AS_UNIQUEID" val="1172"/>
</p:tagLst>
</file>

<file path=ppt/tags/tag42.xml><?xml version="1.0" encoding="utf-8"?>
<p:tagLst xmlns:p="http://schemas.openxmlformats.org/presentationml/2006/main">
  <p:tag name="AS_UNIQUEID" val="411"/>
</p:tagLst>
</file>

<file path=ppt/tags/tag420.xml><?xml version="1.0" encoding="utf-8"?>
<p:tagLst xmlns:p="http://schemas.openxmlformats.org/presentationml/2006/main">
  <p:tag name="AS_UNIQUEID" val="1173"/>
</p:tagLst>
</file>

<file path=ppt/tags/tag421.xml><?xml version="1.0" encoding="utf-8"?>
<p:tagLst xmlns:p="http://schemas.openxmlformats.org/presentationml/2006/main">
  <p:tag name="AS_UNIQUEID" val="1174"/>
</p:tagLst>
</file>

<file path=ppt/tags/tag422.xml><?xml version="1.0" encoding="utf-8"?>
<p:tagLst xmlns:p="http://schemas.openxmlformats.org/presentationml/2006/main">
  <p:tag name="AS_UNIQUEID" val="1175"/>
</p:tagLst>
</file>

<file path=ppt/tags/tag423.xml><?xml version="1.0" encoding="utf-8"?>
<p:tagLst xmlns:p="http://schemas.openxmlformats.org/presentationml/2006/main">
  <p:tag name="AS_UNIQUEID" val="380"/>
</p:tagLst>
</file>

<file path=ppt/tags/tag424.xml><?xml version="1.0" encoding="utf-8"?>
<p:tagLst xmlns:p="http://schemas.openxmlformats.org/presentationml/2006/main">
  <p:tag name="AS_UNIQUEID" val="381"/>
</p:tagLst>
</file>

<file path=ppt/tags/tag425.xml><?xml version="1.0" encoding="utf-8"?>
<p:tagLst xmlns:p="http://schemas.openxmlformats.org/presentationml/2006/main">
  <p:tag name="AS_UNIQUEID" val="381"/>
</p:tagLst>
</file>

<file path=ppt/tags/tag426.xml><?xml version="1.0" encoding="utf-8"?>
<p:tagLst xmlns:p="http://schemas.openxmlformats.org/presentationml/2006/main">
  <p:tag name="AS_UNIQUEID" val="380"/>
</p:tagLst>
</file>

<file path=ppt/tags/tag427.xml><?xml version="1.0" encoding="utf-8"?>
<p:tagLst xmlns:p="http://schemas.openxmlformats.org/presentationml/2006/main">
  <p:tag name="AS_UNIQUEID" val="1176"/>
</p:tagLst>
</file>

<file path=ppt/tags/tag428.xml><?xml version="1.0" encoding="utf-8"?>
<p:tagLst xmlns:p="http://schemas.openxmlformats.org/presentationml/2006/main">
  <p:tag name="AS_UNIQUEID" val="1177"/>
</p:tagLst>
</file>

<file path=ppt/tags/tag429.xml><?xml version="1.0" encoding="utf-8"?>
<p:tagLst xmlns:p="http://schemas.openxmlformats.org/presentationml/2006/main">
  <p:tag name="AS_UNIQUEID" val="3652"/>
  <p:tag name="KSO_WM_BEAUTIFY_FLAG" val=""/>
</p:tagLst>
</file>

<file path=ppt/tags/tag43.xml><?xml version="1.0" encoding="utf-8"?>
<p:tagLst xmlns:p="http://schemas.openxmlformats.org/presentationml/2006/main">
  <p:tag name="AS_UNIQUEID" val="412"/>
</p:tagLst>
</file>

<file path=ppt/tags/tag430.xml><?xml version="1.0" encoding="utf-8"?>
<p:tagLst xmlns:p="http://schemas.openxmlformats.org/presentationml/2006/main">
  <p:tag name="AS_UNIQUEID" val="3654"/>
  <p:tag name="KSO_WM_UNIT_PLACING_PICTURE_USER_VIEWPORT" val="{&quot;height&quot;:4080,&quot;width&quot;:8640}"/>
</p:tagLst>
</file>

<file path=ppt/tags/tag431.xml><?xml version="1.0" encoding="utf-8"?>
<p:tagLst xmlns:p="http://schemas.openxmlformats.org/presentationml/2006/main">
  <p:tag name="AS_UNIQUEID" val="3655"/>
</p:tagLst>
</file>

<file path=ppt/tags/tag432.xml><?xml version="1.0" encoding="utf-8"?>
<p:tagLst xmlns:p="http://schemas.openxmlformats.org/presentationml/2006/main">
  <p:tag name="AS_UNIQUEID" val="3656"/>
</p:tagLst>
</file>

<file path=ppt/tags/tag433.xml><?xml version="1.0" encoding="utf-8"?>
<p:tagLst xmlns:p="http://schemas.openxmlformats.org/presentationml/2006/main">
  <p:tag name="AS_UNIQUEID" val="3657"/>
</p:tagLst>
</file>

<file path=ppt/tags/tag434.xml><?xml version="1.0" encoding="utf-8"?>
<p:tagLst xmlns:p="http://schemas.openxmlformats.org/presentationml/2006/main">
  <p:tag name="AS_UNIQUEID" val="3658"/>
</p:tagLst>
</file>

<file path=ppt/tags/tag435.xml><?xml version="1.0" encoding="utf-8"?>
<p:tagLst xmlns:p="http://schemas.openxmlformats.org/presentationml/2006/main">
  <p:tag name="AS_UNIQUEID" val="3659"/>
</p:tagLst>
</file>

<file path=ppt/tags/tag436.xml><?xml version="1.0" encoding="utf-8"?>
<p:tagLst xmlns:p="http://schemas.openxmlformats.org/presentationml/2006/main">
  <p:tag name="AS_UNIQUEID" val="3660"/>
</p:tagLst>
</file>

<file path=ppt/tags/tag437.xml><?xml version="1.0" encoding="utf-8"?>
<p:tagLst xmlns:p="http://schemas.openxmlformats.org/presentationml/2006/main">
  <p:tag name="AS_UNIQUEID" val="3662"/>
</p:tagLst>
</file>

<file path=ppt/tags/tag438.xml><?xml version="1.0" encoding="utf-8"?>
<p:tagLst xmlns:p="http://schemas.openxmlformats.org/presentationml/2006/main">
  <p:tag name="AS_UNIQUEID" val="3663"/>
</p:tagLst>
</file>

<file path=ppt/tags/tag439.xml><?xml version="1.0" encoding="utf-8"?>
<p:tagLst xmlns:p="http://schemas.openxmlformats.org/presentationml/2006/main">
  <p:tag name="AS_UNIQUEID" val="3664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AS_UNIQUEID" val="3665"/>
</p:tagLst>
</file>

<file path=ppt/tags/tag441.xml><?xml version="1.0" encoding="utf-8"?>
<p:tagLst xmlns:p="http://schemas.openxmlformats.org/presentationml/2006/main">
  <p:tag name="AS_UNIQUEID" val="3666"/>
</p:tagLst>
</file>

<file path=ppt/tags/tag442.xml><?xml version="1.0" encoding="utf-8"?>
<p:tagLst xmlns:p="http://schemas.openxmlformats.org/presentationml/2006/main">
  <p:tag name="AS_UNIQUEID" val="3667"/>
</p:tagLst>
</file>

<file path=ppt/tags/tag443.xml><?xml version="1.0" encoding="utf-8"?>
<p:tagLst xmlns:p="http://schemas.openxmlformats.org/presentationml/2006/main">
  <p:tag name="AS_UNIQUEID" val="3668"/>
</p:tagLst>
</file>

<file path=ppt/tags/tag444.xml><?xml version="1.0" encoding="utf-8"?>
<p:tagLst xmlns:p="http://schemas.openxmlformats.org/presentationml/2006/main">
  <p:tag name="AS_UNIQUEID" val="3669"/>
</p:tagLst>
</file>

<file path=ppt/tags/tag445.xml><?xml version="1.0" encoding="utf-8"?>
<p:tagLst xmlns:p="http://schemas.openxmlformats.org/presentationml/2006/main">
  <p:tag name="AS_UNIQUEID" val="3670"/>
</p:tagLst>
</file>

<file path=ppt/tags/tag446.xml><?xml version="1.0" encoding="utf-8"?>
<p:tagLst xmlns:p="http://schemas.openxmlformats.org/presentationml/2006/main">
  <p:tag name="AS_UNIQUEID" val="2028"/>
</p:tagLst>
</file>

<file path=ppt/tags/tag447.xml><?xml version="1.0" encoding="utf-8"?>
<p:tagLst xmlns:p="http://schemas.openxmlformats.org/presentationml/2006/main">
  <p:tag name="AS_UNIQUEID" val="160"/>
</p:tagLst>
</file>

<file path=ppt/tags/tag448.xml><?xml version="1.0" encoding="utf-8"?>
<p:tagLst xmlns:p="http://schemas.openxmlformats.org/presentationml/2006/main">
  <p:tag name="AS_UNIQUEID" val="161"/>
</p:tagLst>
</file>

<file path=ppt/tags/tag449.xml><?xml version="1.0" encoding="utf-8"?>
<p:tagLst xmlns:p="http://schemas.openxmlformats.org/presentationml/2006/main">
  <p:tag name="AS_UNIQUEID" val="16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AS_UNIQUEID" val="163"/>
</p:tagLst>
</file>

<file path=ppt/tags/tag451.xml><?xml version="1.0" encoding="utf-8"?>
<p:tagLst xmlns:p="http://schemas.openxmlformats.org/presentationml/2006/main">
  <p:tag name="AS_UNIQUEID" val="164"/>
</p:tagLst>
</file>

<file path=ppt/tags/tag452.xml><?xml version="1.0" encoding="utf-8"?>
<p:tagLst xmlns:p="http://schemas.openxmlformats.org/presentationml/2006/main">
  <p:tag name="AS_UNIQUEID" val="165"/>
</p:tagLst>
</file>

<file path=ppt/tags/tag453.xml><?xml version="1.0" encoding="utf-8"?>
<p:tagLst xmlns:p="http://schemas.openxmlformats.org/presentationml/2006/main">
  <p:tag name="AS_UNIQUEID" val="166"/>
</p:tagLst>
</file>

<file path=ppt/tags/tag454.xml><?xml version="1.0" encoding="utf-8"?>
<p:tagLst xmlns:p="http://schemas.openxmlformats.org/presentationml/2006/main">
  <p:tag name="AS_UNIQUEID" val="167"/>
</p:tagLst>
</file>

<file path=ppt/tags/tag455.xml><?xml version="1.0" encoding="utf-8"?>
<p:tagLst xmlns:p="http://schemas.openxmlformats.org/presentationml/2006/main">
  <p:tag name="AS_UNIQUEID" val="370"/>
</p:tagLst>
</file>

<file path=ppt/tags/tag456.xml><?xml version="1.0" encoding="utf-8"?>
<p:tagLst xmlns:p="http://schemas.openxmlformats.org/presentationml/2006/main">
  <p:tag name="AS_UNIQUEID" val="528"/>
</p:tagLst>
</file>

<file path=ppt/tags/tag457.xml><?xml version="1.0" encoding="utf-8"?>
<p:tagLst xmlns:p="http://schemas.openxmlformats.org/presentationml/2006/main">
  <p:tag name="AS_UNIQUEID" val="924"/>
</p:tagLst>
</file>

<file path=ppt/tags/tag458.xml><?xml version="1.0" encoding="utf-8"?>
<p:tagLst xmlns:p="http://schemas.openxmlformats.org/presentationml/2006/main">
  <p:tag name="AS_UNIQUEID" val="925"/>
</p:tagLst>
</file>

<file path=ppt/tags/tag459.xml><?xml version="1.0" encoding="utf-8"?>
<p:tagLst xmlns:p="http://schemas.openxmlformats.org/presentationml/2006/main">
  <p:tag name="AS_UNIQUEID" val="926"/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AS_UNIQUEID" val="927"/>
  <p:tag name="KSO_WM_BEAUTIFY_FLAG" val=""/>
</p:tagLst>
</file>

<file path=ppt/tags/tag461.xml><?xml version="1.0" encoding="utf-8"?>
<p:tagLst xmlns:p="http://schemas.openxmlformats.org/presentationml/2006/main">
  <p:tag name="AS_UNIQUEID" val="497"/>
</p:tagLst>
</file>

<file path=ppt/tags/tag462.xml><?xml version="1.0" encoding="utf-8"?>
<p:tagLst xmlns:p="http://schemas.openxmlformats.org/presentationml/2006/main">
  <p:tag name="AS_UNIQUEID" val="498"/>
</p:tagLst>
</file>

<file path=ppt/tags/tag463.xml><?xml version="1.0" encoding="utf-8"?>
<p:tagLst xmlns:p="http://schemas.openxmlformats.org/presentationml/2006/main">
  <p:tag name="AS_UNIQUEID" val="499"/>
</p:tagLst>
</file>

<file path=ppt/tags/tag464.xml><?xml version="1.0" encoding="utf-8"?>
<p:tagLst xmlns:p="http://schemas.openxmlformats.org/presentationml/2006/main">
  <p:tag name="AS_UNIQUEID" val="500"/>
</p:tagLst>
</file>

<file path=ppt/tags/tag465.xml><?xml version="1.0" encoding="utf-8"?>
<p:tagLst xmlns:p="http://schemas.openxmlformats.org/presentationml/2006/main">
  <p:tag name="AS_UNIQUEID" val="501"/>
</p:tagLst>
</file>

<file path=ppt/tags/tag466.xml><?xml version="1.0" encoding="utf-8"?>
<p:tagLst xmlns:p="http://schemas.openxmlformats.org/presentationml/2006/main">
  <p:tag name="AS_UNIQUEID" val="502"/>
</p:tagLst>
</file>

<file path=ppt/tags/tag467.xml><?xml version="1.0" encoding="utf-8"?>
<p:tagLst xmlns:p="http://schemas.openxmlformats.org/presentationml/2006/main">
  <p:tag name="AS_UNIQUEID" val="503"/>
</p:tagLst>
</file>

<file path=ppt/tags/tag468.xml><?xml version="1.0" encoding="utf-8"?>
<p:tagLst xmlns:p="http://schemas.openxmlformats.org/presentationml/2006/main">
  <p:tag name="AS_UNIQUEID" val="504"/>
</p:tagLst>
</file>

<file path=ppt/tags/tag469.xml><?xml version="1.0" encoding="utf-8"?>
<p:tagLst xmlns:p="http://schemas.openxmlformats.org/presentationml/2006/main">
  <p:tag name="AS_UNIQUEID" val="505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AS_UNIQUEID" val="506"/>
</p:tagLst>
</file>

<file path=ppt/tags/tag471.xml><?xml version="1.0" encoding="utf-8"?>
<p:tagLst xmlns:p="http://schemas.openxmlformats.org/presentationml/2006/main">
  <p:tag name="AS_UNIQUEID" val="507"/>
</p:tagLst>
</file>

<file path=ppt/tags/tag472.xml><?xml version="1.0" encoding="utf-8"?>
<p:tagLst xmlns:p="http://schemas.openxmlformats.org/presentationml/2006/main">
  <p:tag name="AS_UNIQUEID" val="508"/>
</p:tagLst>
</file>

<file path=ppt/tags/tag473.xml><?xml version="1.0" encoding="utf-8"?>
<p:tagLst xmlns:p="http://schemas.openxmlformats.org/presentationml/2006/main">
  <p:tag name="AS_UNIQUEID" val="370"/>
  <p:tag name="KSO_WM_BEAUTIFY_FLAG" val=""/>
</p:tagLst>
</file>

<file path=ppt/tags/tag474.xml><?xml version="1.0" encoding="utf-8"?>
<p:tagLst xmlns:p="http://schemas.openxmlformats.org/presentationml/2006/main">
  <p:tag name="AS_UNIQUEID" val="3675"/>
</p:tagLst>
</file>

<file path=ppt/tags/tag475.xml><?xml version="1.0" encoding="utf-8"?>
<p:tagLst xmlns:p="http://schemas.openxmlformats.org/presentationml/2006/main">
  <p:tag name="AS_UNIQUEID" val="3676"/>
</p:tagLst>
</file>

<file path=ppt/tags/tag476.xml><?xml version="1.0" encoding="utf-8"?>
<p:tagLst xmlns:p="http://schemas.openxmlformats.org/presentationml/2006/main">
  <p:tag name="AS_UNIQUEID" val="3677"/>
</p:tagLst>
</file>

<file path=ppt/tags/tag477.xml><?xml version="1.0" encoding="utf-8"?>
<p:tagLst xmlns:p="http://schemas.openxmlformats.org/presentationml/2006/main">
  <p:tag name="AS_UNIQUEID" val="3678"/>
</p:tagLst>
</file>

<file path=ppt/tags/tag478.xml><?xml version="1.0" encoding="utf-8"?>
<p:tagLst xmlns:p="http://schemas.openxmlformats.org/presentationml/2006/main">
  <p:tag name="AS_UNIQUEID" val="3679"/>
</p:tagLst>
</file>

<file path=ppt/tags/tag479.xml><?xml version="1.0" encoding="utf-8"?>
<p:tagLst xmlns:p="http://schemas.openxmlformats.org/presentationml/2006/main">
  <p:tag name="AS_UNIQUEID" val="3680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AS_UNIQUEID" val="3681"/>
</p:tagLst>
</file>

<file path=ppt/tags/tag481.xml><?xml version="1.0" encoding="utf-8"?>
<p:tagLst xmlns:p="http://schemas.openxmlformats.org/presentationml/2006/main">
  <p:tag name="AS_UNIQUEID" val="3682"/>
</p:tagLst>
</file>

<file path=ppt/tags/tag482.xml><?xml version="1.0" encoding="utf-8"?>
<p:tagLst xmlns:p="http://schemas.openxmlformats.org/presentationml/2006/main">
  <p:tag name="AS_UNIQUEID" val="3683"/>
</p:tagLst>
</file>

<file path=ppt/tags/tag483.xml><?xml version="1.0" encoding="utf-8"?>
<p:tagLst xmlns:p="http://schemas.openxmlformats.org/presentationml/2006/main">
  <p:tag name="AS_UNIQUEID" val="3684"/>
</p:tagLst>
</file>

<file path=ppt/tags/tag484.xml><?xml version="1.0" encoding="utf-8"?>
<p:tagLst xmlns:p="http://schemas.openxmlformats.org/presentationml/2006/main">
  <p:tag name="AS_UNIQUEID" val="3685"/>
</p:tagLst>
</file>

<file path=ppt/tags/tag485.xml><?xml version="1.0" encoding="utf-8"?>
<p:tagLst xmlns:p="http://schemas.openxmlformats.org/presentationml/2006/main">
  <p:tag name="AS_UNIQUEID" val="3686"/>
</p:tagLst>
</file>

<file path=ppt/tags/tag486.xml><?xml version="1.0" encoding="utf-8"?>
<p:tagLst xmlns:p="http://schemas.openxmlformats.org/presentationml/2006/main">
  <p:tag name="AS_UNIQUEID" val="3687"/>
</p:tagLst>
</file>

<file path=ppt/tags/tag487.xml><?xml version="1.0" encoding="utf-8"?>
<p:tagLst xmlns:p="http://schemas.openxmlformats.org/presentationml/2006/main">
  <p:tag name="AS_UNIQUEID" val="3688"/>
</p:tagLst>
</file>

<file path=ppt/tags/tag488.xml><?xml version="1.0" encoding="utf-8"?>
<p:tagLst xmlns:p="http://schemas.openxmlformats.org/presentationml/2006/main">
  <p:tag name="AS_UNIQUEID" val="3689"/>
</p:tagLst>
</file>

<file path=ppt/tags/tag489.xml><?xml version="1.0" encoding="utf-8"?>
<p:tagLst xmlns:p="http://schemas.openxmlformats.org/presentationml/2006/main">
  <p:tag name="AS_UNIQUEID" val="1530"/>
  <p:tag name="KSO_WM_BEAUTIFY_FLAG" val="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AS_UNIQUEID" val="2129"/>
</p:tagLst>
</file>

<file path=ppt/tags/tag491.xml><?xml version="1.0" encoding="utf-8"?>
<p:tagLst xmlns:p="http://schemas.openxmlformats.org/presentationml/2006/main">
  <p:tag name="AS_UNIQUEID" val="543"/>
  <p:tag name="KSO_WM_BEAUTIFY_FLAG" val=""/>
</p:tagLst>
</file>

<file path=ppt/tags/tag492.xml><?xml version="1.0" encoding="utf-8"?>
<p:tagLst xmlns:p="http://schemas.openxmlformats.org/presentationml/2006/main">
  <p:tag name="AS_UNIQUEID" val="3691"/>
</p:tagLst>
</file>

<file path=ppt/tags/tag493.xml><?xml version="1.0" encoding="utf-8"?>
<p:tagLst xmlns:p="http://schemas.openxmlformats.org/presentationml/2006/main">
  <p:tag name="AS_UNIQUEID" val="3692"/>
</p:tagLst>
</file>

<file path=ppt/tags/tag494.xml><?xml version="1.0" encoding="utf-8"?>
<p:tagLst xmlns:p="http://schemas.openxmlformats.org/presentationml/2006/main">
  <p:tag name="AS_UNIQUEID" val="3693"/>
</p:tagLst>
</file>

<file path=ppt/tags/tag495.xml><?xml version="1.0" encoding="utf-8"?>
<p:tagLst xmlns:p="http://schemas.openxmlformats.org/presentationml/2006/main">
  <p:tag name="AS_UNIQUEID" val="3694"/>
</p:tagLst>
</file>

<file path=ppt/tags/tag496.xml><?xml version="1.0" encoding="utf-8"?>
<p:tagLst xmlns:p="http://schemas.openxmlformats.org/presentationml/2006/main">
  <p:tag name="AS_UNIQUEID" val="3695"/>
</p:tagLst>
</file>

<file path=ppt/tags/tag497.xml><?xml version="1.0" encoding="utf-8"?>
<p:tagLst xmlns:p="http://schemas.openxmlformats.org/presentationml/2006/main">
  <p:tag name="AS_UNIQUEID" val="3696"/>
</p:tagLst>
</file>

<file path=ppt/tags/tag498.xml><?xml version="1.0" encoding="utf-8"?>
<p:tagLst xmlns:p="http://schemas.openxmlformats.org/presentationml/2006/main">
  <p:tag name="AS_UNIQUEID" val="3697"/>
</p:tagLst>
</file>

<file path=ppt/tags/tag499.xml><?xml version="1.0" encoding="utf-8"?>
<p:tagLst xmlns:p="http://schemas.openxmlformats.org/presentationml/2006/main">
  <p:tag name="AS_UNIQUEID" val="3698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AS_UNIQUEID" val="3699"/>
</p:tagLst>
</file>

<file path=ppt/tags/tag501.xml><?xml version="1.0" encoding="utf-8"?>
<p:tagLst xmlns:p="http://schemas.openxmlformats.org/presentationml/2006/main">
  <p:tag name="AS_UNIQUEID" val="3700"/>
</p:tagLst>
</file>

<file path=ppt/tags/tag502.xml><?xml version="1.0" encoding="utf-8"?>
<p:tagLst xmlns:p="http://schemas.openxmlformats.org/presentationml/2006/main">
  <p:tag name="AS_UNIQUEID" val="3701"/>
</p:tagLst>
</file>

<file path=ppt/tags/tag503.xml><?xml version="1.0" encoding="utf-8"?>
<p:tagLst xmlns:p="http://schemas.openxmlformats.org/presentationml/2006/main">
  <p:tag name="AS_UNIQUEID" val="3702"/>
</p:tagLst>
</file>

<file path=ppt/tags/tag504.xml><?xml version="1.0" encoding="utf-8"?>
<p:tagLst xmlns:p="http://schemas.openxmlformats.org/presentationml/2006/main">
  <p:tag name="AS_UNIQUEID" val="3703"/>
</p:tagLst>
</file>

<file path=ppt/tags/tag505.xml><?xml version="1.0" encoding="utf-8"?>
<p:tagLst xmlns:p="http://schemas.openxmlformats.org/presentationml/2006/main">
  <p:tag name="AS_UNIQUEID" val="3704"/>
</p:tagLst>
</file>

<file path=ppt/tags/tag506.xml><?xml version="1.0" encoding="utf-8"?>
<p:tagLst xmlns:p="http://schemas.openxmlformats.org/presentationml/2006/main">
  <p:tag name="AS_UNIQUEID" val="3705"/>
</p:tagLst>
</file>

<file path=ppt/tags/tag507.xml><?xml version="1.0" encoding="utf-8"?>
<p:tagLst xmlns:p="http://schemas.openxmlformats.org/presentationml/2006/main">
  <p:tag name="AS_UNIQUEID" val="3706"/>
</p:tagLst>
</file>

<file path=ppt/tags/tag508.xml><?xml version="1.0" encoding="utf-8"?>
<p:tagLst xmlns:p="http://schemas.openxmlformats.org/presentationml/2006/main">
  <p:tag name="AS_UNIQUEID" val="3707"/>
</p:tagLst>
</file>

<file path=ppt/tags/tag509.xml><?xml version="1.0" encoding="utf-8"?>
<p:tagLst xmlns:p="http://schemas.openxmlformats.org/presentationml/2006/main">
  <p:tag name="AS_UNIQUEID" val="3708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AS_UNIQUEID" val="3709"/>
</p:tagLst>
</file>

<file path=ppt/tags/tag511.xml><?xml version="1.0" encoding="utf-8"?>
<p:tagLst xmlns:p="http://schemas.openxmlformats.org/presentationml/2006/main">
  <p:tag name="AS_UNIQUEID" val="3710"/>
</p:tagLst>
</file>

<file path=ppt/tags/tag512.xml><?xml version="1.0" encoding="utf-8"?>
<p:tagLst xmlns:p="http://schemas.openxmlformats.org/presentationml/2006/main">
  <p:tag name="AS_UNIQUEID" val="3711"/>
</p:tagLst>
</file>

<file path=ppt/tags/tag513.xml><?xml version="1.0" encoding="utf-8"?>
<p:tagLst xmlns:p="http://schemas.openxmlformats.org/presentationml/2006/main">
  <p:tag name="AS_UNIQUEID" val="3712"/>
</p:tagLst>
</file>

<file path=ppt/tags/tag514.xml><?xml version="1.0" encoding="utf-8"?>
<p:tagLst xmlns:p="http://schemas.openxmlformats.org/presentationml/2006/main">
  <p:tag name="AS_UNIQUEID" val="3713"/>
</p:tagLst>
</file>

<file path=ppt/tags/tag515.xml><?xml version="1.0" encoding="utf-8"?>
<p:tagLst xmlns:p="http://schemas.openxmlformats.org/presentationml/2006/main">
  <p:tag name="AS_UNIQUEID" val="3714"/>
</p:tagLst>
</file>

<file path=ppt/tags/tag516.xml><?xml version="1.0" encoding="utf-8"?>
<p:tagLst xmlns:p="http://schemas.openxmlformats.org/presentationml/2006/main">
  <p:tag name="AS_UNIQUEID" val="3715"/>
</p:tagLst>
</file>

<file path=ppt/tags/tag517.xml><?xml version="1.0" encoding="utf-8"?>
<p:tagLst xmlns:p="http://schemas.openxmlformats.org/presentationml/2006/main">
  <p:tag name="AS_UNIQUEID" val="3716"/>
</p:tagLst>
</file>

<file path=ppt/tags/tag518.xml><?xml version="1.0" encoding="utf-8"?>
<p:tagLst xmlns:p="http://schemas.openxmlformats.org/presentationml/2006/main">
  <p:tag name="AS_UNIQUEID" val="3717"/>
</p:tagLst>
</file>

<file path=ppt/tags/tag519.xml><?xml version="1.0" encoding="utf-8"?>
<p:tagLst xmlns:p="http://schemas.openxmlformats.org/presentationml/2006/main">
  <p:tag name="AS_UNIQUEID" val="3718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AS_UNIQUEID" val="3719"/>
</p:tagLst>
</file>

<file path=ppt/tags/tag521.xml><?xml version="1.0" encoding="utf-8"?>
<p:tagLst xmlns:p="http://schemas.openxmlformats.org/presentationml/2006/main">
  <p:tag name="AS_UNIQUEID" val="3720"/>
</p:tagLst>
</file>

<file path=ppt/tags/tag522.xml><?xml version="1.0" encoding="utf-8"?>
<p:tagLst xmlns:p="http://schemas.openxmlformats.org/presentationml/2006/main">
  <p:tag name="AS_UNIQUEID" val="3721"/>
</p:tagLst>
</file>

<file path=ppt/tags/tag523.xml><?xml version="1.0" encoding="utf-8"?>
<p:tagLst xmlns:p="http://schemas.openxmlformats.org/presentationml/2006/main">
  <p:tag name="AS_UNIQUEID" val="3722"/>
</p:tagLst>
</file>

<file path=ppt/tags/tag524.xml><?xml version="1.0" encoding="utf-8"?>
<p:tagLst xmlns:p="http://schemas.openxmlformats.org/presentationml/2006/main">
  <p:tag name="AS_UNIQUEID" val="3723"/>
</p:tagLst>
</file>

<file path=ppt/tags/tag525.xml><?xml version="1.0" encoding="utf-8"?>
<p:tagLst xmlns:p="http://schemas.openxmlformats.org/presentationml/2006/main">
  <p:tag name="AS_UNIQUEID" val="3724"/>
</p:tagLst>
</file>

<file path=ppt/tags/tag526.xml><?xml version="1.0" encoding="utf-8"?>
<p:tagLst xmlns:p="http://schemas.openxmlformats.org/presentationml/2006/main">
  <p:tag name="AS_UNIQUEID" val="3725"/>
</p:tagLst>
</file>

<file path=ppt/tags/tag527.xml><?xml version="1.0" encoding="utf-8"?>
<p:tagLst xmlns:p="http://schemas.openxmlformats.org/presentationml/2006/main">
  <p:tag name="AS_UNIQUEID" val="3726"/>
</p:tagLst>
</file>

<file path=ppt/tags/tag528.xml><?xml version="1.0" encoding="utf-8"?>
<p:tagLst xmlns:p="http://schemas.openxmlformats.org/presentationml/2006/main">
  <p:tag name="AS_UNIQUEID" val="3727"/>
</p:tagLst>
</file>

<file path=ppt/tags/tag529.xml><?xml version="1.0" encoding="utf-8"?>
<p:tagLst xmlns:p="http://schemas.openxmlformats.org/presentationml/2006/main">
  <p:tag name="AS_UNIQUEID" val="3728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AS_UNIQUEID" val="3729"/>
</p:tagLst>
</file>

<file path=ppt/tags/tag531.xml><?xml version="1.0" encoding="utf-8"?>
<p:tagLst xmlns:p="http://schemas.openxmlformats.org/presentationml/2006/main">
  <p:tag name="AS_UNIQUEID" val="3730"/>
</p:tagLst>
</file>

<file path=ppt/tags/tag532.xml><?xml version="1.0" encoding="utf-8"?>
<p:tagLst xmlns:p="http://schemas.openxmlformats.org/presentationml/2006/main">
  <p:tag name="AS_UNIQUEID" val="3731"/>
</p:tagLst>
</file>

<file path=ppt/tags/tag533.xml><?xml version="1.0" encoding="utf-8"?>
<p:tagLst xmlns:p="http://schemas.openxmlformats.org/presentationml/2006/main">
  <p:tag name="AS_UNIQUEID" val="3732"/>
</p:tagLst>
</file>

<file path=ppt/tags/tag534.xml><?xml version="1.0" encoding="utf-8"?>
<p:tagLst xmlns:p="http://schemas.openxmlformats.org/presentationml/2006/main">
  <p:tag name="AS_UNIQUEID" val="3733"/>
</p:tagLst>
</file>

<file path=ppt/tags/tag535.xml><?xml version="1.0" encoding="utf-8"?>
<p:tagLst xmlns:p="http://schemas.openxmlformats.org/presentationml/2006/main">
  <p:tag name="AS_UNIQUEID" val="3734"/>
</p:tagLst>
</file>

<file path=ppt/tags/tag536.xml><?xml version="1.0" encoding="utf-8"?>
<p:tagLst xmlns:p="http://schemas.openxmlformats.org/presentationml/2006/main">
  <p:tag name="AS_UNIQUEID" val="3735"/>
</p:tagLst>
</file>

<file path=ppt/tags/tag537.xml><?xml version="1.0" encoding="utf-8"?>
<p:tagLst xmlns:p="http://schemas.openxmlformats.org/presentationml/2006/main">
  <p:tag name="AS_UNIQUEID" val="3736"/>
</p:tagLst>
</file>

<file path=ppt/tags/tag538.xml><?xml version="1.0" encoding="utf-8"?>
<p:tagLst xmlns:p="http://schemas.openxmlformats.org/presentationml/2006/main">
  <p:tag name="AS_UNIQUEID" val="3737"/>
</p:tagLst>
</file>

<file path=ppt/tags/tag539.xml><?xml version="1.0" encoding="utf-8"?>
<p:tagLst xmlns:p="http://schemas.openxmlformats.org/presentationml/2006/main">
  <p:tag name="AS_UNIQUEID" val="3738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AS_UNIQUEID" val="3739"/>
</p:tagLst>
</file>

<file path=ppt/tags/tag541.xml><?xml version="1.0" encoding="utf-8"?>
<p:tagLst xmlns:p="http://schemas.openxmlformats.org/presentationml/2006/main">
  <p:tag name="AS_UNIQUEID" val="3740"/>
</p:tagLst>
</file>

<file path=ppt/tags/tag542.xml><?xml version="1.0" encoding="utf-8"?>
<p:tagLst xmlns:p="http://schemas.openxmlformats.org/presentationml/2006/main">
  <p:tag name="AS_UNIQUEID" val="3741"/>
</p:tagLst>
</file>

<file path=ppt/tags/tag543.xml><?xml version="1.0" encoding="utf-8"?>
<p:tagLst xmlns:p="http://schemas.openxmlformats.org/presentationml/2006/main">
  <p:tag name="AS_UNIQUEID" val="3742"/>
</p:tagLst>
</file>

<file path=ppt/tags/tag544.xml><?xml version="1.0" encoding="utf-8"?>
<p:tagLst xmlns:p="http://schemas.openxmlformats.org/presentationml/2006/main">
  <p:tag name="AS_UNIQUEID" val="3743"/>
</p:tagLst>
</file>

<file path=ppt/tags/tag545.xml><?xml version="1.0" encoding="utf-8"?>
<p:tagLst xmlns:p="http://schemas.openxmlformats.org/presentationml/2006/main">
  <p:tag name="AS_UNIQUEID" val="3744"/>
</p:tagLst>
</file>

<file path=ppt/tags/tag546.xml><?xml version="1.0" encoding="utf-8"?>
<p:tagLst xmlns:p="http://schemas.openxmlformats.org/presentationml/2006/main">
  <p:tag name="AS_UNIQUEID" val="3745"/>
</p:tagLst>
</file>

<file path=ppt/tags/tag547.xml><?xml version="1.0" encoding="utf-8"?>
<p:tagLst xmlns:p="http://schemas.openxmlformats.org/presentationml/2006/main">
  <p:tag name="AS_UNIQUEID" val="3746"/>
</p:tagLst>
</file>

<file path=ppt/tags/tag548.xml><?xml version="1.0" encoding="utf-8"?>
<p:tagLst xmlns:p="http://schemas.openxmlformats.org/presentationml/2006/main">
  <p:tag name="AS_UNIQUEID" val="3747"/>
</p:tagLst>
</file>

<file path=ppt/tags/tag549.xml><?xml version="1.0" encoding="utf-8"?>
<p:tagLst xmlns:p="http://schemas.openxmlformats.org/presentationml/2006/main">
  <p:tag name="AS_UNIQUEID" val="3748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AS_UNIQUEID" val="3749"/>
</p:tagLst>
</file>

<file path=ppt/tags/tag551.xml><?xml version="1.0" encoding="utf-8"?>
<p:tagLst xmlns:p="http://schemas.openxmlformats.org/presentationml/2006/main">
  <p:tag name="AS_UNIQUEID" val="3750"/>
</p:tagLst>
</file>

<file path=ppt/tags/tag552.xml><?xml version="1.0" encoding="utf-8"?>
<p:tagLst xmlns:p="http://schemas.openxmlformats.org/presentationml/2006/main">
  <p:tag name="AS_UNIQUEID" val="3751"/>
</p:tagLst>
</file>

<file path=ppt/tags/tag553.xml><?xml version="1.0" encoding="utf-8"?>
<p:tagLst xmlns:p="http://schemas.openxmlformats.org/presentationml/2006/main">
  <p:tag name="AS_UNIQUEID" val="3752"/>
</p:tagLst>
</file>

<file path=ppt/tags/tag554.xml><?xml version="1.0" encoding="utf-8"?>
<p:tagLst xmlns:p="http://schemas.openxmlformats.org/presentationml/2006/main">
  <p:tag name="AS_UNIQUEID" val="3753"/>
</p:tagLst>
</file>

<file path=ppt/tags/tag555.xml><?xml version="1.0" encoding="utf-8"?>
<p:tagLst xmlns:p="http://schemas.openxmlformats.org/presentationml/2006/main">
  <p:tag name="AS_UNIQUEID" val="3754"/>
</p:tagLst>
</file>

<file path=ppt/tags/tag556.xml><?xml version="1.0" encoding="utf-8"?>
<p:tagLst xmlns:p="http://schemas.openxmlformats.org/presentationml/2006/main">
  <p:tag name="AS_UNIQUEID" val="3755"/>
</p:tagLst>
</file>

<file path=ppt/tags/tag557.xml><?xml version="1.0" encoding="utf-8"?>
<p:tagLst xmlns:p="http://schemas.openxmlformats.org/presentationml/2006/main">
  <p:tag name="AS_UNIQUEID" val="3756"/>
</p:tagLst>
</file>

<file path=ppt/tags/tag558.xml><?xml version="1.0" encoding="utf-8"?>
<p:tagLst xmlns:p="http://schemas.openxmlformats.org/presentationml/2006/main">
  <p:tag name="AS_UNIQUEID" val="3757"/>
</p:tagLst>
</file>

<file path=ppt/tags/tag559.xml><?xml version="1.0" encoding="utf-8"?>
<p:tagLst xmlns:p="http://schemas.openxmlformats.org/presentationml/2006/main">
  <p:tag name="AS_UNIQUEID" val="3758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AS_UNIQUEID" val="2135"/>
</p:tagLst>
</file>

<file path=ppt/tags/tag561.xml><?xml version="1.0" encoding="utf-8"?>
<p:tagLst xmlns:p="http://schemas.openxmlformats.org/presentationml/2006/main">
  <p:tag name="AS_UNIQUEID" val="2136"/>
</p:tagLst>
</file>

<file path=ppt/tags/tag562.xml><?xml version="1.0" encoding="utf-8"?>
<p:tagLst xmlns:p="http://schemas.openxmlformats.org/presentationml/2006/main">
  <p:tag name="AS_UNIQUEID" val="2137"/>
</p:tagLst>
</file>

<file path=ppt/tags/tag563.xml><?xml version="1.0" encoding="utf-8"?>
<p:tagLst xmlns:p="http://schemas.openxmlformats.org/presentationml/2006/main">
  <p:tag name="AS_UNIQUEID" val="1766"/>
</p:tagLst>
</file>

<file path=ppt/tags/tag564.xml><?xml version="1.0" encoding="utf-8"?>
<p:tagLst xmlns:p="http://schemas.openxmlformats.org/presentationml/2006/main">
  <p:tag name="AS_UNIQUEID" val="1767"/>
</p:tagLst>
</file>

<file path=ppt/tags/tag565.xml><?xml version="1.0" encoding="utf-8"?>
<p:tagLst xmlns:p="http://schemas.openxmlformats.org/presentationml/2006/main">
  <p:tag name="AS_UNIQUEID" val="1768"/>
</p:tagLst>
</file>

<file path=ppt/tags/tag566.xml><?xml version="1.0" encoding="utf-8"?>
<p:tagLst xmlns:p="http://schemas.openxmlformats.org/presentationml/2006/main">
  <p:tag name="AS_UNIQUEID" val="1769"/>
</p:tagLst>
</file>

<file path=ppt/tags/tag567.xml><?xml version="1.0" encoding="utf-8"?>
<p:tagLst xmlns:p="http://schemas.openxmlformats.org/presentationml/2006/main">
  <p:tag name="AS_UNIQUEID" val="1770"/>
</p:tagLst>
</file>

<file path=ppt/tags/tag568.xml><?xml version="1.0" encoding="utf-8"?>
<p:tagLst xmlns:p="http://schemas.openxmlformats.org/presentationml/2006/main">
  <p:tag name="AS_UNIQUEID" val="548"/>
</p:tagLst>
</file>

<file path=ppt/tags/tag569.xml><?xml version="1.0" encoding="utf-8"?>
<p:tagLst xmlns:p="http://schemas.openxmlformats.org/presentationml/2006/main">
  <p:tag name="AS_UNIQUEID" val="549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AS_UNIQUEID" val="550"/>
</p:tagLst>
</file>

<file path=ppt/tags/tag571.xml><?xml version="1.0" encoding="utf-8"?>
<p:tagLst xmlns:p="http://schemas.openxmlformats.org/presentationml/2006/main">
  <p:tag name="AS_UNIQUEID" val="551"/>
</p:tagLst>
</file>

<file path=ppt/tags/tag572.xml><?xml version="1.0" encoding="utf-8"?>
<p:tagLst xmlns:p="http://schemas.openxmlformats.org/presentationml/2006/main">
  <p:tag name="AS_UNIQUEID" val="2138"/>
</p:tagLst>
</file>

<file path=ppt/tags/tag573.xml><?xml version="1.0" encoding="utf-8"?>
<p:tagLst xmlns:p="http://schemas.openxmlformats.org/presentationml/2006/main">
  <p:tag name="AS_UNIQUEID" val="2139"/>
</p:tagLst>
</file>

<file path=ppt/tags/tag574.xml><?xml version="1.0" encoding="utf-8"?>
<p:tagLst xmlns:p="http://schemas.openxmlformats.org/presentationml/2006/main">
  <p:tag name="AS_UNIQUEID" val="2140"/>
</p:tagLst>
</file>

<file path=ppt/tags/tag575.xml><?xml version="1.0" encoding="utf-8"?>
<p:tagLst xmlns:p="http://schemas.openxmlformats.org/presentationml/2006/main">
  <p:tag name="AS_UNIQUEID" val="2141"/>
</p:tagLst>
</file>

<file path=ppt/tags/tag576.xml><?xml version="1.0" encoding="utf-8"?>
<p:tagLst xmlns:p="http://schemas.openxmlformats.org/presentationml/2006/main">
  <p:tag name="AS_UNIQUEID" val="2142"/>
</p:tagLst>
</file>

<file path=ppt/tags/tag577.xml><?xml version="1.0" encoding="utf-8"?>
<p:tagLst xmlns:p="http://schemas.openxmlformats.org/presentationml/2006/main">
  <p:tag name="AS_UNIQUEID" val="2143"/>
</p:tagLst>
</file>

<file path=ppt/tags/tag578.xml><?xml version="1.0" encoding="utf-8"?>
<p:tagLst xmlns:p="http://schemas.openxmlformats.org/presentationml/2006/main">
  <p:tag name="AS_UNIQUEID" val="1769"/>
</p:tagLst>
</file>

<file path=ppt/tags/tag579.xml><?xml version="1.0" encoding="utf-8"?>
<p:tagLst xmlns:p="http://schemas.openxmlformats.org/presentationml/2006/main">
  <p:tag name="AS_UNIQUEID" val="1770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AS_UNIQUEID" val="2144"/>
</p:tagLst>
</file>

<file path=ppt/tags/tag581.xml><?xml version="1.0" encoding="utf-8"?>
<p:tagLst xmlns:p="http://schemas.openxmlformats.org/presentationml/2006/main">
  <p:tag name="AS_UNIQUEID" val="2145"/>
</p:tagLst>
</file>

<file path=ppt/tags/tag582.xml><?xml version="1.0" encoding="utf-8"?>
<p:tagLst xmlns:p="http://schemas.openxmlformats.org/presentationml/2006/main">
  <p:tag name="AS_UNIQUEID" val="2146"/>
</p:tagLst>
</file>

<file path=ppt/tags/tag583.xml><?xml version="1.0" encoding="utf-8"?>
<p:tagLst xmlns:p="http://schemas.openxmlformats.org/presentationml/2006/main">
  <p:tag name="AS_UNIQUEID" val="2147"/>
</p:tagLst>
</file>

<file path=ppt/tags/tag584.xml><?xml version="1.0" encoding="utf-8"?>
<p:tagLst xmlns:p="http://schemas.openxmlformats.org/presentationml/2006/main">
  <p:tag name="AS_UNIQUEID" val="2148"/>
</p:tagLst>
</file>

<file path=ppt/tags/tag585.xml><?xml version="1.0" encoding="utf-8"?>
<p:tagLst xmlns:p="http://schemas.openxmlformats.org/presentationml/2006/main">
  <p:tag name="AS_UNIQUEID" val="2149"/>
</p:tagLst>
</file>

<file path=ppt/tags/tag586.xml><?xml version="1.0" encoding="utf-8"?>
<p:tagLst xmlns:p="http://schemas.openxmlformats.org/presentationml/2006/main">
  <p:tag name="AS_UNIQUEID" val="2150"/>
</p:tagLst>
</file>

<file path=ppt/tags/tag587.xml><?xml version="1.0" encoding="utf-8"?>
<p:tagLst xmlns:p="http://schemas.openxmlformats.org/presentationml/2006/main">
  <p:tag name="AS_UNIQUEID" val="2151"/>
</p:tagLst>
</file>

<file path=ppt/tags/tag588.xml><?xml version="1.0" encoding="utf-8"?>
<p:tagLst xmlns:p="http://schemas.openxmlformats.org/presentationml/2006/main">
  <p:tag name="AS_UNIQUEID" val="2152"/>
</p:tagLst>
</file>

<file path=ppt/tags/tag589.xml><?xml version="1.0" encoding="utf-8"?>
<p:tagLst xmlns:p="http://schemas.openxmlformats.org/presentationml/2006/main">
  <p:tag name="AS_UNIQUEID" val="2153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AS_UNIQUEID" val="2154"/>
</p:tagLst>
</file>

<file path=ppt/tags/tag591.xml><?xml version="1.0" encoding="utf-8"?>
<p:tagLst xmlns:p="http://schemas.openxmlformats.org/presentationml/2006/main">
  <p:tag name="AS_UNIQUEID" val="2155"/>
</p:tagLst>
</file>

<file path=ppt/tags/tag592.xml><?xml version="1.0" encoding="utf-8"?>
<p:tagLst xmlns:p="http://schemas.openxmlformats.org/presentationml/2006/main">
  <p:tag name="AS_UNIQUEID" val="2156"/>
</p:tagLst>
</file>

<file path=ppt/tags/tag593.xml><?xml version="1.0" encoding="utf-8"?>
<p:tagLst xmlns:p="http://schemas.openxmlformats.org/presentationml/2006/main">
  <p:tag name="AS_UNIQUEID" val="569"/>
</p:tagLst>
</file>

<file path=ppt/tags/tag594.xml><?xml version="1.0" encoding="utf-8"?>
<p:tagLst xmlns:p="http://schemas.openxmlformats.org/presentationml/2006/main">
  <p:tag name="AS_UNIQUEID" val="937"/>
</p:tagLst>
</file>

<file path=ppt/tags/tag595.xml><?xml version="1.0" encoding="utf-8"?>
<p:tagLst xmlns:p="http://schemas.openxmlformats.org/presentationml/2006/main">
  <p:tag name="AS_UNIQUEID" val="938"/>
</p:tagLst>
</file>

<file path=ppt/tags/tag596.xml><?xml version="1.0" encoding="utf-8"?>
<p:tagLst xmlns:p="http://schemas.openxmlformats.org/presentationml/2006/main">
  <p:tag name="AS_UNIQUEID" val="939"/>
  <p:tag name="KSO_WM_BEAUTIFY_FLAG" val=""/>
</p:tagLst>
</file>

<file path=ppt/tags/tag597.xml><?xml version="1.0" encoding="utf-8"?>
<p:tagLst xmlns:p="http://schemas.openxmlformats.org/presentationml/2006/main">
  <p:tag name="AS_UNIQUEID" val="940"/>
  <p:tag name="KSO_WM_BEAUTIFY_FLAG" val=""/>
</p:tagLst>
</file>

<file path=ppt/tags/tag598.xml><?xml version="1.0" encoding="utf-8"?>
<p:tagLst xmlns:p="http://schemas.openxmlformats.org/presentationml/2006/main">
  <p:tag name="AS_UNIQUEID" val="3762"/>
</p:tagLst>
</file>

<file path=ppt/tags/tag599.xml><?xml version="1.0" encoding="utf-8"?>
<p:tagLst xmlns:p="http://schemas.openxmlformats.org/presentationml/2006/main">
  <p:tag name="AS_UNIQUEID" val="3763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AS_UNIQUEID" val="3764"/>
</p:tagLst>
</file>

<file path=ppt/tags/tag601.xml><?xml version="1.0" encoding="utf-8"?>
<p:tagLst xmlns:p="http://schemas.openxmlformats.org/presentationml/2006/main">
  <p:tag name="AS_UNIQUEID" val="3765"/>
</p:tagLst>
</file>

<file path=ppt/tags/tag602.xml><?xml version="1.0" encoding="utf-8"?>
<p:tagLst xmlns:p="http://schemas.openxmlformats.org/presentationml/2006/main">
  <p:tag name="AS_UNIQUEID" val="3766"/>
</p:tagLst>
</file>

<file path=ppt/tags/tag603.xml><?xml version="1.0" encoding="utf-8"?>
<p:tagLst xmlns:p="http://schemas.openxmlformats.org/presentationml/2006/main">
  <p:tag name="AS_UNIQUEID" val="3767"/>
</p:tagLst>
</file>

<file path=ppt/tags/tag604.xml><?xml version="1.0" encoding="utf-8"?>
<p:tagLst xmlns:p="http://schemas.openxmlformats.org/presentationml/2006/main">
  <p:tag name="AS_UNIQUEID" val="3768"/>
</p:tagLst>
</file>

<file path=ppt/tags/tag605.xml><?xml version="1.0" encoding="utf-8"?>
<p:tagLst xmlns:p="http://schemas.openxmlformats.org/presentationml/2006/main">
  <p:tag name="AS_UNIQUEID" val="3769"/>
</p:tagLst>
</file>

<file path=ppt/tags/tag606.xml><?xml version="1.0" encoding="utf-8"?>
<p:tagLst xmlns:p="http://schemas.openxmlformats.org/presentationml/2006/main">
  <p:tag name="AS_UNIQUEID" val="943"/>
  <p:tag name="KSO_WM_BEAUTIFY_FLAG" val=""/>
</p:tagLst>
</file>

<file path=ppt/tags/tag607.xml><?xml version="1.0" encoding="utf-8"?>
<p:tagLst xmlns:p="http://schemas.openxmlformats.org/presentationml/2006/main">
  <p:tag name="AS_UNIQUEID" val="126"/>
  <p:tag name="KSO_WM_BEAUTIFY_FLAG" val=""/>
</p:tagLst>
</file>

<file path=ppt/tags/tag608.xml><?xml version="1.0" encoding="utf-8"?>
<p:tagLst xmlns:p="http://schemas.openxmlformats.org/presentationml/2006/main">
  <p:tag name="AS_UNIQUEID" val="2055"/>
</p:tagLst>
</file>

<file path=ppt/tags/tag609.xml><?xml version="1.0" encoding="utf-8"?>
<p:tagLst xmlns:p="http://schemas.openxmlformats.org/presentationml/2006/main">
  <p:tag name="AS_UNIQUEID" val="2056"/>
  <p:tag name="KSO_WM_BEAUTIFY_FLAG" val="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AS_UNIQUEID" val="2057"/>
  <p:tag name="KSO_WM_BEAUTIFY_FLAG" val=""/>
</p:tagLst>
</file>

<file path=ppt/tags/tag611.xml><?xml version="1.0" encoding="utf-8"?>
<p:tagLst xmlns:p="http://schemas.openxmlformats.org/presentationml/2006/main">
  <p:tag name="AS_UNIQUEID" val="2058"/>
  <p:tag name="KSO_WM_BEAUTIFY_FLAG" val=""/>
</p:tagLst>
</file>

<file path=ppt/tags/tag612.xml><?xml version="1.0" encoding="utf-8"?>
<p:tagLst xmlns:p="http://schemas.openxmlformats.org/presentationml/2006/main">
  <p:tag name="AS_UNIQUEID" val="2055"/>
</p:tagLst>
</file>

<file path=ppt/tags/tag613.xml><?xml version="1.0" encoding="utf-8"?>
<p:tagLst xmlns:p="http://schemas.openxmlformats.org/presentationml/2006/main">
  <p:tag name="AS_UNIQUEID" val="2056"/>
</p:tagLst>
</file>

<file path=ppt/tags/tag614.xml><?xml version="1.0" encoding="utf-8"?>
<p:tagLst xmlns:p="http://schemas.openxmlformats.org/presentationml/2006/main">
  <p:tag name="AS_UNIQUEID" val="2057"/>
</p:tagLst>
</file>

<file path=ppt/tags/tag615.xml><?xml version="1.0" encoding="utf-8"?>
<p:tagLst xmlns:p="http://schemas.openxmlformats.org/presentationml/2006/main">
  <p:tag name="AS_UNIQUEID" val="2058"/>
</p:tagLst>
</file>

<file path=ppt/tags/tag616.xml><?xml version="1.0" encoding="utf-8"?>
<p:tagLst xmlns:p="http://schemas.openxmlformats.org/presentationml/2006/main">
  <p:tag name="AS_UNIQUEID" val="240"/>
</p:tagLst>
</file>

<file path=ppt/tags/tag617.xml><?xml version="1.0" encoding="utf-8"?>
<p:tagLst xmlns:p="http://schemas.openxmlformats.org/presentationml/2006/main">
  <p:tag name="AS_UNIQUEID" val="241"/>
</p:tagLst>
</file>

<file path=ppt/tags/tag618.xml><?xml version="1.0" encoding="utf-8"?>
<p:tagLst xmlns:p="http://schemas.openxmlformats.org/presentationml/2006/main">
  <p:tag name="AS_UNIQUEID" val="242"/>
</p:tagLst>
</file>

<file path=ppt/tags/tag619.xml><?xml version="1.0" encoding="utf-8"?>
<p:tagLst xmlns:p="http://schemas.openxmlformats.org/presentationml/2006/main">
  <p:tag name="AS_UNIQUEID" val="2163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AS_UNIQUEID" val="3771"/>
</p:tagLst>
</file>

<file path=ppt/tags/tag621.xml><?xml version="1.0" encoding="utf-8"?>
<p:tagLst xmlns:p="http://schemas.openxmlformats.org/presentationml/2006/main">
  <p:tag name="AS_UNIQUEID" val="3772"/>
  <p:tag name="KSO_WM_BEAUTIFY_FLAG" val=""/>
</p:tagLst>
</file>

<file path=ppt/tags/tag622.xml><?xml version="1.0" encoding="utf-8"?>
<p:tagLst xmlns:p="http://schemas.openxmlformats.org/presentationml/2006/main">
  <p:tag name="AS_UNIQUEID" val="3773"/>
  <p:tag name="KSO_WM_BEAUTIFY_FLAG" val=""/>
</p:tagLst>
</file>

<file path=ppt/tags/tag623.xml><?xml version="1.0" encoding="utf-8"?>
<p:tagLst xmlns:p="http://schemas.openxmlformats.org/presentationml/2006/main">
  <p:tag name="AS_UNIQUEID" val="3774"/>
  <p:tag name="KSO_WM_BEAUTIFY_FLAG" val=""/>
</p:tagLst>
</file>

<file path=ppt/tags/tag624.xml><?xml version="1.0" encoding="utf-8"?>
<p:tagLst xmlns:p="http://schemas.openxmlformats.org/presentationml/2006/main">
  <p:tag name="AS_UNIQUEID" val="3775"/>
  <p:tag name="KSO_WM_BEAUTIFY_FLAG" val=""/>
</p:tagLst>
</file>

<file path=ppt/tags/tag625.xml><?xml version="1.0" encoding="utf-8"?>
<p:tagLst xmlns:p="http://schemas.openxmlformats.org/presentationml/2006/main">
  <p:tag name="AS_UNIQUEID" val="2170"/>
</p:tagLst>
</file>

<file path=ppt/tags/tag626.xml><?xml version="1.0" encoding="utf-8"?>
<p:tagLst xmlns:p="http://schemas.openxmlformats.org/presentationml/2006/main">
  <p:tag name="AS_UNIQUEID" val="2171"/>
</p:tagLst>
</file>

<file path=ppt/tags/tag627.xml><?xml version="1.0" encoding="utf-8"?>
<p:tagLst xmlns:p="http://schemas.openxmlformats.org/presentationml/2006/main">
  <p:tag name="AS_UNIQUEID" val="2172"/>
</p:tagLst>
</file>

<file path=ppt/tags/tag628.xml><?xml version="1.0" encoding="utf-8"?>
<p:tagLst xmlns:p="http://schemas.openxmlformats.org/presentationml/2006/main">
  <p:tag name="AS_UNIQUEID" val="2173"/>
</p:tagLst>
</file>

<file path=ppt/tags/tag629.xml><?xml version="1.0" encoding="utf-8"?>
<p:tagLst xmlns:p="http://schemas.openxmlformats.org/presentationml/2006/main">
  <p:tag name="AS_UNIQUEID" val="2174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AS_UNIQUEID" val="2175"/>
</p:tagLst>
</file>

<file path=ppt/tags/tag631.xml><?xml version="1.0" encoding="utf-8"?>
<p:tagLst xmlns:p="http://schemas.openxmlformats.org/presentationml/2006/main">
  <p:tag name="AS_UNIQUEID" val="2176"/>
</p:tagLst>
</file>

<file path=ppt/tags/tag632.xml><?xml version="1.0" encoding="utf-8"?>
<p:tagLst xmlns:p="http://schemas.openxmlformats.org/presentationml/2006/main">
  <p:tag name="AS_UNIQUEID" val="549"/>
</p:tagLst>
</file>

<file path=ppt/tags/tag633.xml><?xml version="1.0" encoding="utf-8"?>
<p:tagLst xmlns:p="http://schemas.openxmlformats.org/presentationml/2006/main">
  <p:tag name="AS_UNIQUEID" val="2177"/>
</p:tagLst>
</file>

<file path=ppt/tags/tag634.xml><?xml version="1.0" encoding="utf-8"?>
<p:tagLst xmlns:p="http://schemas.openxmlformats.org/presentationml/2006/main">
  <p:tag name="AS_UNIQUEID" val="2178"/>
</p:tagLst>
</file>

<file path=ppt/tags/tag635.xml><?xml version="1.0" encoding="utf-8"?>
<p:tagLst xmlns:p="http://schemas.openxmlformats.org/presentationml/2006/main">
  <p:tag name="AS_UNIQUEID" val="2179"/>
</p:tagLst>
</file>

<file path=ppt/tags/tag636.xml><?xml version="1.0" encoding="utf-8"?>
<p:tagLst xmlns:p="http://schemas.openxmlformats.org/presentationml/2006/main">
  <p:tag name="AS_UNIQUEID" val="2180"/>
</p:tagLst>
</file>

<file path=ppt/tags/tag637.xml><?xml version="1.0" encoding="utf-8"?>
<p:tagLst xmlns:p="http://schemas.openxmlformats.org/presentationml/2006/main">
  <p:tag name="AS_UNIQUEID" val="2181"/>
</p:tagLst>
</file>

<file path=ppt/tags/tag638.xml><?xml version="1.0" encoding="utf-8"?>
<p:tagLst xmlns:p="http://schemas.openxmlformats.org/presentationml/2006/main">
  <p:tag name="AS_UNIQUEID" val="2182"/>
</p:tagLst>
</file>

<file path=ppt/tags/tag639.xml><?xml version="1.0" encoding="utf-8"?>
<p:tagLst xmlns:p="http://schemas.openxmlformats.org/presentationml/2006/main">
  <p:tag name="AS_UNIQUEID" val="2183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40.xml><?xml version="1.0" encoding="utf-8"?>
<p:tagLst xmlns:p="http://schemas.openxmlformats.org/presentationml/2006/main">
  <p:tag name="AS_UNIQUEID" val="2184"/>
</p:tagLst>
</file>

<file path=ppt/tags/tag641.xml><?xml version="1.0" encoding="utf-8"?>
<p:tagLst xmlns:p="http://schemas.openxmlformats.org/presentationml/2006/main">
  <p:tag name="AS_UNIQUEID" val="2185"/>
</p:tagLst>
</file>

<file path=ppt/tags/tag642.xml><?xml version="1.0" encoding="utf-8"?>
<p:tagLst xmlns:p="http://schemas.openxmlformats.org/presentationml/2006/main">
  <p:tag name="AS_UNIQUEID" val="2186"/>
</p:tagLst>
</file>

<file path=ppt/tags/tag643.xml><?xml version="1.0" encoding="utf-8"?>
<p:tagLst xmlns:p="http://schemas.openxmlformats.org/presentationml/2006/main">
  <p:tag name="AS_UNIQUEID" val="2187"/>
</p:tagLst>
</file>

<file path=ppt/tags/tag644.xml><?xml version="1.0" encoding="utf-8"?>
<p:tagLst xmlns:p="http://schemas.openxmlformats.org/presentationml/2006/main">
  <p:tag name="AS_UNIQUEID" val="2188"/>
</p:tagLst>
</file>

<file path=ppt/tags/tag645.xml><?xml version="1.0" encoding="utf-8"?>
<p:tagLst xmlns:p="http://schemas.openxmlformats.org/presentationml/2006/main">
  <p:tag name="AS_UNIQUEID" val="2189"/>
</p:tagLst>
</file>

<file path=ppt/tags/tag646.xml><?xml version="1.0" encoding="utf-8"?>
<p:tagLst xmlns:p="http://schemas.openxmlformats.org/presentationml/2006/main">
  <p:tag name="AS_UNIQUEID" val="2190"/>
</p:tagLst>
</file>

<file path=ppt/tags/tag647.xml><?xml version="1.0" encoding="utf-8"?>
<p:tagLst xmlns:p="http://schemas.openxmlformats.org/presentationml/2006/main">
  <p:tag name="AS_UNIQUEID" val="2191"/>
</p:tagLst>
</file>

<file path=ppt/tags/tag648.xml><?xml version="1.0" encoding="utf-8"?>
<p:tagLst xmlns:p="http://schemas.openxmlformats.org/presentationml/2006/main">
  <p:tag name="AS_UNIQUEID" val="2192"/>
</p:tagLst>
</file>

<file path=ppt/tags/tag649.xml><?xml version="1.0" encoding="utf-8"?>
<p:tagLst xmlns:p="http://schemas.openxmlformats.org/presentationml/2006/main">
  <p:tag name="AS_UNIQUEID" val="2193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50.xml><?xml version="1.0" encoding="utf-8"?>
<p:tagLst xmlns:p="http://schemas.openxmlformats.org/presentationml/2006/main">
  <p:tag name="AS_UNIQUEID" val="2194"/>
</p:tagLst>
</file>

<file path=ppt/tags/tag651.xml><?xml version="1.0" encoding="utf-8"?>
<p:tagLst xmlns:p="http://schemas.openxmlformats.org/presentationml/2006/main">
  <p:tag name="AS_UNIQUEID" val="2195"/>
</p:tagLst>
</file>

<file path=ppt/tags/tag652.xml><?xml version="1.0" encoding="utf-8"?>
<p:tagLst xmlns:p="http://schemas.openxmlformats.org/presentationml/2006/main">
  <p:tag name="AS_UNIQUEID" val="2196"/>
</p:tagLst>
</file>

<file path=ppt/tags/tag653.xml><?xml version="1.0" encoding="utf-8"?>
<p:tagLst xmlns:p="http://schemas.openxmlformats.org/presentationml/2006/main">
  <p:tag name="AS_UNIQUEID" val="2197"/>
</p:tagLst>
</file>

<file path=ppt/tags/tag654.xml><?xml version="1.0" encoding="utf-8"?>
<p:tagLst xmlns:p="http://schemas.openxmlformats.org/presentationml/2006/main">
  <p:tag name="AS_UNIQUEID" val="720"/>
</p:tagLst>
</file>

<file path=ppt/tags/tag655.xml><?xml version="1.0" encoding="utf-8"?>
<p:tagLst xmlns:p="http://schemas.openxmlformats.org/presentationml/2006/main">
  <p:tag name="AS_UNIQUEID" val="2199"/>
</p:tagLst>
</file>

<file path=ppt/tags/tag656.xml><?xml version="1.0" encoding="utf-8"?>
<p:tagLst xmlns:p="http://schemas.openxmlformats.org/presentationml/2006/main">
  <p:tag name="AS_UNIQUEID" val="2200"/>
  <p:tag name="KSO_WM_UNIT_TABLE_BEAUTIFY" val="smartTable{2fb8f644-9a18-4771-a5a2-75ab74b67630}"/>
  <p:tag name="TABLE_ENDDRAG_ORIGIN_RECT" val="794*454"/>
  <p:tag name="TABLE_ENDDRAG_RECT" val="90*75*794*454"/>
</p:tagLst>
</file>

<file path=ppt/tags/tag657.xml><?xml version="1.0" encoding="utf-8"?>
<p:tagLst xmlns:p="http://schemas.openxmlformats.org/presentationml/2006/main">
  <p:tag name="AS_UNIQUEID" val="2201"/>
</p:tagLst>
</file>

<file path=ppt/tags/tag658.xml><?xml version="1.0" encoding="utf-8"?>
<p:tagLst xmlns:p="http://schemas.openxmlformats.org/presentationml/2006/main">
  <p:tag name="AS_UNIQUEID" val="2202"/>
</p:tagLst>
</file>

<file path=ppt/tags/tag659.xml><?xml version="1.0" encoding="utf-8"?>
<p:tagLst xmlns:p="http://schemas.openxmlformats.org/presentationml/2006/main">
  <p:tag name="AS_UNIQUEID" val="2203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AS_UNIQUEID" val="2204"/>
</p:tagLst>
</file>

<file path=ppt/tags/tag661.xml><?xml version="1.0" encoding="utf-8"?>
<p:tagLst xmlns:p="http://schemas.openxmlformats.org/presentationml/2006/main">
  <p:tag name="AS_UNIQUEID" val="2205"/>
</p:tagLst>
</file>

<file path=ppt/tags/tag662.xml><?xml version="1.0" encoding="utf-8"?>
<p:tagLst xmlns:p="http://schemas.openxmlformats.org/presentationml/2006/main">
  <p:tag name="AS_UNIQUEID" val="2206"/>
</p:tagLst>
</file>

<file path=ppt/tags/tag663.xml><?xml version="1.0" encoding="utf-8"?>
<p:tagLst xmlns:p="http://schemas.openxmlformats.org/presentationml/2006/main">
  <p:tag name="AS_UNIQUEID" val="982"/>
</p:tagLst>
</file>

<file path=ppt/tags/tag664.xml><?xml version="1.0" encoding="utf-8"?>
<p:tagLst xmlns:p="http://schemas.openxmlformats.org/presentationml/2006/main">
  <p:tag name="AS_UNIQUEID" val="983"/>
</p:tagLst>
</file>

<file path=ppt/tags/tag665.xml><?xml version="1.0" encoding="utf-8"?>
<p:tagLst xmlns:p="http://schemas.openxmlformats.org/presentationml/2006/main">
  <p:tag name="AS_UNIQUEID" val="984"/>
</p:tagLst>
</file>

<file path=ppt/tags/tag666.xml><?xml version="1.0" encoding="utf-8"?>
<p:tagLst xmlns:p="http://schemas.openxmlformats.org/presentationml/2006/main">
  <p:tag name="AS_UNIQUEID" val="986"/>
</p:tagLst>
</file>

<file path=ppt/tags/tag667.xml><?xml version="1.0" encoding="utf-8"?>
<p:tagLst xmlns:p="http://schemas.openxmlformats.org/presentationml/2006/main">
  <p:tag name="AS_UNIQUEID" val="987"/>
</p:tagLst>
</file>

<file path=ppt/tags/tag668.xml><?xml version="1.0" encoding="utf-8"?>
<p:tagLst xmlns:p="http://schemas.openxmlformats.org/presentationml/2006/main">
  <p:tag name="AS_UNIQUEID" val="988"/>
</p:tagLst>
</file>

<file path=ppt/tags/tag669.xml><?xml version="1.0" encoding="utf-8"?>
<p:tagLst xmlns:p="http://schemas.openxmlformats.org/presentationml/2006/main">
  <p:tag name="AS_UNIQUEID" val="989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AS_UNIQUEID" val="990"/>
</p:tagLst>
</file>

<file path=ppt/tags/tag671.xml><?xml version="1.0" encoding="utf-8"?>
<p:tagLst xmlns:p="http://schemas.openxmlformats.org/presentationml/2006/main">
  <p:tag name="AS_UNIQUEID" val="3779"/>
  <p:tag name="KSO_WM_BEAUTIFY_FLAG" val=""/>
</p:tagLst>
</file>

<file path=ppt/tags/tag672.xml><?xml version="1.0" encoding="utf-8"?>
<p:tagLst xmlns:p="http://schemas.openxmlformats.org/presentationml/2006/main">
  <p:tag name="AS_UNIQUEID" val="2208"/>
</p:tagLst>
</file>

<file path=ppt/tags/tag673.xml><?xml version="1.0" encoding="utf-8"?>
<p:tagLst xmlns:p="http://schemas.openxmlformats.org/presentationml/2006/main">
  <p:tag name="AS_UNIQUEID" val="2209"/>
</p:tagLst>
</file>

<file path=ppt/tags/tag674.xml><?xml version="1.0" encoding="utf-8"?>
<p:tagLst xmlns:p="http://schemas.openxmlformats.org/presentationml/2006/main">
  <p:tag name="AS_UNIQUEID" val="2210"/>
</p:tagLst>
</file>

<file path=ppt/tags/tag675.xml><?xml version="1.0" encoding="utf-8"?>
<p:tagLst xmlns:p="http://schemas.openxmlformats.org/presentationml/2006/main">
  <p:tag name="AS_UNIQUEID" val="2211"/>
</p:tagLst>
</file>

<file path=ppt/tags/tag676.xml><?xml version="1.0" encoding="utf-8"?>
<p:tagLst xmlns:p="http://schemas.openxmlformats.org/presentationml/2006/main">
  <p:tag name="AS_UNIQUEID" val="2213"/>
</p:tagLst>
</file>

<file path=ppt/tags/tag677.xml><?xml version="1.0" encoding="utf-8"?>
<p:tagLst xmlns:p="http://schemas.openxmlformats.org/presentationml/2006/main">
  <p:tag name="AS_UNIQUEID" val="2067"/>
</p:tagLst>
</file>

<file path=ppt/tags/tag678.xml><?xml version="1.0" encoding="utf-8"?>
<p:tagLst xmlns:p="http://schemas.openxmlformats.org/presentationml/2006/main">
  <p:tag name="AS_UNIQUEID" val="2071"/>
</p:tagLst>
</file>

<file path=ppt/tags/tag679.xml><?xml version="1.0" encoding="utf-8"?>
<p:tagLst xmlns:p="http://schemas.openxmlformats.org/presentationml/2006/main">
  <p:tag name="AS_UNIQUEID" val="207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AS_UNIQUEID" val="2073"/>
</p:tagLst>
</file>

<file path=ppt/tags/tag681.xml><?xml version="1.0" encoding="utf-8"?>
<p:tagLst xmlns:p="http://schemas.openxmlformats.org/presentationml/2006/main">
  <p:tag name="AS_UNIQUEID" val="2070"/>
</p:tagLst>
</file>

<file path=ppt/tags/tag682.xml><?xml version="1.0" encoding="utf-8"?>
<p:tagLst xmlns:p="http://schemas.openxmlformats.org/presentationml/2006/main">
  <p:tag name="AS_UNIQUEID" val="2068"/>
</p:tagLst>
</file>

<file path=ppt/tags/tag683.xml><?xml version="1.0" encoding="utf-8"?>
<p:tagLst xmlns:p="http://schemas.openxmlformats.org/presentationml/2006/main">
  <p:tag name="AS_UNIQUEID" val="2074"/>
</p:tagLst>
</file>

<file path=ppt/tags/tag684.xml><?xml version="1.0" encoding="utf-8"?>
<p:tagLst xmlns:p="http://schemas.openxmlformats.org/presentationml/2006/main">
  <p:tag name="AS_UNIQUEID" val="2075"/>
</p:tagLst>
</file>

<file path=ppt/tags/tag685.xml><?xml version="1.0" encoding="utf-8"?>
<p:tagLst xmlns:p="http://schemas.openxmlformats.org/presentationml/2006/main">
  <p:tag name="AS_UNIQUEID" val="2076"/>
</p:tagLst>
</file>

<file path=ppt/tags/tag686.xml><?xml version="1.0" encoding="utf-8"?>
<p:tagLst xmlns:p="http://schemas.openxmlformats.org/presentationml/2006/main">
  <p:tag name="AS_UNIQUEID" val="2069"/>
</p:tagLst>
</file>

<file path=ppt/tags/tag687.xml><?xml version="1.0" encoding="utf-8"?>
<p:tagLst xmlns:p="http://schemas.openxmlformats.org/presentationml/2006/main">
  <p:tag name="AS_UNIQUEID" val="3781"/>
  <p:tag name="KSO_WM_BEAUTIFY_FLAG" val=""/>
</p:tagLst>
</file>

<file path=ppt/tags/tag688.xml><?xml version="1.0" encoding="utf-8"?>
<p:tagLst xmlns:p="http://schemas.openxmlformats.org/presentationml/2006/main">
  <p:tag name="AS_UNIQUEID" val="1143"/>
</p:tagLst>
</file>

<file path=ppt/tags/tag689.xml><?xml version="1.0" encoding="utf-8"?>
<p:tagLst xmlns:p="http://schemas.openxmlformats.org/presentationml/2006/main">
  <p:tag name="AS_UNIQUEID" val="1144"/>
</p:tagLst>
</file>

<file path=ppt/tags/tag6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90.xml><?xml version="1.0" encoding="utf-8"?>
<p:tagLst xmlns:p="http://schemas.openxmlformats.org/presentationml/2006/main">
  <p:tag name="AS_UNIQUEID" val="1145"/>
</p:tagLst>
</file>

<file path=ppt/tags/tag691.xml><?xml version="1.0" encoding="utf-8"?>
<p:tagLst xmlns:p="http://schemas.openxmlformats.org/presentationml/2006/main">
  <p:tag name="AS_UNIQUEID" val="182"/>
</p:tagLst>
</file>

<file path=ppt/tags/tag692.xml><?xml version="1.0" encoding="utf-8"?>
<p:tagLst xmlns:p="http://schemas.openxmlformats.org/presentationml/2006/main">
  <p:tag name="AS_UNIQUEID" val="2065"/>
</p:tagLst>
</file>

<file path=ppt/tags/tag693.xml><?xml version="1.0" encoding="utf-8"?>
<p:tagLst xmlns:p="http://schemas.openxmlformats.org/presentationml/2006/main">
  <p:tag name="AS_UNIQUEID" val="3783"/>
  <p:tag name="KSO_WM_BEAUTIFY_FLAG" val=""/>
</p:tagLst>
</file>

<file path=ppt/tags/tag694.xml><?xml version="1.0" encoding="utf-8"?>
<p:tagLst xmlns:p="http://schemas.openxmlformats.org/presentationml/2006/main">
  <p:tag name="AS_UNIQUEID" val="3785"/>
</p:tagLst>
</file>

<file path=ppt/tags/tag695.xml><?xml version="1.0" encoding="utf-8"?>
<p:tagLst xmlns:p="http://schemas.openxmlformats.org/presentationml/2006/main">
  <p:tag name="AS_UNIQUEID" val="3786"/>
</p:tagLst>
</file>

<file path=ppt/tags/tag696.xml><?xml version="1.0" encoding="utf-8"?>
<p:tagLst xmlns:p="http://schemas.openxmlformats.org/presentationml/2006/main">
  <p:tag name="AS_UNIQUEID" val="3787"/>
</p:tagLst>
</file>

<file path=ppt/tags/tag697.xml><?xml version="1.0" encoding="utf-8"?>
<p:tagLst xmlns:p="http://schemas.openxmlformats.org/presentationml/2006/main">
  <p:tag name="AS_UNIQUEID" val="3788"/>
</p:tagLst>
</file>

<file path=ppt/tags/tag698.xml><?xml version="1.0" encoding="utf-8"?>
<p:tagLst xmlns:p="http://schemas.openxmlformats.org/presentationml/2006/main">
  <p:tag name="AS_UNIQUEID" val="3789"/>
</p:tagLst>
</file>

<file path=ppt/tags/tag699.xml><?xml version="1.0" encoding="utf-8"?>
<p:tagLst xmlns:p="http://schemas.openxmlformats.org/presentationml/2006/main">
  <p:tag name="AS_UNIQUEID" val="3790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9600,&quot;width&quot;:9600}"/>
</p:tagLst>
</file>

<file path=ppt/tags/tag700.xml><?xml version="1.0" encoding="utf-8"?>
<p:tagLst xmlns:p="http://schemas.openxmlformats.org/presentationml/2006/main">
  <p:tag name="AS_UNIQUEID" val="3791"/>
</p:tagLst>
</file>

<file path=ppt/tags/tag701.xml><?xml version="1.0" encoding="utf-8"?>
<p:tagLst xmlns:p="http://schemas.openxmlformats.org/presentationml/2006/main">
  <p:tag name="AS_UNIQUEID" val="3792"/>
</p:tagLst>
</file>

<file path=ppt/tags/tag702.xml><?xml version="1.0" encoding="utf-8"?>
<p:tagLst xmlns:p="http://schemas.openxmlformats.org/presentationml/2006/main">
  <p:tag name="AS_UNIQUEID" val="3793"/>
</p:tagLst>
</file>

<file path=ppt/tags/tag703.xml><?xml version="1.0" encoding="utf-8"?>
<p:tagLst xmlns:p="http://schemas.openxmlformats.org/presentationml/2006/main">
  <p:tag name="AS_UNIQUEID" val="3794"/>
</p:tagLst>
</file>

<file path=ppt/tags/tag704.xml><?xml version="1.0" encoding="utf-8"?>
<p:tagLst xmlns:p="http://schemas.openxmlformats.org/presentationml/2006/main">
  <p:tag name="AS_UNIQUEID" val="2219"/>
</p:tagLst>
</file>

<file path=ppt/tags/tag705.xml><?xml version="1.0" encoding="utf-8"?>
<p:tagLst xmlns:p="http://schemas.openxmlformats.org/presentationml/2006/main">
  <p:tag name="AS_UNIQUEID" val="2220"/>
</p:tagLst>
</file>

<file path=ppt/tags/tag706.xml><?xml version="1.0" encoding="utf-8"?>
<p:tagLst xmlns:p="http://schemas.openxmlformats.org/presentationml/2006/main">
  <p:tag name="AS_UNIQUEID" val="2221"/>
</p:tagLst>
</file>

<file path=ppt/tags/tag707.xml><?xml version="1.0" encoding="utf-8"?>
<p:tagLst xmlns:p="http://schemas.openxmlformats.org/presentationml/2006/main">
  <p:tag name="AS_UNIQUEID" val="2222"/>
</p:tagLst>
</file>

<file path=ppt/tags/tag708.xml><?xml version="1.0" encoding="utf-8"?>
<p:tagLst xmlns:p="http://schemas.openxmlformats.org/presentationml/2006/main">
  <p:tag name="AS_UNIQUEID" val="2223"/>
</p:tagLst>
</file>

<file path=ppt/tags/tag709.xml><?xml version="1.0" encoding="utf-8"?>
<p:tagLst xmlns:p="http://schemas.openxmlformats.org/presentationml/2006/main">
  <p:tag name="AS_UNIQUEID" val="2224"/>
</p:tagLst>
</file>

<file path=ppt/tags/tag71.xml><?xml version="1.0" encoding="utf-8"?>
<p:tagLst xmlns:p="http://schemas.openxmlformats.org/presentationml/2006/main">
  <p:tag name="KSO_WM_BEAUTIFY_FLAG" val=""/>
</p:tagLst>
</file>

<file path=ppt/tags/tag710.xml><?xml version="1.0" encoding="utf-8"?>
<p:tagLst xmlns:p="http://schemas.openxmlformats.org/presentationml/2006/main">
  <p:tag name="AS_UNIQUEID" val="2225"/>
</p:tagLst>
</file>

<file path=ppt/tags/tag711.xml><?xml version="1.0" encoding="utf-8"?>
<p:tagLst xmlns:p="http://schemas.openxmlformats.org/presentationml/2006/main">
  <p:tag name="AS_UNIQUEID" val="2226"/>
</p:tagLst>
</file>

<file path=ppt/tags/tag712.xml><?xml version="1.0" encoding="utf-8"?>
<p:tagLst xmlns:p="http://schemas.openxmlformats.org/presentationml/2006/main">
  <p:tag name="AS_UNIQUEID" val="2227"/>
</p:tagLst>
</file>

<file path=ppt/tags/tag713.xml><?xml version="1.0" encoding="utf-8"?>
<p:tagLst xmlns:p="http://schemas.openxmlformats.org/presentationml/2006/main">
  <p:tag name="AS_UNIQUEID" val="2238"/>
</p:tagLst>
</file>

<file path=ppt/tags/tag714.xml><?xml version="1.0" encoding="utf-8"?>
<p:tagLst xmlns:p="http://schemas.openxmlformats.org/presentationml/2006/main">
  <p:tag name="AS_UNIQUEID" val="2239"/>
</p:tagLst>
</file>

<file path=ppt/tags/tag715.xml><?xml version="1.0" encoding="utf-8"?>
<p:tagLst xmlns:p="http://schemas.openxmlformats.org/presentationml/2006/main">
  <p:tag name="AS_UNIQUEID" val="3797"/>
</p:tagLst>
</file>

<file path=ppt/tags/tag716.xml><?xml version="1.0" encoding="utf-8"?>
<p:tagLst xmlns:p="http://schemas.openxmlformats.org/presentationml/2006/main">
  <p:tag name="AS_UNIQUEID" val="3798"/>
  <p:tag name="KSO_WM_BEAUTIFY_FLAG" val=""/>
</p:tagLst>
</file>

<file path=ppt/tags/tag717.xml><?xml version="1.0" encoding="utf-8"?>
<p:tagLst xmlns:p="http://schemas.openxmlformats.org/presentationml/2006/main">
  <p:tag name="AS_UNIQUEID" val="3799"/>
  <p:tag name="KSO_WM_BEAUTIFY_FLAG" val=""/>
</p:tagLst>
</file>

<file path=ppt/tags/tag718.xml><?xml version="1.0" encoding="utf-8"?>
<p:tagLst xmlns:p="http://schemas.openxmlformats.org/presentationml/2006/main">
  <p:tag name="AS_UNIQUEID" val="3800"/>
  <p:tag name="KSO_WM_BEAUTIFY_FLAG" val=""/>
</p:tagLst>
</file>

<file path=ppt/tags/tag719.xml><?xml version="1.0" encoding="utf-8"?>
<p:tagLst xmlns:p="http://schemas.openxmlformats.org/presentationml/2006/main">
  <p:tag name="AS_UNIQUEID" val="3801"/>
  <p:tag name="KSO_WM_BEAUTIFY_FLAG" val=""/>
</p:tagLst>
</file>

<file path=ppt/tags/tag72.xml><?xml version="1.0" encoding="utf-8"?>
<p:tagLst xmlns:p="http://schemas.openxmlformats.org/presentationml/2006/main">
  <p:tag name="AS_UNIQUEID" val="2040"/>
</p:tagLst>
</file>

<file path=ppt/tags/tag720.xml><?xml version="1.0" encoding="utf-8"?>
<p:tagLst xmlns:p="http://schemas.openxmlformats.org/presentationml/2006/main">
  <p:tag name="AS_UNIQUEID" val="3802"/>
  <p:tag name="KSO_WM_BEAUTIFY_FLAG" val=""/>
</p:tagLst>
</file>

<file path=ppt/tags/tag721.xml><?xml version="1.0" encoding="utf-8"?>
<p:tagLst xmlns:p="http://schemas.openxmlformats.org/presentationml/2006/main">
  <p:tag name="AS_UNIQUEID" val="3803"/>
  <p:tag name="KSO_WM_BEAUTIFY_FLAG" val=""/>
</p:tagLst>
</file>

<file path=ppt/tags/tag722.xml><?xml version="1.0" encoding="utf-8"?>
<p:tagLst xmlns:p="http://schemas.openxmlformats.org/presentationml/2006/main">
  <p:tag name="AS_UNIQUEID" val="3804"/>
  <p:tag name="KSO_WM_BEAUTIFY_FLAG" val=""/>
</p:tagLst>
</file>

<file path=ppt/tags/tag723.xml><?xml version="1.0" encoding="utf-8"?>
<p:tagLst xmlns:p="http://schemas.openxmlformats.org/presentationml/2006/main">
  <p:tag name="AS_UNIQUEID" val="3805"/>
  <p:tag name="KSO_WM_BEAUTIFY_FLAG" val=""/>
</p:tagLst>
</file>

<file path=ppt/tags/tag724.xml><?xml version="1.0" encoding="utf-8"?>
<p:tagLst xmlns:p="http://schemas.openxmlformats.org/presentationml/2006/main">
  <p:tag name="AS_UNIQUEID" val="3806"/>
  <p:tag name="KSO_WM_BEAUTIFY_FLAG" val=""/>
</p:tagLst>
</file>

<file path=ppt/tags/tag725.xml><?xml version="1.0" encoding="utf-8"?>
<p:tagLst xmlns:p="http://schemas.openxmlformats.org/presentationml/2006/main">
  <p:tag name="AS_UNIQUEID" val="3807"/>
</p:tagLst>
</file>

<file path=ppt/tags/tag726.xml><?xml version="1.0" encoding="utf-8"?>
<p:tagLst xmlns:p="http://schemas.openxmlformats.org/presentationml/2006/main">
  <p:tag name="AS_UNIQUEID" val="3808"/>
  <p:tag name="KSO_WM_BEAUTIFY_FLAG" val=""/>
</p:tagLst>
</file>

<file path=ppt/tags/tag727.xml><?xml version="1.0" encoding="utf-8"?>
<p:tagLst xmlns:p="http://schemas.openxmlformats.org/presentationml/2006/main">
  <p:tag name="AS_UNIQUEID" val="3809"/>
  <p:tag name="KSO_WM_BEAUTIFY_FLAG" val=""/>
</p:tagLst>
</file>

<file path=ppt/tags/tag728.xml><?xml version="1.0" encoding="utf-8"?>
<p:tagLst xmlns:p="http://schemas.openxmlformats.org/presentationml/2006/main">
  <p:tag name="AS_UNIQUEID" val="3810"/>
  <p:tag name="KSO_WM_BEAUTIFY_FLAG" val=""/>
</p:tagLst>
</file>

<file path=ppt/tags/tag729.xml><?xml version="1.0" encoding="utf-8"?>
<p:tagLst xmlns:p="http://schemas.openxmlformats.org/presentationml/2006/main">
  <p:tag name="AS_UNIQUEID" val="3811"/>
  <p:tag name="KSO_WM_BEAUTIFY_FLAG" val=""/>
</p:tagLst>
</file>

<file path=ppt/tags/tag73.xml><?xml version="1.0" encoding="utf-8"?>
<p:tagLst xmlns:p="http://schemas.openxmlformats.org/presentationml/2006/main">
  <p:tag name="AS_UNIQUEID" val="2041"/>
  <p:tag name="KSO_WM_UNIT_PLACING_PICTURE_USER_VIEWPORT" val="{&quot;height&quot;:1048.5,&quot;width&quot;:2880.75}"/>
</p:tagLst>
</file>

<file path=ppt/tags/tag730.xml><?xml version="1.0" encoding="utf-8"?>
<p:tagLst xmlns:p="http://schemas.openxmlformats.org/presentationml/2006/main">
  <p:tag name="AS_UNIQUEID" val="3812"/>
  <p:tag name="KSO_WM_BEAUTIFY_FLAG" val=""/>
</p:tagLst>
</file>

<file path=ppt/tags/tag731.xml><?xml version="1.0" encoding="utf-8"?>
<p:tagLst xmlns:p="http://schemas.openxmlformats.org/presentationml/2006/main">
  <p:tag name="AS_UNIQUEID" val="3813"/>
  <p:tag name="KSO_WM_BEAUTIFY_FLAG" val=""/>
</p:tagLst>
</file>

<file path=ppt/tags/tag732.xml><?xml version="1.0" encoding="utf-8"?>
<p:tagLst xmlns:p="http://schemas.openxmlformats.org/presentationml/2006/main">
  <p:tag name="AS_UNIQUEID" val="3814"/>
  <p:tag name="KSO_WM_BEAUTIFY_FLAG" val=""/>
</p:tagLst>
</file>

<file path=ppt/tags/tag733.xml><?xml version="1.0" encoding="utf-8"?>
<p:tagLst xmlns:p="http://schemas.openxmlformats.org/presentationml/2006/main">
  <p:tag name="AS_UNIQUEID" val="3815"/>
  <p:tag name="KSO_WM_BEAUTIFY_FLAG" val=""/>
</p:tagLst>
</file>

<file path=ppt/tags/tag734.xml><?xml version="1.0" encoding="utf-8"?>
<p:tagLst xmlns:p="http://schemas.openxmlformats.org/presentationml/2006/main">
  <p:tag name="AS_UNIQUEID" val="3816"/>
  <p:tag name="KSO_WM_BEAUTIFY_FLAG" val=""/>
</p:tagLst>
</file>

<file path=ppt/tags/tag735.xml><?xml version="1.0" encoding="utf-8"?>
<p:tagLst xmlns:p="http://schemas.openxmlformats.org/presentationml/2006/main">
  <p:tag name="AS_UNIQUEID" val="2216"/>
</p:tagLst>
</file>

<file path=ppt/tags/tag736.xml><?xml version="1.0" encoding="utf-8"?>
<p:tagLst xmlns:p="http://schemas.openxmlformats.org/presentationml/2006/main">
  <p:tag name="AS_UNIQUEID" val="2217"/>
</p:tagLst>
</file>

<file path=ppt/tags/tag737.xml><?xml version="1.0" encoding="utf-8"?>
<p:tagLst xmlns:p="http://schemas.openxmlformats.org/presentationml/2006/main">
  <p:tag name="AS_UNIQUEID" val="3818"/>
</p:tagLst>
</file>

<file path=ppt/tags/tag738.xml><?xml version="1.0" encoding="utf-8"?>
<p:tagLst xmlns:p="http://schemas.openxmlformats.org/presentationml/2006/main">
  <p:tag name="AS_UNIQUEID" val="3819"/>
</p:tagLst>
</file>

<file path=ppt/tags/tag739.xml><?xml version="1.0" encoding="utf-8"?>
<p:tagLst xmlns:p="http://schemas.openxmlformats.org/presentationml/2006/main">
  <p:tag name="AS_UNIQUEID" val="3820"/>
</p:tagLst>
</file>

<file path=ppt/tags/tag74.xml><?xml version="1.0" encoding="utf-8"?>
<p:tagLst xmlns:p="http://schemas.openxmlformats.org/presentationml/2006/main">
  <p:tag name="AS_UNIQUEID" val="2042"/>
</p:tagLst>
</file>

<file path=ppt/tags/tag740.xml><?xml version="1.0" encoding="utf-8"?>
<p:tagLst xmlns:p="http://schemas.openxmlformats.org/presentationml/2006/main">
  <p:tag name="AS_UNIQUEID" val="3821"/>
</p:tagLst>
</file>

<file path=ppt/tags/tag741.xml><?xml version="1.0" encoding="utf-8"?>
<p:tagLst xmlns:p="http://schemas.openxmlformats.org/presentationml/2006/main">
  <p:tag name="AS_UNIQUEID" val="3822"/>
</p:tagLst>
</file>

<file path=ppt/tags/tag742.xml><?xml version="1.0" encoding="utf-8"?>
<p:tagLst xmlns:p="http://schemas.openxmlformats.org/presentationml/2006/main">
  <p:tag name="AS_UNIQUEID" val="3823"/>
</p:tagLst>
</file>

<file path=ppt/tags/tag743.xml><?xml version="1.0" encoding="utf-8"?>
<p:tagLst xmlns:p="http://schemas.openxmlformats.org/presentationml/2006/main">
  <p:tag name="AS_UNIQUEID" val="3824"/>
</p:tagLst>
</file>

<file path=ppt/tags/tag744.xml><?xml version="1.0" encoding="utf-8"?>
<p:tagLst xmlns:p="http://schemas.openxmlformats.org/presentationml/2006/main">
  <p:tag name="AS_UNIQUEID" val="3825"/>
</p:tagLst>
</file>

<file path=ppt/tags/tag745.xml><?xml version="1.0" encoding="utf-8"?>
<p:tagLst xmlns:p="http://schemas.openxmlformats.org/presentationml/2006/main">
  <p:tag name="AS_UNIQUEID" val="3826"/>
</p:tagLst>
</file>

<file path=ppt/tags/tag746.xml><?xml version="1.0" encoding="utf-8"?>
<p:tagLst xmlns:p="http://schemas.openxmlformats.org/presentationml/2006/main">
  <p:tag name="AS_UNIQUEID" val="3827"/>
</p:tagLst>
</file>

<file path=ppt/tags/tag747.xml><?xml version="1.0" encoding="utf-8"?>
<p:tagLst xmlns:p="http://schemas.openxmlformats.org/presentationml/2006/main">
  <p:tag name="AS_UNIQUEID" val="3828"/>
</p:tagLst>
</file>

<file path=ppt/tags/tag748.xml><?xml version="1.0" encoding="utf-8"?>
<p:tagLst xmlns:p="http://schemas.openxmlformats.org/presentationml/2006/main">
  <p:tag name="AS_UNIQUEID" val="3829"/>
</p:tagLst>
</file>

<file path=ppt/tags/tag749.xml><?xml version="1.0" encoding="utf-8"?>
<p:tagLst xmlns:p="http://schemas.openxmlformats.org/presentationml/2006/main">
  <p:tag name="AS_UNIQUEID" val="3830"/>
</p:tagLst>
</file>

<file path=ppt/tags/tag75.xml><?xml version="1.0" encoding="utf-8"?>
<p:tagLst xmlns:p="http://schemas.openxmlformats.org/presentationml/2006/main">
  <p:tag name="AS_UNIQUEID" val="2043"/>
</p:tagLst>
</file>

<file path=ppt/tags/tag750.xml><?xml version="1.0" encoding="utf-8"?>
<p:tagLst xmlns:p="http://schemas.openxmlformats.org/presentationml/2006/main">
  <p:tag name="AS_UNIQUEID" val="3831"/>
</p:tagLst>
</file>

<file path=ppt/tags/tag751.xml><?xml version="1.0" encoding="utf-8"?>
<p:tagLst xmlns:p="http://schemas.openxmlformats.org/presentationml/2006/main">
  <p:tag name="AS_UNIQUEID" val="3832"/>
</p:tagLst>
</file>

<file path=ppt/tags/tag752.xml><?xml version="1.0" encoding="utf-8"?>
<p:tagLst xmlns:p="http://schemas.openxmlformats.org/presentationml/2006/main">
  <p:tag name="AS_UNIQUEID" val="3833"/>
</p:tagLst>
</file>

<file path=ppt/tags/tag753.xml><?xml version="1.0" encoding="utf-8"?>
<p:tagLst xmlns:p="http://schemas.openxmlformats.org/presentationml/2006/main">
  <p:tag name="AS_UNIQUEID" val="3834"/>
</p:tagLst>
</file>

<file path=ppt/tags/tag754.xml><?xml version="1.0" encoding="utf-8"?>
<p:tagLst xmlns:p="http://schemas.openxmlformats.org/presentationml/2006/main">
  <p:tag name="AS_UNIQUEID" val="3835"/>
</p:tagLst>
</file>

<file path=ppt/tags/tag755.xml><?xml version="1.0" encoding="utf-8"?>
<p:tagLst xmlns:p="http://schemas.openxmlformats.org/presentationml/2006/main">
  <p:tag name="AS_UNIQUEID" val="3836"/>
</p:tagLst>
</file>

<file path=ppt/tags/tag756.xml><?xml version="1.0" encoding="utf-8"?>
<p:tagLst xmlns:p="http://schemas.openxmlformats.org/presentationml/2006/main">
  <p:tag name="AS_UNIQUEID" val="3837"/>
</p:tagLst>
</file>

<file path=ppt/tags/tag757.xml><?xml version="1.0" encoding="utf-8"?>
<p:tagLst xmlns:p="http://schemas.openxmlformats.org/presentationml/2006/main">
  <p:tag name="AS_UNIQUEID" val="3838"/>
</p:tagLst>
</file>

<file path=ppt/tags/tag758.xml><?xml version="1.0" encoding="utf-8"?>
<p:tagLst xmlns:p="http://schemas.openxmlformats.org/presentationml/2006/main">
  <p:tag name="AS_UNIQUEID" val="3839"/>
</p:tagLst>
</file>

<file path=ppt/tags/tag759.xml><?xml version="1.0" encoding="utf-8"?>
<p:tagLst xmlns:p="http://schemas.openxmlformats.org/presentationml/2006/main">
  <p:tag name="AS_UNIQUEID" val="3840"/>
</p:tagLst>
</file>

<file path=ppt/tags/tag76.xml><?xml version="1.0" encoding="utf-8"?>
<p:tagLst xmlns:p="http://schemas.openxmlformats.org/presentationml/2006/main">
  <p:tag name="AS_UNIQUEID" val="801"/>
</p:tagLst>
</file>

<file path=ppt/tags/tag760.xml><?xml version="1.0" encoding="utf-8"?>
<p:tagLst xmlns:p="http://schemas.openxmlformats.org/presentationml/2006/main">
  <p:tag name="AS_UNIQUEID" val="3841"/>
</p:tagLst>
</file>

<file path=ppt/tags/tag761.xml><?xml version="1.0" encoding="utf-8"?>
<p:tagLst xmlns:p="http://schemas.openxmlformats.org/presentationml/2006/main">
  <p:tag name="AS_UNIQUEID" val="3842"/>
</p:tagLst>
</file>

<file path=ppt/tags/tag762.xml><?xml version="1.0" encoding="utf-8"?>
<p:tagLst xmlns:p="http://schemas.openxmlformats.org/presentationml/2006/main">
  <p:tag name="AS_UNIQUEID" val="3843"/>
</p:tagLst>
</file>

<file path=ppt/tags/tag763.xml><?xml version="1.0" encoding="utf-8"?>
<p:tagLst xmlns:p="http://schemas.openxmlformats.org/presentationml/2006/main">
  <p:tag name="AS_UNIQUEID" val="3844"/>
</p:tagLst>
</file>

<file path=ppt/tags/tag764.xml><?xml version="1.0" encoding="utf-8"?>
<p:tagLst xmlns:p="http://schemas.openxmlformats.org/presentationml/2006/main">
  <p:tag name="AS_UNIQUEID" val="3845"/>
</p:tagLst>
</file>

<file path=ppt/tags/tag765.xml><?xml version="1.0" encoding="utf-8"?>
<p:tagLst xmlns:p="http://schemas.openxmlformats.org/presentationml/2006/main">
  <p:tag name="AS_UNIQUEID" val="3846"/>
</p:tagLst>
</file>

<file path=ppt/tags/tag766.xml><?xml version="1.0" encoding="utf-8"?>
<p:tagLst xmlns:p="http://schemas.openxmlformats.org/presentationml/2006/main">
  <p:tag name="AS_UNIQUEID" val="3847"/>
</p:tagLst>
</file>

<file path=ppt/tags/tag767.xml><?xml version="1.0" encoding="utf-8"?>
<p:tagLst xmlns:p="http://schemas.openxmlformats.org/presentationml/2006/main">
  <p:tag name="AS_UNIQUEID" val="3848"/>
</p:tagLst>
</file>

<file path=ppt/tags/tag768.xml><?xml version="1.0" encoding="utf-8"?>
<p:tagLst xmlns:p="http://schemas.openxmlformats.org/presentationml/2006/main">
  <p:tag name="AS_UNIQUEID" val="3849"/>
</p:tagLst>
</file>

<file path=ppt/tags/tag769.xml><?xml version="1.0" encoding="utf-8"?>
<p:tagLst xmlns:p="http://schemas.openxmlformats.org/presentationml/2006/main">
  <p:tag name="AS_UNIQUEID" val="3850"/>
</p:tagLst>
</file>

<file path=ppt/tags/tag77.xml><?xml version="1.0" encoding="utf-8"?>
<p:tagLst xmlns:p="http://schemas.openxmlformats.org/presentationml/2006/main">
  <p:tag name="AS_UNIQUEID" val="2044"/>
</p:tagLst>
</file>

<file path=ppt/tags/tag770.xml><?xml version="1.0" encoding="utf-8"?>
<p:tagLst xmlns:p="http://schemas.openxmlformats.org/presentationml/2006/main">
  <p:tag name="AS_UNIQUEID" val="3851"/>
</p:tagLst>
</file>

<file path=ppt/tags/tag771.xml><?xml version="1.0" encoding="utf-8"?>
<p:tagLst xmlns:p="http://schemas.openxmlformats.org/presentationml/2006/main">
  <p:tag name="AS_UNIQUEID" val="3852"/>
</p:tagLst>
</file>

<file path=ppt/tags/tag772.xml><?xml version="1.0" encoding="utf-8"?>
<p:tagLst xmlns:p="http://schemas.openxmlformats.org/presentationml/2006/main">
  <p:tag name="AS_UNIQUEID" val="3853"/>
</p:tagLst>
</file>

<file path=ppt/tags/tag773.xml><?xml version="1.0" encoding="utf-8"?>
<p:tagLst xmlns:p="http://schemas.openxmlformats.org/presentationml/2006/main">
  <p:tag name="AS_UNIQUEID" val="3854"/>
</p:tagLst>
</file>

<file path=ppt/tags/tag774.xml><?xml version="1.0" encoding="utf-8"?>
<p:tagLst xmlns:p="http://schemas.openxmlformats.org/presentationml/2006/main">
  <p:tag name="AS_UNIQUEID" val="3855"/>
</p:tagLst>
</file>

<file path=ppt/tags/tag775.xml><?xml version="1.0" encoding="utf-8"?>
<p:tagLst xmlns:p="http://schemas.openxmlformats.org/presentationml/2006/main">
  <p:tag name="AS_UNIQUEID" val="3856"/>
</p:tagLst>
</file>

<file path=ppt/tags/tag776.xml><?xml version="1.0" encoding="utf-8"?>
<p:tagLst xmlns:p="http://schemas.openxmlformats.org/presentationml/2006/main">
  <p:tag name="AS_UNIQUEID" val="3857"/>
</p:tagLst>
</file>

<file path=ppt/tags/tag777.xml><?xml version="1.0" encoding="utf-8"?>
<p:tagLst xmlns:p="http://schemas.openxmlformats.org/presentationml/2006/main">
  <p:tag name="AS_UNIQUEID" val="3858"/>
</p:tagLst>
</file>

<file path=ppt/tags/tag778.xml><?xml version="1.0" encoding="utf-8"?>
<p:tagLst xmlns:p="http://schemas.openxmlformats.org/presentationml/2006/main">
  <p:tag name="AS_UNIQUEID" val="3859"/>
</p:tagLst>
</file>

<file path=ppt/tags/tag779.xml><?xml version="1.0" encoding="utf-8"?>
<p:tagLst xmlns:p="http://schemas.openxmlformats.org/presentationml/2006/main">
  <p:tag name="AS_UNIQUEID" val="3860"/>
</p:tagLst>
</file>

<file path=ppt/tags/tag78.xml><?xml version="1.0" encoding="utf-8"?>
<p:tagLst xmlns:p="http://schemas.openxmlformats.org/presentationml/2006/main">
  <p:tag name="AS_UNIQUEID" val="2045"/>
</p:tagLst>
</file>

<file path=ppt/tags/tag780.xml><?xml version="1.0" encoding="utf-8"?>
<p:tagLst xmlns:p="http://schemas.openxmlformats.org/presentationml/2006/main">
  <p:tag name="AS_UNIQUEID" val="3861"/>
</p:tagLst>
</file>

<file path=ppt/tags/tag781.xml><?xml version="1.0" encoding="utf-8"?>
<p:tagLst xmlns:p="http://schemas.openxmlformats.org/presentationml/2006/main">
  <p:tag name="AS_UNIQUEID" val="3862"/>
</p:tagLst>
</file>

<file path=ppt/tags/tag782.xml><?xml version="1.0" encoding="utf-8"?>
<p:tagLst xmlns:p="http://schemas.openxmlformats.org/presentationml/2006/main">
  <p:tag name="AS_UNIQUEID" val="3863"/>
</p:tagLst>
</file>

<file path=ppt/tags/tag783.xml><?xml version="1.0" encoding="utf-8"?>
<p:tagLst xmlns:p="http://schemas.openxmlformats.org/presentationml/2006/main">
  <p:tag name="AS_UNIQUEID" val="3864"/>
</p:tagLst>
</file>

<file path=ppt/tags/tag784.xml><?xml version="1.0" encoding="utf-8"?>
<p:tagLst xmlns:p="http://schemas.openxmlformats.org/presentationml/2006/main">
  <p:tag name="AS_UNIQUEID" val="3865"/>
</p:tagLst>
</file>

<file path=ppt/tags/tag785.xml><?xml version="1.0" encoding="utf-8"?>
<p:tagLst xmlns:p="http://schemas.openxmlformats.org/presentationml/2006/main">
  <p:tag name="AS_UNIQUEID" val="3866"/>
</p:tagLst>
</file>

<file path=ppt/tags/tag786.xml><?xml version="1.0" encoding="utf-8"?>
<p:tagLst xmlns:p="http://schemas.openxmlformats.org/presentationml/2006/main">
  <p:tag name="AS_UNIQUEID" val="3867"/>
</p:tagLst>
</file>

<file path=ppt/tags/tag787.xml><?xml version="1.0" encoding="utf-8"?>
<p:tagLst xmlns:p="http://schemas.openxmlformats.org/presentationml/2006/main">
  <p:tag name="AS_UNIQUEID" val="3868"/>
</p:tagLst>
</file>

<file path=ppt/tags/tag788.xml><?xml version="1.0" encoding="utf-8"?>
<p:tagLst xmlns:p="http://schemas.openxmlformats.org/presentationml/2006/main">
  <p:tag name="AS_UNIQUEID" val="3869"/>
</p:tagLst>
</file>

<file path=ppt/tags/tag789.xml><?xml version="1.0" encoding="utf-8"?>
<p:tagLst xmlns:p="http://schemas.openxmlformats.org/presentationml/2006/main">
  <p:tag name="AS_UNIQUEID" val="3870"/>
</p:tagLst>
</file>

<file path=ppt/tags/tag79.xml><?xml version="1.0" encoding="utf-8"?>
<p:tagLst xmlns:p="http://schemas.openxmlformats.org/presentationml/2006/main">
  <p:tag name="AS_UNIQUEID" val="782"/>
</p:tagLst>
</file>

<file path=ppt/tags/tag790.xml><?xml version="1.0" encoding="utf-8"?>
<p:tagLst xmlns:p="http://schemas.openxmlformats.org/presentationml/2006/main">
  <p:tag name="AS_UNIQUEID" val="3871"/>
</p:tagLst>
</file>

<file path=ppt/tags/tag791.xml><?xml version="1.0" encoding="utf-8"?>
<p:tagLst xmlns:p="http://schemas.openxmlformats.org/presentationml/2006/main">
  <p:tag name="AS_UNIQUEID" val="3872"/>
</p:tagLst>
</file>

<file path=ppt/tags/tag792.xml><?xml version="1.0" encoding="utf-8"?>
<p:tagLst xmlns:p="http://schemas.openxmlformats.org/presentationml/2006/main">
  <p:tag name="AS_UNIQUEID" val="3873"/>
</p:tagLst>
</file>

<file path=ppt/tags/tag793.xml><?xml version="1.0" encoding="utf-8"?>
<p:tagLst xmlns:p="http://schemas.openxmlformats.org/presentationml/2006/main">
  <p:tag name="AS_UNIQUEID" val="3874"/>
</p:tagLst>
</file>

<file path=ppt/tags/tag794.xml><?xml version="1.0" encoding="utf-8"?>
<p:tagLst xmlns:p="http://schemas.openxmlformats.org/presentationml/2006/main">
  <p:tag name="AS_UNIQUEID" val="3875"/>
</p:tagLst>
</file>

<file path=ppt/tags/tag795.xml><?xml version="1.0" encoding="utf-8"?>
<p:tagLst xmlns:p="http://schemas.openxmlformats.org/presentationml/2006/main">
  <p:tag name="AS_UNIQUEID" val="3876"/>
</p:tagLst>
</file>

<file path=ppt/tags/tag796.xml><?xml version="1.0" encoding="utf-8"?>
<p:tagLst xmlns:p="http://schemas.openxmlformats.org/presentationml/2006/main">
  <p:tag name="AS_UNIQUEID" val="3877"/>
</p:tagLst>
</file>

<file path=ppt/tags/tag797.xml><?xml version="1.0" encoding="utf-8"?>
<p:tagLst xmlns:p="http://schemas.openxmlformats.org/presentationml/2006/main">
  <p:tag name="AS_UNIQUEID" val="3878"/>
</p:tagLst>
</file>

<file path=ppt/tags/tag798.xml><?xml version="1.0" encoding="utf-8"?>
<p:tagLst xmlns:p="http://schemas.openxmlformats.org/presentationml/2006/main">
  <p:tag name="AS_UNIQUEID" val="3879"/>
</p:tagLst>
</file>

<file path=ppt/tags/tag799.xml><?xml version="1.0" encoding="utf-8"?>
<p:tagLst xmlns:p="http://schemas.openxmlformats.org/presentationml/2006/main">
  <p:tag name="AS_UNIQUEID" val="388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792"/>
</p:tagLst>
</file>

<file path=ppt/tags/tag800.xml><?xml version="1.0" encoding="utf-8"?>
<p:tagLst xmlns:p="http://schemas.openxmlformats.org/presentationml/2006/main">
  <p:tag name="AS_UNIQUEID" val="3881"/>
</p:tagLst>
</file>

<file path=ppt/tags/tag801.xml><?xml version="1.0" encoding="utf-8"?>
<p:tagLst xmlns:p="http://schemas.openxmlformats.org/presentationml/2006/main">
  <p:tag name="AS_UNIQUEID" val="3882"/>
</p:tagLst>
</file>

<file path=ppt/tags/tag802.xml><?xml version="1.0" encoding="utf-8"?>
<p:tagLst xmlns:p="http://schemas.openxmlformats.org/presentationml/2006/main">
  <p:tag name="AS_UNIQUEID" val="3883"/>
</p:tagLst>
</file>

<file path=ppt/tags/tag803.xml><?xml version="1.0" encoding="utf-8"?>
<p:tagLst xmlns:p="http://schemas.openxmlformats.org/presentationml/2006/main">
  <p:tag name="AS_UNIQUEID" val="3884"/>
</p:tagLst>
</file>

<file path=ppt/tags/tag804.xml><?xml version="1.0" encoding="utf-8"?>
<p:tagLst xmlns:p="http://schemas.openxmlformats.org/presentationml/2006/main">
  <p:tag name="AS_UNIQUEID" val="3885"/>
</p:tagLst>
</file>

<file path=ppt/tags/tag805.xml><?xml version="1.0" encoding="utf-8"?>
<p:tagLst xmlns:p="http://schemas.openxmlformats.org/presentationml/2006/main">
  <p:tag name="AS_UNIQUEID" val="3886"/>
</p:tagLst>
</file>

<file path=ppt/tags/tag806.xml><?xml version="1.0" encoding="utf-8"?>
<p:tagLst xmlns:p="http://schemas.openxmlformats.org/presentationml/2006/main">
  <p:tag name="AS_UNIQUEID" val="3887"/>
</p:tagLst>
</file>

<file path=ppt/tags/tag807.xml><?xml version="1.0" encoding="utf-8"?>
<p:tagLst xmlns:p="http://schemas.openxmlformats.org/presentationml/2006/main">
  <p:tag name="AS_UNIQUEID" val="3888"/>
</p:tagLst>
</file>

<file path=ppt/tags/tag808.xml><?xml version="1.0" encoding="utf-8"?>
<p:tagLst xmlns:p="http://schemas.openxmlformats.org/presentationml/2006/main">
  <p:tag name="AS_UNIQUEID" val="3889"/>
</p:tagLst>
</file>

<file path=ppt/tags/tag809.xml><?xml version="1.0" encoding="utf-8"?>
<p:tagLst xmlns:p="http://schemas.openxmlformats.org/presentationml/2006/main">
  <p:tag name="AS_UNIQUEID" val="3890"/>
</p:tagLst>
</file>

<file path=ppt/tags/tag81.xml><?xml version="1.0" encoding="utf-8"?>
<p:tagLst xmlns:p="http://schemas.openxmlformats.org/presentationml/2006/main">
  <p:tag name="AS_UNIQUEID" val="2046"/>
</p:tagLst>
</file>

<file path=ppt/tags/tag810.xml><?xml version="1.0" encoding="utf-8"?>
<p:tagLst xmlns:p="http://schemas.openxmlformats.org/presentationml/2006/main">
  <p:tag name="AS_UNIQUEID" val="3891"/>
</p:tagLst>
</file>

<file path=ppt/tags/tag811.xml><?xml version="1.0" encoding="utf-8"?>
<p:tagLst xmlns:p="http://schemas.openxmlformats.org/presentationml/2006/main">
  <p:tag name="AS_UNIQUEID" val="3892"/>
</p:tagLst>
</file>

<file path=ppt/tags/tag812.xml><?xml version="1.0" encoding="utf-8"?>
<p:tagLst xmlns:p="http://schemas.openxmlformats.org/presentationml/2006/main">
  <p:tag name="AS_UNIQUEID" val="3893"/>
</p:tagLst>
</file>

<file path=ppt/tags/tag813.xml><?xml version="1.0" encoding="utf-8"?>
<p:tagLst xmlns:p="http://schemas.openxmlformats.org/presentationml/2006/main">
  <p:tag name="AS_UNIQUEID" val="3894"/>
</p:tagLst>
</file>

<file path=ppt/tags/tag814.xml><?xml version="1.0" encoding="utf-8"?>
<p:tagLst xmlns:p="http://schemas.openxmlformats.org/presentationml/2006/main">
  <p:tag name="AS_UNIQUEID" val="3895"/>
</p:tagLst>
</file>

<file path=ppt/tags/tag815.xml><?xml version="1.0" encoding="utf-8"?>
<p:tagLst xmlns:p="http://schemas.openxmlformats.org/presentationml/2006/main">
  <p:tag name="AS_UNIQUEID" val="3896"/>
</p:tagLst>
</file>

<file path=ppt/tags/tag816.xml><?xml version="1.0" encoding="utf-8"?>
<p:tagLst xmlns:p="http://schemas.openxmlformats.org/presentationml/2006/main">
  <p:tag name="AS_UNIQUEID" val="3897"/>
</p:tagLst>
</file>

<file path=ppt/tags/tag817.xml><?xml version="1.0" encoding="utf-8"?>
<p:tagLst xmlns:p="http://schemas.openxmlformats.org/presentationml/2006/main">
  <p:tag name="AS_UNIQUEID" val="3898"/>
</p:tagLst>
</file>

<file path=ppt/tags/tag818.xml><?xml version="1.0" encoding="utf-8"?>
<p:tagLst xmlns:p="http://schemas.openxmlformats.org/presentationml/2006/main">
  <p:tag name="AS_UNIQUEID" val="3899"/>
</p:tagLst>
</file>

<file path=ppt/tags/tag819.xml><?xml version="1.0" encoding="utf-8"?>
<p:tagLst xmlns:p="http://schemas.openxmlformats.org/presentationml/2006/main">
  <p:tag name="AS_UNIQUEID" val="3900"/>
</p:tagLst>
</file>

<file path=ppt/tags/tag82.xml><?xml version="1.0" encoding="utf-8"?>
<p:tagLst xmlns:p="http://schemas.openxmlformats.org/presentationml/2006/main">
  <p:tag name="AS_UNIQUEID" val="2047"/>
</p:tagLst>
</file>

<file path=ppt/tags/tag820.xml><?xml version="1.0" encoding="utf-8"?>
<p:tagLst xmlns:p="http://schemas.openxmlformats.org/presentationml/2006/main">
  <p:tag name="AS_UNIQUEID" val="3901"/>
</p:tagLst>
</file>

<file path=ppt/tags/tag821.xml><?xml version="1.0" encoding="utf-8"?>
<p:tagLst xmlns:p="http://schemas.openxmlformats.org/presentationml/2006/main">
  <p:tag name="AS_UNIQUEID" val="3902"/>
</p:tagLst>
</file>

<file path=ppt/tags/tag822.xml><?xml version="1.0" encoding="utf-8"?>
<p:tagLst xmlns:p="http://schemas.openxmlformats.org/presentationml/2006/main">
  <p:tag name="AS_UNIQUEID" val="3903"/>
</p:tagLst>
</file>

<file path=ppt/tags/tag823.xml><?xml version="1.0" encoding="utf-8"?>
<p:tagLst xmlns:p="http://schemas.openxmlformats.org/presentationml/2006/main">
  <p:tag name="AS_UNIQUEID" val="3904"/>
</p:tagLst>
</file>

<file path=ppt/tags/tag824.xml><?xml version="1.0" encoding="utf-8"?>
<p:tagLst xmlns:p="http://schemas.openxmlformats.org/presentationml/2006/main">
  <p:tag name="AS_UNIQUEID" val="3905"/>
</p:tagLst>
</file>

<file path=ppt/tags/tag825.xml><?xml version="1.0" encoding="utf-8"?>
<p:tagLst xmlns:p="http://schemas.openxmlformats.org/presentationml/2006/main">
  <p:tag name="AS_UNIQUEID" val="3906"/>
</p:tagLst>
</file>

<file path=ppt/tags/tag826.xml><?xml version="1.0" encoding="utf-8"?>
<p:tagLst xmlns:p="http://schemas.openxmlformats.org/presentationml/2006/main">
  <p:tag name="AS_UNIQUEID" val="3907"/>
</p:tagLst>
</file>

<file path=ppt/tags/tag827.xml><?xml version="1.0" encoding="utf-8"?>
<p:tagLst xmlns:p="http://schemas.openxmlformats.org/presentationml/2006/main">
  <p:tag name="AS_UNIQUEID" val="3908"/>
</p:tagLst>
</file>

<file path=ppt/tags/tag828.xml><?xml version="1.0" encoding="utf-8"?>
<p:tagLst xmlns:p="http://schemas.openxmlformats.org/presentationml/2006/main">
  <p:tag name="AS_UNIQUEID" val="3909"/>
</p:tagLst>
</file>

<file path=ppt/tags/tag829.xml><?xml version="1.0" encoding="utf-8"?>
<p:tagLst xmlns:p="http://schemas.openxmlformats.org/presentationml/2006/main">
  <p:tag name="AS_UNIQUEID" val="3910"/>
</p:tagLst>
</file>

<file path=ppt/tags/tag83.xml><?xml version="1.0" encoding="utf-8"?>
<p:tagLst xmlns:p="http://schemas.openxmlformats.org/presentationml/2006/main">
  <p:tag name="AS_UNIQUEID" val="801"/>
</p:tagLst>
</file>

<file path=ppt/tags/tag830.xml><?xml version="1.0" encoding="utf-8"?>
<p:tagLst xmlns:p="http://schemas.openxmlformats.org/presentationml/2006/main">
  <p:tag name="AS_UNIQUEID" val="3911"/>
</p:tagLst>
</file>

<file path=ppt/tags/tag831.xml><?xml version="1.0" encoding="utf-8"?>
<p:tagLst xmlns:p="http://schemas.openxmlformats.org/presentationml/2006/main">
  <p:tag name="AS_UNIQUEID" val="3912"/>
</p:tagLst>
</file>

<file path=ppt/tags/tag832.xml><?xml version="1.0" encoding="utf-8"?>
<p:tagLst xmlns:p="http://schemas.openxmlformats.org/presentationml/2006/main">
  <p:tag name="AS_UNIQUEID" val="3913"/>
</p:tagLst>
</file>

<file path=ppt/tags/tag833.xml><?xml version="1.0" encoding="utf-8"?>
<p:tagLst xmlns:p="http://schemas.openxmlformats.org/presentationml/2006/main">
  <p:tag name="AS_UNIQUEID" val="3914"/>
</p:tagLst>
</file>

<file path=ppt/tags/tag834.xml><?xml version="1.0" encoding="utf-8"?>
<p:tagLst xmlns:p="http://schemas.openxmlformats.org/presentationml/2006/main">
  <p:tag name="AS_UNIQUEID" val="3915"/>
</p:tagLst>
</file>

<file path=ppt/tags/tag835.xml><?xml version="1.0" encoding="utf-8"?>
<p:tagLst xmlns:p="http://schemas.openxmlformats.org/presentationml/2006/main">
  <p:tag name="AS_UNIQUEID" val="3916"/>
</p:tagLst>
</file>

<file path=ppt/tags/tag836.xml><?xml version="1.0" encoding="utf-8"?>
<p:tagLst xmlns:p="http://schemas.openxmlformats.org/presentationml/2006/main">
  <p:tag name="AS_UNIQUEID" val="3917"/>
</p:tagLst>
</file>

<file path=ppt/tags/tag837.xml><?xml version="1.0" encoding="utf-8"?>
<p:tagLst xmlns:p="http://schemas.openxmlformats.org/presentationml/2006/main">
  <p:tag name="AS_UNIQUEID" val="3918"/>
</p:tagLst>
</file>

<file path=ppt/tags/tag838.xml><?xml version="1.0" encoding="utf-8"?>
<p:tagLst xmlns:p="http://schemas.openxmlformats.org/presentationml/2006/main">
  <p:tag name="AS_UNIQUEID" val="3452"/>
</p:tagLst>
</file>

<file path=ppt/tags/tag839.xml><?xml version="1.0" encoding="utf-8"?>
<p:tagLst xmlns:p="http://schemas.openxmlformats.org/presentationml/2006/main">
  <p:tag name="AS_UNIQUEID" val="3453"/>
</p:tagLst>
</file>

<file path=ppt/tags/tag84.xml><?xml version="1.0" encoding="utf-8"?>
<p:tagLst xmlns:p="http://schemas.openxmlformats.org/presentationml/2006/main">
  <p:tag name="AS_UNIQUEID" val="801"/>
</p:tagLst>
</file>

<file path=ppt/tags/tag840.xml><?xml version="1.0" encoding="utf-8"?>
<p:tagLst xmlns:p="http://schemas.openxmlformats.org/presentationml/2006/main">
  <p:tag name="AS_UNIQUEID" val="3454"/>
</p:tagLst>
</file>

<file path=ppt/tags/tag841.xml><?xml version="1.0" encoding="utf-8"?>
<p:tagLst xmlns:p="http://schemas.openxmlformats.org/presentationml/2006/main">
  <p:tag name="AS_UNIQUEID" val="3455"/>
</p:tagLst>
</file>

<file path=ppt/tags/tag842.xml><?xml version="1.0" encoding="utf-8"?>
<p:tagLst xmlns:p="http://schemas.openxmlformats.org/presentationml/2006/main">
  <p:tag name="AS_UNIQUEID" val="3456"/>
</p:tagLst>
</file>

<file path=ppt/tags/tag843.xml><?xml version="1.0" encoding="utf-8"?>
<p:tagLst xmlns:p="http://schemas.openxmlformats.org/presentationml/2006/main">
  <p:tag name="AS_UNIQUEID" val="3457"/>
</p:tagLst>
</file>

<file path=ppt/tags/tag844.xml><?xml version="1.0" encoding="utf-8"?>
<p:tagLst xmlns:p="http://schemas.openxmlformats.org/presentationml/2006/main">
  <p:tag name="AS_UNIQUEID" val="3458"/>
</p:tagLst>
</file>

<file path=ppt/tags/tag845.xml><?xml version="1.0" encoding="utf-8"?>
<p:tagLst xmlns:p="http://schemas.openxmlformats.org/presentationml/2006/main">
  <p:tag name="AS_UNIQUEID" val="3459"/>
</p:tagLst>
</file>

<file path=ppt/tags/tag846.xml><?xml version="1.0" encoding="utf-8"?>
<p:tagLst xmlns:p="http://schemas.openxmlformats.org/presentationml/2006/main">
  <p:tag name="AS_UNIQUEID" val="3460"/>
</p:tagLst>
</file>

<file path=ppt/tags/tag847.xml><?xml version="1.0" encoding="utf-8"?>
<p:tagLst xmlns:p="http://schemas.openxmlformats.org/presentationml/2006/main">
  <p:tag name="AS_UNIQUEID" val="3461"/>
</p:tagLst>
</file>

<file path=ppt/tags/tag848.xml><?xml version="1.0" encoding="utf-8"?>
<p:tagLst xmlns:p="http://schemas.openxmlformats.org/presentationml/2006/main">
  <p:tag name="AS_UNIQUEID" val="3462"/>
</p:tagLst>
</file>

<file path=ppt/tags/tag849.xml><?xml version="1.0" encoding="utf-8"?>
<p:tagLst xmlns:p="http://schemas.openxmlformats.org/presentationml/2006/main">
  <p:tag name="AS_UNIQUEID" val="3463"/>
</p:tagLst>
</file>

<file path=ppt/tags/tag85.xml><?xml version="1.0" encoding="utf-8"?>
<p:tagLst xmlns:p="http://schemas.openxmlformats.org/presentationml/2006/main">
  <p:tag name="AS_UNIQUEID" val="334"/>
</p:tagLst>
</file>

<file path=ppt/tags/tag850.xml><?xml version="1.0" encoding="utf-8"?>
<p:tagLst xmlns:p="http://schemas.openxmlformats.org/presentationml/2006/main">
  <p:tag name="AS_UNIQUEID" val="3464"/>
</p:tagLst>
</file>

<file path=ppt/tags/tag851.xml><?xml version="1.0" encoding="utf-8"?>
<p:tagLst xmlns:p="http://schemas.openxmlformats.org/presentationml/2006/main">
  <p:tag name="AS_UNIQUEID" val="3465"/>
</p:tagLst>
</file>

<file path=ppt/tags/tag852.xml><?xml version="1.0" encoding="utf-8"?>
<p:tagLst xmlns:p="http://schemas.openxmlformats.org/presentationml/2006/main">
  <p:tag name="AS_UNIQUEID" val="3466"/>
</p:tagLst>
</file>

<file path=ppt/tags/tag853.xml><?xml version="1.0" encoding="utf-8"?>
<p:tagLst xmlns:p="http://schemas.openxmlformats.org/presentationml/2006/main">
  <p:tag name="AS_UNIQUEID" val="3467"/>
</p:tagLst>
</file>

<file path=ppt/tags/tag854.xml><?xml version="1.0" encoding="utf-8"?>
<p:tagLst xmlns:p="http://schemas.openxmlformats.org/presentationml/2006/main">
  <p:tag name="AS_UNIQUEID" val="3468"/>
</p:tagLst>
</file>

<file path=ppt/tags/tag855.xml><?xml version="1.0" encoding="utf-8"?>
<p:tagLst xmlns:p="http://schemas.openxmlformats.org/presentationml/2006/main">
  <p:tag name="AS_UNIQUEID" val="3469"/>
</p:tagLst>
</file>

<file path=ppt/tags/tag856.xml><?xml version="1.0" encoding="utf-8"?>
<p:tagLst xmlns:p="http://schemas.openxmlformats.org/presentationml/2006/main">
  <p:tag name="AS_UNIQUEID" val="3470"/>
</p:tagLst>
</file>

<file path=ppt/tags/tag857.xml><?xml version="1.0" encoding="utf-8"?>
<p:tagLst xmlns:p="http://schemas.openxmlformats.org/presentationml/2006/main">
  <p:tag name="AS_UNIQUEID" val="3471"/>
</p:tagLst>
</file>

<file path=ppt/tags/tag858.xml><?xml version="1.0" encoding="utf-8"?>
<p:tagLst xmlns:p="http://schemas.openxmlformats.org/presentationml/2006/main">
  <p:tag name="AS_UNIQUEID" val="3922"/>
</p:tagLst>
</file>

<file path=ppt/tags/tag859.xml><?xml version="1.0" encoding="utf-8"?>
<p:tagLst xmlns:p="http://schemas.openxmlformats.org/presentationml/2006/main">
  <p:tag name="AS_UNIQUEID" val="3448"/>
</p:tagLst>
</file>

<file path=ppt/tags/tag86.xml><?xml version="1.0" encoding="utf-8"?>
<p:tagLst xmlns:p="http://schemas.openxmlformats.org/presentationml/2006/main">
  <p:tag name="AS_UNIQUEID" val="833"/>
  <p:tag name="KSO_WM_BEAUTIFY_FLAG" val=""/>
</p:tagLst>
</file>

<file path=ppt/tags/tag860.xml><?xml version="1.0" encoding="utf-8"?>
<p:tagLst xmlns:p="http://schemas.openxmlformats.org/presentationml/2006/main">
  <p:tag name="AS_UNIQUEID" val="3449"/>
</p:tagLst>
</file>

<file path=ppt/tags/tag861.xml><?xml version="1.0" encoding="utf-8"?>
<p:tagLst xmlns:p="http://schemas.openxmlformats.org/presentationml/2006/main">
  <p:tag name="AS_UNIQUEID" val="3450"/>
</p:tagLst>
</file>

<file path=ppt/tags/tag862.xml><?xml version="1.0" encoding="utf-8"?>
<p:tagLst xmlns:p="http://schemas.openxmlformats.org/presentationml/2006/main">
  <p:tag name="AS_UNIQUEID" val="438"/>
</p:tagLst>
</file>

<file path=ppt/tags/tag863.xml><?xml version="1.0" encoding="utf-8"?>
<p:tagLst xmlns:p="http://schemas.openxmlformats.org/presentationml/2006/main">
  <p:tag name="AS_UNIQUEID" val="439"/>
</p:tagLst>
</file>

<file path=ppt/tags/tag864.xml><?xml version="1.0" encoding="utf-8"?>
<p:tagLst xmlns:p="http://schemas.openxmlformats.org/presentationml/2006/main">
  <p:tag name="AS_UNIQUEID" val="440"/>
</p:tagLst>
</file>

<file path=ppt/tags/tag865.xml><?xml version="1.0" encoding="utf-8"?>
<p:tagLst xmlns:p="http://schemas.openxmlformats.org/presentationml/2006/main">
  <p:tag name="AS_UNIQUEID" val="441"/>
</p:tagLst>
</file>

<file path=ppt/tags/tag866.xml><?xml version="1.0" encoding="utf-8"?>
<p:tagLst xmlns:p="http://schemas.openxmlformats.org/presentationml/2006/main">
  <p:tag name="AS_UNIQUEID" val="442"/>
</p:tagLst>
</file>

<file path=ppt/tags/tag867.xml><?xml version="1.0" encoding="utf-8"?>
<p:tagLst xmlns:p="http://schemas.openxmlformats.org/presentationml/2006/main">
  <p:tag name="AS_UNIQUEID" val="443"/>
</p:tagLst>
</file>

<file path=ppt/tags/tag868.xml><?xml version="1.0" encoding="utf-8"?>
<p:tagLst xmlns:p="http://schemas.openxmlformats.org/presentationml/2006/main">
  <p:tag name="AS_UNIQUEID" val="445"/>
</p:tagLst>
</file>

<file path=ppt/tags/tag869.xml><?xml version="1.0" encoding="utf-8"?>
<p:tagLst xmlns:p="http://schemas.openxmlformats.org/presentationml/2006/main">
  <p:tag name="AS_UNIQUEID" val="446"/>
</p:tagLst>
</file>

<file path=ppt/tags/tag87.xml><?xml version="1.0" encoding="utf-8"?>
<p:tagLst xmlns:p="http://schemas.openxmlformats.org/presentationml/2006/main">
  <p:tag name="AS_UNIQUEID" val="373"/>
</p:tagLst>
</file>

<file path=ppt/tags/tag870.xml><?xml version="1.0" encoding="utf-8"?>
<p:tagLst xmlns:p="http://schemas.openxmlformats.org/presentationml/2006/main">
  <p:tag name="AS_UNIQUEID" val="447"/>
</p:tagLst>
</file>

<file path=ppt/tags/tag871.xml><?xml version="1.0" encoding="utf-8"?>
<p:tagLst xmlns:p="http://schemas.openxmlformats.org/presentationml/2006/main">
  <p:tag name="AS_UNIQUEID" val="448"/>
</p:tagLst>
</file>

<file path=ppt/tags/tag87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GIwNjkxMjI0ZmIyNzkyZTBlNWFmNzFhNDAyNDViZjkifQ=="/>
  <p:tag name="KSO_WPP_MARK_KEY" val="48014c5f-cb98-400b-9916-6a4e5ef74e86"/>
</p:tagLst>
</file>

<file path=ppt/tags/tag88.xml><?xml version="1.0" encoding="utf-8"?>
<p:tagLst xmlns:p="http://schemas.openxmlformats.org/presentationml/2006/main">
  <p:tag name="AS_UNIQUEID" val="374"/>
</p:tagLst>
</file>

<file path=ppt/tags/tag89.xml><?xml version="1.0" encoding="utf-8"?>
<p:tagLst xmlns:p="http://schemas.openxmlformats.org/presentationml/2006/main">
  <p:tag name="AS_UNIQUEID" val="377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378"/>
</p:tagLst>
</file>

<file path=ppt/tags/tag91.xml><?xml version="1.0" encoding="utf-8"?>
<p:tagLst xmlns:p="http://schemas.openxmlformats.org/presentationml/2006/main">
  <p:tag name="AS_UNIQUEID" val="838"/>
</p:tagLst>
</file>

<file path=ppt/tags/tag92.xml><?xml version="1.0" encoding="utf-8"?>
<p:tagLst xmlns:p="http://schemas.openxmlformats.org/presentationml/2006/main">
  <p:tag name="AS_UNIQUEID" val="833"/>
</p:tagLst>
</file>

<file path=ppt/tags/tag93.xml><?xml version="1.0" encoding="utf-8"?>
<p:tagLst xmlns:p="http://schemas.openxmlformats.org/presentationml/2006/main">
  <p:tag name="AS_UNIQUEID" val="836"/>
</p:tagLst>
</file>

<file path=ppt/tags/tag94.xml><?xml version="1.0" encoding="utf-8"?>
<p:tagLst xmlns:p="http://schemas.openxmlformats.org/presentationml/2006/main">
  <p:tag name="AS_UNIQUEID" val="1098"/>
</p:tagLst>
</file>

<file path=ppt/tags/tag95.xml><?xml version="1.0" encoding="utf-8"?>
<p:tagLst xmlns:p="http://schemas.openxmlformats.org/presentationml/2006/main">
  <p:tag name="AS_UNIQUEID" val="2049"/>
</p:tagLst>
</file>

<file path=ppt/tags/tag96.xml><?xml version="1.0" encoding="utf-8"?>
<p:tagLst xmlns:p="http://schemas.openxmlformats.org/presentationml/2006/main">
  <p:tag name="AS_UNIQUEID" val="2050"/>
</p:tagLst>
</file>

<file path=ppt/tags/tag97.xml><?xml version="1.0" encoding="utf-8"?>
<p:tagLst xmlns:p="http://schemas.openxmlformats.org/presentationml/2006/main">
  <p:tag name="AS_UNIQUEID" val="2050"/>
</p:tagLst>
</file>

<file path=ppt/tags/tag98.xml><?xml version="1.0" encoding="utf-8"?>
<p:tagLst xmlns:p="http://schemas.openxmlformats.org/presentationml/2006/main">
  <p:tag name="AS_UNIQUEID" val="911"/>
</p:tagLst>
</file>

<file path=ppt/tags/tag99.xml><?xml version="1.0" encoding="utf-8"?>
<p:tagLst xmlns:p="http://schemas.openxmlformats.org/presentationml/2006/main">
  <p:tag name="AS_UNIQUEID" val="912"/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4893</Words>
  <Application>WPS 演示</Application>
  <PresentationFormat>On-screen Show (4:3)</PresentationFormat>
  <Paragraphs>912</Paragraphs>
  <Slides>34</Slides>
  <Notes>3</Notes>
  <HiddenSlides>3</HiddenSlides>
  <MMClips>2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8" baseType="lpstr">
      <vt:lpstr>Arial</vt:lpstr>
      <vt:lpstr>宋体</vt:lpstr>
      <vt:lpstr>Wingdings</vt:lpstr>
      <vt:lpstr>Wingdings</vt:lpstr>
      <vt:lpstr>微软雅黑</vt:lpstr>
      <vt:lpstr>Times New Roman</vt:lpstr>
      <vt:lpstr>黑体</vt:lpstr>
      <vt:lpstr>Gill Sans</vt:lpstr>
      <vt:lpstr>Yu Gothic UI</vt:lpstr>
      <vt:lpstr>幼圆</vt:lpstr>
      <vt:lpstr>Arial Unicode MS</vt:lpstr>
      <vt:lpstr>Calibri</vt:lpstr>
      <vt:lpstr>华文楷体</vt:lpstr>
      <vt:lpstr>Impact</vt:lpstr>
      <vt:lpstr>宋体-简</vt:lpstr>
      <vt:lpstr>华文细黑</vt:lpstr>
      <vt:lpstr>楷体_GB2312</vt:lpstr>
      <vt:lpstr>新宋体</vt:lpstr>
      <vt:lpstr>Tahoma</vt:lpstr>
      <vt:lpstr>Arial</vt:lpstr>
      <vt:lpstr>隶书</vt:lpstr>
      <vt:lpstr>华文行楷</vt:lpstr>
      <vt:lpstr>华文中宋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结构分析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Administrator</cp:lastModifiedBy>
  <cp:revision>3</cp:revision>
  <cp:lastPrinted>2023-07-16T19:26:00Z</cp:lastPrinted>
  <dcterms:created xsi:type="dcterms:W3CDTF">2023-07-16T19:26:00Z</dcterms:created>
  <dcterms:modified xsi:type="dcterms:W3CDTF">2024-02-05T14:19:54Z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A87179BE2D374E8B9220DDAACB63016F_12</vt:lpwstr>
  </property>
  <property fmtid="{D5CDD505-2E9C-101B-9397-08002B2CF9AE}" pid="7" name="KSOProductBuildVer">
    <vt:lpwstr>2052-11.1.0.14309</vt:lpwstr>
  </property>
</Properties>
</file>