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7"/>
  </p:notesMasterIdLst>
  <p:handoutMasterIdLst>
    <p:handoutMasterId r:id="rId31"/>
  </p:handoutMasterIdLst>
  <p:sldIdLst>
    <p:sldId id="2267" r:id="rId3"/>
    <p:sldId id="2218" r:id="rId4"/>
    <p:sldId id="2219" r:id="rId5"/>
    <p:sldId id="2220" r:id="rId6"/>
    <p:sldId id="2231" r:id="rId8"/>
    <p:sldId id="2221" r:id="rId9"/>
    <p:sldId id="2222" r:id="rId10"/>
    <p:sldId id="2246" r:id="rId11"/>
    <p:sldId id="2223" r:id="rId12"/>
    <p:sldId id="2224" r:id="rId13"/>
    <p:sldId id="2232" r:id="rId14"/>
    <p:sldId id="2233" r:id="rId15"/>
    <p:sldId id="2235" r:id="rId16"/>
    <p:sldId id="2236" r:id="rId17"/>
    <p:sldId id="2238" r:id="rId18"/>
    <p:sldId id="2239" r:id="rId19"/>
    <p:sldId id="2247" r:id="rId20"/>
    <p:sldId id="2240" r:id="rId21"/>
    <p:sldId id="2241" r:id="rId22"/>
    <p:sldId id="2242" r:id="rId23"/>
    <p:sldId id="2243" r:id="rId24"/>
    <p:sldId id="2244" r:id="rId25"/>
    <p:sldId id="2245" r:id="rId26"/>
    <p:sldId id="2248" r:id="rId27"/>
    <p:sldId id="2249" r:id="rId28"/>
    <p:sldId id="2250" r:id="rId29"/>
    <p:sldId id="2251" r:id="rId30"/>
  </p:sldIdLst>
  <p:sldSz cx="9144000" cy="6858000" type="screen4x3"/>
  <p:notesSz cx="6797675" cy="9928225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4" userDrawn="1">
          <p15:clr>
            <a:srgbClr val="A4A3A4"/>
          </p15:clr>
        </p15:guide>
        <p15:guide id="2" pos="27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幸全" initials="" lastIdx="0" clrIdx="0"/>
  <p:cmAuthor id="1" name="TaoJian" initials="T" lastIdx="0" clrIdx="0"/>
  <p:cmAuthor id="2" name="lenovo" initials="l" lastIdx="0" clrIdx="1"/>
  <p:cmAuthor id="3" name="Author" initials="A" lastIdx="0" clrIdx="2"/>
  <p:cmAuthor id="5" name="一摩尔时光" initials="一" lastIdx="0" clrIdx="4"/>
  <p:cmAuthor id="4" name="kingsoft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72"/>
      </p:cViewPr>
      <p:guideLst>
        <p:guide orient="horz" pos="2374"/>
        <p:guide pos="27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68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681.xml"/><Relationship Id="rId3" Type="http://schemas.openxmlformats.org/officeDocument/2006/relationships/tags" Target="../tags/tag680.xml"/><Relationship Id="rId2" Type="http://schemas.openxmlformats.org/officeDocument/2006/relationships/tags" Target="../tags/tag679.xml"/><Relationship Id="rId1" Type="http://schemas.openxmlformats.org/officeDocument/2006/relationships/tags" Target="../tags/tag67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2E6FE-90AB-40E9-AC3A-BEC8878AB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6E19B-8D2B-4D76-A120-34D1B4F753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677.xml"/><Relationship Id="rId5" Type="http://schemas.openxmlformats.org/officeDocument/2006/relationships/tags" Target="../tags/tag676.xml"/><Relationship Id="rId4" Type="http://schemas.openxmlformats.org/officeDocument/2006/relationships/tags" Target="../tags/tag675.xml"/><Relationship Id="rId3" Type="http://schemas.openxmlformats.org/officeDocument/2006/relationships/tags" Target="../tags/tag674.xml"/><Relationship Id="rId2" Type="http://schemas.openxmlformats.org/officeDocument/2006/relationships/tags" Target="../tags/tag673.xml"/><Relationship Id="rId1" Type="http://schemas.openxmlformats.org/officeDocument/2006/relationships/tags" Target="../tags/tag67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BB49-AD1C-42BE-8D1B-9FE4488F1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917047" y="744538"/>
            <a:ext cx="496358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E2E01-2384-4956-9DBB-D531C4C288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637.xml"/><Relationship Id="rId3" Type="http://schemas.openxmlformats.org/officeDocument/2006/relationships/tags" Target="../tags/tag63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Rot="1" noTextEdi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40962" name="Rectangle 3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79875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mtClean="0"/>
              <a:t>在酮分子中... text has been truncated due to evaluation version limitation.</a:t>
            </a: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defTabSz="914400">
              <a:buFont typeface="Arial" panose="020B0604020202020204" pitchFamily="34" charset="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algn="ctr" defTabSz="914400">
              <a:buFont typeface="Arial" panose="020B0604020202020204" pitchFamily="34" charset="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algn="r">
              <a:buFont typeface="Arial" panose="020B0604020202020204" pitchFamily="34" charset="0"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E977EDF-BBC6-4693-B6D9-28FDF14A1A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3EAA9C7-7021-4CEB-BE77-CBD51EA0E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B6B0086-816A-4A4B-9BB7-7426DF5B3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4039D78-F4AE-414A-A15B-BEA5663DB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>
            <p:custDataLst>
              <p:tags r:id="rId5"/>
            </p:custDataLst>
          </p:nvPr>
        </p:nvGrpSpPr>
        <p:grpSpPr>
          <a:xfrm>
            <a:off x="2002" y="154656"/>
            <a:ext cx="1049513" cy="452582"/>
            <a:chOff x="-191293" y="173128"/>
            <a:chExt cx="1399350" cy="452582"/>
          </a:xfrm>
        </p:grpSpPr>
        <p:sp>
          <p:nvSpPr>
            <p:cNvPr id="6" name="平行四边形 5"/>
            <p:cNvSpPr/>
            <p:nvPr userDrawn="1">
              <p:custDataLst>
                <p:tags r:id="rId6"/>
              </p:custDataLst>
            </p:nvPr>
          </p:nvSpPr>
          <p:spPr>
            <a:xfrm>
              <a:off x="704057" y="173128"/>
              <a:ext cx="504000" cy="452582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7" name="平行四边形 6"/>
            <p:cNvSpPr/>
            <p:nvPr userDrawn="1">
              <p:custDataLst>
                <p:tags r:id="rId7"/>
              </p:custDataLst>
            </p:nvPr>
          </p:nvSpPr>
          <p:spPr>
            <a:xfrm>
              <a:off x="256382" y="173128"/>
              <a:ext cx="504000" cy="452582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8" name="平行四边形 7"/>
            <p:cNvSpPr/>
            <p:nvPr userDrawn="1">
              <p:custDataLst>
                <p:tags r:id="rId8"/>
              </p:custDataLst>
            </p:nvPr>
          </p:nvSpPr>
          <p:spPr>
            <a:xfrm>
              <a:off x="-191293" y="173128"/>
              <a:ext cx="504000" cy="452582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cxnSp>
        <p:nvCxnSpPr>
          <p:cNvPr id="9" name="直接连接符 8"/>
          <p:cNvCxnSpPr/>
          <p:nvPr userDrawn="1">
            <p:custDataLst>
              <p:tags r:id="rId9"/>
            </p:custDataLst>
          </p:nvPr>
        </p:nvCxnSpPr>
        <p:spPr>
          <a:xfrm>
            <a:off x="0" y="668242"/>
            <a:ext cx="9144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 userDrawn="1">
            <p:custDataLst>
              <p:tags r:id="rId10"/>
            </p:custDataLst>
          </p:nvPr>
        </p:nvSpPr>
        <p:spPr>
          <a:xfrm>
            <a:off x="-1" y="6701346"/>
            <a:ext cx="7982393" cy="10797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1" name="平行四边形 10"/>
          <p:cNvSpPr/>
          <p:nvPr userDrawn="1">
            <p:custDataLst>
              <p:tags r:id="rId11"/>
            </p:custDataLst>
          </p:nvPr>
        </p:nvSpPr>
        <p:spPr>
          <a:xfrm>
            <a:off x="8046258" y="6701346"/>
            <a:ext cx="1097742" cy="1080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5" Type="http://schemas.openxmlformats.org/officeDocument/2006/relationships/theme" Target="../theme/theme1.xml"/><Relationship Id="rId44" Type="http://schemas.openxmlformats.org/officeDocument/2006/relationships/tags" Target="../tags/tag69.xml"/><Relationship Id="rId43" Type="http://schemas.openxmlformats.org/officeDocument/2006/relationships/image" Target="../media/image1.png"/><Relationship Id="rId42" Type="http://schemas.openxmlformats.org/officeDocument/2006/relationships/tags" Target="../tags/tag68.xml"/><Relationship Id="rId41" Type="http://schemas.openxmlformats.org/officeDocument/2006/relationships/tags" Target="../tags/tag67.xml"/><Relationship Id="rId40" Type="http://schemas.openxmlformats.org/officeDocument/2006/relationships/tags" Target="../tags/tag66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65.xml"/><Relationship Id="rId38" Type="http://schemas.openxmlformats.org/officeDocument/2006/relationships/tags" Target="../tags/tag6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0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1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2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07769" y="150495"/>
            <a:ext cx="499653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705395" y="640443"/>
            <a:ext cx="8438606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24" y="-54990"/>
            <a:ext cx="789916" cy="675748"/>
          </a:xfrm>
          <a:prstGeom prst="rect">
            <a:avLst/>
          </a:prstGeom>
        </p:spPr>
      </p:pic>
    </p:spTree>
    <p:custDataLst>
      <p:tags r:id="rId4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71.xml"/><Relationship Id="rId5" Type="http://schemas.openxmlformats.org/officeDocument/2006/relationships/image" Target="../media/image5.png"/><Relationship Id="rId4" Type="http://schemas.openxmlformats.org/officeDocument/2006/relationships/tags" Target="../tags/tag70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09.xml"/><Relationship Id="rId8" Type="http://schemas.openxmlformats.org/officeDocument/2006/relationships/tags" Target="../tags/tag308.xml"/><Relationship Id="rId7" Type="http://schemas.openxmlformats.org/officeDocument/2006/relationships/image" Target="../media/image27.GIF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image" Target="../media/image26.GIF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1" Type="http://schemas.openxmlformats.org/officeDocument/2006/relationships/slideLayout" Target="../slideLayouts/slideLayout21.xml"/><Relationship Id="rId10" Type="http://schemas.openxmlformats.org/officeDocument/2006/relationships/tags" Target="../tags/tag310.xml"/><Relationship Id="rId1" Type="http://schemas.openxmlformats.org/officeDocument/2006/relationships/tags" Target="../tags/tag30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37" Type="http://schemas.openxmlformats.org/officeDocument/2006/relationships/slideLayout" Target="../slideLayouts/slideLayout22.xml"/><Relationship Id="rId36" Type="http://schemas.openxmlformats.org/officeDocument/2006/relationships/tags" Target="../tags/tag345.xml"/><Relationship Id="rId35" Type="http://schemas.openxmlformats.org/officeDocument/2006/relationships/tags" Target="../tags/tag344.xml"/><Relationship Id="rId34" Type="http://schemas.openxmlformats.org/officeDocument/2006/relationships/tags" Target="../tags/tag343.xml"/><Relationship Id="rId33" Type="http://schemas.openxmlformats.org/officeDocument/2006/relationships/tags" Target="../tags/tag342.xml"/><Relationship Id="rId32" Type="http://schemas.openxmlformats.org/officeDocument/2006/relationships/tags" Target="../tags/tag341.xml"/><Relationship Id="rId31" Type="http://schemas.openxmlformats.org/officeDocument/2006/relationships/tags" Target="../tags/tag340.xml"/><Relationship Id="rId30" Type="http://schemas.openxmlformats.org/officeDocument/2006/relationships/tags" Target="../tags/tag339.xml"/><Relationship Id="rId3" Type="http://schemas.openxmlformats.org/officeDocument/2006/relationships/image" Target="../media/image28.png"/><Relationship Id="rId29" Type="http://schemas.openxmlformats.org/officeDocument/2006/relationships/tags" Target="../tags/tag338.xml"/><Relationship Id="rId28" Type="http://schemas.openxmlformats.org/officeDocument/2006/relationships/tags" Target="../tags/tag337.xml"/><Relationship Id="rId27" Type="http://schemas.openxmlformats.org/officeDocument/2006/relationships/tags" Target="../tags/tag336.xml"/><Relationship Id="rId26" Type="http://schemas.openxmlformats.org/officeDocument/2006/relationships/tags" Target="../tags/tag335.xml"/><Relationship Id="rId25" Type="http://schemas.openxmlformats.org/officeDocument/2006/relationships/tags" Target="../tags/tag334.xml"/><Relationship Id="rId24" Type="http://schemas.openxmlformats.org/officeDocument/2006/relationships/tags" Target="../tags/tag333.xml"/><Relationship Id="rId23" Type="http://schemas.openxmlformats.org/officeDocument/2006/relationships/tags" Target="../tags/tag332.xml"/><Relationship Id="rId22" Type="http://schemas.openxmlformats.org/officeDocument/2006/relationships/tags" Target="../tags/tag331.xml"/><Relationship Id="rId21" Type="http://schemas.openxmlformats.org/officeDocument/2006/relationships/tags" Target="../tags/tag330.xml"/><Relationship Id="rId20" Type="http://schemas.openxmlformats.org/officeDocument/2006/relationships/tags" Target="../tags/tag329.xml"/><Relationship Id="rId2" Type="http://schemas.openxmlformats.org/officeDocument/2006/relationships/tags" Target="../tags/tag312.xml"/><Relationship Id="rId19" Type="http://schemas.openxmlformats.org/officeDocument/2006/relationships/tags" Target="../tags/tag328.xml"/><Relationship Id="rId18" Type="http://schemas.openxmlformats.org/officeDocument/2006/relationships/tags" Target="../tags/tag327.xml"/><Relationship Id="rId17" Type="http://schemas.openxmlformats.org/officeDocument/2006/relationships/tags" Target="../tags/tag326.xml"/><Relationship Id="rId16" Type="http://schemas.openxmlformats.org/officeDocument/2006/relationships/tags" Target="../tags/tag325.xml"/><Relationship Id="rId15" Type="http://schemas.openxmlformats.org/officeDocument/2006/relationships/tags" Target="../tags/tag324.xml"/><Relationship Id="rId14" Type="http://schemas.openxmlformats.org/officeDocument/2006/relationships/tags" Target="../tags/tag323.xml"/><Relationship Id="rId13" Type="http://schemas.openxmlformats.org/officeDocument/2006/relationships/tags" Target="../tags/tag322.xml"/><Relationship Id="rId12" Type="http://schemas.openxmlformats.org/officeDocument/2006/relationships/tags" Target="../tags/tag321.xml"/><Relationship Id="rId11" Type="http://schemas.openxmlformats.org/officeDocument/2006/relationships/tags" Target="../tags/tag320.xml"/><Relationship Id="rId10" Type="http://schemas.openxmlformats.org/officeDocument/2006/relationships/tags" Target="../tags/tag319.xml"/><Relationship Id="rId1" Type="http://schemas.openxmlformats.org/officeDocument/2006/relationships/tags" Target="../tags/tag31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image" Target="../media/image30.png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image" Target="../media/image29.jpeg"/><Relationship Id="rId2" Type="http://schemas.openxmlformats.org/officeDocument/2006/relationships/tags" Target="../tags/tag347.xml"/><Relationship Id="rId18" Type="http://schemas.openxmlformats.org/officeDocument/2006/relationships/slideLayout" Target="../slideLayouts/slideLayout23.xml"/><Relationship Id="rId17" Type="http://schemas.openxmlformats.org/officeDocument/2006/relationships/image" Target="../media/image33.jpeg"/><Relationship Id="rId16" Type="http://schemas.openxmlformats.org/officeDocument/2006/relationships/tags" Target="../tags/tag357.xml"/><Relationship Id="rId15" Type="http://schemas.openxmlformats.org/officeDocument/2006/relationships/tags" Target="../tags/tag356.xml"/><Relationship Id="rId14" Type="http://schemas.openxmlformats.org/officeDocument/2006/relationships/tags" Target="../tags/tag355.xml"/><Relationship Id="rId13" Type="http://schemas.openxmlformats.org/officeDocument/2006/relationships/image" Target="../media/image32.png"/><Relationship Id="rId12" Type="http://schemas.openxmlformats.org/officeDocument/2006/relationships/tags" Target="../tags/tag354.xml"/><Relationship Id="rId11" Type="http://schemas.openxmlformats.org/officeDocument/2006/relationships/tags" Target="../tags/tag353.xml"/><Relationship Id="rId10" Type="http://schemas.openxmlformats.org/officeDocument/2006/relationships/image" Target="../media/image31.png"/><Relationship Id="rId1" Type="http://schemas.openxmlformats.org/officeDocument/2006/relationships/tags" Target="../tags/tag34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8" Type="http://schemas.openxmlformats.org/officeDocument/2006/relationships/slideLayout" Target="../slideLayouts/slideLayout24.xml"/><Relationship Id="rId37" Type="http://schemas.openxmlformats.org/officeDocument/2006/relationships/image" Target="../media/image35.png"/><Relationship Id="rId36" Type="http://schemas.openxmlformats.org/officeDocument/2006/relationships/tags" Target="../tags/tag392.xml"/><Relationship Id="rId35" Type="http://schemas.openxmlformats.org/officeDocument/2006/relationships/tags" Target="../tags/tag391.xml"/><Relationship Id="rId34" Type="http://schemas.openxmlformats.org/officeDocument/2006/relationships/tags" Target="../tags/tag390.xml"/><Relationship Id="rId33" Type="http://schemas.openxmlformats.org/officeDocument/2006/relationships/tags" Target="../tags/tag389.xml"/><Relationship Id="rId32" Type="http://schemas.openxmlformats.org/officeDocument/2006/relationships/tags" Target="../tags/tag388.xml"/><Relationship Id="rId31" Type="http://schemas.openxmlformats.org/officeDocument/2006/relationships/tags" Target="../tags/tag387.xml"/><Relationship Id="rId30" Type="http://schemas.openxmlformats.org/officeDocument/2006/relationships/tags" Target="../tags/tag386.xml"/><Relationship Id="rId3" Type="http://schemas.openxmlformats.org/officeDocument/2006/relationships/tags" Target="../tags/tag360.xml"/><Relationship Id="rId29" Type="http://schemas.openxmlformats.org/officeDocument/2006/relationships/tags" Target="../tags/tag385.xml"/><Relationship Id="rId28" Type="http://schemas.openxmlformats.org/officeDocument/2006/relationships/tags" Target="../tags/tag384.xml"/><Relationship Id="rId27" Type="http://schemas.openxmlformats.org/officeDocument/2006/relationships/tags" Target="../tags/tag383.xml"/><Relationship Id="rId26" Type="http://schemas.openxmlformats.org/officeDocument/2006/relationships/tags" Target="../tags/tag382.xml"/><Relationship Id="rId25" Type="http://schemas.openxmlformats.org/officeDocument/2006/relationships/tags" Target="../tags/tag381.xml"/><Relationship Id="rId24" Type="http://schemas.openxmlformats.org/officeDocument/2006/relationships/tags" Target="../tags/tag380.xml"/><Relationship Id="rId23" Type="http://schemas.openxmlformats.org/officeDocument/2006/relationships/tags" Target="../tags/tag379.xml"/><Relationship Id="rId22" Type="http://schemas.openxmlformats.org/officeDocument/2006/relationships/tags" Target="../tags/tag378.xml"/><Relationship Id="rId21" Type="http://schemas.openxmlformats.org/officeDocument/2006/relationships/tags" Target="../tags/tag377.xml"/><Relationship Id="rId20" Type="http://schemas.openxmlformats.org/officeDocument/2006/relationships/tags" Target="../tags/tag376.xml"/><Relationship Id="rId2" Type="http://schemas.openxmlformats.org/officeDocument/2006/relationships/tags" Target="../tags/tag359.xml"/><Relationship Id="rId19" Type="http://schemas.openxmlformats.org/officeDocument/2006/relationships/tags" Target="../tags/tag375.xml"/><Relationship Id="rId18" Type="http://schemas.openxmlformats.org/officeDocument/2006/relationships/tags" Target="../tags/tag374.xml"/><Relationship Id="rId17" Type="http://schemas.openxmlformats.org/officeDocument/2006/relationships/tags" Target="../tags/tag373.xml"/><Relationship Id="rId16" Type="http://schemas.openxmlformats.org/officeDocument/2006/relationships/tags" Target="../tags/tag372.xml"/><Relationship Id="rId15" Type="http://schemas.openxmlformats.org/officeDocument/2006/relationships/tags" Target="../tags/tag371.xml"/><Relationship Id="rId14" Type="http://schemas.openxmlformats.org/officeDocument/2006/relationships/tags" Target="../tags/tag370.xml"/><Relationship Id="rId13" Type="http://schemas.openxmlformats.org/officeDocument/2006/relationships/image" Target="../media/image34.jpeg"/><Relationship Id="rId12" Type="http://schemas.openxmlformats.org/officeDocument/2006/relationships/tags" Target="../tags/tag369.xml"/><Relationship Id="rId11" Type="http://schemas.openxmlformats.org/officeDocument/2006/relationships/tags" Target="../tags/tag368.xml"/><Relationship Id="rId10" Type="http://schemas.openxmlformats.org/officeDocument/2006/relationships/tags" Target="../tags/tag367.xml"/><Relationship Id="rId1" Type="http://schemas.openxmlformats.org/officeDocument/2006/relationships/tags" Target="../tags/tag35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tags" Target="../tags/tag399.xml"/><Relationship Id="rId7" Type="http://schemas.openxmlformats.org/officeDocument/2006/relationships/tags" Target="../tags/tag398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3" Type="http://schemas.openxmlformats.org/officeDocument/2006/relationships/image" Target="../media/image36.jpeg"/><Relationship Id="rId2" Type="http://schemas.openxmlformats.org/officeDocument/2006/relationships/tags" Target="../tags/tag394.xml"/><Relationship Id="rId19" Type="http://schemas.openxmlformats.org/officeDocument/2006/relationships/slideLayout" Target="../slideLayouts/slideLayout25.xml"/><Relationship Id="rId18" Type="http://schemas.openxmlformats.org/officeDocument/2006/relationships/tags" Target="../tags/tag409.xml"/><Relationship Id="rId17" Type="http://schemas.openxmlformats.org/officeDocument/2006/relationships/tags" Target="../tags/tag408.xml"/><Relationship Id="rId16" Type="http://schemas.openxmlformats.org/officeDocument/2006/relationships/tags" Target="../tags/tag407.xml"/><Relationship Id="rId15" Type="http://schemas.openxmlformats.org/officeDocument/2006/relationships/tags" Target="../tags/tag406.xml"/><Relationship Id="rId14" Type="http://schemas.openxmlformats.org/officeDocument/2006/relationships/tags" Target="../tags/tag405.xml"/><Relationship Id="rId13" Type="http://schemas.openxmlformats.org/officeDocument/2006/relationships/tags" Target="../tags/tag404.xml"/><Relationship Id="rId12" Type="http://schemas.openxmlformats.org/officeDocument/2006/relationships/tags" Target="../tags/tag403.xml"/><Relationship Id="rId11" Type="http://schemas.openxmlformats.org/officeDocument/2006/relationships/tags" Target="../tags/tag402.xml"/><Relationship Id="rId10" Type="http://schemas.openxmlformats.org/officeDocument/2006/relationships/tags" Target="../tags/tag401.xml"/><Relationship Id="rId1" Type="http://schemas.openxmlformats.org/officeDocument/2006/relationships/tags" Target="../tags/tag39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18.xml"/><Relationship Id="rId8" Type="http://schemas.openxmlformats.org/officeDocument/2006/relationships/tags" Target="../tags/tag417.xml"/><Relationship Id="rId7" Type="http://schemas.openxmlformats.org/officeDocument/2006/relationships/tags" Target="../tags/tag416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0" Type="http://schemas.openxmlformats.org/officeDocument/2006/relationships/slideLayout" Target="../slideLayouts/slideLayout26.xml"/><Relationship Id="rId4" Type="http://schemas.openxmlformats.org/officeDocument/2006/relationships/tags" Target="../tags/tag413.xml"/><Relationship Id="rId39" Type="http://schemas.openxmlformats.org/officeDocument/2006/relationships/tags" Target="../tags/tag447.xml"/><Relationship Id="rId38" Type="http://schemas.openxmlformats.org/officeDocument/2006/relationships/tags" Target="../tags/tag446.xml"/><Relationship Id="rId37" Type="http://schemas.openxmlformats.org/officeDocument/2006/relationships/tags" Target="../tags/tag445.xml"/><Relationship Id="rId36" Type="http://schemas.openxmlformats.org/officeDocument/2006/relationships/tags" Target="../tags/tag444.xml"/><Relationship Id="rId35" Type="http://schemas.openxmlformats.org/officeDocument/2006/relationships/image" Target="../media/image37.png"/><Relationship Id="rId34" Type="http://schemas.openxmlformats.org/officeDocument/2006/relationships/tags" Target="../tags/tag443.xml"/><Relationship Id="rId33" Type="http://schemas.openxmlformats.org/officeDocument/2006/relationships/tags" Target="../tags/tag442.xml"/><Relationship Id="rId32" Type="http://schemas.openxmlformats.org/officeDocument/2006/relationships/tags" Target="../tags/tag441.xml"/><Relationship Id="rId31" Type="http://schemas.openxmlformats.org/officeDocument/2006/relationships/tags" Target="../tags/tag440.xml"/><Relationship Id="rId30" Type="http://schemas.openxmlformats.org/officeDocument/2006/relationships/tags" Target="../tags/tag439.xml"/><Relationship Id="rId3" Type="http://schemas.openxmlformats.org/officeDocument/2006/relationships/tags" Target="../tags/tag412.xml"/><Relationship Id="rId29" Type="http://schemas.openxmlformats.org/officeDocument/2006/relationships/tags" Target="../tags/tag438.xml"/><Relationship Id="rId28" Type="http://schemas.openxmlformats.org/officeDocument/2006/relationships/tags" Target="../tags/tag437.xml"/><Relationship Id="rId27" Type="http://schemas.openxmlformats.org/officeDocument/2006/relationships/tags" Target="../tags/tag436.xml"/><Relationship Id="rId26" Type="http://schemas.openxmlformats.org/officeDocument/2006/relationships/tags" Target="../tags/tag435.xml"/><Relationship Id="rId25" Type="http://schemas.openxmlformats.org/officeDocument/2006/relationships/tags" Target="../tags/tag434.xml"/><Relationship Id="rId24" Type="http://schemas.openxmlformats.org/officeDocument/2006/relationships/tags" Target="../tags/tag433.xml"/><Relationship Id="rId23" Type="http://schemas.openxmlformats.org/officeDocument/2006/relationships/tags" Target="../tags/tag432.xml"/><Relationship Id="rId22" Type="http://schemas.openxmlformats.org/officeDocument/2006/relationships/tags" Target="../tags/tag431.xml"/><Relationship Id="rId21" Type="http://schemas.openxmlformats.org/officeDocument/2006/relationships/tags" Target="../tags/tag430.xml"/><Relationship Id="rId20" Type="http://schemas.openxmlformats.org/officeDocument/2006/relationships/tags" Target="../tags/tag429.xml"/><Relationship Id="rId2" Type="http://schemas.openxmlformats.org/officeDocument/2006/relationships/tags" Target="../tags/tag411.xml"/><Relationship Id="rId19" Type="http://schemas.openxmlformats.org/officeDocument/2006/relationships/tags" Target="../tags/tag428.xml"/><Relationship Id="rId18" Type="http://schemas.openxmlformats.org/officeDocument/2006/relationships/tags" Target="../tags/tag427.xml"/><Relationship Id="rId17" Type="http://schemas.openxmlformats.org/officeDocument/2006/relationships/tags" Target="../tags/tag426.xml"/><Relationship Id="rId16" Type="http://schemas.openxmlformats.org/officeDocument/2006/relationships/tags" Target="../tags/tag425.xml"/><Relationship Id="rId15" Type="http://schemas.openxmlformats.org/officeDocument/2006/relationships/tags" Target="../tags/tag424.xml"/><Relationship Id="rId14" Type="http://schemas.openxmlformats.org/officeDocument/2006/relationships/tags" Target="../tags/tag423.xml"/><Relationship Id="rId13" Type="http://schemas.openxmlformats.org/officeDocument/2006/relationships/tags" Target="../tags/tag422.xml"/><Relationship Id="rId12" Type="http://schemas.openxmlformats.org/officeDocument/2006/relationships/tags" Target="../tags/tag421.xml"/><Relationship Id="rId11" Type="http://schemas.openxmlformats.org/officeDocument/2006/relationships/tags" Target="../tags/tag420.xml"/><Relationship Id="rId10" Type="http://schemas.openxmlformats.org/officeDocument/2006/relationships/tags" Target="../tags/tag419.xml"/><Relationship Id="rId1" Type="http://schemas.openxmlformats.org/officeDocument/2006/relationships/tags" Target="../tags/tag41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56.xml"/><Relationship Id="rId8" Type="http://schemas.openxmlformats.org/officeDocument/2006/relationships/tags" Target="../tags/tag455.xml"/><Relationship Id="rId7" Type="http://schemas.openxmlformats.org/officeDocument/2006/relationships/tags" Target="../tags/tag454.xml"/><Relationship Id="rId6" Type="http://schemas.openxmlformats.org/officeDocument/2006/relationships/tags" Target="../tags/tag453.xml"/><Relationship Id="rId58" Type="http://schemas.openxmlformats.org/officeDocument/2006/relationships/slideLayout" Target="../slideLayouts/slideLayout27.xml"/><Relationship Id="rId57" Type="http://schemas.openxmlformats.org/officeDocument/2006/relationships/tags" Target="../tags/tag504.xml"/><Relationship Id="rId56" Type="http://schemas.openxmlformats.org/officeDocument/2006/relationships/tags" Target="../tags/tag503.xml"/><Relationship Id="rId55" Type="http://schemas.openxmlformats.org/officeDocument/2006/relationships/tags" Target="../tags/tag502.xml"/><Relationship Id="rId54" Type="http://schemas.openxmlformats.org/officeDocument/2006/relationships/tags" Target="../tags/tag501.xml"/><Relationship Id="rId53" Type="http://schemas.openxmlformats.org/officeDocument/2006/relationships/tags" Target="../tags/tag500.xml"/><Relationship Id="rId52" Type="http://schemas.openxmlformats.org/officeDocument/2006/relationships/tags" Target="../tags/tag499.xml"/><Relationship Id="rId51" Type="http://schemas.openxmlformats.org/officeDocument/2006/relationships/tags" Target="../tags/tag498.xml"/><Relationship Id="rId50" Type="http://schemas.openxmlformats.org/officeDocument/2006/relationships/tags" Target="../tags/tag497.xml"/><Relationship Id="rId5" Type="http://schemas.openxmlformats.org/officeDocument/2006/relationships/tags" Target="../tags/tag452.xml"/><Relationship Id="rId49" Type="http://schemas.openxmlformats.org/officeDocument/2006/relationships/tags" Target="../tags/tag496.xml"/><Relationship Id="rId48" Type="http://schemas.openxmlformats.org/officeDocument/2006/relationships/tags" Target="../tags/tag495.xml"/><Relationship Id="rId47" Type="http://schemas.openxmlformats.org/officeDocument/2006/relationships/tags" Target="../tags/tag494.xml"/><Relationship Id="rId46" Type="http://schemas.openxmlformats.org/officeDocument/2006/relationships/tags" Target="../tags/tag493.xml"/><Relationship Id="rId45" Type="http://schemas.openxmlformats.org/officeDocument/2006/relationships/tags" Target="../tags/tag492.xml"/><Relationship Id="rId44" Type="http://schemas.openxmlformats.org/officeDocument/2006/relationships/tags" Target="../tags/tag491.xml"/><Relationship Id="rId43" Type="http://schemas.openxmlformats.org/officeDocument/2006/relationships/tags" Target="../tags/tag490.xml"/><Relationship Id="rId42" Type="http://schemas.openxmlformats.org/officeDocument/2006/relationships/tags" Target="../tags/tag489.xml"/><Relationship Id="rId41" Type="http://schemas.openxmlformats.org/officeDocument/2006/relationships/tags" Target="../tags/tag488.xml"/><Relationship Id="rId40" Type="http://schemas.openxmlformats.org/officeDocument/2006/relationships/tags" Target="../tags/tag487.xml"/><Relationship Id="rId4" Type="http://schemas.openxmlformats.org/officeDocument/2006/relationships/tags" Target="../tags/tag451.xml"/><Relationship Id="rId39" Type="http://schemas.openxmlformats.org/officeDocument/2006/relationships/tags" Target="../tags/tag486.xml"/><Relationship Id="rId38" Type="http://schemas.openxmlformats.org/officeDocument/2006/relationships/tags" Target="../tags/tag485.xml"/><Relationship Id="rId37" Type="http://schemas.openxmlformats.org/officeDocument/2006/relationships/tags" Target="../tags/tag484.xml"/><Relationship Id="rId36" Type="http://schemas.openxmlformats.org/officeDocument/2006/relationships/tags" Target="../tags/tag483.xml"/><Relationship Id="rId35" Type="http://schemas.openxmlformats.org/officeDocument/2006/relationships/tags" Target="../tags/tag482.xml"/><Relationship Id="rId34" Type="http://schemas.openxmlformats.org/officeDocument/2006/relationships/tags" Target="../tags/tag481.xml"/><Relationship Id="rId33" Type="http://schemas.openxmlformats.org/officeDocument/2006/relationships/tags" Target="../tags/tag480.xml"/><Relationship Id="rId32" Type="http://schemas.openxmlformats.org/officeDocument/2006/relationships/tags" Target="../tags/tag479.xml"/><Relationship Id="rId31" Type="http://schemas.openxmlformats.org/officeDocument/2006/relationships/tags" Target="../tags/tag478.xml"/><Relationship Id="rId30" Type="http://schemas.openxmlformats.org/officeDocument/2006/relationships/tags" Target="../tags/tag477.xml"/><Relationship Id="rId3" Type="http://schemas.openxmlformats.org/officeDocument/2006/relationships/tags" Target="../tags/tag450.xml"/><Relationship Id="rId29" Type="http://schemas.openxmlformats.org/officeDocument/2006/relationships/tags" Target="../tags/tag476.xml"/><Relationship Id="rId28" Type="http://schemas.openxmlformats.org/officeDocument/2006/relationships/tags" Target="../tags/tag475.xml"/><Relationship Id="rId27" Type="http://schemas.openxmlformats.org/officeDocument/2006/relationships/tags" Target="../tags/tag474.xml"/><Relationship Id="rId26" Type="http://schemas.openxmlformats.org/officeDocument/2006/relationships/tags" Target="../tags/tag473.xml"/><Relationship Id="rId25" Type="http://schemas.openxmlformats.org/officeDocument/2006/relationships/tags" Target="../tags/tag472.xml"/><Relationship Id="rId24" Type="http://schemas.openxmlformats.org/officeDocument/2006/relationships/tags" Target="../tags/tag471.xml"/><Relationship Id="rId23" Type="http://schemas.openxmlformats.org/officeDocument/2006/relationships/tags" Target="../tags/tag470.xml"/><Relationship Id="rId22" Type="http://schemas.openxmlformats.org/officeDocument/2006/relationships/tags" Target="../tags/tag469.xml"/><Relationship Id="rId21" Type="http://schemas.openxmlformats.org/officeDocument/2006/relationships/tags" Target="../tags/tag468.xml"/><Relationship Id="rId20" Type="http://schemas.openxmlformats.org/officeDocument/2006/relationships/tags" Target="../tags/tag467.xml"/><Relationship Id="rId2" Type="http://schemas.openxmlformats.org/officeDocument/2006/relationships/tags" Target="../tags/tag449.xml"/><Relationship Id="rId19" Type="http://schemas.openxmlformats.org/officeDocument/2006/relationships/tags" Target="../tags/tag466.xml"/><Relationship Id="rId18" Type="http://schemas.openxmlformats.org/officeDocument/2006/relationships/tags" Target="../tags/tag465.xml"/><Relationship Id="rId17" Type="http://schemas.openxmlformats.org/officeDocument/2006/relationships/tags" Target="../tags/tag464.xml"/><Relationship Id="rId16" Type="http://schemas.openxmlformats.org/officeDocument/2006/relationships/tags" Target="../tags/tag463.xml"/><Relationship Id="rId15" Type="http://schemas.openxmlformats.org/officeDocument/2006/relationships/tags" Target="../tags/tag462.xml"/><Relationship Id="rId14" Type="http://schemas.openxmlformats.org/officeDocument/2006/relationships/tags" Target="../tags/tag461.xml"/><Relationship Id="rId13" Type="http://schemas.openxmlformats.org/officeDocument/2006/relationships/tags" Target="../tags/tag460.xml"/><Relationship Id="rId12" Type="http://schemas.openxmlformats.org/officeDocument/2006/relationships/tags" Target="../tags/tag459.xml"/><Relationship Id="rId11" Type="http://schemas.openxmlformats.org/officeDocument/2006/relationships/tags" Target="../tags/tag458.xml"/><Relationship Id="rId10" Type="http://schemas.openxmlformats.org/officeDocument/2006/relationships/tags" Target="../tags/tag457.xml"/><Relationship Id="rId1" Type="http://schemas.openxmlformats.org/officeDocument/2006/relationships/tags" Target="../tags/tag44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7" Type="http://schemas.openxmlformats.org/officeDocument/2006/relationships/tags" Target="../tags/tag511.xml"/><Relationship Id="rId6" Type="http://schemas.openxmlformats.org/officeDocument/2006/relationships/tags" Target="../tags/tag510.xml"/><Relationship Id="rId5" Type="http://schemas.openxmlformats.org/officeDocument/2006/relationships/tags" Target="../tags/tag509.xml"/><Relationship Id="rId4" Type="http://schemas.openxmlformats.org/officeDocument/2006/relationships/tags" Target="../tags/tag508.xml"/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" Type="http://schemas.openxmlformats.org/officeDocument/2006/relationships/tags" Target="../tags/tag50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20.xml"/><Relationship Id="rId8" Type="http://schemas.openxmlformats.org/officeDocument/2006/relationships/tags" Target="../tags/tag519.xml"/><Relationship Id="rId7" Type="http://schemas.openxmlformats.org/officeDocument/2006/relationships/tags" Target="../tags/tag518.xml"/><Relationship Id="rId6" Type="http://schemas.openxmlformats.org/officeDocument/2006/relationships/tags" Target="../tags/tag517.xml"/><Relationship Id="rId5" Type="http://schemas.openxmlformats.org/officeDocument/2006/relationships/tags" Target="../tags/tag516.xml"/><Relationship Id="rId4" Type="http://schemas.openxmlformats.org/officeDocument/2006/relationships/tags" Target="../tags/tag515.xml"/><Relationship Id="rId33" Type="http://schemas.openxmlformats.org/officeDocument/2006/relationships/slideLayout" Target="../slideLayouts/slideLayout29.xml"/><Relationship Id="rId32" Type="http://schemas.openxmlformats.org/officeDocument/2006/relationships/tags" Target="../tags/tag543.xml"/><Relationship Id="rId31" Type="http://schemas.openxmlformats.org/officeDocument/2006/relationships/tags" Target="../tags/tag542.xml"/><Relationship Id="rId30" Type="http://schemas.openxmlformats.org/officeDocument/2006/relationships/tags" Target="../tags/tag541.xml"/><Relationship Id="rId3" Type="http://schemas.openxmlformats.org/officeDocument/2006/relationships/tags" Target="../tags/tag514.xml"/><Relationship Id="rId29" Type="http://schemas.openxmlformats.org/officeDocument/2006/relationships/tags" Target="../tags/tag540.xml"/><Relationship Id="rId28" Type="http://schemas.openxmlformats.org/officeDocument/2006/relationships/tags" Target="../tags/tag539.xml"/><Relationship Id="rId27" Type="http://schemas.openxmlformats.org/officeDocument/2006/relationships/tags" Target="../tags/tag538.xml"/><Relationship Id="rId26" Type="http://schemas.openxmlformats.org/officeDocument/2006/relationships/tags" Target="../tags/tag537.xml"/><Relationship Id="rId25" Type="http://schemas.openxmlformats.org/officeDocument/2006/relationships/tags" Target="../tags/tag536.xml"/><Relationship Id="rId24" Type="http://schemas.openxmlformats.org/officeDocument/2006/relationships/tags" Target="../tags/tag535.xml"/><Relationship Id="rId23" Type="http://schemas.openxmlformats.org/officeDocument/2006/relationships/tags" Target="../tags/tag534.xml"/><Relationship Id="rId22" Type="http://schemas.openxmlformats.org/officeDocument/2006/relationships/tags" Target="../tags/tag533.xml"/><Relationship Id="rId21" Type="http://schemas.openxmlformats.org/officeDocument/2006/relationships/tags" Target="../tags/tag532.xml"/><Relationship Id="rId20" Type="http://schemas.openxmlformats.org/officeDocument/2006/relationships/tags" Target="../tags/tag531.xml"/><Relationship Id="rId2" Type="http://schemas.openxmlformats.org/officeDocument/2006/relationships/tags" Target="../tags/tag513.xml"/><Relationship Id="rId19" Type="http://schemas.openxmlformats.org/officeDocument/2006/relationships/tags" Target="../tags/tag530.xml"/><Relationship Id="rId18" Type="http://schemas.openxmlformats.org/officeDocument/2006/relationships/tags" Target="../tags/tag529.xml"/><Relationship Id="rId17" Type="http://schemas.openxmlformats.org/officeDocument/2006/relationships/tags" Target="../tags/tag528.xml"/><Relationship Id="rId16" Type="http://schemas.openxmlformats.org/officeDocument/2006/relationships/tags" Target="../tags/tag527.xml"/><Relationship Id="rId15" Type="http://schemas.openxmlformats.org/officeDocument/2006/relationships/tags" Target="../tags/tag526.xml"/><Relationship Id="rId14" Type="http://schemas.openxmlformats.org/officeDocument/2006/relationships/tags" Target="../tags/tag525.xml"/><Relationship Id="rId13" Type="http://schemas.openxmlformats.org/officeDocument/2006/relationships/tags" Target="../tags/tag524.xml"/><Relationship Id="rId12" Type="http://schemas.openxmlformats.org/officeDocument/2006/relationships/tags" Target="../tags/tag523.xml"/><Relationship Id="rId11" Type="http://schemas.openxmlformats.org/officeDocument/2006/relationships/tags" Target="../tags/tag522.xml"/><Relationship Id="rId10" Type="http://schemas.openxmlformats.org/officeDocument/2006/relationships/tags" Target="../tags/tag521.xml"/><Relationship Id="rId1" Type="http://schemas.openxmlformats.org/officeDocument/2006/relationships/tags" Target="../tags/tag51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52.xml"/><Relationship Id="rId8" Type="http://schemas.openxmlformats.org/officeDocument/2006/relationships/tags" Target="../tags/tag551.xml"/><Relationship Id="rId7" Type="http://schemas.openxmlformats.org/officeDocument/2006/relationships/tags" Target="../tags/tag550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3" Type="http://schemas.openxmlformats.org/officeDocument/2006/relationships/slideLayout" Target="../slideLayouts/slideLayout30.xml"/><Relationship Id="rId12" Type="http://schemas.openxmlformats.org/officeDocument/2006/relationships/tags" Target="../tags/tag555.xml"/><Relationship Id="rId11" Type="http://schemas.openxmlformats.org/officeDocument/2006/relationships/tags" Target="../tags/tag554.xml"/><Relationship Id="rId10" Type="http://schemas.openxmlformats.org/officeDocument/2006/relationships/tags" Target="../tags/tag553.xml"/><Relationship Id="rId1" Type="http://schemas.openxmlformats.org/officeDocument/2006/relationships/tags" Target="../tags/tag54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../media/image8.png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image" Target="../media/image7.png"/><Relationship Id="rId3" Type="http://schemas.openxmlformats.org/officeDocument/2006/relationships/tags" Target="../tags/tag73.xml"/><Relationship Id="rId28" Type="http://schemas.openxmlformats.org/officeDocument/2006/relationships/slideLayout" Target="../slideLayouts/slideLayout13.xml"/><Relationship Id="rId27" Type="http://schemas.openxmlformats.org/officeDocument/2006/relationships/image" Target="../media/image16.png"/><Relationship Id="rId26" Type="http://schemas.openxmlformats.org/officeDocument/2006/relationships/tags" Target="../tags/tag87.xml"/><Relationship Id="rId25" Type="http://schemas.openxmlformats.org/officeDocument/2006/relationships/image" Target="../media/image15.png"/><Relationship Id="rId24" Type="http://schemas.openxmlformats.org/officeDocument/2006/relationships/tags" Target="../tags/tag86.xml"/><Relationship Id="rId23" Type="http://schemas.openxmlformats.org/officeDocument/2006/relationships/tags" Target="../tags/tag85.xml"/><Relationship Id="rId22" Type="http://schemas.openxmlformats.org/officeDocument/2006/relationships/tags" Target="../tags/tag84.xml"/><Relationship Id="rId21" Type="http://schemas.openxmlformats.org/officeDocument/2006/relationships/tags" Target="../tags/tag83.xml"/><Relationship Id="rId20" Type="http://schemas.openxmlformats.org/officeDocument/2006/relationships/image" Target="../media/image14.png"/><Relationship Id="rId2" Type="http://schemas.openxmlformats.org/officeDocument/2006/relationships/image" Target="../media/image6.jpeg"/><Relationship Id="rId19" Type="http://schemas.openxmlformats.org/officeDocument/2006/relationships/tags" Target="../tags/tag82.xml"/><Relationship Id="rId18" Type="http://schemas.openxmlformats.org/officeDocument/2006/relationships/image" Target="../media/image13.png"/><Relationship Id="rId17" Type="http://schemas.openxmlformats.org/officeDocument/2006/relationships/tags" Target="../tags/tag81.xml"/><Relationship Id="rId16" Type="http://schemas.openxmlformats.org/officeDocument/2006/relationships/image" Target="../media/image12.jpeg"/><Relationship Id="rId15" Type="http://schemas.openxmlformats.org/officeDocument/2006/relationships/tags" Target="../tags/tag80.xml"/><Relationship Id="rId14" Type="http://schemas.microsoft.com/office/2007/relationships/hdphoto" Target="../media/image11.wdp"/><Relationship Id="rId13" Type="http://schemas.openxmlformats.org/officeDocument/2006/relationships/image" Target="../media/image10.png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image" Target="../media/image9.png"/><Relationship Id="rId1" Type="http://schemas.openxmlformats.org/officeDocument/2006/relationships/tags" Target="../tags/tag7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64.xml"/><Relationship Id="rId8" Type="http://schemas.openxmlformats.org/officeDocument/2006/relationships/tags" Target="../tags/tag563.xml"/><Relationship Id="rId7" Type="http://schemas.openxmlformats.org/officeDocument/2006/relationships/tags" Target="../tags/tag562.xml"/><Relationship Id="rId6" Type="http://schemas.openxmlformats.org/officeDocument/2006/relationships/tags" Target="../tags/tag561.xml"/><Relationship Id="rId5" Type="http://schemas.openxmlformats.org/officeDocument/2006/relationships/tags" Target="../tags/tag560.xml"/><Relationship Id="rId4" Type="http://schemas.openxmlformats.org/officeDocument/2006/relationships/tags" Target="../tags/tag559.xml"/><Relationship Id="rId33" Type="http://schemas.openxmlformats.org/officeDocument/2006/relationships/slideLayout" Target="../slideLayouts/slideLayout31.xml"/><Relationship Id="rId32" Type="http://schemas.openxmlformats.org/officeDocument/2006/relationships/tags" Target="../tags/tag587.xml"/><Relationship Id="rId31" Type="http://schemas.openxmlformats.org/officeDocument/2006/relationships/tags" Target="../tags/tag586.xml"/><Relationship Id="rId30" Type="http://schemas.openxmlformats.org/officeDocument/2006/relationships/tags" Target="../tags/tag585.xml"/><Relationship Id="rId3" Type="http://schemas.openxmlformats.org/officeDocument/2006/relationships/tags" Target="../tags/tag558.xml"/><Relationship Id="rId29" Type="http://schemas.openxmlformats.org/officeDocument/2006/relationships/tags" Target="../tags/tag584.xml"/><Relationship Id="rId28" Type="http://schemas.openxmlformats.org/officeDocument/2006/relationships/tags" Target="../tags/tag583.xml"/><Relationship Id="rId27" Type="http://schemas.openxmlformats.org/officeDocument/2006/relationships/tags" Target="../tags/tag582.xml"/><Relationship Id="rId26" Type="http://schemas.openxmlformats.org/officeDocument/2006/relationships/tags" Target="../tags/tag581.xml"/><Relationship Id="rId25" Type="http://schemas.openxmlformats.org/officeDocument/2006/relationships/tags" Target="../tags/tag580.xml"/><Relationship Id="rId24" Type="http://schemas.openxmlformats.org/officeDocument/2006/relationships/tags" Target="../tags/tag579.xml"/><Relationship Id="rId23" Type="http://schemas.openxmlformats.org/officeDocument/2006/relationships/tags" Target="../tags/tag578.xml"/><Relationship Id="rId22" Type="http://schemas.openxmlformats.org/officeDocument/2006/relationships/tags" Target="../tags/tag577.xml"/><Relationship Id="rId21" Type="http://schemas.openxmlformats.org/officeDocument/2006/relationships/tags" Target="../tags/tag576.xml"/><Relationship Id="rId20" Type="http://schemas.openxmlformats.org/officeDocument/2006/relationships/tags" Target="../tags/tag575.xml"/><Relationship Id="rId2" Type="http://schemas.openxmlformats.org/officeDocument/2006/relationships/tags" Target="../tags/tag557.xml"/><Relationship Id="rId19" Type="http://schemas.openxmlformats.org/officeDocument/2006/relationships/tags" Target="../tags/tag574.xml"/><Relationship Id="rId18" Type="http://schemas.openxmlformats.org/officeDocument/2006/relationships/tags" Target="../tags/tag573.xml"/><Relationship Id="rId17" Type="http://schemas.openxmlformats.org/officeDocument/2006/relationships/tags" Target="../tags/tag572.xml"/><Relationship Id="rId16" Type="http://schemas.openxmlformats.org/officeDocument/2006/relationships/tags" Target="../tags/tag571.xml"/><Relationship Id="rId15" Type="http://schemas.openxmlformats.org/officeDocument/2006/relationships/tags" Target="../tags/tag570.xml"/><Relationship Id="rId14" Type="http://schemas.openxmlformats.org/officeDocument/2006/relationships/tags" Target="../tags/tag569.xml"/><Relationship Id="rId13" Type="http://schemas.openxmlformats.org/officeDocument/2006/relationships/tags" Target="../tags/tag568.xml"/><Relationship Id="rId12" Type="http://schemas.openxmlformats.org/officeDocument/2006/relationships/tags" Target="../tags/tag567.xml"/><Relationship Id="rId11" Type="http://schemas.openxmlformats.org/officeDocument/2006/relationships/tags" Target="../tags/tag566.xml"/><Relationship Id="rId10" Type="http://schemas.openxmlformats.org/officeDocument/2006/relationships/tags" Target="../tags/tag565.xml"/><Relationship Id="rId1" Type="http://schemas.openxmlformats.org/officeDocument/2006/relationships/tags" Target="../tags/tag55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tags" Target="../tags/tag594.xml"/><Relationship Id="rId7" Type="http://schemas.openxmlformats.org/officeDocument/2006/relationships/tags" Target="../tags/tag593.xml"/><Relationship Id="rId6" Type="http://schemas.openxmlformats.org/officeDocument/2006/relationships/tags" Target="../tags/tag592.xml"/><Relationship Id="rId5" Type="http://schemas.openxmlformats.org/officeDocument/2006/relationships/image" Target="../media/image38.png"/><Relationship Id="rId4" Type="http://schemas.openxmlformats.org/officeDocument/2006/relationships/tags" Target="../tags/tag591.xml"/><Relationship Id="rId3" Type="http://schemas.openxmlformats.org/officeDocument/2006/relationships/tags" Target="../tags/tag590.xml"/><Relationship Id="rId2" Type="http://schemas.openxmlformats.org/officeDocument/2006/relationships/tags" Target="../tags/tag589.xml"/><Relationship Id="rId1" Type="http://schemas.openxmlformats.org/officeDocument/2006/relationships/tags" Target="../tags/tag58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603.xml"/><Relationship Id="rId8" Type="http://schemas.openxmlformats.org/officeDocument/2006/relationships/tags" Target="../tags/tag602.xml"/><Relationship Id="rId7" Type="http://schemas.openxmlformats.org/officeDocument/2006/relationships/tags" Target="../tags/tag601.xml"/><Relationship Id="rId6" Type="http://schemas.openxmlformats.org/officeDocument/2006/relationships/tags" Target="../tags/tag600.xml"/><Relationship Id="rId5" Type="http://schemas.openxmlformats.org/officeDocument/2006/relationships/tags" Target="../tags/tag599.xml"/><Relationship Id="rId4" Type="http://schemas.openxmlformats.org/officeDocument/2006/relationships/tags" Target="../tags/tag598.xml"/><Relationship Id="rId3" Type="http://schemas.openxmlformats.org/officeDocument/2006/relationships/tags" Target="../tags/tag597.xml"/><Relationship Id="rId23" Type="http://schemas.openxmlformats.org/officeDocument/2006/relationships/slideLayout" Target="../slideLayouts/slideLayout33.xml"/><Relationship Id="rId22" Type="http://schemas.openxmlformats.org/officeDocument/2006/relationships/tags" Target="../tags/tag616.xml"/><Relationship Id="rId21" Type="http://schemas.openxmlformats.org/officeDocument/2006/relationships/tags" Target="../tags/tag615.xml"/><Relationship Id="rId20" Type="http://schemas.openxmlformats.org/officeDocument/2006/relationships/tags" Target="../tags/tag614.xml"/><Relationship Id="rId2" Type="http://schemas.openxmlformats.org/officeDocument/2006/relationships/tags" Target="../tags/tag596.xml"/><Relationship Id="rId19" Type="http://schemas.openxmlformats.org/officeDocument/2006/relationships/tags" Target="../tags/tag613.xml"/><Relationship Id="rId18" Type="http://schemas.openxmlformats.org/officeDocument/2006/relationships/tags" Target="../tags/tag612.xml"/><Relationship Id="rId17" Type="http://schemas.openxmlformats.org/officeDocument/2006/relationships/tags" Target="../tags/tag611.xml"/><Relationship Id="rId16" Type="http://schemas.openxmlformats.org/officeDocument/2006/relationships/tags" Target="../tags/tag610.xml"/><Relationship Id="rId15" Type="http://schemas.openxmlformats.org/officeDocument/2006/relationships/tags" Target="../tags/tag609.xml"/><Relationship Id="rId14" Type="http://schemas.openxmlformats.org/officeDocument/2006/relationships/tags" Target="../tags/tag608.xml"/><Relationship Id="rId13" Type="http://schemas.openxmlformats.org/officeDocument/2006/relationships/tags" Target="../tags/tag607.xml"/><Relationship Id="rId12" Type="http://schemas.openxmlformats.org/officeDocument/2006/relationships/tags" Target="../tags/tag606.xml"/><Relationship Id="rId11" Type="http://schemas.openxmlformats.org/officeDocument/2006/relationships/tags" Target="../tags/tag605.xml"/><Relationship Id="rId10" Type="http://schemas.openxmlformats.org/officeDocument/2006/relationships/tags" Target="../tags/tag604.xml"/><Relationship Id="rId1" Type="http://schemas.openxmlformats.org/officeDocument/2006/relationships/tags" Target="../tags/tag595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625.xml"/><Relationship Id="rId8" Type="http://schemas.openxmlformats.org/officeDocument/2006/relationships/tags" Target="../tags/tag624.xml"/><Relationship Id="rId7" Type="http://schemas.openxmlformats.org/officeDocument/2006/relationships/tags" Target="../tags/tag623.xml"/><Relationship Id="rId6" Type="http://schemas.openxmlformats.org/officeDocument/2006/relationships/tags" Target="../tags/tag622.xml"/><Relationship Id="rId5" Type="http://schemas.openxmlformats.org/officeDocument/2006/relationships/tags" Target="../tags/tag621.xml"/><Relationship Id="rId4" Type="http://schemas.openxmlformats.org/officeDocument/2006/relationships/tags" Target="../tags/tag620.xml"/><Relationship Id="rId3" Type="http://schemas.openxmlformats.org/officeDocument/2006/relationships/tags" Target="../tags/tag619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1.xml"/><Relationship Id="rId20" Type="http://schemas.openxmlformats.org/officeDocument/2006/relationships/image" Target="../media/image39.png"/><Relationship Id="rId2" Type="http://schemas.openxmlformats.org/officeDocument/2006/relationships/tags" Target="../tags/tag618.xml"/><Relationship Id="rId19" Type="http://schemas.openxmlformats.org/officeDocument/2006/relationships/tags" Target="../tags/tag635.xml"/><Relationship Id="rId18" Type="http://schemas.openxmlformats.org/officeDocument/2006/relationships/tags" Target="../tags/tag634.xml"/><Relationship Id="rId17" Type="http://schemas.openxmlformats.org/officeDocument/2006/relationships/tags" Target="../tags/tag633.xml"/><Relationship Id="rId16" Type="http://schemas.openxmlformats.org/officeDocument/2006/relationships/tags" Target="../tags/tag632.xml"/><Relationship Id="rId15" Type="http://schemas.openxmlformats.org/officeDocument/2006/relationships/tags" Target="../tags/tag631.xml"/><Relationship Id="rId14" Type="http://schemas.openxmlformats.org/officeDocument/2006/relationships/tags" Target="../tags/tag630.xml"/><Relationship Id="rId13" Type="http://schemas.openxmlformats.org/officeDocument/2006/relationships/tags" Target="../tags/tag629.xml"/><Relationship Id="rId12" Type="http://schemas.openxmlformats.org/officeDocument/2006/relationships/tags" Target="../tags/tag628.xml"/><Relationship Id="rId11" Type="http://schemas.openxmlformats.org/officeDocument/2006/relationships/tags" Target="../tags/tag627.xml"/><Relationship Id="rId10" Type="http://schemas.openxmlformats.org/officeDocument/2006/relationships/tags" Target="../tags/tag626.xml"/><Relationship Id="rId1" Type="http://schemas.openxmlformats.org/officeDocument/2006/relationships/tags" Target="../tags/tag6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639.xml"/><Relationship Id="rId1" Type="http://schemas.openxmlformats.org/officeDocument/2006/relationships/tags" Target="../tags/tag638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tags" Target="../tags/tag644.xml"/><Relationship Id="rId4" Type="http://schemas.openxmlformats.org/officeDocument/2006/relationships/tags" Target="../tags/tag643.xml"/><Relationship Id="rId3" Type="http://schemas.openxmlformats.org/officeDocument/2006/relationships/tags" Target="../tags/tag642.xml"/><Relationship Id="rId2" Type="http://schemas.openxmlformats.org/officeDocument/2006/relationships/tags" Target="../tags/tag641.xml"/><Relationship Id="rId1" Type="http://schemas.openxmlformats.org/officeDocument/2006/relationships/tags" Target="../tags/tag640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652.xml"/><Relationship Id="rId8" Type="http://schemas.openxmlformats.org/officeDocument/2006/relationships/tags" Target="../tags/tag651.xml"/><Relationship Id="rId7" Type="http://schemas.openxmlformats.org/officeDocument/2006/relationships/tags" Target="../tags/tag650.xml"/><Relationship Id="rId6" Type="http://schemas.openxmlformats.org/officeDocument/2006/relationships/tags" Target="../tags/tag649.xml"/><Relationship Id="rId5" Type="http://schemas.openxmlformats.org/officeDocument/2006/relationships/tags" Target="../tags/tag648.xml"/><Relationship Id="rId4" Type="http://schemas.openxmlformats.org/officeDocument/2006/relationships/image" Target="../media/image27.GIF"/><Relationship Id="rId3" Type="http://schemas.openxmlformats.org/officeDocument/2006/relationships/tags" Target="../tags/tag647.xml"/><Relationship Id="rId2" Type="http://schemas.openxmlformats.org/officeDocument/2006/relationships/tags" Target="../tags/tag646.xml"/><Relationship Id="rId13" Type="http://schemas.openxmlformats.org/officeDocument/2006/relationships/slideLayout" Target="../slideLayouts/slideLayout36.xml"/><Relationship Id="rId12" Type="http://schemas.openxmlformats.org/officeDocument/2006/relationships/image" Target="../media/image26.GIF"/><Relationship Id="rId11" Type="http://schemas.openxmlformats.org/officeDocument/2006/relationships/tags" Target="../tags/tag653.xml"/><Relationship Id="rId10" Type="http://schemas.openxmlformats.org/officeDocument/2006/relationships/image" Target="../media/image40.png"/><Relationship Id="rId1" Type="http://schemas.openxmlformats.org/officeDocument/2006/relationships/tags" Target="../tags/tag645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661.xml"/><Relationship Id="rId8" Type="http://schemas.openxmlformats.org/officeDocument/2006/relationships/tags" Target="../tags/tag660.xml"/><Relationship Id="rId7" Type="http://schemas.openxmlformats.org/officeDocument/2006/relationships/tags" Target="../tags/tag659.xml"/><Relationship Id="rId6" Type="http://schemas.openxmlformats.org/officeDocument/2006/relationships/tags" Target="../tags/tag658.xml"/><Relationship Id="rId5" Type="http://schemas.openxmlformats.org/officeDocument/2006/relationships/image" Target="../media/image41.png"/><Relationship Id="rId4" Type="http://schemas.openxmlformats.org/officeDocument/2006/relationships/tags" Target="../tags/tag657.xml"/><Relationship Id="rId3" Type="http://schemas.openxmlformats.org/officeDocument/2006/relationships/tags" Target="../tags/tag656.xml"/><Relationship Id="rId23" Type="http://schemas.openxmlformats.org/officeDocument/2006/relationships/slideLayout" Target="../slideLayouts/slideLayout37.xml"/><Relationship Id="rId22" Type="http://schemas.openxmlformats.org/officeDocument/2006/relationships/image" Target="../media/image26.GIF"/><Relationship Id="rId21" Type="http://schemas.openxmlformats.org/officeDocument/2006/relationships/tags" Target="../tags/tag671.xml"/><Relationship Id="rId20" Type="http://schemas.openxmlformats.org/officeDocument/2006/relationships/tags" Target="../tags/tag670.xml"/><Relationship Id="rId2" Type="http://schemas.openxmlformats.org/officeDocument/2006/relationships/tags" Target="../tags/tag655.xml"/><Relationship Id="rId19" Type="http://schemas.openxmlformats.org/officeDocument/2006/relationships/tags" Target="../tags/tag669.xml"/><Relationship Id="rId18" Type="http://schemas.openxmlformats.org/officeDocument/2006/relationships/image" Target="../media/image27.GIF"/><Relationship Id="rId17" Type="http://schemas.openxmlformats.org/officeDocument/2006/relationships/tags" Target="../tags/tag668.xml"/><Relationship Id="rId16" Type="http://schemas.openxmlformats.org/officeDocument/2006/relationships/tags" Target="../tags/tag667.xml"/><Relationship Id="rId15" Type="http://schemas.openxmlformats.org/officeDocument/2006/relationships/tags" Target="../tags/tag666.xml"/><Relationship Id="rId14" Type="http://schemas.openxmlformats.org/officeDocument/2006/relationships/tags" Target="../tags/tag665.xml"/><Relationship Id="rId13" Type="http://schemas.openxmlformats.org/officeDocument/2006/relationships/tags" Target="../tags/tag664.xml"/><Relationship Id="rId12" Type="http://schemas.openxmlformats.org/officeDocument/2006/relationships/image" Target="../media/image42.png"/><Relationship Id="rId11" Type="http://schemas.openxmlformats.org/officeDocument/2006/relationships/tags" Target="../tags/tag663.xml"/><Relationship Id="rId10" Type="http://schemas.openxmlformats.org/officeDocument/2006/relationships/tags" Target="../tags/tag662.xml"/><Relationship Id="rId1" Type="http://schemas.openxmlformats.org/officeDocument/2006/relationships/tags" Target="../tags/tag65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8" Type="http://schemas.openxmlformats.org/officeDocument/2006/relationships/slideLayout" Target="../slideLayouts/slideLayout14.xml"/><Relationship Id="rId57" Type="http://schemas.openxmlformats.org/officeDocument/2006/relationships/tags" Target="../tags/tag142.xml"/><Relationship Id="rId56" Type="http://schemas.openxmlformats.org/officeDocument/2006/relationships/tags" Target="../tags/tag141.xml"/><Relationship Id="rId55" Type="http://schemas.openxmlformats.org/officeDocument/2006/relationships/tags" Target="../tags/tag140.xml"/><Relationship Id="rId54" Type="http://schemas.openxmlformats.org/officeDocument/2006/relationships/tags" Target="../tags/tag139.xml"/><Relationship Id="rId53" Type="http://schemas.openxmlformats.org/officeDocument/2006/relationships/tags" Target="../tags/tag138.xml"/><Relationship Id="rId52" Type="http://schemas.openxmlformats.org/officeDocument/2006/relationships/tags" Target="../tags/tag137.xml"/><Relationship Id="rId51" Type="http://schemas.openxmlformats.org/officeDocument/2006/relationships/tags" Target="../tags/tag136.xml"/><Relationship Id="rId50" Type="http://schemas.openxmlformats.org/officeDocument/2006/relationships/image" Target="../media/image18.jpeg"/><Relationship Id="rId5" Type="http://schemas.openxmlformats.org/officeDocument/2006/relationships/image" Target="../media/image17.jpeg"/><Relationship Id="rId49" Type="http://schemas.openxmlformats.org/officeDocument/2006/relationships/tags" Target="../tags/tag135.xml"/><Relationship Id="rId48" Type="http://schemas.openxmlformats.org/officeDocument/2006/relationships/tags" Target="../tags/tag134.xml"/><Relationship Id="rId47" Type="http://schemas.openxmlformats.org/officeDocument/2006/relationships/tags" Target="../tags/tag133.xml"/><Relationship Id="rId46" Type="http://schemas.openxmlformats.org/officeDocument/2006/relationships/tags" Target="../tags/tag132.xml"/><Relationship Id="rId45" Type="http://schemas.openxmlformats.org/officeDocument/2006/relationships/tags" Target="../tags/tag131.xml"/><Relationship Id="rId44" Type="http://schemas.openxmlformats.org/officeDocument/2006/relationships/tags" Target="../tags/tag130.xml"/><Relationship Id="rId43" Type="http://schemas.openxmlformats.org/officeDocument/2006/relationships/tags" Target="../tags/tag129.xml"/><Relationship Id="rId42" Type="http://schemas.openxmlformats.org/officeDocument/2006/relationships/tags" Target="../tags/tag128.xml"/><Relationship Id="rId41" Type="http://schemas.openxmlformats.org/officeDocument/2006/relationships/tags" Target="../tags/tag127.xml"/><Relationship Id="rId40" Type="http://schemas.openxmlformats.org/officeDocument/2006/relationships/tags" Target="../tags/tag126.xml"/><Relationship Id="rId4" Type="http://schemas.openxmlformats.org/officeDocument/2006/relationships/tags" Target="../tags/tag91.xml"/><Relationship Id="rId39" Type="http://schemas.openxmlformats.org/officeDocument/2006/relationships/tags" Target="../tags/tag125.xml"/><Relationship Id="rId38" Type="http://schemas.openxmlformats.org/officeDocument/2006/relationships/tags" Target="../tags/tag124.xml"/><Relationship Id="rId37" Type="http://schemas.openxmlformats.org/officeDocument/2006/relationships/tags" Target="../tags/tag123.xml"/><Relationship Id="rId36" Type="http://schemas.openxmlformats.org/officeDocument/2006/relationships/tags" Target="../tags/tag122.xml"/><Relationship Id="rId35" Type="http://schemas.openxmlformats.org/officeDocument/2006/relationships/tags" Target="../tags/tag121.xml"/><Relationship Id="rId34" Type="http://schemas.openxmlformats.org/officeDocument/2006/relationships/tags" Target="../tags/tag120.xml"/><Relationship Id="rId33" Type="http://schemas.openxmlformats.org/officeDocument/2006/relationships/tags" Target="../tags/tag119.xml"/><Relationship Id="rId32" Type="http://schemas.openxmlformats.org/officeDocument/2006/relationships/tags" Target="../tags/tag118.xml"/><Relationship Id="rId31" Type="http://schemas.openxmlformats.org/officeDocument/2006/relationships/tags" Target="../tags/tag117.xml"/><Relationship Id="rId30" Type="http://schemas.openxmlformats.org/officeDocument/2006/relationships/tags" Target="../tags/tag116.xml"/><Relationship Id="rId3" Type="http://schemas.openxmlformats.org/officeDocument/2006/relationships/tags" Target="../tags/tag90.xml"/><Relationship Id="rId29" Type="http://schemas.openxmlformats.org/officeDocument/2006/relationships/tags" Target="../tags/tag115.xml"/><Relationship Id="rId28" Type="http://schemas.openxmlformats.org/officeDocument/2006/relationships/tags" Target="../tags/tag114.xml"/><Relationship Id="rId27" Type="http://schemas.openxmlformats.org/officeDocument/2006/relationships/tags" Target="../tags/tag113.xml"/><Relationship Id="rId26" Type="http://schemas.openxmlformats.org/officeDocument/2006/relationships/tags" Target="../tags/tag112.xml"/><Relationship Id="rId25" Type="http://schemas.openxmlformats.org/officeDocument/2006/relationships/tags" Target="../tags/tag111.xml"/><Relationship Id="rId24" Type="http://schemas.openxmlformats.org/officeDocument/2006/relationships/tags" Target="../tags/tag110.xml"/><Relationship Id="rId23" Type="http://schemas.openxmlformats.org/officeDocument/2006/relationships/tags" Target="../tags/tag109.xml"/><Relationship Id="rId22" Type="http://schemas.openxmlformats.org/officeDocument/2006/relationships/tags" Target="../tags/tag108.xml"/><Relationship Id="rId21" Type="http://schemas.openxmlformats.org/officeDocument/2006/relationships/tags" Target="../tags/tag107.xml"/><Relationship Id="rId20" Type="http://schemas.openxmlformats.org/officeDocument/2006/relationships/tags" Target="../tags/tag106.xml"/><Relationship Id="rId2" Type="http://schemas.openxmlformats.org/officeDocument/2006/relationships/tags" Target="../tags/tag89.xml"/><Relationship Id="rId19" Type="http://schemas.openxmlformats.org/officeDocument/2006/relationships/tags" Target="../tags/tag105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15.xml"/><Relationship Id="rId23" Type="http://schemas.openxmlformats.org/officeDocument/2006/relationships/tags" Target="../tags/tag165.xml"/><Relationship Id="rId22" Type="http://schemas.openxmlformats.org/officeDocument/2006/relationships/tags" Target="../tags/tag164.xml"/><Relationship Id="rId21" Type="http://schemas.openxmlformats.org/officeDocument/2006/relationships/tags" Target="../tags/tag163.xml"/><Relationship Id="rId20" Type="http://schemas.openxmlformats.org/officeDocument/2006/relationships/tags" Target="../tags/tag162.xml"/><Relationship Id="rId2" Type="http://schemas.openxmlformats.org/officeDocument/2006/relationships/tags" Target="../tags/tag144.xml"/><Relationship Id="rId19" Type="http://schemas.openxmlformats.org/officeDocument/2006/relationships/tags" Target="../tags/tag161.xml"/><Relationship Id="rId18" Type="http://schemas.openxmlformats.org/officeDocument/2006/relationships/tags" Target="../tags/tag160.xml"/><Relationship Id="rId17" Type="http://schemas.openxmlformats.org/officeDocument/2006/relationships/tags" Target="../tags/tag159.xml"/><Relationship Id="rId16" Type="http://schemas.openxmlformats.org/officeDocument/2006/relationships/tags" Target="../tags/tag158.xml"/><Relationship Id="rId15" Type="http://schemas.openxmlformats.org/officeDocument/2006/relationships/tags" Target="../tags/tag157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tags" Target="../tags/tag143.xml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11.wdp"/><Relationship Id="rId8" Type="http://schemas.openxmlformats.org/officeDocument/2006/relationships/image" Target="../media/image20.png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6" Type="http://schemas.openxmlformats.org/officeDocument/2006/relationships/slideLayout" Target="../slideLayouts/slideLayout16.xml"/><Relationship Id="rId35" Type="http://schemas.openxmlformats.org/officeDocument/2006/relationships/tags" Target="../tags/tag198.xml"/><Relationship Id="rId34" Type="http://schemas.openxmlformats.org/officeDocument/2006/relationships/tags" Target="../tags/tag197.xml"/><Relationship Id="rId33" Type="http://schemas.openxmlformats.org/officeDocument/2006/relationships/tags" Target="../tags/tag196.xml"/><Relationship Id="rId32" Type="http://schemas.openxmlformats.org/officeDocument/2006/relationships/tags" Target="../tags/tag195.xml"/><Relationship Id="rId31" Type="http://schemas.openxmlformats.org/officeDocument/2006/relationships/tags" Target="../tags/tag194.xml"/><Relationship Id="rId30" Type="http://schemas.openxmlformats.org/officeDocument/2006/relationships/tags" Target="../tags/tag193.xml"/><Relationship Id="rId3" Type="http://schemas.openxmlformats.org/officeDocument/2006/relationships/tags" Target="../tags/tag169.xml"/><Relationship Id="rId29" Type="http://schemas.openxmlformats.org/officeDocument/2006/relationships/tags" Target="../tags/tag192.xml"/><Relationship Id="rId28" Type="http://schemas.openxmlformats.org/officeDocument/2006/relationships/tags" Target="../tags/tag191.xml"/><Relationship Id="rId27" Type="http://schemas.openxmlformats.org/officeDocument/2006/relationships/tags" Target="../tags/tag190.xml"/><Relationship Id="rId26" Type="http://schemas.openxmlformats.org/officeDocument/2006/relationships/tags" Target="../tags/tag189.xml"/><Relationship Id="rId25" Type="http://schemas.openxmlformats.org/officeDocument/2006/relationships/tags" Target="../tags/tag188.xml"/><Relationship Id="rId24" Type="http://schemas.openxmlformats.org/officeDocument/2006/relationships/tags" Target="../tags/tag187.xml"/><Relationship Id="rId23" Type="http://schemas.openxmlformats.org/officeDocument/2006/relationships/tags" Target="../tags/tag186.xml"/><Relationship Id="rId22" Type="http://schemas.openxmlformats.org/officeDocument/2006/relationships/tags" Target="../tags/tag185.xml"/><Relationship Id="rId21" Type="http://schemas.openxmlformats.org/officeDocument/2006/relationships/image" Target="../media/image12.jpeg"/><Relationship Id="rId20" Type="http://schemas.openxmlformats.org/officeDocument/2006/relationships/tags" Target="../tags/tag184.xml"/><Relationship Id="rId2" Type="http://schemas.openxmlformats.org/officeDocument/2006/relationships/image" Target="../media/image19.jpeg"/><Relationship Id="rId19" Type="http://schemas.openxmlformats.org/officeDocument/2006/relationships/tags" Target="../tags/tag183.xml"/><Relationship Id="rId18" Type="http://schemas.openxmlformats.org/officeDocument/2006/relationships/tags" Target="../tags/tag182.xml"/><Relationship Id="rId17" Type="http://schemas.openxmlformats.org/officeDocument/2006/relationships/tags" Target="../tags/tag181.xml"/><Relationship Id="rId16" Type="http://schemas.openxmlformats.org/officeDocument/2006/relationships/tags" Target="../tags/tag180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tags" Target="../tags/tag16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1" Type="http://schemas.openxmlformats.org/officeDocument/2006/relationships/vmlDrawing" Target="../drawings/vmlDrawing1.vml"/><Relationship Id="rId20" Type="http://schemas.openxmlformats.org/officeDocument/2006/relationships/slideLayout" Target="../slideLayouts/slideLayout17.xml"/><Relationship Id="rId2" Type="http://schemas.openxmlformats.org/officeDocument/2006/relationships/image" Target="../media/image21.png"/><Relationship Id="rId19" Type="http://schemas.openxmlformats.org/officeDocument/2006/relationships/image" Target="../media/image25.jpeg"/><Relationship Id="rId18" Type="http://schemas.openxmlformats.org/officeDocument/2006/relationships/tags" Target="../tags/tag211.xml"/><Relationship Id="rId17" Type="http://schemas.openxmlformats.org/officeDocument/2006/relationships/tags" Target="../tags/tag210.xml"/><Relationship Id="rId16" Type="http://schemas.openxmlformats.org/officeDocument/2006/relationships/tags" Target="../tags/tag209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image" Target="../media/image24.jpeg"/><Relationship Id="rId10" Type="http://schemas.openxmlformats.org/officeDocument/2006/relationships/tags" Target="../tags/tag204.xml"/><Relationship Id="rId1" Type="http://schemas.openxmlformats.org/officeDocument/2006/relationships/tags" Target="../tags/tag19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7" Type="http://schemas.openxmlformats.org/officeDocument/2006/relationships/slideLayout" Target="../slideLayouts/slideLayout18.xml"/><Relationship Id="rId36" Type="http://schemas.openxmlformats.org/officeDocument/2006/relationships/tags" Target="../tags/tag247.xml"/><Relationship Id="rId35" Type="http://schemas.openxmlformats.org/officeDocument/2006/relationships/tags" Target="../tags/tag246.xml"/><Relationship Id="rId34" Type="http://schemas.openxmlformats.org/officeDocument/2006/relationships/tags" Target="../tags/tag245.xml"/><Relationship Id="rId33" Type="http://schemas.openxmlformats.org/officeDocument/2006/relationships/tags" Target="../tags/tag244.xml"/><Relationship Id="rId32" Type="http://schemas.openxmlformats.org/officeDocument/2006/relationships/tags" Target="../tags/tag243.xml"/><Relationship Id="rId31" Type="http://schemas.openxmlformats.org/officeDocument/2006/relationships/tags" Target="../tags/tag242.xml"/><Relationship Id="rId30" Type="http://schemas.openxmlformats.org/officeDocument/2006/relationships/tags" Target="../tags/tag241.xml"/><Relationship Id="rId3" Type="http://schemas.openxmlformats.org/officeDocument/2006/relationships/tags" Target="../tags/tag214.xml"/><Relationship Id="rId29" Type="http://schemas.openxmlformats.org/officeDocument/2006/relationships/tags" Target="../tags/tag240.xml"/><Relationship Id="rId28" Type="http://schemas.openxmlformats.org/officeDocument/2006/relationships/tags" Target="../tags/tag239.xml"/><Relationship Id="rId27" Type="http://schemas.openxmlformats.org/officeDocument/2006/relationships/tags" Target="../tags/tag238.xml"/><Relationship Id="rId26" Type="http://schemas.openxmlformats.org/officeDocument/2006/relationships/tags" Target="../tags/tag237.xml"/><Relationship Id="rId25" Type="http://schemas.openxmlformats.org/officeDocument/2006/relationships/tags" Target="../tags/tag236.xml"/><Relationship Id="rId24" Type="http://schemas.openxmlformats.org/officeDocument/2006/relationships/tags" Target="../tags/tag235.xml"/><Relationship Id="rId23" Type="http://schemas.openxmlformats.org/officeDocument/2006/relationships/tags" Target="../tags/tag234.xml"/><Relationship Id="rId22" Type="http://schemas.openxmlformats.org/officeDocument/2006/relationships/tags" Target="../tags/tag233.xml"/><Relationship Id="rId21" Type="http://schemas.openxmlformats.org/officeDocument/2006/relationships/tags" Target="../tags/tag232.xml"/><Relationship Id="rId20" Type="http://schemas.openxmlformats.org/officeDocument/2006/relationships/tags" Target="../tags/tag231.xml"/><Relationship Id="rId2" Type="http://schemas.openxmlformats.org/officeDocument/2006/relationships/tags" Target="../tags/tag213.xml"/><Relationship Id="rId19" Type="http://schemas.openxmlformats.org/officeDocument/2006/relationships/tags" Target="../tags/tag230.xml"/><Relationship Id="rId18" Type="http://schemas.openxmlformats.org/officeDocument/2006/relationships/tags" Target="../tags/tag229.xml"/><Relationship Id="rId17" Type="http://schemas.openxmlformats.org/officeDocument/2006/relationships/tags" Target="../tags/tag228.xml"/><Relationship Id="rId16" Type="http://schemas.openxmlformats.org/officeDocument/2006/relationships/tags" Target="../tags/tag227.xml"/><Relationship Id="rId15" Type="http://schemas.openxmlformats.org/officeDocument/2006/relationships/tags" Target="../tags/tag226.xml"/><Relationship Id="rId14" Type="http://schemas.openxmlformats.org/officeDocument/2006/relationships/tags" Target="../tags/tag225.xml"/><Relationship Id="rId13" Type="http://schemas.openxmlformats.org/officeDocument/2006/relationships/tags" Target="../tags/tag224.xml"/><Relationship Id="rId12" Type="http://schemas.openxmlformats.org/officeDocument/2006/relationships/tags" Target="../tags/tag223.xml"/><Relationship Id="rId11" Type="http://schemas.openxmlformats.org/officeDocument/2006/relationships/tags" Target="../tags/tag222.xml"/><Relationship Id="rId10" Type="http://schemas.openxmlformats.org/officeDocument/2006/relationships/tags" Target="../tags/tag221.xml"/><Relationship Id="rId1" Type="http://schemas.openxmlformats.org/officeDocument/2006/relationships/tags" Target="../tags/tag2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7" Type="http://schemas.openxmlformats.org/officeDocument/2006/relationships/slideLayout" Target="../slideLayouts/slideLayout19.xml"/><Relationship Id="rId26" Type="http://schemas.openxmlformats.org/officeDocument/2006/relationships/tags" Target="../tags/tag273.xml"/><Relationship Id="rId25" Type="http://schemas.openxmlformats.org/officeDocument/2006/relationships/tags" Target="../tags/tag272.xml"/><Relationship Id="rId24" Type="http://schemas.openxmlformats.org/officeDocument/2006/relationships/tags" Target="../tags/tag271.xml"/><Relationship Id="rId23" Type="http://schemas.openxmlformats.org/officeDocument/2006/relationships/tags" Target="../tags/tag270.xml"/><Relationship Id="rId22" Type="http://schemas.openxmlformats.org/officeDocument/2006/relationships/tags" Target="../tags/tag269.xml"/><Relationship Id="rId21" Type="http://schemas.openxmlformats.org/officeDocument/2006/relationships/tags" Target="../tags/tag268.xml"/><Relationship Id="rId20" Type="http://schemas.openxmlformats.org/officeDocument/2006/relationships/tags" Target="../tags/tag267.xml"/><Relationship Id="rId2" Type="http://schemas.openxmlformats.org/officeDocument/2006/relationships/tags" Target="../tags/tag249.xml"/><Relationship Id="rId19" Type="http://schemas.openxmlformats.org/officeDocument/2006/relationships/tags" Target="../tags/tag266.xml"/><Relationship Id="rId18" Type="http://schemas.openxmlformats.org/officeDocument/2006/relationships/tags" Target="../tags/tag265.xml"/><Relationship Id="rId17" Type="http://schemas.openxmlformats.org/officeDocument/2006/relationships/tags" Target="../tags/tag264.xml"/><Relationship Id="rId16" Type="http://schemas.openxmlformats.org/officeDocument/2006/relationships/tags" Target="../tags/tag263.xml"/><Relationship Id="rId15" Type="http://schemas.openxmlformats.org/officeDocument/2006/relationships/tags" Target="../tags/tag262.xml"/><Relationship Id="rId14" Type="http://schemas.openxmlformats.org/officeDocument/2006/relationships/tags" Target="../tags/tag261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tags" Target="../tags/tag24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0" Type="http://schemas.openxmlformats.org/officeDocument/2006/relationships/slideLayout" Target="../slideLayouts/slideLayout20.xml"/><Relationship Id="rId3" Type="http://schemas.openxmlformats.org/officeDocument/2006/relationships/tags" Target="../tags/tag276.xml"/><Relationship Id="rId29" Type="http://schemas.openxmlformats.org/officeDocument/2006/relationships/tags" Target="../tags/tag302.xml"/><Relationship Id="rId28" Type="http://schemas.openxmlformats.org/officeDocument/2006/relationships/tags" Target="../tags/tag301.xml"/><Relationship Id="rId27" Type="http://schemas.openxmlformats.org/officeDocument/2006/relationships/tags" Target="../tags/tag300.xml"/><Relationship Id="rId26" Type="http://schemas.openxmlformats.org/officeDocument/2006/relationships/tags" Target="../tags/tag299.xml"/><Relationship Id="rId25" Type="http://schemas.openxmlformats.org/officeDocument/2006/relationships/tags" Target="../tags/tag298.xml"/><Relationship Id="rId24" Type="http://schemas.openxmlformats.org/officeDocument/2006/relationships/tags" Target="../tags/tag297.xml"/><Relationship Id="rId23" Type="http://schemas.openxmlformats.org/officeDocument/2006/relationships/tags" Target="../tags/tag296.xml"/><Relationship Id="rId22" Type="http://schemas.openxmlformats.org/officeDocument/2006/relationships/tags" Target="../tags/tag295.xml"/><Relationship Id="rId21" Type="http://schemas.openxmlformats.org/officeDocument/2006/relationships/tags" Target="../tags/tag294.xml"/><Relationship Id="rId20" Type="http://schemas.openxmlformats.org/officeDocument/2006/relationships/tags" Target="../tags/tag293.xml"/><Relationship Id="rId2" Type="http://schemas.openxmlformats.org/officeDocument/2006/relationships/tags" Target="../tags/tag275.xml"/><Relationship Id="rId19" Type="http://schemas.openxmlformats.org/officeDocument/2006/relationships/tags" Target="../tags/tag292.xml"/><Relationship Id="rId18" Type="http://schemas.openxmlformats.org/officeDocument/2006/relationships/tags" Target="../tags/tag291.xml"/><Relationship Id="rId17" Type="http://schemas.openxmlformats.org/officeDocument/2006/relationships/tags" Target="../tags/tag290.xml"/><Relationship Id="rId16" Type="http://schemas.openxmlformats.org/officeDocument/2006/relationships/tags" Target="../tags/tag289.xml"/><Relationship Id="rId15" Type="http://schemas.openxmlformats.org/officeDocument/2006/relationships/tags" Target="../tags/tag288.xml"/><Relationship Id="rId14" Type="http://schemas.openxmlformats.org/officeDocument/2006/relationships/tags" Target="../tags/tag287.xml"/><Relationship Id="rId13" Type="http://schemas.openxmlformats.org/officeDocument/2006/relationships/tags" Target="../tags/tag286.xml"/><Relationship Id="rId12" Type="http://schemas.openxmlformats.org/officeDocument/2006/relationships/tags" Target="../tags/tag285.xml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tags" Target="../tags/tag2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566413" y="4987538"/>
            <a:ext cx="462296" cy="462296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667843" y="2250104"/>
            <a:ext cx="219175" cy="219175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312925" y="5088509"/>
            <a:ext cx="134540" cy="134540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3279743" y="1398029"/>
            <a:ext cx="219175" cy="219175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508494"/>
            <a:ext cx="9144000" cy="2260973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53" name="组合 52"/>
          <p:cNvGrpSpPr/>
          <p:nvPr/>
        </p:nvGrpSpPr>
        <p:grpSpPr>
          <a:xfrm>
            <a:off x="7299532" y="1970680"/>
            <a:ext cx="462296" cy="462296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871645"/>
            <a:ext cx="91440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第三章 烃的衍生物</a:t>
            </a:r>
            <a:endParaRPr lang="zh-CN" altLang="en-US" sz="36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65500" y="3627120"/>
            <a:ext cx="2526665" cy="5067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7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第三节  </a:t>
            </a:r>
            <a:r>
              <a:rPr lang="zh-CN" sz="27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醛</a:t>
            </a:r>
            <a:r>
              <a:rPr lang="en-US" altLang="zh-CN" sz="27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sz="27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酮</a:t>
            </a:r>
            <a:endParaRPr lang="zh-CN" altLang="en-US" sz="27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857250"/>
            <a:ext cx="9144000" cy="98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8" name="组合 7"/>
          <p:cNvGrpSpPr/>
          <p:nvPr/>
        </p:nvGrpSpPr>
        <p:grpSpPr>
          <a:xfrm>
            <a:off x="285749" y="966957"/>
            <a:ext cx="1354123" cy="1375016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2" y="3882925"/>
            <a:ext cx="2176142" cy="13962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12" y="3005225"/>
            <a:ext cx="2176142" cy="18544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50" y="1239248"/>
            <a:ext cx="536736" cy="5367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401003" y="1147763"/>
            <a:ext cx="880110" cy="862965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04135" y="1527810"/>
            <a:ext cx="41686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3780D7"/>
                </a:solidFill>
              </a:rPr>
              <a:t>人教版高中</a:t>
            </a:r>
            <a:r>
              <a:rPr lang="zh-CN" altLang="en-US" sz="24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2400" dirty="0" smtClean="0">
                <a:solidFill>
                  <a:srgbClr val="3780D7"/>
                </a:solidFill>
              </a:rPr>
              <a:t>3</a:t>
            </a:r>
            <a:endParaRPr lang="en-US" altLang="zh-CN" sz="24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3585210" y="4377055"/>
            <a:ext cx="2207260" cy="3683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第二课时　醛类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酮</a:t>
            </a:r>
            <a:endParaRPr lang="zh-CN" altLang="en-US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0" y="1104900"/>
            <a:ext cx="8731250" cy="2930525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一定量的某饱和一元醛发生银镜反应，析出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21.6g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银，等量的此醛完全燃烧时生成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CO</a:t>
            </a:r>
            <a:r>
              <a:rPr lang="en-US" altLang="zh-CN" sz="3200" b="1" baseline="-25000"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 8.96L(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标），则此醛是（      ）</a:t>
            </a:r>
            <a:endParaRPr lang="zh-CN" altLang="en-US" sz="32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、乙醛           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、丙醛</a:t>
            </a:r>
            <a:endParaRPr lang="zh-CN" altLang="en-US" sz="32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、丁醛           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D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2-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甲基丙醛</a:t>
            </a:r>
            <a:endParaRPr lang="zh-CN" altLang="en-US" sz="32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" name="Text Box 2"/>
          <p:cNvSpPr txBox="1"/>
          <p:nvPr>
            <p:custDataLst>
              <p:tags r:id="rId2"/>
            </p:custDataLst>
          </p:nvPr>
        </p:nvSpPr>
        <p:spPr>
          <a:xfrm>
            <a:off x="5899150" y="2225675"/>
            <a:ext cx="769620" cy="6819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5059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01000" y="6184900"/>
            <a:ext cx="458788" cy="4587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5060" name="组合 14"/>
          <p:cNvGrpSpPr/>
          <p:nvPr>
            <p:custDataLst>
              <p:tags r:id="rId5"/>
            </p:custDataLst>
          </p:nvPr>
        </p:nvGrpSpPr>
        <p:grpSpPr>
          <a:xfrm>
            <a:off x="2444750" y="-70167"/>
            <a:ext cx="3200400" cy="782637"/>
            <a:chOff x="500035" y="-67680"/>
            <a:chExt cx="2301927" cy="782064"/>
          </a:xfrm>
        </p:grpSpPr>
        <p:pic>
          <p:nvPicPr>
            <p:cNvPr id="45061" name="Picture 7" descr="0301243dpeople0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500035" y="-67680"/>
              <a:ext cx="782064" cy="7820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62" name="Text Box 24"/>
            <p:cNvSpPr txBox="1"/>
            <p:nvPr>
              <p:custDataLst>
                <p:tags r:id="rId8"/>
              </p:custDataLst>
            </p:nvPr>
          </p:nvSpPr>
          <p:spPr>
            <a:xfrm>
              <a:off x="1357290" y="79793"/>
              <a:ext cx="1444672" cy="522837"/>
            </a:xfrm>
            <a:prstGeom prst="rect">
              <a:avLst/>
            </a:prstGeom>
            <a:solidFill>
              <a:srgbClr val="0000FF"/>
            </a:solidFill>
            <a:ln w="317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课堂检测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93218" name="矩形 393217"/>
          <p:cNvSpPr/>
          <p:nvPr>
            <p:custDataLst>
              <p:tags r:id="rId9"/>
            </p:custDataLst>
          </p:nvPr>
        </p:nvSpPr>
        <p:spPr>
          <a:xfrm>
            <a:off x="188913" y="4375309"/>
            <a:ext cx="8604250" cy="201104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某饱和一元醛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0.15g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，与足量的银氨溶液反应后，析出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</a:rPr>
              <a:t>2.16g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charset="-122"/>
              </a:rPr>
              <a:t>银。试通过计算推断该醛并写出其结构简式。</a:t>
            </a:r>
            <a:endParaRPr lang="zh-CN" altLang="en-US" sz="32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Text Box 2"/>
          <p:cNvSpPr txBox="1"/>
          <p:nvPr>
            <p:custDataLst>
              <p:tags r:id="rId10"/>
            </p:custDataLst>
          </p:nvPr>
        </p:nvSpPr>
        <p:spPr>
          <a:xfrm>
            <a:off x="2873375" y="5918200"/>
            <a:ext cx="1424940" cy="6819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HCHO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321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3351" y="837089"/>
            <a:ext cx="8716804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【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思考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】为什么甲醛含量超标会引起中毒？它在人体内发生什么变化？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-18000" contrast="30000"/>
          </a:blip>
          <a:stretch>
            <a:fillRect/>
          </a:stretch>
        </p:blipFill>
        <p:spPr>
          <a:xfrm>
            <a:off x="60960" y="3180080"/>
            <a:ext cx="4511040" cy="2478405"/>
          </a:xfrm>
          <a:prstGeom prst="rect">
            <a:avLst/>
          </a:prstGeom>
        </p:spPr>
      </p:pic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1707833" y="3022600"/>
            <a:ext cx="1760696" cy="934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3388995" y="4390231"/>
            <a:ext cx="756285" cy="745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251301" y="1812766"/>
            <a:ext cx="8716804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对比反应前和反应后的结构特点，从断键和成键角度分析发生了什么反应？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</a:endParaRPr>
          </a:p>
        </p:txBody>
      </p:sp>
      <p:grpSp>
        <p:nvGrpSpPr>
          <p:cNvPr id="13313" name="组合 2"/>
          <p:cNvGrpSpPr/>
          <p:nvPr>
            <p:custDataLst>
              <p:tags r:id="rId7"/>
            </p:custDataLst>
          </p:nvPr>
        </p:nvGrpSpPr>
        <p:grpSpPr>
          <a:xfrm>
            <a:off x="4379595" y="2774950"/>
            <a:ext cx="1304925" cy="1152625"/>
            <a:chOff x="4550624" y="6761509"/>
            <a:chExt cx="2114745" cy="2049657"/>
          </a:xfrm>
        </p:grpSpPr>
        <p:grpSp>
          <p:nvGrpSpPr>
            <p:cNvPr id="21" name="组合 3"/>
            <p:cNvGrpSpPr/>
            <p:nvPr>
              <p:custDataLst>
                <p:tags r:id="rId8"/>
              </p:custDataLst>
            </p:nvPr>
          </p:nvGrpSpPr>
          <p:grpSpPr>
            <a:xfrm>
              <a:off x="4550624" y="6795378"/>
              <a:ext cx="2114745" cy="1727364"/>
              <a:chOff x="3333" y="2919"/>
              <a:chExt cx="666" cy="544"/>
            </a:xfrm>
          </p:grpSpPr>
          <p:sp>
            <p:nvSpPr>
              <p:cNvPr id="22" name="文本框 6"/>
              <p:cNvSpPr/>
              <p:nvPr>
                <p:custDataLst>
                  <p:tags r:id="rId9"/>
                </p:custDataLst>
              </p:nvPr>
            </p:nvSpPr>
            <p:spPr>
              <a:xfrm>
                <a:off x="3333" y="3163"/>
                <a:ext cx="666" cy="30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lIns="51436" tIns="25717" rIns="51436" bIns="25717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</a:lstStyle>
              <a:p>
                <a:pPr lvl="0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025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sym typeface="+mn-ea"/>
                  </a:rPr>
                  <a:t>H</a:t>
                </a:r>
                <a:r>
                  <a:rPr lang="en-US" altLang="zh-CN" sz="2025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—C—</a:t>
                </a:r>
                <a:r>
                  <a:rPr lang="en-US" altLang="zh-CN" sz="210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sym typeface="+mn-ea"/>
                  </a:rPr>
                  <a:t>H</a:t>
                </a:r>
                <a:endParaRPr lang="en-US" altLang="zh-CN" sz="21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23" name="组合 7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3577" y="2919"/>
                <a:ext cx="158" cy="356"/>
                <a:chOff x="3644" y="2919"/>
                <a:chExt cx="158" cy="356"/>
              </a:xfrm>
            </p:grpSpPr>
            <p:sp>
              <p:nvSpPr>
                <p:cNvPr id="24" name="矩形 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3644" y="2919"/>
                  <a:ext cx="158" cy="291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lIns="51436" tIns="25717" rIns="51436" bIns="25717"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</a:lstStyle>
                <a:p>
                  <a:pPr lvl="0" algn="ctr">
                    <a:lnSpc>
                      <a:spcPct val="150000"/>
                    </a:lnSpc>
                  </a:pPr>
                  <a:r>
                    <a:rPr lang="en-US" altLang="zh-CN" sz="2025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O</a:t>
                  </a:r>
                  <a:endParaRPr lang="en-US" altLang="zh-CN" sz="2025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27" name="组合 9"/>
                <p:cNvGrpSpPr/>
                <p:nvPr>
                  <p:custDataLst>
                    <p:tags r:id="rId12"/>
                  </p:custDataLst>
                </p:nvPr>
              </p:nvGrpSpPr>
              <p:grpSpPr>
                <a:xfrm>
                  <a:off x="3711" y="3139"/>
                  <a:ext cx="25" cy="136"/>
                  <a:chOff x="3711" y="3139"/>
                  <a:chExt cx="25" cy="136"/>
                </a:xfrm>
              </p:grpSpPr>
              <p:cxnSp>
                <p:nvCxnSpPr>
                  <p:cNvPr id="28" name="直接连接符 10"/>
                  <p:cNvCxnSpPr/>
                  <p:nvPr>
                    <p:custDataLst>
                      <p:tags r:id="rId13"/>
                    </p:custDataLst>
                  </p:nvPr>
                </p:nvCxnSpPr>
                <p:spPr>
                  <a:xfrm flipH="1">
                    <a:off x="3711" y="3139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</a:ln>
                </p:spPr>
              </p:cxnSp>
              <p:cxnSp>
                <p:nvCxnSpPr>
                  <p:cNvPr id="29" name="直接连接符 11"/>
                  <p:cNvCxnSpPr/>
                  <p:nvPr>
                    <p:custDataLst>
                      <p:tags r:id="rId14"/>
                    </p:custDataLst>
                  </p:nvPr>
                </p:nvCxnSpPr>
                <p:spPr>
                  <a:xfrm flipH="1">
                    <a:off x="3736" y="3139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</p:spPr>
              </p:cxnSp>
            </p:grpSp>
          </p:grpSp>
        </p:grpSp>
        <p:sp>
          <p:nvSpPr>
            <p:cNvPr id="30" name="文本框 4"/>
            <p:cNvSpPr/>
            <p:nvPr>
              <p:custDataLst>
                <p:tags r:id="rId15"/>
              </p:custDataLst>
            </p:nvPr>
          </p:nvSpPr>
          <p:spPr>
            <a:xfrm>
              <a:off x="4841063" y="6761509"/>
              <a:ext cx="857415" cy="7057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51436" tIns="25717" rIns="51436" bIns="25717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 algn="ctr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15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δ</a:t>
              </a:r>
              <a:r>
                <a:rPr lang="zh-CN" altLang="en-US" sz="15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－</a:t>
              </a:r>
              <a:endParaRPr lang="en-US" altLang="zh-CN" sz="1500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1" name="矩形 5"/>
            <p:cNvSpPr/>
            <p:nvPr>
              <p:custDataLst>
                <p:tags r:id="rId16"/>
              </p:custDataLst>
            </p:nvPr>
          </p:nvSpPr>
          <p:spPr>
            <a:xfrm>
              <a:off x="5087499" y="8105422"/>
              <a:ext cx="659511" cy="7057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51436" tIns="25717" rIns="51436" bIns="25717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 algn="ctr">
                <a:lnSpc>
                  <a:spcPct val="150000"/>
                </a:lnSpc>
              </a:pPr>
              <a:r>
                <a:rPr lang="en-US" altLang="zh-CN" sz="15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δ</a:t>
              </a:r>
              <a:r>
                <a:rPr lang="zh-CN" altLang="en-US" sz="15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＋</a:t>
              </a:r>
              <a:endParaRPr lang="zh-CN" altLang="en-US" sz="1500" baseline="30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327" name="组合 16"/>
          <p:cNvGrpSpPr/>
          <p:nvPr>
            <p:custDataLst>
              <p:tags r:id="rId17"/>
            </p:custDataLst>
          </p:nvPr>
        </p:nvGrpSpPr>
        <p:grpSpPr>
          <a:xfrm>
            <a:off x="6302107" y="3022569"/>
            <a:ext cx="790372" cy="435136"/>
            <a:chOff x="4868142" y="7483887"/>
            <a:chExt cx="1405782" cy="773774"/>
          </a:xfrm>
        </p:grpSpPr>
        <p:sp>
          <p:nvSpPr>
            <p:cNvPr id="13329" name="文本框 18"/>
            <p:cNvSpPr/>
            <p:nvPr>
              <p:custDataLst>
                <p:tags r:id="rId18"/>
              </p:custDataLst>
            </p:nvPr>
          </p:nvSpPr>
          <p:spPr>
            <a:xfrm>
              <a:off x="5416509" y="7483887"/>
              <a:ext cx="857415" cy="75767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51436" tIns="25717" rIns="51436" bIns="25717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 algn="ctr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163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δ</a:t>
              </a:r>
              <a:r>
                <a:rPr lang="zh-CN" altLang="en-US" sz="163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－</a:t>
              </a:r>
              <a:endParaRPr lang="en-US" altLang="zh-CN" sz="1630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30" name="矩形 19"/>
            <p:cNvSpPr/>
            <p:nvPr>
              <p:custDataLst>
                <p:tags r:id="rId19"/>
              </p:custDataLst>
            </p:nvPr>
          </p:nvSpPr>
          <p:spPr>
            <a:xfrm>
              <a:off x="4868142" y="7499982"/>
              <a:ext cx="613282" cy="75767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51436" tIns="25717" rIns="51436" bIns="25717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 algn="ctr">
                <a:lnSpc>
                  <a:spcPct val="150000"/>
                </a:lnSpc>
              </a:pPr>
              <a:r>
                <a:rPr lang="en-US" altLang="zh-CN" sz="163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δ</a:t>
              </a:r>
              <a:r>
                <a:rPr lang="zh-CN" altLang="en-US" sz="163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＋</a:t>
              </a:r>
              <a:endParaRPr lang="zh-CN" altLang="en-US" sz="1630" baseline="30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3331" name="直接箭头连接符 20"/>
          <p:cNvCxnSpPr/>
          <p:nvPr>
            <p:custDataLst>
              <p:tags r:id="rId20"/>
            </p:custDataLst>
          </p:nvPr>
        </p:nvCxnSpPr>
        <p:spPr>
          <a:xfrm>
            <a:off x="7141559" y="3508892"/>
            <a:ext cx="568017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332" name="组合 21"/>
          <p:cNvGrpSpPr/>
          <p:nvPr>
            <p:custDataLst>
              <p:tags r:id="rId21"/>
            </p:custDataLst>
          </p:nvPr>
        </p:nvGrpSpPr>
        <p:grpSpPr>
          <a:xfrm>
            <a:off x="8019698" y="2702772"/>
            <a:ext cx="1012785" cy="1460415"/>
            <a:chOff x="11072" y="3472"/>
            <a:chExt cx="2835" cy="4086"/>
          </a:xfrm>
        </p:grpSpPr>
        <p:grpSp>
          <p:nvGrpSpPr>
            <p:cNvPr id="13333" name="组合 22"/>
            <p:cNvGrpSpPr/>
            <p:nvPr>
              <p:custDataLst>
                <p:tags r:id="rId22"/>
              </p:custDataLst>
            </p:nvPr>
          </p:nvGrpSpPr>
          <p:grpSpPr>
            <a:xfrm>
              <a:off x="11072" y="3472"/>
              <a:ext cx="2835" cy="2700"/>
              <a:chOff x="3424" y="2978"/>
              <a:chExt cx="567" cy="540"/>
            </a:xfrm>
          </p:grpSpPr>
          <p:sp>
            <p:nvSpPr>
              <p:cNvPr id="13334" name="文本框 25"/>
              <p:cNvSpPr/>
              <p:nvPr>
                <p:custDataLst>
                  <p:tags r:id="rId23"/>
                </p:custDataLst>
              </p:nvPr>
            </p:nvSpPr>
            <p:spPr>
              <a:xfrm>
                <a:off x="3424" y="3228"/>
                <a:ext cx="567" cy="29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lIns="51436" tIns="25717" rIns="51436" bIns="25717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1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</a:lstStyle>
              <a:p>
                <a:pPr lvl="0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025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—C—H</a:t>
                </a:r>
                <a:endParaRPr lang="en-US" altLang="zh-CN" sz="2025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13335" name="组合 26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3502" y="2978"/>
                <a:ext cx="410" cy="356"/>
                <a:chOff x="3569" y="2978"/>
                <a:chExt cx="410" cy="356"/>
              </a:xfrm>
            </p:grpSpPr>
            <p:sp>
              <p:nvSpPr>
                <p:cNvPr id="13336" name="矩形 27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3569" y="2978"/>
                  <a:ext cx="410" cy="290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lIns="51436" tIns="25717" rIns="51436" bIns="25717"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2600" b="1" i="0" u="none" baseline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</a:lstStyle>
                <a:p>
                  <a:pPr lvl="0" algn="ctr">
                    <a:lnSpc>
                      <a:spcPct val="150000"/>
                    </a:lnSpc>
                  </a:pPr>
                  <a:r>
                    <a:rPr lang="en-US" altLang="zh-CN" sz="2025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O</a:t>
                  </a:r>
                  <a:r>
                    <a:rPr lang="en-US" altLang="zh-CN" sz="2025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sym typeface="+mn-ea"/>
                    </a:rPr>
                    <a:t>H</a:t>
                  </a:r>
                  <a:endParaRPr lang="en-US" altLang="zh-CN" sz="2025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cxnSp>
              <p:nvCxnSpPr>
                <p:cNvPr id="13337" name="直接连接符 28"/>
                <p:cNvCxnSpPr/>
                <p:nvPr>
                  <p:custDataLst>
                    <p:tags r:id="rId26"/>
                  </p:custDataLst>
                </p:nvPr>
              </p:nvCxnSpPr>
              <p:spPr>
                <a:xfrm flipH="1">
                  <a:off x="3717" y="3198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</p:spPr>
            </p:cxnSp>
          </p:grpSp>
        </p:grpSp>
        <p:cxnSp>
          <p:nvCxnSpPr>
            <p:cNvPr id="13338" name="直接连接符 23"/>
            <p:cNvCxnSpPr/>
            <p:nvPr>
              <p:custDataLst>
                <p:tags r:id="rId27"/>
              </p:custDataLst>
            </p:nvPr>
          </p:nvCxnSpPr>
          <p:spPr>
            <a:xfrm flipH="1">
              <a:off x="12196" y="5837"/>
              <a:ext cx="0" cy="6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</p:spPr>
        </p:cxnSp>
        <p:sp>
          <p:nvSpPr>
            <p:cNvPr id="13339" name="矩形 24"/>
            <p:cNvSpPr/>
            <p:nvPr>
              <p:custDataLst>
                <p:tags r:id="rId28"/>
              </p:custDataLst>
            </p:nvPr>
          </p:nvSpPr>
          <p:spPr>
            <a:xfrm>
              <a:off x="11808" y="6106"/>
              <a:ext cx="2050" cy="14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51436" tIns="25717" rIns="51436" bIns="25717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1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</a:lstStyle>
            <a:p>
              <a:pPr lvl="0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025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NH</a:t>
              </a:r>
              <a:endParaRPr lang="en-US" altLang="zh-CN" sz="2025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340" name="文本框 29"/>
          <p:cNvSpPr/>
          <p:nvPr>
            <p:custDataLst>
              <p:tags r:id="rId29"/>
            </p:custDataLst>
          </p:nvPr>
        </p:nvSpPr>
        <p:spPr>
          <a:xfrm>
            <a:off x="5871645" y="3246740"/>
            <a:ext cx="232208" cy="4660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51436" tIns="25717" rIns="51436" bIns="25717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180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endParaRPr lang="en-US" altLang="zh-CN" sz="1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文本框 13"/>
          <p:cNvSpPr/>
          <p:nvPr>
            <p:custDataLst>
              <p:tags r:id="rId30"/>
            </p:custDataLst>
          </p:nvPr>
        </p:nvSpPr>
        <p:spPr>
          <a:xfrm>
            <a:off x="6177911" y="3157838"/>
            <a:ext cx="1623671" cy="5353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51436" tIns="25717" rIns="51436" bIns="25717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630"/>
              <a:t> </a:t>
            </a: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163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—</a:t>
            </a: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NH</a:t>
            </a:r>
            <a:endParaRPr lang="en-US" altLang="zh-CN" sz="21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8" name="上弧形箭头 37"/>
          <p:cNvSpPr/>
          <p:nvPr>
            <p:custDataLst>
              <p:tags r:id="rId31"/>
            </p:custDataLst>
          </p:nvPr>
        </p:nvSpPr>
        <p:spPr>
          <a:xfrm flipH="1" flipV="1">
            <a:off x="4950143" y="3782378"/>
            <a:ext cx="1851184" cy="43434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32"/>
            </p:custDataLst>
          </p:nvPr>
        </p:nvSpPr>
        <p:spPr>
          <a:xfrm>
            <a:off x="7758589" y="3298031"/>
            <a:ext cx="390525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H</a:t>
            </a:r>
            <a:endParaRPr lang="en-US" altLang="zh-CN" sz="21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9" name="下弧形箭头 99342"/>
          <p:cNvSpPr/>
          <p:nvPr>
            <p:custDataLst>
              <p:tags r:id="rId33"/>
            </p:custDataLst>
          </p:nvPr>
        </p:nvSpPr>
        <p:spPr>
          <a:xfrm rot="420000" flipH="1" flipV="1">
            <a:off x="5016341" y="2736056"/>
            <a:ext cx="1475423" cy="294799"/>
          </a:xfrm>
          <a:prstGeom prst="curvedUpArrow">
            <a:avLst>
              <a:gd name="adj1" fmla="val 16785"/>
              <a:gd name="adj2" fmla="val 69635"/>
              <a:gd name="adj3" fmla="val 33328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34"/>
            </p:custDataLst>
          </p:nvPr>
        </p:nvSpPr>
        <p:spPr>
          <a:xfrm>
            <a:off x="5814060" y="4390549"/>
            <a:ext cx="1729264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加成反应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连接符 28"/>
          <p:cNvCxnSpPr/>
          <p:nvPr>
            <p:custDataLst>
              <p:tags r:id="rId35"/>
            </p:custDataLst>
          </p:nvPr>
        </p:nvCxnSpPr>
        <p:spPr>
          <a:xfrm flipH="1">
            <a:off x="6853187" y="3689341"/>
            <a:ext cx="0" cy="24304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</p:cxnSp>
      <p:cxnSp>
        <p:nvCxnSpPr>
          <p:cNvPr id="13" name="直接连接符 28"/>
          <p:cNvCxnSpPr/>
          <p:nvPr>
            <p:custDataLst>
              <p:tags r:id="rId36"/>
            </p:custDataLst>
          </p:nvPr>
        </p:nvCxnSpPr>
        <p:spPr>
          <a:xfrm flipH="1">
            <a:off x="8423384" y="4077008"/>
            <a:ext cx="0" cy="24304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340" grpId="0"/>
      <p:bldP spid="13324" grpId="0"/>
      <p:bldP spid="38" grpId="0" animBg="1"/>
      <p:bldP spid="3" grpId="0"/>
      <p:bldP spid="39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9715" y="789940"/>
            <a:ext cx="79260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【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思考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rPr>
              <a:t>】我们可以用什么方法消除空气中的甲醛？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</a:endParaRPr>
          </a:p>
        </p:txBody>
      </p:sp>
      <p:pic>
        <p:nvPicPr>
          <p:cNvPr id="6146" name="Picture 2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4487" y="2563654"/>
            <a:ext cx="1465244" cy="210302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148" name="Text Box 5"/>
          <p:cNvSpPr/>
          <p:nvPr>
            <p:custDataLst>
              <p:tags r:id="rId4"/>
            </p:custDataLst>
          </p:nvPr>
        </p:nvSpPr>
        <p:spPr>
          <a:xfrm>
            <a:off x="532775" y="4781964"/>
            <a:ext cx="971550" cy="4140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100">
                <a:latin typeface="黑体" panose="02010609060101010101" pitchFamily="49" charset="-122"/>
                <a:ea typeface="黑体" panose="02010609060101010101" pitchFamily="49" charset="-122"/>
              </a:rPr>
              <a:t>吊兰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50" name="矩形 5"/>
          <p:cNvSpPr/>
          <p:nvPr>
            <p:custDataLst>
              <p:tags r:id="rId5"/>
            </p:custDataLst>
          </p:nvPr>
        </p:nvSpPr>
        <p:spPr>
          <a:xfrm>
            <a:off x="2001317" y="4809491"/>
            <a:ext cx="716280" cy="4140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sz="21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芦荟</a:t>
            </a:r>
            <a:endParaRPr lang="zh-CN" altLang="en-US" sz="21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66586" y="2556034"/>
            <a:ext cx="1785938" cy="1578769"/>
          </a:xfrm>
          <a:prstGeom prst="rect">
            <a:avLst/>
          </a:prstGeom>
        </p:spPr>
      </p:pic>
      <p:sp>
        <p:nvSpPr>
          <p:cNvPr id="7" name="矩形 5"/>
          <p:cNvSpPr/>
          <p:nvPr>
            <p:custDataLst>
              <p:tags r:id="rId8"/>
            </p:custDataLst>
          </p:nvPr>
        </p:nvSpPr>
        <p:spPr>
          <a:xfrm>
            <a:off x="3652778" y="4212074"/>
            <a:ext cx="982980" cy="4140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1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活性炭</a:t>
            </a:r>
            <a:endParaRPr lang="zh-CN" altLang="en-US" sz="21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016341" y="2563654"/>
            <a:ext cx="1650206" cy="1571149"/>
          </a:xfrm>
          <a:prstGeom prst="rect">
            <a:avLst/>
          </a:prstGeom>
        </p:spPr>
      </p:pic>
      <p:sp>
        <p:nvSpPr>
          <p:cNvPr id="10" name="矩形 5"/>
          <p:cNvSpPr/>
          <p:nvPr>
            <p:custDataLst>
              <p:tags r:id="rId11"/>
            </p:custDataLst>
          </p:nvPr>
        </p:nvSpPr>
        <p:spPr>
          <a:xfrm>
            <a:off x="5112484" y="4212074"/>
            <a:ext cx="1516380" cy="4140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1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高锰酸钾球</a:t>
            </a:r>
            <a:endParaRPr lang="zh-CN" altLang="en-US" sz="21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838950" y="2556034"/>
            <a:ext cx="1185863" cy="1615440"/>
          </a:xfrm>
          <a:prstGeom prst="rect">
            <a:avLst/>
          </a:prstGeom>
        </p:spPr>
      </p:pic>
      <p:sp>
        <p:nvSpPr>
          <p:cNvPr id="12" name="矩形 5"/>
          <p:cNvSpPr/>
          <p:nvPr>
            <p:custDataLst>
              <p:tags r:id="rId14"/>
            </p:custDataLst>
          </p:nvPr>
        </p:nvSpPr>
        <p:spPr>
          <a:xfrm>
            <a:off x="6785074" y="4237792"/>
            <a:ext cx="1516380" cy="4140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1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空气净化器</a:t>
            </a:r>
            <a:endParaRPr lang="zh-CN" altLang="en-US" sz="21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5"/>
          <p:cNvSpPr/>
          <p:nvPr>
            <p:custDataLst>
              <p:tags r:id="rId15"/>
            </p:custDataLst>
          </p:nvPr>
        </p:nvSpPr>
        <p:spPr>
          <a:xfrm>
            <a:off x="6137850" y="1942267"/>
            <a:ext cx="160528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527F9"/>
                </a:solidFill>
                <a:latin typeface="微软雅黑" panose="020B0503020204020204" charset="-122"/>
                <a:ea typeface="微软雅黑" panose="020B0503020204020204" charset="-122"/>
              </a:rPr>
              <a:t>通风透气</a:t>
            </a:r>
            <a:endParaRPr lang="zh-CN" altLang="en-US" sz="2800" b="1">
              <a:solidFill>
                <a:srgbClr val="0527F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548" y="2564130"/>
            <a:ext cx="1443990" cy="206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  <p:bldP spid="7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32850" y="805713"/>
            <a:ext cx="8270558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苯甲醛是最简单的芳香醛，俗称苦杏仁油，是一种有苦杏仁气味的无色液体。苯甲醛是制造染料、香料及药物的重要原料。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1923" y="2342198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分子式：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605915" y="2318226"/>
            <a:ext cx="1224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2"/>
          <p:cNvSpPr txBox="1"/>
          <p:nvPr>
            <p:custDataLst>
              <p:tags r:id="rId4"/>
            </p:custDataLst>
          </p:nvPr>
        </p:nvSpPr>
        <p:spPr>
          <a:xfrm>
            <a:off x="2897505" y="2318385"/>
            <a:ext cx="17602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结构简式：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4562158" y="2294414"/>
            <a:ext cx="2105501" cy="546259"/>
            <a:chOff x="11256690" y="3207586"/>
            <a:chExt cx="5232566" cy="1382804"/>
          </a:xfrm>
        </p:grpSpPr>
        <p:grpSp>
          <p:nvGrpSpPr>
            <p:cNvPr id="10" name="组合 9"/>
            <p:cNvGrpSpPr/>
            <p:nvPr>
              <p:custDataLst>
                <p:tags r:id="rId6"/>
              </p:custDataLst>
            </p:nvPr>
          </p:nvGrpSpPr>
          <p:grpSpPr>
            <a:xfrm>
              <a:off x="11256690" y="3207586"/>
              <a:ext cx="1604053" cy="1382804"/>
              <a:chOff x="11256690" y="3207586"/>
              <a:chExt cx="1604053" cy="1382804"/>
            </a:xfrm>
          </p:grpSpPr>
          <p:sp>
            <p:nvSpPr>
              <p:cNvPr id="12" name="六边形 11"/>
              <p:cNvSpPr/>
              <p:nvPr>
                <p:custDataLst>
                  <p:tags r:id="rId7"/>
                </p:custDataLst>
              </p:nvPr>
            </p:nvSpPr>
            <p:spPr>
              <a:xfrm>
                <a:off x="11256690" y="3207586"/>
                <a:ext cx="1604053" cy="1382804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直接连接符 12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11415045" y="3349127"/>
                <a:ext cx="28800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>
                <p:custDataLst>
                  <p:tags r:id="rId9"/>
                </p:custDataLst>
              </p:nvPr>
            </p:nvCxnSpPr>
            <p:spPr>
              <a:xfrm flipH="1" flipV="1">
                <a:off x="12407603" y="3349127"/>
                <a:ext cx="28800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>
                <p:custDataLst>
                  <p:tags r:id="rId10"/>
                </p:custDataLst>
              </p:nvPr>
            </p:nvCxnSpPr>
            <p:spPr>
              <a:xfrm flipH="1" flipV="1">
                <a:off x="11684384" y="4466505"/>
                <a:ext cx="7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12768109" y="3265454"/>
              <a:ext cx="3721147" cy="1165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CHO</a:t>
              </a:r>
              <a:endPara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t="22014" b="5171"/>
          <a:stretch>
            <a:fillRect/>
          </a:stretch>
        </p:blipFill>
        <p:spPr>
          <a:xfrm>
            <a:off x="6928485" y="1687830"/>
            <a:ext cx="1559560" cy="1158875"/>
          </a:xfrm>
          <a:prstGeom prst="rect">
            <a:avLst/>
          </a:prstGeom>
        </p:spPr>
      </p:pic>
      <p:sp>
        <p:nvSpPr>
          <p:cNvPr id="17" name="矩形 16"/>
          <p:cNvSpPr/>
          <p:nvPr>
            <p:custDataLst>
              <p:tags r:id="rId14"/>
            </p:custDataLst>
          </p:nvPr>
        </p:nvSpPr>
        <p:spPr>
          <a:xfrm>
            <a:off x="6923413" y="2791623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杏仁中含苯甲醛</a:t>
            </a: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7"/>
          <p:cNvSpPr/>
          <p:nvPr>
            <p:custDataLst>
              <p:tags r:id="rId15"/>
            </p:custDataLst>
          </p:nvPr>
        </p:nvSpPr>
        <p:spPr>
          <a:xfrm>
            <a:off x="216535" y="2989580"/>
            <a:ext cx="6852920" cy="9124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51291" tIns="25645" rIns="51291" bIns="25645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</a:pPr>
            <a:r>
              <a:rPr lang="zh-CN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思考与讨论</a:t>
            </a:r>
            <a:r>
              <a:rPr lang="zh-CN" altLang="zh-CN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：苯甲醛</a:t>
            </a:r>
            <a:r>
              <a:rPr lang="zh-CN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在空气中久置，在容器内壁会出现苯甲酸的结晶，这是为什么?</a:t>
            </a:r>
            <a:endParaRPr lang="zh-CN" altLang="zh-CN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6"/>
            </p:custDataLst>
          </p:nvPr>
        </p:nvGrpSpPr>
        <p:grpSpPr>
          <a:xfrm>
            <a:off x="512886" y="4086701"/>
            <a:ext cx="4694396" cy="546735"/>
            <a:chOff x="990" y="7267"/>
            <a:chExt cx="9857" cy="1148"/>
          </a:xfrm>
        </p:grpSpPr>
        <p:grpSp>
          <p:nvGrpSpPr>
            <p:cNvPr id="20" name="组合 19"/>
            <p:cNvGrpSpPr/>
            <p:nvPr>
              <p:custDataLst>
                <p:tags r:id="rId17"/>
              </p:custDataLst>
            </p:nvPr>
          </p:nvGrpSpPr>
          <p:grpSpPr>
            <a:xfrm>
              <a:off x="1439" y="7268"/>
              <a:ext cx="4349" cy="1147"/>
              <a:chOff x="11256690" y="3207586"/>
              <a:chExt cx="5147349" cy="1382804"/>
            </a:xfrm>
          </p:grpSpPr>
          <p:grpSp>
            <p:nvGrpSpPr>
              <p:cNvPr id="29" name="组合 28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11256690" y="3207586"/>
                <a:ext cx="1604053" cy="1382804"/>
                <a:chOff x="11256690" y="3207586"/>
                <a:chExt cx="1604053" cy="1382804"/>
              </a:xfrm>
            </p:grpSpPr>
            <p:sp>
              <p:nvSpPr>
                <p:cNvPr id="31" name="六边形 30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1256690" y="3207586"/>
                  <a:ext cx="1604053" cy="1382804"/>
                </a:xfrm>
                <a:prstGeom prst="hexagon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2" name="直接连接符 31"/>
                <p:cNvCxnSpPr/>
                <p:nvPr>
                  <p:custDataLst>
                    <p:tags r:id="rId20"/>
                  </p:custDataLst>
                </p:nvPr>
              </p:nvCxnSpPr>
              <p:spPr>
                <a:xfrm flipH="1">
                  <a:off x="11415045" y="3349127"/>
                  <a:ext cx="288000" cy="5760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>
                  <p:custDataLst>
                    <p:tags r:id="rId21"/>
                  </p:custDataLst>
                </p:nvPr>
              </p:nvCxnSpPr>
              <p:spPr>
                <a:xfrm flipH="1" flipV="1">
                  <a:off x="12407603" y="3349127"/>
                  <a:ext cx="288000" cy="5760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 flipV="1">
                  <a:off x="11684384" y="4466505"/>
                  <a:ext cx="72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文本框 29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2682892" y="3407713"/>
                <a:ext cx="3721147" cy="932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—CHO</a:t>
                </a:r>
                <a:endPara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文本框 20"/>
            <p:cNvSpPr txBox="1"/>
            <p:nvPr>
              <p:custDataLst>
                <p:tags r:id="rId24"/>
              </p:custDataLst>
            </p:nvPr>
          </p:nvSpPr>
          <p:spPr>
            <a:xfrm>
              <a:off x="990" y="7397"/>
              <a:ext cx="7123" cy="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FF0000"/>
                  </a:solidFill>
                </a:rPr>
                <a:t>2                   +O</a:t>
              </a:r>
              <a:r>
                <a:rPr lang="en-US" altLang="zh-CN" sz="2100" baseline="-25000">
                  <a:solidFill>
                    <a:srgbClr val="FF0000"/>
                  </a:solidFill>
                </a:rPr>
                <a:t>2</a:t>
              </a:r>
              <a:r>
                <a:rPr lang="en-US" altLang="zh-CN" sz="2100">
                  <a:solidFill>
                    <a:srgbClr val="FF0000"/>
                  </a:solidFill>
                </a:rPr>
                <a:t> →2          </a:t>
              </a:r>
              <a:endParaRPr lang="en-US" altLang="zh-CN" sz="2100">
                <a:solidFill>
                  <a:srgbClr val="FF0000"/>
                </a:solidFill>
              </a:endParaRPr>
            </a:p>
          </p:txBody>
        </p:sp>
        <p:grpSp>
          <p:nvGrpSpPr>
            <p:cNvPr id="22" name="组合 21"/>
            <p:cNvGrpSpPr/>
            <p:nvPr>
              <p:custDataLst>
                <p:tags r:id="rId25"/>
              </p:custDataLst>
            </p:nvPr>
          </p:nvGrpSpPr>
          <p:grpSpPr>
            <a:xfrm>
              <a:off x="6498" y="7267"/>
              <a:ext cx="4349" cy="1147"/>
              <a:chOff x="11256690" y="3207586"/>
              <a:chExt cx="5147349" cy="1382804"/>
            </a:xfrm>
          </p:grpSpPr>
          <p:grpSp>
            <p:nvGrpSpPr>
              <p:cNvPr id="23" name="组合 22"/>
              <p:cNvGrpSpPr/>
              <p:nvPr>
                <p:custDataLst>
                  <p:tags r:id="rId26"/>
                </p:custDataLst>
              </p:nvPr>
            </p:nvGrpSpPr>
            <p:grpSpPr>
              <a:xfrm>
                <a:off x="11256690" y="3207586"/>
                <a:ext cx="1604053" cy="1382804"/>
                <a:chOff x="11256690" y="3207586"/>
                <a:chExt cx="1604053" cy="1382804"/>
              </a:xfrm>
            </p:grpSpPr>
            <p:sp>
              <p:nvSpPr>
                <p:cNvPr id="25" name="六边形 24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1256690" y="3207586"/>
                  <a:ext cx="1604053" cy="1382804"/>
                </a:xfrm>
                <a:prstGeom prst="hexagon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6" name="直接连接符 25"/>
                <p:cNvCxnSpPr/>
                <p:nvPr>
                  <p:custDataLst>
                    <p:tags r:id="rId28"/>
                  </p:custDataLst>
                </p:nvPr>
              </p:nvCxnSpPr>
              <p:spPr>
                <a:xfrm flipH="1">
                  <a:off x="11415045" y="3349127"/>
                  <a:ext cx="288000" cy="5760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>
                  <p:custDataLst>
                    <p:tags r:id="rId29"/>
                  </p:custDataLst>
                </p:nvPr>
              </p:nvCxnSpPr>
              <p:spPr>
                <a:xfrm flipH="1" flipV="1">
                  <a:off x="12407603" y="3349127"/>
                  <a:ext cx="288000" cy="5760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>
                  <p:custDataLst>
                    <p:tags r:id="rId30"/>
                  </p:custDataLst>
                </p:nvPr>
              </p:nvCxnSpPr>
              <p:spPr>
                <a:xfrm flipH="1" flipV="1">
                  <a:off x="11684384" y="4466505"/>
                  <a:ext cx="72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文本框 23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12682892" y="3407713"/>
                <a:ext cx="3721147" cy="932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—COOH</a:t>
                </a:r>
                <a:endPara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5" name="文本框 34"/>
          <p:cNvSpPr txBox="1"/>
          <p:nvPr>
            <p:custDataLst>
              <p:tags r:id="rId32"/>
            </p:custDataLst>
          </p:nvPr>
        </p:nvSpPr>
        <p:spPr>
          <a:xfrm>
            <a:off x="5534025" y="4166235"/>
            <a:ext cx="3342005" cy="2245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苯甲醛中醛基受到苯环的影响，导致C一H键极性增强，易被空气中的O</a:t>
            </a:r>
            <a:r>
              <a:rPr lang="zh-CN" altLang="en-US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氧化为羧基。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33"/>
            </p:custDataLst>
          </p:nvPr>
        </p:nvSpPr>
        <p:spPr>
          <a:xfrm>
            <a:off x="317556" y="4987766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实验室如何保存苯甲醛试剂？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4"/>
            </p:custDataLst>
          </p:nvPr>
        </p:nvSpPr>
        <p:spPr>
          <a:xfrm>
            <a:off x="317525" y="5672614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密封，与氧化剂分开存放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0" name="矩形 22"/>
          <p:cNvSpPr/>
          <p:nvPr>
            <p:custDataLst>
              <p:tags r:id="rId35"/>
            </p:custDataLst>
          </p:nvPr>
        </p:nvSpPr>
        <p:spPr>
          <a:xfrm>
            <a:off x="1298258" y="130810"/>
            <a:ext cx="213868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）苯甲醛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7"/>
          <a:stretch>
            <a:fillRect/>
          </a:stretch>
        </p:blipFill>
        <p:spPr>
          <a:xfrm flipH="1">
            <a:off x="10960100" y="12192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35" grpId="0" animBg="1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843280"/>
            <a:ext cx="884618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桂皮中含有的肉桂醛（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）是一种食用香料，广泛用于牙膏、洗涤剂、糖果和调味品中。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5676" t="25769" r="7713" b="18648"/>
          <a:stretch>
            <a:fillRect/>
          </a:stretch>
        </p:blipFill>
        <p:spPr>
          <a:xfrm>
            <a:off x="7781290" y="-74295"/>
            <a:ext cx="1430020" cy="917575"/>
          </a:xfrm>
          <a:prstGeom prst="rect">
            <a:avLst/>
          </a:prstGeom>
        </p:spPr>
      </p:pic>
      <p:sp>
        <p:nvSpPr>
          <p:cNvPr id="43010" name="矩形 22"/>
          <p:cNvSpPr/>
          <p:nvPr>
            <p:custDataLst>
              <p:tags r:id="rId4"/>
            </p:custDataLst>
          </p:nvPr>
        </p:nvSpPr>
        <p:spPr>
          <a:xfrm>
            <a:off x="1298258" y="130810"/>
            <a:ext cx="213868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）肉桂醛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5"/>
            </p:custDataLst>
          </p:nvPr>
        </p:nvGrpSpPr>
        <p:grpSpPr>
          <a:xfrm>
            <a:off x="4241800" y="890270"/>
            <a:ext cx="3270885" cy="599440"/>
            <a:chOff x="11256690" y="3207586"/>
            <a:chExt cx="6413959" cy="1382804"/>
          </a:xfrm>
        </p:grpSpPr>
        <p:grpSp>
          <p:nvGrpSpPr>
            <p:cNvPr id="69" name="组合 68"/>
            <p:cNvGrpSpPr/>
            <p:nvPr>
              <p:custDataLst>
                <p:tags r:id="rId6"/>
              </p:custDataLst>
            </p:nvPr>
          </p:nvGrpSpPr>
          <p:grpSpPr>
            <a:xfrm>
              <a:off x="11256690" y="3207586"/>
              <a:ext cx="1604053" cy="1382804"/>
              <a:chOff x="11256690" y="3207586"/>
              <a:chExt cx="1604053" cy="1382804"/>
            </a:xfrm>
          </p:grpSpPr>
          <p:sp>
            <p:nvSpPr>
              <p:cNvPr id="70" name="六边形 69"/>
              <p:cNvSpPr/>
              <p:nvPr>
                <p:custDataLst>
                  <p:tags r:id="rId7"/>
                </p:custDataLst>
              </p:nvPr>
            </p:nvSpPr>
            <p:spPr>
              <a:xfrm>
                <a:off x="11256690" y="3207586"/>
                <a:ext cx="1604053" cy="1382804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cxnSp>
            <p:nvCxnSpPr>
              <p:cNvPr id="71" name="直接连接符 70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11415045" y="3349127"/>
                <a:ext cx="28800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>
                <p:custDataLst>
                  <p:tags r:id="rId9"/>
                </p:custDataLst>
              </p:nvPr>
            </p:nvCxnSpPr>
            <p:spPr>
              <a:xfrm flipH="1" flipV="1">
                <a:off x="12407603" y="3349127"/>
                <a:ext cx="28800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10"/>
                </p:custDataLst>
              </p:nvPr>
            </p:nvCxnSpPr>
            <p:spPr>
              <a:xfrm flipH="1" flipV="1">
                <a:off x="11684384" y="4466505"/>
                <a:ext cx="7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文本框 73"/>
            <p:cNvSpPr txBox="1"/>
            <p:nvPr>
              <p:custDataLst>
                <p:tags r:id="rId11"/>
              </p:custDataLst>
            </p:nvPr>
          </p:nvSpPr>
          <p:spPr>
            <a:xfrm>
              <a:off x="12748991" y="3476300"/>
              <a:ext cx="4921658" cy="91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—CH</a:t>
              </a:r>
              <a:r>
                <a:rPr lang="zh-CN" altLang="en-US" sz="20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CH—CHO</a:t>
              </a:r>
              <a:endPara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文本框 75"/>
          <p:cNvSpPr txBox="1"/>
          <p:nvPr>
            <p:custDataLst>
              <p:tags r:id="rId12"/>
            </p:custDataLst>
          </p:nvPr>
        </p:nvSpPr>
        <p:spPr>
          <a:xfrm>
            <a:off x="194153" y="2392780"/>
            <a:ext cx="6050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：检验肉桂醛中醛基的方法为？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7" name="Text Box 8"/>
          <p:cNvSpPr/>
          <p:nvPr>
            <p:custDataLst>
              <p:tags r:id="rId13"/>
            </p:custDataLst>
          </p:nvPr>
        </p:nvSpPr>
        <p:spPr>
          <a:xfrm>
            <a:off x="194310" y="3382010"/>
            <a:ext cx="801116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或加入银氨溶液后，水浴加热有银镜生成，可证明有醛基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8" name="Text Box 8"/>
          <p:cNvSpPr/>
          <p:nvPr>
            <p:custDataLst>
              <p:tags r:id="rId14"/>
            </p:custDataLst>
          </p:nvPr>
        </p:nvSpPr>
        <p:spPr>
          <a:xfrm>
            <a:off x="194310" y="2961640"/>
            <a:ext cx="887793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加入新制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Cu(OH)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后，加热后有砖红色沉淀生成，可证明有醛基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9" name="文本框 78"/>
          <p:cNvSpPr txBox="1"/>
          <p:nvPr>
            <p:custDataLst>
              <p:tags r:id="rId15"/>
            </p:custDataLst>
          </p:nvPr>
        </p:nvSpPr>
        <p:spPr>
          <a:xfrm>
            <a:off x="243205" y="3902075"/>
            <a:ext cx="68027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：检验肉桂醛中碳碳双键的方法为？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Text Box 12"/>
          <p:cNvSpPr/>
          <p:nvPr>
            <p:custDataLst>
              <p:tags r:id="rId16"/>
            </p:custDataLst>
          </p:nvPr>
        </p:nvSpPr>
        <p:spPr>
          <a:xfrm>
            <a:off x="334963" y="4483418"/>
            <a:ext cx="7870031" cy="9531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在加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银氨溶液氧化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-CHO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后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，调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至酸性再加入溴水，溴水褪色，可证明有碳碳双键。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1" name="文本框 80"/>
          <p:cNvSpPr txBox="1"/>
          <p:nvPr>
            <p:custDataLst>
              <p:tags r:id="rId17"/>
            </p:custDataLst>
          </p:nvPr>
        </p:nvSpPr>
        <p:spPr>
          <a:xfrm>
            <a:off x="438309" y="5496243"/>
            <a:ext cx="75139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思考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：实验操作中，哪一个官能团应先检验？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2" name="文本框 81"/>
          <p:cNvSpPr txBox="1"/>
          <p:nvPr>
            <p:custDataLst>
              <p:tags r:id="rId18"/>
            </p:custDataLst>
          </p:nvPr>
        </p:nvSpPr>
        <p:spPr>
          <a:xfrm>
            <a:off x="2244104" y="607822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醛基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81250"/>
          <p:cNvSpPr/>
          <p:nvPr>
            <p:custDataLst>
              <p:tags r:id="rId1"/>
            </p:custDataLst>
          </p:nvPr>
        </p:nvSpPr>
        <p:spPr>
          <a:xfrm>
            <a:off x="1154430" y="155575"/>
            <a:ext cx="3582035" cy="52197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拓展</a:t>
            </a:r>
            <a:r>
              <a:rPr lang="en-US" altLang="zh-CN" sz="28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羟醛缩合反应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843" name="文本框 181251"/>
          <p:cNvSpPr/>
          <p:nvPr>
            <p:custDataLst>
              <p:tags r:id="rId2"/>
            </p:custDataLst>
          </p:nvPr>
        </p:nvSpPr>
        <p:spPr>
          <a:xfrm>
            <a:off x="341630" y="1066165"/>
            <a:ext cx="856678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醛、酮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α-C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原子上的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原子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(α-H)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受到羰基的影响变得比较活泼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5844" name="直接连接符 181252"/>
          <p:cNvCxnSpPr/>
          <p:nvPr>
            <p:custDataLst>
              <p:tags r:id="rId3"/>
            </p:custDataLst>
          </p:nvPr>
        </p:nvCxnSpPr>
        <p:spPr>
          <a:xfrm flipH="1">
            <a:off x="1937714" y="2231813"/>
            <a:ext cx="0" cy="862259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miter lim="800000"/>
          </a:ln>
        </p:spPr>
      </p:cxnSp>
      <p:cxnSp>
        <p:nvCxnSpPr>
          <p:cNvPr id="35845" name="直接连接符 181253"/>
          <p:cNvCxnSpPr/>
          <p:nvPr>
            <p:custDataLst>
              <p:tags r:id="rId4"/>
            </p:custDataLst>
          </p:nvPr>
        </p:nvCxnSpPr>
        <p:spPr>
          <a:xfrm flipH="1">
            <a:off x="911555" y="2174804"/>
            <a:ext cx="887201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tailEnd type="stealth" w="lg" len="lg"/>
          </a:ln>
        </p:spPr>
      </p:cxnSp>
      <p:cxnSp>
        <p:nvCxnSpPr>
          <p:cNvPr id="35846" name="直接连接符 181254"/>
          <p:cNvCxnSpPr/>
          <p:nvPr>
            <p:custDataLst>
              <p:tags r:id="rId5"/>
            </p:custDataLst>
          </p:nvPr>
        </p:nvCxnSpPr>
        <p:spPr>
          <a:xfrm flipH="1">
            <a:off x="1780940" y="2196184"/>
            <a:ext cx="0" cy="38718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35847" name="直接连接符 181255"/>
          <p:cNvCxnSpPr/>
          <p:nvPr>
            <p:custDataLst>
              <p:tags r:id="rId6"/>
            </p:custDataLst>
          </p:nvPr>
        </p:nvCxnSpPr>
        <p:spPr>
          <a:xfrm flipH="1">
            <a:off x="2165750" y="2858912"/>
            <a:ext cx="0" cy="338491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35848" name="直接连接符 181256"/>
          <p:cNvCxnSpPr/>
          <p:nvPr>
            <p:custDataLst>
              <p:tags r:id="rId7"/>
            </p:custDataLst>
          </p:nvPr>
        </p:nvCxnSpPr>
        <p:spPr>
          <a:xfrm>
            <a:off x="1193036" y="3181961"/>
            <a:ext cx="94896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35849" name="直接连接符 181257"/>
          <p:cNvCxnSpPr/>
          <p:nvPr>
            <p:custDataLst>
              <p:tags r:id="rId8"/>
            </p:custDataLst>
          </p:nvPr>
        </p:nvCxnSpPr>
        <p:spPr>
          <a:xfrm flipH="1" flipV="1">
            <a:off x="786848" y="2843472"/>
            <a:ext cx="406188" cy="33849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35850" name="文本框 181259"/>
          <p:cNvSpPr/>
          <p:nvPr>
            <p:custDataLst>
              <p:tags r:id="rId9"/>
            </p:custDataLst>
          </p:nvPr>
        </p:nvSpPr>
        <p:spPr>
          <a:xfrm>
            <a:off x="4098291" y="2522221"/>
            <a:ext cx="222821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R-CH-CH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</a:rPr>
              <a:t>-CHO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35851" name="文本框 181260"/>
          <p:cNvSpPr/>
          <p:nvPr>
            <p:custDataLst>
              <p:tags r:id="rId10"/>
            </p:custDataLst>
          </p:nvPr>
        </p:nvSpPr>
        <p:spPr>
          <a:xfrm>
            <a:off x="113431" y="2459849"/>
            <a:ext cx="3582059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395" b="1">
                <a:latin typeface="Times New Roman" panose="02020603050405020304" pitchFamily="18" charset="0"/>
              </a:rPr>
              <a:t>                + H-CH</a:t>
            </a:r>
            <a:r>
              <a:rPr lang="en-US" altLang="zh-CN" sz="2395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2395" b="1">
                <a:latin typeface="Times New Roman" panose="02020603050405020304" pitchFamily="18" charset="0"/>
              </a:rPr>
              <a:t>-CHO</a:t>
            </a:r>
            <a:endParaRPr lang="en-US" altLang="zh-CN" sz="2395" b="1">
              <a:latin typeface="Times New Roman" panose="02020603050405020304" pitchFamily="18" charset="0"/>
            </a:endParaRPr>
          </a:p>
        </p:txBody>
      </p:sp>
      <p:sp>
        <p:nvSpPr>
          <p:cNvPr id="35852" name="文本框 181261"/>
          <p:cNvSpPr/>
          <p:nvPr>
            <p:custDataLst>
              <p:tags r:id="rId11"/>
            </p:custDataLst>
          </p:nvPr>
        </p:nvSpPr>
        <p:spPr>
          <a:xfrm>
            <a:off x="4376890" y="2129273"/>
            <a:ext cx="855133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OH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cxnSp>
        <p:nvCxnSpPr>
          <p:cNvPr id="35853" name="直接连接符 181262"/>
          <p:cNvCxnSpPr/>
          <p:nvPr>
            <p:custDataLst>
              <p:tags r:id="rId12"/>
            </p:custDataLst>
          </p:nvPr>
        </p:nvCxnSpPr>
        <p:spPr>
          <a:xfrm flipH="1">
            <a:off x="4547917" y="2440940"/>
            <a:ext cx="0" cy="17102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</a:ln>
        </p:spPr>
      </p:cxnSp>
      <p:cxnSp>
        <p:nvCxnSpPr>
          <p:cNvPr id="35854" name="直接连接符 181263"/>
          <p:cNvCxnSpPr/>
          <p:nvPr>
            <p:custDataLst>
              <p:tags r:id="rId13"/>
            </p:custDataLst>
          </p:nvPr>
        </p:nvCxnSpPr>
        <p:spPr>
          <a:xfrm>
            <a:off x="3480518" y="2684322"/>
            <a:ext cx="646101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tailEnd type="stealth" w="lg" len="lg"/>
          </a:ln>
        </p:spPr>
      </p:cxnSp>
      <p:sp>
        <p:nvSpPr>
          <p:cNvPr id="35855" name="矩形 181264"/>
          <p:cNvSpPr/>
          <p:nvPr>
            <p:custDataLst>
              <p:tags r:id="rId14"/>
            </p:custDataLst>
          </p:nvPr>
        </p:nvSpPr>
        <p:spPr>
          <a:xfrm>
            <a:off x="204882" y="2468163"/>
            <a:ext cx="138959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395" b="1">
                <a:latin typeface="Times New Roman" panose="02020603050405020304" pitchFamily="18" charset="0"/>
              </a:rPr>
              <a:t> R-C-H</a:t>
            </a:r>
            <a:endParaRPr lang="en-US" altLang="zh-CN" sz="2395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56" name="矩形 181265"/>
          <p:cNvSpPr/>
          <p:nvPr>
            <p:custDataLst>
              <p:tags r:id="rId15"/>
            </p:custDataLst>
          </p:nvPr>
        </p:nvSpPr>
        <p:spPr>
          <a:xfrm>
            <a:off x="582566" y="2037033"/>
            <a:ext cx="57213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395" b="1">
                <a:latin typeface="Times New Roman" panose="02020603050405020304" pitchFamily="18" charset="0"/>
              </a:rPr>
              <a:t>O  </a:t>
            </a:r>
            <a:endParaRPr lang="en-US" altLang="zh-CN" sz="2395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857" name="直接连接符 181266"/>
          <p:cNvCxnSpPr/>
          <p:nvPr>
            <p:custDataLst>
              <p:tags r:id="rId16"/>
            </p:custDataLst>
          </p:nvPr>
        </p:nvCxnSpPr>
        <p:spPr>
          <a:xfrm flipH="1">
            <a:off x="744091" y="2405216"/>
            <a:ext cx="0" cy="17102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</a:ln>
        </p:spPr>
      </p:cxnSp>
      <p:cxnSp>
        <p:nvCxnSpPr>
          <p:cNvPr id="35858" name="直接连接符 181267"/>
          <p:cNvCxnSpPr/>
          <p:nvPr>
            <p:custDataLst>
              <p:tags r:id="rId17"/>
            </p:custDataLst>
          </p:nvPr>
        </p:nvCxnSpPr>
        <p:spPr>
          <a:xfrm flipH="1">
            <a:off x="797536" y="2405216"/>
            <a:ext cx="0" cy="17102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</a:ln>
        </p:spPr>
      </p:cxnSp>
      <p:sp>
        <p:nvSpPr>
          <p:cNvPr id="35859" name="矩形 181268"/>
          <p:cNvSpPr/>
          <p:nvPr>
            <p:custDataLst>
              <p:tags r:id="rId18"/>
            </p:custDataLst>
          </p:nvPr>
        </p:nvSpPr>
        <p:spPr>
          <a:xfrm>
            <a:off x="3370064" y="2288822"/>
            <a:ext cx="930910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795" b="1">
                <a:latin typeface="Times New Roman" panose="02020603050405020304" pitchFamily="18" charset="0"/>
              </a:rPr>
              <a:t>稀</a:t>
            </a:r>
            <a:r>
              <a:rPr lang="en-US" altLang="zh-CN" sz="1795" b="1">
                <a:latin typeface="Times New Roman" panose="02020603050405020304" pitchFamily="18" charset="0"/>
              </a:rPr>
              <a:t>OH</a:t>
            </a:r>
            <a:r>
              <a:rPr lang="en-US" altLang="zh-CN" sz="1795" b="1" baseline="30000">
                <a:latin typeface="Times New Roman" panose="02020603050405020304" pitchFamily="18" charset="0"/>
              </a:rPr>
              <a:t>-</a:t>
            </a:r>
            <a:r>
              <a:rPr lang="en-US" altLang="zh-CN" sz="1795" b="1">
                <a:latin typeface="Times New Roman" panose="02020603050405020304" pitchFamily="18" charset="0"/>
              </a:rPr>
              <a:t>  </a:t>
            </a:r>
            <a:endParaRPr lang="en-US" altLang="zh-CN" sz="1795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60" name="文本框 18126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0865" y="3933825"/>
            <a:ext cx="8289925" cy="829945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None/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变式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：（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）写出乙醛与丙醛混合发生羟醛缩合反应的产物？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）下列物质是哪两种物质通过羟醛缩合合成？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5861" name="组合 181271"/>
          <p:cNvGrpSpPr/>
          <p:nvPr>
            <p:custDataLst>
              <p:tags r:id="rId20"/>
            </p:custDataLst>
          </p:nvPr>
        </p:nvGrpSpPr>
        <p:grpSpPr>
          <a:xfrm>
            <a:off x="341465" y="4653503"/>
            <a:ext cx="3124800" cy="1215002"/>
            <a:chOff x="113" y="3156"/>
            <a:chExt cx="2631" cy="1023"/>
          </a:xfrm>
        </p:grpSpPr>
        <p:sp>
          <p:nvSpPr>
            <p:cNvPr id="35875" name="矩形 181272"/>
            <p:cNvSpPr/>
            <p:nvPr>
              <p:custDataLst>
                <p:tags r:id="rId21"/>
              </p:custDataLst>
            </p:nvPr>
          </p:nvSpPr>
          <p:spPr>
            <a:xfrm>
              <a:off x="113" y="3473"/>
              <a:ext cx="2631" cy="3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zh-CN" sz="2395" b="1">
                  <a:latin typeface="Times New Roman" panose="02020603050405020304" pitchFamily="18" charset="0"/>
                  <a:ea typeface="楷体_GB2312" pitchFamily="49" charset="-122"/>
                </a:rPr>
                <a:t>CH</a:t>
              </a:r>
              <a:r>
                <a:rPr lang="en-US" altLang="zh-CN" sz="2395" b="1" baseline="-25000">
                  <a:latin typeface="Times New Roman" panose="02020603050405020304" pitchFamily="18" charset="0"/>
                  <a:ea typeface="楷体_GB2312" pitchFamily="49" charset="-122"/>
                </a:rPr>
                <a:t>3</a:t>
              </a:r>
              <a:r>
                <a:rPr lang="en-US" altLang="zh-CN" sz="2395" b="1"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2395" b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r>
                <a:rPr lang="en-US" altLang="zh-CN" sz="2395" b="1"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2395" b="1">
                  <a:latin typeface="Times New Roman" panose="02020603050405020304" pitchFamily="18" charset="0"/>
                  <a:ea typeface="楷体_GB2312" pitchFamily="49" charset="-122"/>
                </a:rPr>
                <a:t>CH</a:t>
              </a:r>
              <a:r>
                <a:rPr lang="en-US" altLang="zh-CN" sz="2395" b="1" baseline="-2500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en-US" altLang="zh-CN" sz="2395" b="1"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2395" b="1">
                  <a:latin typeface="Times New Roman" panose="02020603050405020304" pitchFamily="18" charset="0"/>
                  <a:ea typeface="楷体_GB2312" pitchFamily="49" charset="-122"/>
                </a:rPr>
                <a:t>CHO</a:t>
              </a:r>
              <a:endParaRPr lang="en-US" altLang="zh-CN" sz="2395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5876" name="矩形 181273"/>
            <p:cNvSpPr/>
            <p:nvPr>
              <p:custDataLst>
                <p:tags r:id="rId22"/>
              </p:custDataLst>
            </p:nvPr>
          </p:nvSpPr>
          <p:spPr>
            <a:xfrm>
              <a:off x="703" y="3156"/>
              <a:ext cx="636" cy="3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zh-CN" sz="2395" b="1">
                  <a:latin typeface="Times New Roman" panose="02020603050405020304" pitchFamily="18" charset="0"/>
                  <a:ea typeface="楷体_GB2312" pitchFamily="49" charset="-122"/>
                </a:rPr>
                <a:t>CH</a:t>
              </a:r>
              <a:r>
                <a:rPr lang="en-US" altLang="zh-CN" sz="2395" b="1" baseline="-25000">
                  <a:latin typeface="Times New Roman" panose="02020603050405020304" pitchFamily="18" charset="0"/>
                  <a:ea typeface="楷体_GB2312" pitchFamily="49" charset="-122"/>
                </a:rPr>
                <a:t>3</a:t>
              </a:r>
              <a:endParaRPr lang="en-US" altLang="zh-CN" sz="2395" b="1" baseline="-2500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cxnSp>
          <p:nvCxnSpPr>
            <p:cNvPr id="35877" name="直接连接符 181274"/>
            <p:cNvCxnSpPr/>
            <p:nvPr>
              <p:custDataLst>
                <p:tags r:id="rId23"/>
              </p:custDataLst>
            </p:nvPr>
          </p:nvCxnSpPr>
          <p:spPr>
            <a:xfrm flipH="1">
              <a:off x="884" y="3428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</a:ln>
          </p:spPr>
        </p:cxnSp>
        <p:cxnSp>
          <p:nvCxnSpPr>
            <p:cNvPr id="35878" name="直接连接符 181275"/>
            <p:cNvCxnSpPr/>
            <p:nvPr>
              <p:custDataLst>
                <p:tags r:id="rId24"/>
              </p:custDataLst>
            </p:nvPr>
          </p:nvCxnSpPr>
          <p:spPr>
            <a:xfrm flipH="1">
              <a:off x="884" y="3745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</a:ln>
          </p:spPr>
        </p:cxnSp>
        <p:sp>
          <p:nvSpPr>
            <p:cNvPr id="35879" name="矩形 181276"/>
            <p:cNvSpPr/>
            <p:nvPr>
              <p:custDataLst>
                <p:tags r:id="rId25"/>
              </p:custDataLst>
            </p:nvPr>
          </p:nvSpPr>
          <p:spPr>
            <a:xfrm>
              <a:off x="751" y="3791"/>
              <a:ext cx="678" cy="3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zh-CN" sz="2395" b="1">
                  <a:latin typeface="Times New Roman" panose="02020603050405020304" pitchFamily="18" charset="0"/>
                  <a:ea typeface="楷体_GB2312" pitchFamily="49" charset="-122"/>
                </a:rPr>
                <a:t>OH</a:t>
              </a:r>
              <a:endParaRPr lang="en-US" altLang="zh-CN" sz="2395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35862" name="组合 181281"/>
          <p:cNvGrpSpPr/>
          <p:nvPr>
            <p:custDataLst>
              <p:tags r:id="rId26"/>
            </p:custDataLst>
          </p:nvPr>
        </p:nvGrpSpPr>
        <p:grpSpPr>
          <a:xfrm>
            <a:off x="3305929" y="4740203"/>
            <a:ext cx="2223347" cy="916893"/>
            <a:chOff x="2880" y="3360"/>
            <a:chExt cx="1170" cy="772"/>
          </a:xfrm>
        </p:grpSpPr>
        <p:sp>
          <p:nvSpPr>
            <p:cNvPr id="35871" name="矩形 181277"/>
            <p:cNvSpPr/>
            <p:nvPr>
              <p:custDataLst>
                <p:tags r:id="rId27"/>
              </p:custDataLst>
            </p:nvPr>
          </p:nvSpPr>
          <p:spPr>
            <a:xfrm>
              <a:off x="2880" y="3744"/>
              <a:ext cx="1170" cy="3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zh-CN" sz="2395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395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395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2395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sz="2395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2395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395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zh-CN" sz="2395" b="1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72" name="矩形 181278"/>
            <p:cNvSpPr/>
            <p:nvPr>
              <p:custDataLst>
                <p:tags r:id="rId28"/>
              </p:custDataLst>
            </p:nvPr>
          </p:nvSpPr>
          <p:spPr>
            <a:xfrm>
              <a:off x="3187" y="3360"/>
              <a:ext cx="381" cy="3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en-US" altLang="zh-CN" sz="2395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O  </a:t>
              </a:r>
              <a:endParaRPr lang="en-US" altLang="zh-CN" sz="2395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5873" name="直接连接符 181279"/>
            <p:cNvCxnSpPr/>
            <p:nvPr>
              <p:custDataLst>
                <p:tags r:id="rId29"/>
              </p:custDataLst>
            </p:nvPr>
          </p:nvCxnSpPr>
          <p:spPr>
            <a:xfrm flipH="1">
              <a:off x="3331" y="3684"/>
              <a:ext cx="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</a:ln>
          </p:spPr>
        </p:cxnSp>
        <p:cxnSp>
          <p:nvCxnSpPr>
            <p:cNvPr id="35874" name="直接连接符 181280"/>
            <p:cNvCxnSpPr/>
            <p:nvPr>
              <p:custDataLst>
                <p:tags r:id="rId30"/>
              </p:custDataLst>
            </p:nvPr>
          </p:nvCxnSpPr>
          <p:spPr>
            <a:xfrm flipH="1">
              <a:off x="3379" y="3684"/>
              <a:ext cx="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</a:ln>
          </p:spPr>
        </p:cxnSp>
      </p:grpSp>
      <p:sp>
        <p:nvSpPr>
          <p:cNvPr id="35863" name="矩形 181282"/>
          <p:cNvSpPr/>
          <p:nvPr>
            <p:custDataLst>
              <p:tags r:id="rId31"/>
            </p:custDataLst>
          </p:nvPr>
        </p:nvSpPr>
        <p:spPr>
          <a:xfrm>
            <a:off x="5301240" y="5196276"/>
            <a:ext cx="143319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395" b="1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2395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395" b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endParaRPr lang="en-US" altLang="zh-CN" sz="2395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864" name="直接连接符 181283"/>
          <p:cNvCxnSpPr/>
          <p:nvPr>
            <p:custDataLst>
              <p:tags r:id="rId32"/>
            </p:custDataLst>
          </p:nvPr>
        </p:nvCxnSpPr>
        <p:spPr>
          <a:xfrm flipH="1">
            <a:off x="1424634" y="4961114"/>
            <a:ext cx="0" cy="862259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miter lim="800000"/>
          </a:ln>
        </p:spPr>
      </p:cxnSp>
      <p:sp>
        <p:nvSpPr>
          <p:cNvPr id="35865" name="Rectangle 8"/>
          <p:cNvSpPr/>
          <p:nvPr>
            <p:custDataLst>
              <p:tags r:id="rId33"/>
            </p:custDataLst>
          </p:nvPr>
        </p:nvSpPr>
        <p:spPr>
          <a:xfrm>
            <a:off x="563245" y="3383915"/>
            <a:ext cx="8296910" cy="460375"/>
          </a:xfrm>
          <a:prstGeom prst="rect">
            <a:avLst/>
          </a:prstGeom>
          <a:solidFill>
            <a:srgbClr val="92D050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1703DB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羟醛缩合反应</a:t>
            </a:r>
            <a:r>
              <a:rPr lang="en-US" altLang="zh-CN" sz="2400" b="1">
                <a:solidFill>
                  <a:srgbClr val="1703DB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en-US" sz="2400" b="1">
                <a:solidFill>
                  <a:srgbClr val="1703DB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至少一种醛含有</a:t>
            </a:r>
            <a:r>
              <a:rPr lang="en-US" altLang="zh-CN" sz="2400" b="1">
                <a:solidFill>
                  <a:srgbClr val="1703DB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α-H</a:t>
            </a:r>
            <a:r>
              <a:rPr lang="zh-CN" altLang="en-US" sz="2400" b="1">
                <a:solidFill>
                  <a:srgbClr val="1703DB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！可用来成倍增长碳链。</a:t>
            </a:r>
            <a:endParaRPr lang="zh-CN" altLang="en-US" sz="2400" b="1">
              <a:solidFill>
                <a:srgbClr val="1703DB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5866" name="图片 2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4336391" y="2890979"/>
            <a:ext cx="1001219" cy="30523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35867" name="组合 5"/>
          <p:cNvGrpSpPr/>
          <p:nvPr>
            <p:custDataLst>
              <p:tags r:id="rId36"/>
            </p:custDataLst>
          </p:nvPr>
        </p:nvGrpSpPr>
        <p:grpSpPr>
          <a:xfrm>
            <a:off x="6214123" y="2339891"/>
            <a:ext cx="808813" cy="700504"/>
            <a:chOff x="13438" y="3108"/>
            <a:chExt cx="1703" cy="1474"/>
          </a:xfrm>
        </p:grpSpPr>
        <p:cxnSp>
          <p:nvCxnSpPr>
            <p:cNvPr id="35869" name="直接连接符 181263"/>
            <p:cNvCxnSpPr/>
            <p:nvPr>
              <p:custDataLst>
                <p:tags r:id="rId37"/>
              </p:custDataLst>
            </p:nvPr>
          </p:nvCxnSpPr>
          <p:spPr>
            <a:xfrm>
              <a:off x="13438" y="3839"/>
              <a:ext cx="13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tailEnd type="stealth" w="lg" len="lg"/>
            </a:ln>
          </p:spPr>
        </p:cxnSp>
        <p:sp>
          <p:nvSpPr>
            <p:cNvPr id="35870" name="矩形 181268"/>
            <p:cNvSpPr/>
            <p:nvPr>
              <p:custDataLst>
                <p:tags r:id="rId38"/>
              </p:custDataLst>
            </p:nvPr>
          </p:nvSpPr>
          <p:spPr>
            <a:xfrm>
              <a:off x="13452" y="3108"/>
              <a:ext cx="1689" cy="147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795" b="1">
                  <a:solidFill>
                    <a:srgbClr val="FF0000"/>
                  </a:solidFill>
                </a:rPr>
                <a:t>Δ</a:t>
              </a:r>
              <a:endParaRPr lang="zh-CN" altLang="en-US" sz="1795" b="1">
                <a:solidFill>
                  <a:srgbClr val="FF0000"/>
                </a:solidFill>
              </a:endParaRPr>
            </a:p>
            <a:p>
              <a:pPr marL="0" indent="0" algn="ctr"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sz="1795" b="1">
                  <a:solidFill>
                    <a:srgbClr val="FF0000"/>
                  </a:solidFill>
                </a:rPr>
                <a:t>-H</a:t>
              </a:r>
              <a:r>
                <a:rPr lang="en-US" altLang="zh-CN" sz="1795" b="1" baseline="-25000">
                  <a:solidFill>
                    <a:srgbClr val="FF0000"/>
                  </a:solidFill>
                </a:rPr>
                <a:t>2</a:t>
              </a:r>
              <a:r>
                <a:rPr lang="en-US" altLang="zh-CN" sz="1795" b="1">
                  <a:solidFill>
                    <a:srgbClr val="FF0000"/>
                  </a:solidFill>
                </a:rPr>
                <a:t>O</a:t>
              </a:r>
              <a:endParaRPr lang="en-US" altLang="zh-CN" sz="1795" b="1">
                <a:solidFill>
                  <a:srgbClr val="FF0000"/>
                </a:solidFill>
              </a:endParaRPr>
            </a:p>
          </p:txBody>
        </p:sp>
      </p:grpSp>
      <p:sp>
        <p:nvSpPr>
          <p:cNvPr id="35868" name="文本框 4"/>
          <p:cNvSpPr/>
          <p:nvPr>
            <p:custDataLst>
              <p:tags r:id="rId39"/>
            </p:custDataLst>
          </p:nvPr>
        </p:nvSpPr>
        <p:spPr>
          <a:xfrm>
            <a:off x="6899276" y="2487930"/>
            <a:ext cx="207454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R-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CH=CHCHO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 fill="hold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 fill="hold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 fill="hold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 fill="hold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 fill="hold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 fill="hold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0" grpId="0" animBg="1"/>
      <p:bldP spid="35863" grpId="0"/>
      <p:bldP spid="35865" grpId="0" animBg="1"/>
      <p:bldP spid="358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898525"/>
            <a:ext cx="8846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工业上可通过苯甲醛与乙醛反应进行制备：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797560" y="1989455"/>
            <a:ext cx="2524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-CHO+CH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CHO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409391" y="1971537"/>
            <a:ext cx="465773" cy="409575"/>
            <a:chOff x="11256690" y="3207586"/>
            <a:chExt cx="1604053" cy="1382804"/>
          </a:xfrm>
        </p:grpSpPr>
        <p:sp>
          <p:nvSpPr>
            <p:cNvPr id="15" name="六边形 14"/>
            <p:cNvSpPr/>
            <p:nvPr>
              <p:custDataLst>
                <p:tags r:id="rId4"/>
              </p:custDataLst>
            </p:nvPr>
          </p:nvSpPr>
          <p:spPr>
            <a:xfrm>
              <a:off x="11256690" y="3207586"/>
              <a:ext cx="1604053" cy="1382804"/>
            </a:xfrm>
            <a:prstGeom prst="hexag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5"/>
              </p:custDataLst>
            </p:nvPr>
          </p:nvCxnSpPr>
          <p:spPr>
            <a:xfrm flipH="1">
              <a:off x="11415045" y="3349127"/>
              <a:ext cx="288000" cy="57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6"/>
              </p:custDataLst>
            </p:nvPr>
          </p:nvCxnSpPr>
          <p:spPr>
            <a:xfrm flipH="1" flipV="1">
              <a:off x="12407603" y="3349127"/>
              <a:ext cx="288000" cy="57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11684384" y="4466505"/>
              <a:ext cx="7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>
            <p:custDataLst>
              <p:tags r:id="rId8"/>
            </p:custDataLst>
          </p:nvPr>
        </p:nvGrpSpPr>
        <p:grpSpPr>
          <a:xfrm>
            <a:off x="3321393" y="1820272"/>
            <a:ext cx="1253014" cy="798671"/>
            <a:chOff x="6022" y="4203"/>
            <a:chExt cx="2631" cy="1677"/>
          </a:xfrm>
        </p:grpSpPr>
        <p:sp>
          <p:nvSpPr>
            <p:cNvPr id="20" name="文本框 19"/>
            <p:cNvSpPr txBox="1"/>
            <p:nvPr>
              <p:custDataLst>
                <p:tags r:id="rId9"/>
              </p:custDataLst>
            </p:nvPr>
          </p:nvSpPr>
          <p:spPr>
            <a:xfrm>
              <a:off x="6022" y="4203"/>
              <a:ext cx="2631" cy="1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err="1">
                  <a:solidFill>
                    <a:schemeClr val="tx1"/>
                  </a:solidFill>
                </a:rPr>
                <a:t>NaOH</a:t>
              </a:r>
              <a:r>
                <a:rPr lang="zh-CN" altLang="en-US">
                  <a:solidFill>
                    <a:schemeClr val="tx1"/>
                  </a:solidFill>
                </a:rPr>
                <a:t>溶液</a:t>
              </a:r>
              <a:endParaRPr lang="zh-CN" altLang="en-US">
                <a:solidFill>
                  <a:schemeClr val="tx1"/>
                </a:solidFill>
              </a:endParaRPr>
            </a:p>
            <a:p>
              <a:r>
                <a:rPr lang="en-US" altLang="zh-CN" sz="2800">
                  <a:solidFill>
                    <a:schemeClr val="tx1"/>
                  </a:solidFill>
                </a:rPr>
                <a:t>     </a:t>
              </a:r>
              <a:r>
                <a:rPr lang="zh-CN" altLang="en-US" sz="2800">
                  <a:solidFill>
                    <a:schemeClr val="tx1"/>
                  </a:solidFill>
                </a:rPr>
                <a:t>△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cxnSp>
          <p:nvCxnSpPr>
            <p:cNvPr id="21" name="直接箭头连接符 20"/>
            <p:cNvCxnSpPr>
              <a:stCxn id="20" idx="1"/>
              <a:endCxn id="20" idx="3"/>
            </p:cNvCxnSpPr>
            <p:nvPr>
              <p:custDataLst>
                <p:tags r:id="rId10"/>
              </p:custDataLst>
            </p:nvPr>
          </p:nvCxnSpPr>
          <p:spPr>
            <a:xfrm>
              <a:off x="6022" y="5042"/>
              <a:ext cx="263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>
            <p:custDataLst>
              <p:tags r:id="rId11"/>
            </p:custDataLst>
          </p:nvPr>
        </p:nvGrpSpPr>
        <p:grpSpPr>
          <a:xfrm>
            <a:off x="4963907" y="2013839"/>
            <a:ext cx="411004" cy="349091"/>
            <a:chOff x="11256691" y="3233242"/>
            <a:chExt cx="1568730" cy="1335310"/>
          </a:xfrm>
        </p:grpSpPr>
        <p:sp>
          <p:nvSpPr>
            <p:cNvPr id="23" name="六边形 22"/>
            <p:cNvSpPr/>
            <p:nvPr>
              <p:custDataLst>
                <p:tags r:id="rId12"/>
              </p:custDataLst>
            </p:nvPr>
          </p:nvSpPr>
          <p:spPr>
            <a:xfrm>
              <a:off x="11256691" y="3233242"/>
              <a:ext cx="1568730" cy="1335310"/>
            </a:xfrm>
            <a:prstGeom prst="hexag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接连接符 23"/>
            <p:cNvCxnSpPr/>
            <p:nvPr>
              <p:custDataLst>
                <p:tags r:id="rId13"/>
              </p:custDataLst>
            </p:nvPr>
          </p:nvCxnSpPr>
          <p:spPr>
            <a:xfrm flipH="1">
              <a:off x="11415045" y="3349127"/>
              <a:ext cx="288000" cy="57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12407603" y="3349127"/>
              <a:ext cx="288000" cy="57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15"/>
              </p:custDataLst>
            </p:nvPr>
          </p:nvCxnSpPr>
          <p:spPr>
            <a:xfrm flipH="1" flipV="1">
              <a:off x="11684384" y="4466505"/>
              <a:ext cx="7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5334635" y="1913255"/>
            <a:ext cx="3134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-CH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CH-CHO+H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7"/>
            </p:custDataLst>
          </p:nvPr>
        </p:nvSpPr>
        <p:spPr>
          <a:xfrm>
            <a:off x="278951" y="2835796"/>
            <a:ext cx="8306276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上述反应主要经历了加成和消去的过程，请尝试写出相应反应的化学方程式。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0" name="组合 29"/>
          <p:cNvGrpSpPr/>
          <p:nvPr>
            <p:custDataLst>
              <p:tags r:id="rId18"/>
            </p:custDataLst>
          </p:nvPr>
        </p:nvGrpSpPr>
        <p:grpSpPr>
          <a:xfrm>
            <a:off x="1436482" y="4228906"/>
            <a:ext cx="5860256" cy="1036796"/>
            <a:chOff x="1087" y="5750"/>
            <a:chExt cx="12305" cy="2177"/>
          </a:xfrm>
        </p:grpSpPr>
        <p:grpSp>
          <p:nvGrpSpPr>
            <p:cNvPr id="31" name="组合 30"/>
            <p:cNvGrpSpPr/>
            <p:nvPr>
              <p:custDataLst>
                <p:tags r:id="rId19"/>
              </p:custDataLst>
            </p:nvPr>
          </p:nvGrpSpPr>
          <p:grpSpPr>
            <a:xfrm>
              <a:off x="1087" y="6799"/>
              <a:ext cx="978" cy="860"/>
              <a:chOff x="11256690" y="3207586"/>
              <a:chExt cx="1604053" cy="1382804"/>
            </a:xfrm>
          </p:grpSpPr>
          <p:sp>
            <p:nvSpPr>
              <p:cNvPr id="48" name="六边形 47"/>
              <p:cNvSpPr/>
              <p:nvPr>
                <p:custDataLst>
                  <p:tags r:id="rId20"/>
                </p:custDataLst>
              </p:nvPr>
            </p:nvSpPr>
            <p:spPr>
              <a:xfrm>
                <a:off x="11256690" y="3207586"/>
                <a:ext cx="1604053" cy="1382804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9" name="直接连接符 48"/>
              <p:cNvCxnSpPr/>
              <p:nvPr>
                <p:custDataLst>
                  <p:tags r:id="rId21"/>
                </p:custDataLst>
              </p:nvPr>
            </p:nvCxnSpPr>
            <p:spPr>
              <a:xfrm flipH="1">
                <a:off x="11415045" y="3349127"/>
                <a:ext cx="28800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>
                <p:custDataLst>
                  <p:tags r:id="rId22"/>
                </p:custDataLst>
              </p:nvPr>
            </p:nvCxnSpPr>
            <p:spPr>
              <a:xfrm flipH="1" flipV="1">
                <a:off x="12407603" y="3349127"/>
                <a:ext cx="28800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>
                <p:custDataLst>
                  <p:tags r:id="rId23"/>
                </p:custDataLst>
              </p:nvPr>
            </p:nvCxnSpPr>
            <p:spPr>
              <a:xfrm flipH="1" flipV="1">
                <a:off x="11684384" y="4466505"/>
                <a:ext cx="7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本框 31"/>
            <p:cNvSpPr txBox="1"/>
            <p:nvPr>
              <p:custDataLst>
                <p:tags r:id="rId24"/>
              </p:custDataLst>
            </p:nvPr>
          </p:nvSpPr>
          <p:spPr>
            <a:xfrm>
              <a:off x="1930" y="6790"/>
              <a:ext cx="1679" cy="86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100">
                  <a:sym typeface="+mn-ea"/>
                </a:rPr>
                <a:t>-C-H</a:t>
              </a:r>
              <a:endParaRPr lang="zh-CN" altLang="en-US" sz="2100">
                <a:solidFill>
                  <a:schemeClr val="tx1"/>
                </a:solidFill>
              </a:endParaRPr>
            </a:p>
          </p:txBody>
        </p:sp>
        <p:grpSp>
          <p:nvGrpSpPr>
            <p:cNvPr id="33" name="组合 32"/>
            <p:cNvGrpSpPr/>
            <p:nvPr>
              <p:custDataLst>
                <p:tags r:id="rId25"/>
              </p:custDataLst>
            </p:nvPr>
          </p:nvGrpSpPr>
          <p:grpSpPr>
            <a:xfrm>
              <a:off x="2113" y="6011"/>
              <a:ext cx="869" cy="1207"/>
              <a:chOff x="7042" y="5807"/>
              <a:chExt cx="869" cy="1207"/>
            </a:xfrm>
          </p:grpSpPr>
          <p:sp>
            <p:nvSpPr>
              <p:cNvPr id="46" name="文本框 45"/>
              <p:cNvSpPr txBox="1"/>
              <p:nvPr>
                <p:custDataLst>
                  <p:tags r:id="rId26"/>
                </p:custDataLst>
              </p:nvPr>
            </p:nvSpPr>
            <p:spPr>
              <a:xfrm rot="5400000">
                <a:off x="7098" y="6201"/>
                <a:ext cx="757" cy="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>
                    <a:solidFill>
                      <a:schemeClr val="tx1"/>
                    </a:solidFill>
                  </a:rPr>
                  <a:t>=</a:t>
                </a:r>
                <a:endParaRPr lang="en-US" altLang="zh-CN" sz="210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7051" y="5807"/>
                <a:ext cx="854" cy="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>
                    <a:solidFill>
                      <a:schemeClr val="tx1"/>
                    </a:solidFill>
                  </a:rPr>
                  <a:t>O</a:t>
                </a:r>
                <a:endParaRPr lang="en-US" altLang="zh-CN" sz="2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文本框 33"/>
            <p:cNvSpPr txBox="1"/>
            <p:nvPr>
              <p:custDataLst>
                <p:tags r:id="rId28"/>
              </p:custDataLst>
            </p:nvPr>
          </p:nvSpPr>
          <p:spPr>
            <a:xfrm>
              <a:off x="3398" y="6798"/>
              <a:ext cx="3001" cy="86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+CH</a:t>
              </a:r>
              <a:r>
                <a:rPr lang="en-US" altLang="zh-CN" sz="21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CHO</a:t>
              </a:r>
              <a:endParaRPr lang="zh-CN" altLang="en-US" sz="2100">
                <a:solidFill>
                  <a:schemeClr val="tx1"/>
                </a:solidFill>
              </a:endParaRPr>
            </a:p>
          </p:txBody>
        </p:sp>
        <p:grpSp>
          <p:nvGrpSpPr>
            <p:cNvPr id="35" name="组合 34"/>
            <p:cNvGrpSpPr/>
            <p:nvPr>
              <p:custDataLst>
                <p:tags r:id="rId29"/>
              </p:custDataLst>
            </p:nvPr>
          </p:nvGrpSpPr>
          <p:grpSpPr>
            <a:xfrm>
              <a:off x="6303" y="6572"/>
              <a:ext cx="2256" cy="1355"/>
              <a:chOff x="6022" y="4203"/>
              <a:chExt cx="2256" cy="1355"/>
            </a:xfrm>
          </p:grpSpPr>
          <p:sp>
            <p:nvSpPr>
              <p:cNvPr id="44" name="文本框 43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6022" y="4203"/>
                <a:ext cx="2256" cy="1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>
                    <a:solidFill>
                      <a:schemeClr val="tx1"/>
                    </a:solidFill>
                  </a:rPr>
                  <a:t>NaOH</a:t>
                </a:r>
                <a:r>
                  <a:rPr lang="zh-CN" altLang="en-US" sz="1500">
                    <a:solidFill>
                      <a:schemeClr val="tx1"/>
                    </a:solidFill>
                  </a:rPr>
                  <a:t>溶液</a:t>
                </a:r>
                <a:endParaRPr lang="zh-CN" altLang="en-US" sz="1500">
                  <a:solidFill>
                    <a:schemeClr val="tx1"/>
                  </a:solidFill>
                </a:endParaRPr>
              </a:p>
              <a:p>
                <a:r>
                  <a:rPr lang="en-US" altLang="zh-CN" sz="2100">
                    <a:solidFill>
                      <a:schemeClr val="tx1"/>
                    </a:solidFill>
                  </a:rPr>
                  <a:t>     </a:t>
                </a:r>
                <a:r>
                  <a:rPr lang="zh-CN" altLang="en-US" sz="2100">
                    <a:solidFill>
                      <a:schemeClr val="tx1"/>
                    </a:solidFill>
                  </a:rPr>
                  <a:t>△</a:t>
                </a:r>
                <a:endParaRPr lang="zh-CN" altLang="en-US" sz="21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直接箭头连接符 44"/>
              <p:cNvCxnSpPr>
                <a:stCxn id="44" idx="1"/>
                <a:endCxn id="44" idx="3"/>
              </p:cNvCxnSpPr>
              <p:nvPr>
                <p:custDataLst>
                  <p:tags r:id="rId31"/>
                </p:custDataLst>
              </p:nvPr>
            </p:nvCxnSpPr>
            <p:spPr>
              <a:xfrm>
                <a:off x="6022" y="4880"/>
                <a:ext cx="22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>
              <p:custDataLst>
                <p:tags r:id="rId32"/>
              </p:custDataLst>
            </p:nvPr>
          </p:nvGrpSpPr>
          <p:grpSpPr>
            <a:xfrm>
              <a:off x="8572" y="6799"/>
              <a:ext cx="978" cy="860"/>
              <a:chOff x="11256690" y="3207586"/>
              <a:chExt cx="1604053" cy="1382804"/>
            </a:xfrm>
          </p:grpSpPr>
          <p:sp>
            <p:nvSpPr>
              <p:cNvPr id="40" name="六边形 39"/>
              <p:cNvSpPr/>
              <p:nvPr>
                <p:custDataLst>
                  <p:tags r:id="rId33"/>
                </p:custDataLst>
              </p:nvPr>
            </p:nvSpPr>
            <p:spPr>
              <a:xfrm>
                <a:off x="11256690" y="3207586"/>
                <a:ext cx="1604053" cy="1382804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直接连接符 40"/>
              <p:cNvCxnSpPr/>
              <p:nvPr>
                <p:custDataLst>
                  <p:tags r:id="rId34"/>
                </p:custDataLst>
              </p:nvPr>
            </p:nvCxnSpPr>
            <p:spPr>
              <a:xfrm flipH="1">
                <a:off x="11415045" y="3349127"/>
                <a:ext cx="28800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>
                <p:custDataLst>
                  <p:tags r:id="rId35"/>
                </p:custDataLst>
              </p:nvPr>
            </p:nvCxnSpPr>
            <p:spPr>
              <a:xfrm flipH="1" flipV="1">
                <a:off x="12407603" y="3349127"/>
                <a:ext cx="28800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>
                <p:custDataLst>
                  <p:tags r:id="rId36"/>
                </p:custDataLst>
              </p:nvPr>
            </p:nvCxnSpPr>
            <p:spPr>
              <a:xfrm flipH="1" flipV="1">
                <a:off x="11684384" y="4466505"/>
                <a:ext cx="7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文本框 36"/>
            <p:cNvSpPr txBox="1"/>
            <p:nvPr>
              <p:custDataLst>
                <p:tags r:id="rId37"/>
              </p:custDataLst>
            </p:nvPr>
          </p:nvSpPr>
          <p:spPr>
            <a:xfrm>
              <a:off x="9415" y="6775"/>
              <a:ext cx="3977" cy="86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2100">
                  <a:sym typeface="+mn-ea"/>
                </a:rPr>
                <a:t>-CH-</a:t>
              </a:r>
              <a:r>
                <a:rPr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1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CHO</a:t>
              </a:r>
              <a:endParaRPr lang="zh-CN" altLang="en-US" sz="2100">
                <a:solidFill>
                  <a:schemeClr val="tx1"/>
                </a:solidFill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38"/>
              </p:custDataLst>
            </p:nvPr>
          </p:nvSpPr>
          <p:spPr>
            <a:xfrm>
              <a:off x="9747" y="6243"/>
              <a:ext cx="515" cy="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chemeClr val="tx1"/>
                  </a:solidFill>
                </a:rPr>
                <a:t>|</a:t>
              </a:r>
              <a:endParaRPr lang="en-US" altLang="zh-CN" sz="2100">
                <a:solidFill>
                  <a:schemeClr val="tx1"/>
                </a:solidFill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39"/>
              </p:custDataLst>
            </p:nvPr>
          </p:nvSpPr>
          <p:spPr>
            <a:xfrm>
              <a:off x="9612" y="5750"/>
              <a:ext cx="1196" cy="86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100">
                  <a:sym typeface="+mn-ea"/>
                </a:rPr>
                <a:t>OH</a:t>
              </a:r>
              <a:endParaRPr lang="zh-CN" altLang="en-US" sz="210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组合 51"/>
          <p:cNvGrpSpPr/>
          <p:nvPr>
            <p:custDataLst>
              <p:tags r:id="rId40"/>
            </p:custDataLst>
          </p:nvPr>
        </p:nvGrpSpPr>
        <p:grpSpPr>
          <a:xfrm>
            <a:off x="1406637" y="5388271"/>
            <a:ext cx="6080284" cy="909161"/>
            <a:chOff x="952" y="7781"/>
            <a:chExt cx="12767" cy="1909"/>
          </a:xfrm>
        </p:grpSpPr>
        <p:grpSp>
          <p:nvGrpSpPr>
            <p:cNvPr id="53" name="组合 52"/>
            <p:cNvGrpSpPr/>
            <p:nvPr>
              <p:custDataLst>
                <p:tags r:id="rId41"/>
              </p:custDataLst>
            </p:nvPr>
          </p:nvGrpSpPr>
          <p:grpSpPr>
            <a:xfrm>
              <a:off x="952" y="8830"/>
              <a:ext cx="978" cy="860"/>
              <a:chOff x="11256690" y="3207586"/>
              <a:chExt cx="1604053" cy="1382804"/>
            </a:xfrm>
          </p:grpSpPr>
          <p:sp>
            <p:nvSpPr>
              <p:cNvPr id="65" name="六边形 64"/>
              <p:cNvSpPr/>
              <p:nvPr>
                <p:custDataLst>
                  <p:tags r:id="rId42"/>
                </p:custDataLst>
              </p:nvPr>
            </p:nvSpPr>
            <p:spPr>
              <a:xfrm>
                <a:off x="11256690" y="3207586"/>
                <a:ext cx="1604053" cy="1382804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6" name="直接连接符 65"/>
              <p:cNvCxnSpPr/>
              <p:nvPr>
                <p:custDataLst>
                  <p:tags r:id="rId43"/>
                </p:custDataLst>
              </p:nvPr>
            </p:nvCxnSpPr>
            <p:spPr>
              <a:xfrm flipH="1">
                <a:off x="11415045" y="3349127"/>
                <a:ext cx="28800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>
                <p:custDataLst>
                  <p:tags r:id="rId44"/>
                </p:custDataLst>
              </p:nvPr>
            </p:nvCxnSpPr>
            <p:spPr>
              <a:xfrm flipH="1" flipV="1">
                <a:off x="12407603" y="3349127"/>
                <a:ext cx="28800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>
                <p:custDataLst>
                  <p:tags r:id="rId45"/>
                </p:custDataLst>
              </p:nvPr>
            </p:nvCxnSpPr>
            <p:spPr>
              <a:xfrm flipH="1" flipV="1">
                <a:off x="11684384" y="4466505"/>
                <a:ext cx="7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文本框 53"/>
            <p:cNvSpPr txBox="1"/>
            <p:nvPr>
              <p:custDataLst>
                <p:tags r:id="rId46"/>
              </p:custDataLst>
            </p:nvPr>
          </p:nvSpPr>
          <p:spPr>
            <a:xfrm>
              <a:off x="1795" y="8806"/>
              <a:ext cx="3977" cy="86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altLang="zh-CN" sz="2100">
                  <a:sym typeface="+mn-ea"/>
                </a:rPr>
                <a:t>-CH-</a:t>
              </a:r>
              <a:r>
                <a:rPr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1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CHO</a:t>
              </a:r>
              <a:endParaRPr lang="zh-CN" altLang="en-US" sz="2100">
                <a:solidFill>
                  <a:schemeClr val="tx1"/>
                </a:solidFill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47"/>
              </p:custDataLst>
            </p:nvPr>
          </p:nvSpPr>
          <p:spPr>
            <a:xfrm>
              <a:off x="2127" y="8274"/>
              <a:ext cx="515" cy="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chemeClr val="tx1"/>
                  </a:solidFill>
                </a:rPr>
                <a:t>|</a:t>
              </a:r>
              <a:endParaRPr lang="en-US" altLang="zh-CN" sz="2100">
                <a:solidFill>
                  <a:schemeClr val="tx1"/>
                </a:solidFill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48"/>
              </p:custDataLst>
            </p:nvPr>
          </p:nvSpPr>
          <p:spPr>
            <a:xfrm>
              <a:off x="1992" y="7781"/>
              <a:ext cx="1196" cy="86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100">
                  <a:sym typeface="+mn-ea"/>
                </a:rPr>
                <a:t>OH</a:t>
              </a:r>
              <a:endParaRPr lang="zh-CN" altLang="en-US" sz="2100">
                <a:solidFill>
                  <a:schemeClr val="tx1"/>
                </a:solidFill>
              </a:endParaRPr>
            </a:p>
          </p:txBody>
        </p:sp>
        <p:cxnSp>
          <p:nvCxnSpPr>
            <p:cNvPr id="57" name="直接箭头连接符 56"/>
            <p:cNvCxnSpPr/>
            <p:nvPr>
              <p:custDataLst>
                <p:tags r:id="rId49"/>
              </p:custDataLst>
            </p:nvPr>
          </p:nvCxnSpPr>
          <p:spPr>
            <a:xfrm>
              <a:off x="5561" y="9276"/>
              <a:ext cx="21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>
              <p:custDataLst>
                <p:tags r:id="rId50"/>
              </p:custDataLst>
            </p:nvPr>
          </p:nvSpPr>
          <p:spPr>
            <a:xfrm>
              <a:off x="6348" y="8454"/>
              <a:ext cx="944" cy="86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100">
                  <a:sym typeface="+mn-ea"/>
                </a:rPr>
                <a:t>△</a:t>
              </a:r>
              <a:endParaRPr lang="zh-CN" altLang="en-US" sz="2100">
                <a:solidFill>
                  <a:schemeClr val="tx1"/>
                </a:solidFill>
              </a:endParaRPr>
            </a:p>
          </p:txBody>
        </p:sp>
        <p:grpSp>
          <p:nvGrpSpPr>
            <p:cNvPr id="59" name="组合 58"/>
            <p:cNvGrpSpPr/>
            <p:nvPr>
              <p:custDataLst>
                <p:tags r:id="rId51"/>
              </p:custDataLst>
            </p:nvPr>
          </p:nvGrpSpPr>
          <p:grpSpPr>
            <a:xfrm>
              <a:off x="7899" y="8877"/>
              <a:ext cx="863" cy="733"/>
              <a:chOff x="11256691" y="3233242"/>
              <a:chExt cx="1568730" cy="1335310"/>
            </a:xfrm>
          </p:grpSpPr>
          <p:sp>
            <p:nvSpPr>
              <p:cNvPr id="61" name="六边形 60"/>
              <p:cNvSpPr/>
              <p:nvPr>
                <p:custDataLst>
                  <p:tags r:id="rId52"/>
                </p:custDataLst>
              </p:nvPr>
            </p:nvSpPr>
            <p:spPr>
              <a:xfrm>
                <a:off x="11256691" y="3233242"/>
                <a:ext cx="1568730" cy="1335310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直接连接符 61"/>
              <p:cNvCxnSpPr/>
              <p:nvPr>
                <p:custDataLst>
                  <p:tags r:id="rId53"/>
                </p:custDataLst>
              </p:nvPr>
            </p:nvCxnSpPr>
            <p:spPr>
              <a:xfrm flipH="1">
                <a:off x="11415045" y="3349127"/>
                <a:ext cx="28800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>
                <p:custDataLst>
                  <p:tags r:id="rId54"/>
                </p:custDataLst>
              </p:nvPr>
            </p:nvCxnSpPr>
            <p:spPr>
              <a:xfrm flipH="1" flipV="1">
                <a:off x="12407603" y="3349127"/>
                <a:ext cx="28800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>
                <p:custDataLst>
                  <p:tags r:id="rId55"/>
                </p:custDataLst>
              </p:nvPr>
            </p:nvCxnSpPr>
            <p:spPr>
              <a:xfrm flipH="1" flipV="1">
                <a:off x="11684384" y="4466505"/>
                <a:ext cx="7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文本框 59"/>
            <p:cNvSpPr txBox="1"/>
            <p:nvPr>
              <p:custDataLst>
                <p:tags r:id="rId56"/>
              </p:custDataLst>
            </p:nvPr>
          </p:nvSpPr>
          <p:spPr>
            <a:xfrm>
              <a:off x="8612" y="8806"/>
              <a:ext cx="5107" cy="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-CH</a:t>
              </a:r>
              <a:r>
                <a:rPr lang="zh-CN" altLang="en-US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CH-CHO+H</a:t>
              </a:r>
              <a:r>
                <a:rPr lang="en-US" altLang="zh-CN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</a:t>
              </a:r>
              <a:endPara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3010" name="矩形 22"/>
          <p:cNvSpPr/>
          <p:nvPr>
            <p:custDataLst>
              <p:tags r:id="rId57"/>
            </p:custDataLst>
          </p:nvPr>
        </p:nvSpPr>
        <p:spPr>
          <a:xfrm>
            <a:off x="1298258" y="130810"/>
            <a:ext cx="213868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）肉桂醛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348161"/>
          <p:cNvSpPr txBox="1"/>
          <p:nvPr>
            <p:custDataLst>
              <p:tags r:id="rId1"/>
            </p:custDataLst>
          </p:nvPr>
        </p:nvSpPr>
        <p:spPr>
          <a:xfrm>
            <a:off x="107950" y="1292225"/>
            <a:ext cx="993616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R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O   +  H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CHO → R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CH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CHO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082" name="文本框 348162"/>
          <p:cNvSpPr txBox="1"/>
          <p:nvPr>
            <p:custDataLst>
              <p:tags r:id="rId2"/>
            </p:custDataLst>
          </p:nvPr>
        </p:nvSpPr>
        <p:spPr>
          <a:xfrm>
            <a:off x="860425" y="2128838"/>
            <a:ext cx="5334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083" name="文本框 348163"/>
          <p:cNvSpPr txBox="1"/>
          <p:nvPr>
            <p:custDataLst>
              <p:tags r:id="rId3"/>
            </p:custDataLst>
          </p:nvPr>
        </p:nvSpPr>
        <p:spPr>
          <a:xfrm>
            <a:off x="5683250" y="2128838"/>
            <a:ext cx="1143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OH</a:t>
            </a:r>
            <a:endParaRPr lang="en-US" altLang="zh-CN" sz="28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6084" name="直接连接符 348164"/>
          <p:cNvSpPr/>
          <p:nvPr>
            <p:custDataLst>
              <p:tags r:id="rId4"/>
            </p:custDataLst>
          </p:nvPr>
        </p:nvSpPr>
        <p:spPr>
          <a:xfrm>
            <a:off x="5873750" y="1814513"/>
            <a:ext cx="7938" cy="29527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085" name="直接连接符 348166"/>
          <p:cNvSpPr/>
          <p:nvPr>
            <p:custDataLst>
              <p:tags r:id="rId5"/>
            </p:custDataLst>
          </p:nvPr>
        </p:nvSpPr>
        <p:spPr>
          <a:xfrm flipH="1">
            <a:off x="1044575" y="1833563"/>
            <a:ext cx="0" cy="29527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086" name="矩形 348167"/>
          <p:cNvSpPr/>
          <p:nvPr>
            <p:custDataLst>
              <p:tags r:id="rId6"/>
            </p:custDataLst>
          </p:nvPr>
        </p:nvSpPr>
        <p:spPr>
          <a:xfrm>
            <a:off x="323850" y="2778125"/>
            <a:ext cx="792607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请写出乙炔合成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1-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丁醇的各步化学方程式。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矩形 22"/>
          <p:cNvSpPr/>
          <p:nvPr>
            <p:custDataLst>
              <p:tags r:id="rId7"/>
            </p:custDataLst>
          </p:nvPr>
        </p:nvSpPr>
        <p:spPr>
          <a:xfrm>
            <a:off x="3236913" y="211138"/>
            <a:ext cx="231648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醛的加成反应</a:t>
            </a:r>
            <a:endParaRPr lang="zh-CN" altLang="zh-CN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>
            <p:custDataLst>
              <p:tags r:id="rId1"/>
            </p:custDataLst>
          </p:nvPr>
        </p:nvGrpSpPr>
        <p:grpSpPr>
          <a:xfrm>
            <a:off x="461645" y="934720"/>
            <a:ext cx="1203960" cy="521970"/>
            <a:chOff x="616" y="594"/>
            <a:chExt cx="2528" cy="1096"/>
          </a:xfrm>
        </p:grpSpPr>
        <p:sp>
          <p:nvSpPr>
            <p:cNvPr id="77" name="文本框 76"/>
            <p:cNvSpPr txBox="1"/>
            <p:nvPr>
              <p:custDataLst>
                <p:tags r:id="rId2"/>
              </p:custDataLst>
            </p:nvPr>
          </p:nvSpPr>
          <p:spPr>
            <a:xfrm>
              <a:off x="1453" y="594"/>
              <a:ext cx="1691" cy="1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 kern="100">
                  <a:solidFill>
                    <a:srgbClr val="7030A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1.</a:t>
              </a:r>
              <a:r>
                <a:rPr lang="zh-CN" altLang="en-US" sz="2800" b="1" kern="100">
                  <a:solidFill>
                    <a:srgbClr val="7030A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酮</a:t>
              </a:r>
              <a:endParaRPr lang="zh-CN" altLang="en-US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78" name="AutoShape 117"/>
            <p:cNvSpPr/>
            <p:nvPr>
              <p:custDataLst>
                <p:tags r:id="rId3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228600">
                <a:defRPr/>
              </a:pPr>
              <a:r>
                <a:rPr lang="en-US" sz="2800" ker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Gill Sans MT" panose="020B0502020104020203" charset="0"/>
                </a:rPr>
                <a:t>	</a:t>
              </a:r>
              <a:endParaRPr lang="en-US" sz="2800" ker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Gill Sans MT" panose="020B0502020104020203" charset="0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628015" y="1830705"/>
            <a:ext cx="73323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相连的化合物叫做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酮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851535" y="1793875"/>
            <a:ext cx="1220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羰基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2412365" y="1772920"/>
            <a:ext cx="2191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两个烃基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401320" y="2813050"/>
            <a:ext cx="2865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酮结构可表示为：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>
            <p:custDataLst>
              <p:tags r:id="rId8"/>
            </p:custDataLst>
          </p:nvPr>
        </p:nvGrpSpPr>
        <p:grpSpPr>
          <a:xfrm>
            <a:off x="3511550" y="2463800"/>
            <a:ext cx="2259330" cy="1155654"/>
            <a:chOff x="4793" y="4699"/>
            <a:chExt cx="3400" cy="1888"/>
          </a:xfrm>
        </p:grpSpPr>
        <p:grpSp>
          <p:nvGrpSpPr>
            <p:cNvPr id="12" name="组合 11"/>
            <p:cNvGrpSpPr/>
            <p:nvPr>
              <p:custDataLst>
                <p:tags r:id="rId9"/>
              </p:custDataLst>
            </p:nvPr>
          </p:nvGrpSpPr>
          <p:grpSpPr>
            <a:xfrm>
              <a:off x="5422" y="4699"/>
              <a:ext cx="1701" cy="1403"/>
              <a:chOff x="2599" y="1221"/>
              <a:chExt cx="1701" cy="1403"/>
            </a:xfrm>
          </p:grpSpPr>
          <p:grpSp>
            <p:nvGrpSpPr>
              <p:cNvPr id="8" name="组合 7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3348" y="1893"/>
                <a:ext cx="100" cy="492"/>
                <a:chOff x="3553" y="4438"/>
                <a:chExt cx="100" cy="492"/>
              </a:xfrm>
            </p:grpSpPr>
            <p:cxnSp>
              <p:nvCxnSpPr>
                <p:cNvPr id="9" name="直接连接符 8"/>
                <p:cNvCxnSpPr/>
                <p:nvPr>
                  <p:custDataLst>
                    <p:tags r:id="rId11"/>
                  </p:custDataLst>
                </p:nvPr>
              </p:nvCxnSpPr>
              <p:spPr>
                <a:xfrm flipH="1">
                  <a:off x="3553" y="4438"/>
                  <a:ext cx="0" cy="49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>
                  <a:off x="3653" y="4438"/>
                  <a:ext cx="0" cy="49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直接连接符 10"/>
              <p:cNvCxnSpPr/>
              <p:nvPr>
                <p:custDataLst>
                  <p:tags r:id="rId13"/>
                </p:custDataLst>
              </p:nvPr>
            </p:nvCxnSpPr>
            <p:spPr>
              <a:xfrm rot="5400000" flipH="1">
                <a:off x="2845" y="2377"/>
                <a:ext cx="0" cy="49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>
                <p:custDataLst>
                  <p:tags r:id="rId14"/>
                </p:custDataLst>
              </p:nvPr>
            </p:nvCxnSpPr>
            <p:spPr>
              <a:xfrm rot="5400000" flipH="1">
                <a:off x="3878" y="2377"/>
                <a:ext cx="0" cy="49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055" y="1221"/>
                <a:ext cx="1245" cy="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16"/>
              </p:custDataLst>
            </p:nvPr>
          </p:nvSpPr>
          <p:spPr>
            <a:xfrm>
              <a:off x="5853" y="5734"/>
              <a:ext cx="1245" cy="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6948" y="5716"/>
              <a:ext cx="1245" cy="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R΄</a:t>
              </a:r>
              <a:endPara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4793" y="5699"/>
              <a:ext cx="1245" cy="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R</a:t>
              </a:r>
              <a:endPara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9"/>
            </p:custDataLst>
          </p:nvPr>
        </p:nvGrpSpPr>
        <p:grpSpPr>
          <a:xfrm>
            <a:off x="2205990" y="4003993"/>
            <a:ext cx="2366963" cy="1134428"/>
            <a:chOff x="4253" y="4410"/>
            <a:chExt cx="4970" cy="2382"/>
          </a:xfrm>
        </p:grpSpPr>
        <p:grpSp>
          <p:nvGrpSpPr>
            <p:cNvPr id="24" name="组合 23"/>
            <p:cNvGrpSpPr/>
            <p:nvPr>
              <p:custDataLst>
                <p:tags r:id="rId20"/>
              </p:custDataLst>
            </p:nvPr>
          </p:nvGrpSpPr>
          <p:grpSpPr>
            <a:xfrm>
              <a:off x="5422" y="4410"/>
              <a:ext cx="1676" cy="1692"/>
              <a:chOff x="2599" y="932"/>
              <a:chExt cx="1676" cy="1692"/>
            </a:xfrm>
          </p:grpSpPr>
          <p:grpSp>
            <p:nvGrpSpPr>
              <p:cNvPr id="26" name="组合 25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3348" y="1893"/>
                <a:ext cx="100" cy="492"/>
                <a:chOff x="3553" y="4438"/>
                <a:chExt cx="100" cy="492"/>
              </a:xfrm>
            </p:grpSpPr>
            <p:cxnSp>
              <p:nvCxnSpPr>
                <p:cNvPr id="27" name="直接连接符 26"/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>
                  <a:off x="3553" y="4438"/>
                  <a:ext cx="0" cy="49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>
                  <p:custDataLst>
                    <p:tags r:id="rId23"/>
                  </p:custDataLst>
                </p:nvPr>
              </p:nvCxnSpPr>
              <p:spPr>
                <a:xfrm flipH="1">
                  <a:off x="3653" y="4438"/>
                  <a:ext cx="0" cy="49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接连接符 31"/>
              <p:cNvCxnSpPr/>
              <p:nvPr>
                <p:custDataLst>
                  <p:tags r:id="rId24"/>
                </p:custDataLst>
              </p:nvPr>
            </p:nvCxnSpPr>
            <p:spPr>
              <a:xfrm rot="5400000" flipH="1">
                <a:off x="2845" y="2377"/>
                <a:ext cx="0" cy="49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>
                <p:custDataLst>
                  <p:tags r:id="rId25"/>
                </p:custDataLst>
              </p:nvPr>
            </p:nvCxnSpPr>
            <p:spPr>
              <a:xfrm rot="5400000" flipH="1">
                <a:off x="3878" y="2377"/>
                <a:ext cx="0" cy="49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3030" y="932"/>
                <a:ext cx="1245" cy="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文本框 34"/>
            <p:cNvSpPr txBox="1"/>
            <p:nvPr>
              <p:custDataLst>
                <p:tags r:id="rId27"/>
              </p:custDataLst>
            </p:nvPr>
          </p:nvSpPr>
          <p:spPr>
            <a:xfrm>
              <a:off x="5853" y="5689"/>
              <a:ext cx="1245" cy="1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28"/>
              </p:custDataLst>
            </p:nvPr>
          </p:nvSpPr>
          <p:spPr>
            <a:xfrm>
              <a:off x="6948" y="5696"/>
              <a:ext cx="2275" cy="1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endPara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29"/>
              </p:custDataLst>
            </p:nvPr>
          </p:nvSpPr>
          <p:spPr>
            <a:xfrm>
              <a:off x="4253" y="5696"/>
              <a:ext cx="2413" cy="1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endPara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矩形 37"/>
          <p:cNvSpPr/>
          <p:nvPr>
            <p:custDataLst>
              <p:tags r:id="rId30"/>
            </p:custDataLst>
          </p:nvPr>
        </p:nvSpPr>
        <p:spPr>
          <a:xfrm>
            <a:off x="628015" y="4347686"/>
            <a:ext cx="9029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丙酮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>
            <p:custDataLst>
              <p:tags r:id="rId31"/>
            </p:custDataLst>
          </p:nvPr>
        </p:nvSpPr>
        <p:spPr>
          <a:xfrm>
            <a:off x="5173980" y="4461510"/>
            <a:ext cx="23253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最简单的酮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8918" name="矩形 8"/>
          <p:cNvSpPr/>
          <p:nvPr>
            <p:custDataLst>
              <p:tags r:id="rId32"/>
            </p:custDataLst>
          </p:nvPr>
        </p:nvSpPr>
        <p:spPr>
          <a:xfrm>
            <a:off x="1162368" y="98743"/>
            <a:ext cx="124968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三、酮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肘形连接符 24"/>
          <p:cNvCxnSpPr/>
          <p:nvPr>
            <p:custDataLst>
              <p:tags r:id="rId1"/>
            </p:custDataLst>
          </p:nvPr>
        </p:nvCxnSpPr>
        <p:spPr>
          <a:xfrm>
            <a:off x="2398395" y="1818799"/>
            <a:ext cx="4913948" cy="1313021"/>
          </a:xfrm>
          <a:prstGeom prst="bentConnector3">
            <a:avLst>
              <a:gd name="adj1" fmla="val 7007"/>
            </a:avLst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579120" y="1637665"/>
            <a:ext cx="1819910" cy="521970"/>
          </a:xfrm>
          <a:prstGeom prst="rect">
            <a:avLst/>
          </a:prstGeom>
          <a:solidFill>
            <a:srgbClr val="FFFF00"/>
          </a:solidFill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物理性质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2995930" y="1501299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无色透明的液体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2952115" y="2090738"/>
            <a:ext cx="33235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沸点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56.2℃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，易挥发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2995930" y="2635568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能与水、乙醇等互溶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2639695" y="3769995"/>
            <a:ext cx="487553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重要的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有机溶剂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化工原料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，丙酮可作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化学纤维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、钢瓶贮存乙炔等的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溶剂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，还用于生产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有机玻璃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农药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涂料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等。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579120" y="3929380"/>
            <a:ext cx="1236980" cy="521970"/>
          </a:xfrm>
          <a:prstGeom prst="rect">
            <a:avLst/>
          </a:prstGeom>
          <a:solidFill>
            <a:srgbClr val="FFFF00"/>
          </a:solidFill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用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途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>
            <a:stCxn id="7" idx="3"/>
          </p:cNvCxnSpPr>
          <p:nvPr>
            <p:custDataLst>
              <p:tags r:id="rId8"/>
            </p:custDataLst>
          </p:nvPr>
        </p:nvCxnSpPr>
        <p:spPr>
          <a:xfrm>
            <a:off x="1816100" y="4190206"/>
            <a:ext cx="604838" cy="762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>
            <p:custDataLst>
              <p:tags r:id="rId9"/>
            </p:custDataLst>
          </p:nvPr>
        </p:nvSpPr>
        <p:spPr>
          <a:xfrm>
            <a:off x="2530475" y="3860800"/>
            <a:ext cx="5121910" cy="1894840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79120" y="866140"/>
            <a:ext cx="1590199" cy="521970"/>
            <a:chOff x="616" y="594"/>
            <a:chExt cx="3339" cy="1096"/>
          </a:xfrm>
        </p:grpSpPr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1518" y="594"/>
              <a:ext cx="2437" cy="1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 kern="100">
                  <a:solidFill>
                    <a:srgbClr val="7030A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2.</a:t>
              </a:r>
              <a:r>
                <a:rPr lang="zh-CN" altLang="en-US" sz="2800" b="1" kern="100">
                  <a:solidFill>
                    <a:srgbClr val="7030A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丙酮</a:t>
              </a:r>
              <a:endParaRPr lang="zh-CN" altLang="en-US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1" name="AutoShape 117"/>
            <p:cNvSpPr/>
            <p:nvPr>
              <p:custDataLst>
                <p:tags r:id="rId12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228600">
                <a:defRPr/>
              </a:pPr>
              <a:r>
                <a:rPr lang="en-US" sz="1400" ker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Gill Sans MT" panose="020B0502020104020203" charset="0"/>
                </a:rPr>
                <a:t>	</a:t>
              </a:r>
              <a:endParaRPr lang="en-US" sz="1400" ker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Gill Sans MT" panose="020B0502020104020203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/>
      <p:bldP spid="22" grpId="0"/>
      <p:bldP spid="23" grpId="0"/>
      <p:bldP spid="3" grpId="0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31660" y="2946400"/>
            <a:ext cx="1983740" cy="1261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1785" y="2774315"/>
            <a:ext cx="1949450" cy="70993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00778" y="3600413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肉桂醛</a:t>
            </a:r>
            <a:endParaRPr lang="zh-CN" altLang="en-US" sz="24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22855" y="2868930"/>
            <a:ext cx="1473200" cy="715010"/>
          </a:xfrm>
          <a:prstGeom prst="rect">
            <a:avLst/>
          </a:prstGeom>
        </p:spPr>
      </p:pic>
      <p:sp>
        <p:nvSpPr>
          <p:cNvPr id="49" name="矩形 48"/>
          <p:cNvSpPr/>
          <p:nvPr>
            <p:custDataLst>
              <p:tags r:id="rId8"/>
            </p:custDataLst>
          </p:nvPr>
        </p:nvSpPr>
        <p:spPr>
          <a:xfrm>
            <a:off x="2785889" y="3698838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苯甲醛</a:t>
            </a:r>
            <a:endParaRPr lang="zh-CN" altLang="en-US" sz="24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1" name="图片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622800" y="2882265"/>
            <a:ext cx="2091690" cy="1052195"/>
          </a:xfrm>
          <a:prstGeom prst="rect">
            <a:avLst/>
          </a:prstGeom>
        </p:spPr>
      </p:pic>
      <p:grpSp>
        <p:nvGrpSpPr>
          <p:cNvPr id="53" name="组合 52"/>
          <p:cNvGrpSpPr/>
          <p:nvPr>
            <p:custDataLst>
              <p:tags r:id="rId11"/>
            </p:custDataLst>
          </p:nvPr>
        </p:nvGrpSpPr>
        <p:grpSpPr>
          <a:xfrm>
            <a:off x="311530" y="954390"/>
            <a:ext cx="8678704" cy="1814989"/>
            <a:chOff x="646" y="2422"/>
            <a:chExt cx="18223" cy="3811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" y="2422"/>
              <a:ext cx="4025" cy="33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" y="2634"/>
              <a:ext cx="3475" cy="3374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0" name="图片 4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329" y="2505"/>
              <a:ext cx="4535" cy="3661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4387" y="2505"/>
              <a:ext cx="4483" cy="3729"/>
            </a:xfrm>
            <a:prstGeom prst="rect">
              <a:avLst/>
            </a:prstGeom>
          </p:spPr>
        </p:pic>
      </p:grpSp>
      <p:sp>
        <p:nvSpPr>
          <p:cNvPr id="54" name="矩形 53"/>
          <p:cNvSpPr/>
          <p:nvPr>
            <p:custDataLst>
              <p:tags r:id="rId21"/>
            </p:custDataLst>
          </p:nvPr>
        </p:nvSpPr>
        <p:spPr>
          <a:xfrm>
            <a:off x="5098483" y="4058761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香草醛</a:t>
            </a:r>
            <a:endParaRPr lang="zh-CN" altLang="en-US" sz="24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>
            <p:custDataLst>
              <p:tags r:id="rId22"/>
            </p:custDataLst>
          </p:nvPr>
        </p:nvSpPr>
        <p:spPr>
          <a:xfrm>
            <a:off x="7582994" y="4116070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柠檬醛</a:t>
            </a:r>
            <a:endParaRPr lang="zh-CN" altLang="en-US" sz="24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23"/>
            </p:custDataLst>
          </p:nvPr>
        </p:nvSpPr>
        <p:spPr>
          <a:xfrm>
            <a:off x="2785745" y="140653"/>
            <a:ext cx="3439160" cy="52197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defTabSz="457200"/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生活中醛的</a:t>
            </a:r>
            <a:r>
              <a:rPr lang="zh-CN" altLang="en-US" sz="28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醛、酮</a:t>
            </a:r>
            <a:r>
              <a:rPr lang="en-US" altLang="zh-CN" sz="28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28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44830" y="4419600"/>
            <a:ext cx="2794000" cy="19024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3672840" y="4988560"/>
            <a:ext cx="2225675" cy="8528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45306" y="1855153"/>
            <a:ext cx="7821454" cy="138366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丙酮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不能被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银氨溶液、新制的氢氧化铜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等弱氧化剂氧化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，但可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催化加氢生成醇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545465" y="995045"/>
            <a:ext cx="1772285" cy="521970"/>
          </a:xfrm>
          <a:prstGeom prst="rect">
            <a:avLst/>
          </a:prstGeom>
          <a:solidFill>
            <a:srgbClr val="FFFF00"/>
          </a:solidFill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化学性质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3" name="组合 52"/>
          <p:cNvGrpSpPr/>
          <p:nvPr>
            <p:custDataLst>
              <p:tags r:id="rId3"/>
            </p:custDataLst>
          </p:nvPr>
        </p:nvGrpSpPr>
        <p:grpSpPr>
          <a:xfrm>
            <a:off x="934720" y="3812540"/>
            <a:ext cx="6202204" cy="922020"/>
            <a:chOff x="1708" y="6731"/>
            <a:chExt cx="13023" cy="1936"/>
          </a:xfrm>
        </p:grpSpPr>
        <p:grpSp>
          <p:nvGrpSpPr>
            <p:cNvPr id="23" name="组合 22"/>
            <p:cNvGrpSpPr/>
            <p:nvPr>
              <p:custDataLst>
                <p:tags r:id="rId4"/>
              </p:custDataLst>
            </p:nvPr>
          </p:nvGrpSpPr>
          <p:grpSpPr>
            <a:xfrm>
              <a:off x="1708" y="6768"/>
              <a:ext cx="4402" cy="1897"/>
              <a:chOff x="4283" y="4699"/>
              <a:chExt cx="4402" cy="1897"/>
            </a:xfrm>
          </p:grpSpPr>
          <p:grpSp>
            <p:nvGrpSpPr>
              <p:cNvPr id="24" name="组合 23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5422" y="4699"/>
                <a:ext cx="1701" cy="1403"/>
                <a:chOff x="2599" y="1221"/>
                <a:chExt cx="1701" cy="1403"/>
              </a:xfrm>
            </p:grpSpPr>
            <p:grpSp>
              <p:nvGrpSpPr>
                <p:cNvPr id="26" name="组合 25"/>
                <p:cNvGrpSpPr/>
                <p:nvPr>
                  <p:custDataLst>
                    <p:tags r:id="rId6"/>
                  </p:custDataLst>
                </p:nvPr>
              </p:nvGrpSpPr>
              <p:grpSpPr>
                <a:xfrm>
                  <a:off x="3348" y="1893"/>
                  <a:ext cx="144" cy="493"/>
                  <a:chOff x="3553" y="4438"/>
                  <a:chExt cx="144" cy="493"/>
                </a:xfrm>
              </p:grpSpPr>
              <p:cxnSp>
                <p:nvCxnSpPr>
                  <p:cNvPr id="27" name="直接连接符 26"/>
                  <p:cNvCxnSpPr/>
                  <p:nvPr>
                    <p:custDataLst>
                      <p:tags r:id="rId7"/>
                    </p:custDataLst>
                  </p:nvPr>
                </p:nvCxnSpPr>
                <p:spPr>
                  <a:xfrm flipH="1">
                    <a:off x="3553" y="4438"/>
                    <a:ext cx="0" cy="493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/>
                  <p:cNvCxnSpPr/>
                  <p:nvPr>
                    <p:custDataLst>
                      <p:tags r:id="rId8"/>
                    </p:custDataLst>
                  </p:nvPr>
                </p:nvCxnSpPr>
                <p:spPr>
                  <a:xfrm flipH="1">
                    <a:off x="3697" y="4438"/>
                    <a:ext cx="0" cy="493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" name="直接连接符 31"/>
                <p:cNvCxnSpPr/>
                <p:nvPr>
                  <p:custDataLst>
                    <p:tags r:id="rId9"/>
                  </p:custDataLst>
                </p:nvPr>
              </p:nvCxnSpPr>
              <p:spPr>
                <a:xfrm rot="5400000" flipH="1">
                  <a:off x="2845" y="2377"/>
                  <a:ext cx="0" cy="49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>
                  <p:custDataLst>
                    <p:tags r:id="rId10"/>
                  </p:custDataLst>
                </p:nvPr>
              </p:nvCxnSpPr>
              <p:spPr>
                <a:xfrm rot="5400000" flipH="1">
                  <a:off x="3878" y="2377"/>
                  <a:ext cx="0" cy="49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文本框 33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3055" y="1221"/>
                  <a:ext cx="1245" cy="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1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O</a:t>
                  </a:r>
                  <a:endParaRPr lang="en-US" altLang="zh-CN" sz="21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5" name="文本框 3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875" y="5713"/>
                <a:ext cx="1245" cy="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</a:t>
                </a:r>
                <a:endParaRPr lang="en-US" altLang="zh-CN" sz="2100" b="1">
                  <a:solidFill>
                    <a:srgbClr val="FF0000"/>
                  </a:solidFill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35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948" y="5696"/>
                <a:ext cx="1737" cy="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1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3</a:t>
                </a:r>
                <a:endParaRPr lang="en-US" altLang="zh-CN" sz="21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283" y="5727"/>
                <a:ext cx="2413" cy="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1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3</a:t>
                </a:r>
                <a:endParaRPr lang="en-US" altLang="zh-CN" sz="21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/>
            <p:cNvSpPr txBox="1"/>
            <p:nvPr>
              <p:custDataLst>
                <p:tags r:id="rId15"/>
              </p:custDataLst>
            </p:nvPr>
          </p:nvSpPr>
          <p:spPr>
            <a:xfrm>
              <a:off x="6110" y="7668"/>
              <a:ext cx="1027" cy="96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endPara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7039" y="7765"/>
              <a:ext cx="1003" cy="86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1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1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1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1" name="组合 40"/>
            <p:cNvGrpSpPr/>
            <p:nvPr>
              <p:custDataLst>
                <p:tags r:id="rId17"/>
              </p:custDataLst>
            </p:nvPr>
          </p:nvGrpSpPr>
          <p:grpSpPr>
            <a:xfrm>
              <a:off x="8301" y="7373"/>
              <a:ext cx="1736" cy="1161"/>
              <a:chOff x="8301" y="7373"/>
              <a:chExt cx="1736" cy="1161"/>
            </a:xfrm>
          </p:grpSpPr>
          <p:sp>
            <p:nvSpPr>
              <p:cNvPr id="38" name="矩形 37"/>
              <p:cNvSpPr/>
              <p:nvPr>
                <p:custDataLst>
                  <p:tags r:id="rId18"/>
                </p:custDataLst>
              </p:nvPr>
            </p:nvSpPr>
            <p:spPr>
              <a:xfrm>
                <a:off x="8305" y="7373"/>
                <a:ext cx="1732" cy="11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5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催化剂</a:t>
                </a:r>
                <a:endParaRPr lang="zh-CN" altLang="en-US" sz="15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等腰三角形 38"/>
              <p:cNvSpPr/>
              <p:nvPr>
                <p:custDataLst>
                  <p:tags r:id="rId19"/>
                </p:custDataLst>
              </p:nvPr>
            </p:nvSpPr>
            <p:spPr>
              <a:xfrm>
                <a:off x="8868" y="8160"/>
                <a:ext cx="434" cy="336"/>
              </a:xfrm>
              <a:prstGeom prst="triangle">
                <a:avLst/>
              </a:prstGeom>
              <a:ln w="285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" name="直接箭头连接符 39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8301" y="8097"/>
                <a:ext cx="1583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/>
            <p:cNvGrpSpPr/>
            <p:nvPr>
              <p:custDataLst>
                <p:tags r:id="rId21"/>
              </p:custDataLst>
            </p:nvPr>
          </p:nvGrpSpPr>
          <p:grpSpPr>
            <a:xfrm>
              <a:off x="9901" y="6731"/>
              <a:ext cx="4830" cy="1936"/>
              <a:chOff x="4270" y="4669"/>
              <a:chExt cx="4830" cy="1936"/>
            </a:xfrm>
          </p:grpSpPr>
          <p:grpSp>
            <p:nvGrpSpPr>
              <p:cNvPr id="43" name="组合 42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5422" y="4669"/>
                <a:ext cx="2001" cy="1433"/>
                <a:chOff x="2599" y="1191"/>
                <a:chExt cx="2001" cy="1433"/>
              </a:xfrm>
            </p:grpSpPr>
            <p:cxnSp>
              <p:nvCxnSpPr>
                <p:cNvPr id="45" name="直接连接符 44"/>
                <p:cNvCxnSpPr/>
                <p:nvPr>
                  <p:custDataLst>
                    <p:tags r:id="rId23"/>
                  </p:custDataLst>
                </p:nvPr>
              </p:nvCxnSpPr>
              <p:spPr>
                <a:xfrm flipH="1">
                  <a:off x="3348" y="1893"/>
                  <a:ext cx="0" cy="49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>
                  <p:custDataLst>
                    <p:tags r:id="rId24"/>
                  </p:custDataLst>
                </p:nvPr>
              </p:nvCxnSpPr>
              <p:spPr>
                <a:xfrm rot="5400000" flipH="1">
                  <a:off x="2845" y="2377"/>
                  <a:ext cx="0" cy="49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>
                  <p:custDataLst>
                    <p:tags r:id="rId25"/>
                  </p:custDataLst>
                </p:nvPr>
              </p:nvCxnSpPr>
              <p:spPr>
                <a:xfrm rot="5400000" flipH="1">
                  <a:off x="4353" y="2377"/>
                  <a:ext cx="0" cy="49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文本框 48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2992" y="1191"/>
                  <a:ext cx="1544" cy="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1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OH</a:t>
                  </a:r>
                  <a:endParaRPr lang="en-US" altLang="zh-CN" sz="21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0" name="文本框 49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5840" y="5703"/>
                <a:ext cx="1245" cy="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endParaRPr lang="en-US" altLang="zh-CN" sz="2100" b="1">
                  <a:solidFill>
                    <a:srgbClr val="FF0000"/>
                  </a:solidFill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文本框 50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363" y="5696"/>
                <a:ext cx="1737" cy="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1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3</a:t>
                </a:r>
                <a:endParaRPr lang="en-US" altLang="zh-CN" sz="21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文本框 51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4270" y="5716"/>
                <a:ext cx="1552" cy="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1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3</a:t>
                </a:r>
                <a:endParaRPr lang="en-US" altLang="zh-CN" sz="21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组合 5"/>
          <p:cNvGrpSpPr/>
          <p:nvPr>
            <p:custDataLst>
              <p:tags r:id="rId30"/>
            </p:custDataLst>
          </p:nvPr>
        </p:nvGrpSpPr>
        <p:grpSpPr>
          <a:xfrm>
            <a:off x="1295400" y="81915"/>
            <a:ext cx="1559243" cy="521970"/>
            <a:chOff x="616" y="594"/>
            <a:chExt cx="3274" cy="1096"/>
          </a:xfrm>
        </p:grpSpPr>
        <p:sp>
          <p:nvSpPr>
            <p:cNvPr id="3" name="文本框 2"/>
            <p:cNvSpPr txBox="1"/>
            <p:nvPr>
              <p:custDataLst>
                <p:tags r:id="rId31"/>
              </p:custDataLst>
            </p:nvPr>
          </p:nvSpPr>
          <p:spPr>
            <a:xfrm>
              <a:off x="1453" y="594"/>
              <a:ext cx="2437" cy="1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 kern="100">
                  <a:solidFill>
                    <a:srgbClr val="7030A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2.</a:t>
              </a:r>
              <a:r>
                <a:rPr lang="zh-CN" altLang="en-US" sz="2800" b="1" kern="100">
                  <a:solidFill>
                    <a:srgbClr val="7030A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丙酮</a:t>
              </a:r>
              <a:endParaRPr lang="zh-CN" altLang="en-US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1" name="AutoShape 117"/>
            <p:cNvSpPr/>
            <p:nvPr>
              <p:custDataLst>
                <p:tags r:id="rId32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228600">
                <a:defRPr/>
              </a:pPr>
              <a:r>
                <a:rPr lang="en-US" sz="1400" ker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Gill Sans MT" panose="020B0502020104020203" charset="0"/>
                </a:rPr>
                <a:t>	</a:t>
              </a:r>
              <a:endParaRPr lang="en-US" sz="1400" ker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Gill Sans MT" panose="020B0502020104020203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259715" y="1054100"/>
            <a:ext cx="8752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丙酮是丙醛的同分异构体吗？可采用哪些方法鉴别它们？</a:t>
            </a:r>
            <a:endParaRPr lang="zh-CN" altLang="en-US" sz="2800" b="1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91820" y="3513455"/>
            <a:ext cx="78524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可用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新制氢氧化铜溶液或银氨溶液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来鉴别它们。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591661" y="2089785"/>
            <a:ext cx="47802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是，二者的分子式都是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4" name="New picture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29675" y="9515475"/>
            <a:ext cx="257175" cy="180975"/>
          </a:xfrm>
          <a:prstGeom prst="cube">
            <a:avLst/>
          </a:prstGeom>
        </p:spPr>
      </p:pic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1343660" y="60960"/>
            <a:ext cx="2359343" cy="521970"/>
            <a:chOff x="616" y="594"/>
            <a:chExt cx="4954" cy="1096"/>
          </a:xfrm>
        </p:grpSpPr>
        <p:sp>
          <p:nvSpPr>
            <p:cNvPr id="3" name="文本框 2"/>
            <p:cNvSpPr txBox="1"/>
            <p:nvPr>
              <p:custDataLst>
                <p:tags r:id="rId7"/>
              </p:custDataLst>
            </p:nvPr>
          </p:nvSpPr>
          <p:spPr>
            <a:xfrm>
              <a:off x="1453" y="594"/>
              <a:ext cx="4117" cy="1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思考与讨论</a:t>
              </a:r>
              <a:endParaRPr lang="zh-CN" altLang="en-US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1" name="AutoShape 117"/>
            <p:cNvSpPr/>
            <p:nvPr>
              <p:custDataLst>
                <p:tags r:id="rId8"/>
              </p:custDataLst>
            </p:nvPr>
          </p:nvSpPr>
          <p:spPr bwMode="auto">
            <a:xfrm>
              <a:off x="616" y="723"/>
              <a:ext cx="837" cy="6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adFill>
              <a:gsLst>
                <a:gs pos="49000">
                  <a:srgbClr val="00B0F0">
                    <a:alpha val="100000"/>
                  </a:srgbClr>
                </a:gs>
                <a:gs pos="100000">
                  <a:srgbClr val="00B0F0"/>
                </a:gs>
                <a:gs pos="99000">
                  <a:schemeClr val="bg2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228600">
                <a:defRPr/>
              </a:pPr>
              <a:r>
                <a:rPr lang="en-US" sz="1400" ker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Gill Sans MT" panose="020B0502020104020203" charset="0"/>
                </a:rPr>
                <a:t>	</a:t>
              </a:r>
              <a:endParaRPr lang="en-US" sz="1400" ker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Gill Sans MT" panose="020B0502020104020203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04616" y="1301477"/>
            <a:ext cx="1991201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【课堂小结】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932" y="1613582"/>
            <a:ext cx="2559676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 hangingPunct="1">
              <a:defRPr/>
            </a:pPr>
            <a:r>
              <a:rPr lang="en-US" altLang="zh-CN" sz="2700" b="1" i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700" b="1" i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醛的化学性质</a:t>
            </a:r>
            <a:endParaRPr lang="zh-CN" altLang="en-US" sz="2700" b="1" i="0">
              <a:solidFill>
                <a:srgbClr val="29292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6" name="组合 53"/>
          <p:cNvGrpSpPr/>
          <p:nvPr>
            <p:custDataLst>
              <p:tags r:id="rId3"/>
            </p:custDataLst>
          </p:nvPr>
        </p:nvGrpSpPr>
        <p:grpSpPr>
          <a:xfrm>
            <a:off x="690800" y="2989144"/>
            <a:ext cx="4906565" cy="1675051"/>
            <a:chOff x="4165773" y="2056214"/>
            <a:chExt cx="6542333" cy="2233163"/>
          </a:xfrm>
        </p:grpSpPr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4165773" y="2955596"/>
              <a:ext cx="6542333" cy="593450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38100" tIns="38100" rIns="38100" bIns="38100" anchor="ctr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i="0">
                  <a:solidFill>
                    <a:srgbClr val="292929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R      C    C   H</a:t>
              </a:r>
              <a:endParaRPr lang="en-US" altLang="zh-CN" sz="2400" b="1" i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6635699" y="2056214"/>
              <a:ext cx="1346251" cy="593450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38100" tIns="38100" rIns="38100" bIns="38100" anchor="ctr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i="0">
                  <a:solidFill>
                    <a:srgbClr val="292929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endParaRPr lang="en-US" altLang="zh-CN" sz="2400" b="1" i="0" baseline="-2500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6589660" y="3695927"/>
              <a:ext cx="1346251" cy="593450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38100" tIns="38100" rIns="38100" bIns="38100" anchor="ctr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i="0">
                  <a:solidFill>
                    <a:srgbClr val="292929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endParaRPr lang="en-US" altLang="zh-CN" sz="2400" b="1" i="0" baseline="-2500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7"/>
              </p:custDataLst>
            </p:nvPr>
          </p:nvCxnSpPr>
          <p:spPr>
            <a:xfrm>
              <a:off x="6451542" y="3226764"/>
              <a:ext cx="46833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8"/>
              </p:custDataLst>
            </p:nvPr>
          </p:nvCxnSpPr>
          <p:spPr>
            <a:xfrm>
              <a:off x="7515207" y="3226447"/>
              <a:ext cx="4667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 flipH="1">
              <a:off x="7238971" y="2626753"/>
              <a:ext cx="0" cy="32857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 flipH="1">
              <a:off x="7238971" y="3398196"/>
              <a:ext cx="0" cy="32857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1"/>
              </p:custDataLst>
            </p:nvPr>
          </p:nvCxnSpPr>
          <p:spPr>
            <a:xfrm>
              <a:off x="8435991" y="3234701"/>
              <a:ext cx="4667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2"/>
              </p:custDataLst>
            </p:nvPr>
          </p:nvCxnSpPr>
          <p:spPr>
            <a:xfrm flipH="1">
              <a:off x="8162931" y="2609293"/>
              <a:ext cx="0" cy="3650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3"/>
              </p:custDataLst>
            </p:nvPr>
          </p:nvCxnSpPr>
          <p:spPr>
            <a:xfrm flipH="1">
              <a:off x="8291524" y="2609293"/>
              <a:ext cx="0" cy="3650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>
              <p:custDataLst>
                <p:tags r:id="rId14"/>
              </p:custDataLst>
            </p:nvPr>
          </p:nvSpPr>
          <p:spPr>
            <a:xfrm flipV="1">
              <a:off x="7597760" y="2066532"/>
              <a:ext cx="1384352" cy="593450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38100" tIns="38100" rIns="38100" bIns="38100" anchor="ctr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i="0">
                  <a:solidFill>
                    <a:srgbClr val="292929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O</a:t>
              </a:r>
              <a:endParaRPr lang="en-US" altLang="zh-CN" sz="2400" b="1" i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72"/>
          <p:cNvGrpSpPr/>
          <p:nvPr>
            <p:custDataLst>
              <p:tags r:id="rId15"/>
            </p:custDataLst>
          </p:nvPr>
        </p:nvGrpSpPr>
        <p:grpSpPr>
          <a:xfrm>
            <a:off x="3893344" y="2875121"/>
            <a:ext cx="431006" cy="460585"/>
            <a:chOff x="0" y="0"/>
            <a:chExt cx="361" cy="349"/>
          </a:xfrm>
        </p:grpSpPr>
        <p:sp>
          <p:nvSpPr>
            <p:cNvPr id="19" name="Text Box 7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0" y="0"/>
              <a:ext cx="24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0">
                  <a:solidFill>
                    <a:srgbClr val="FF0000"/>
                  </a:solidFill>
                  <a:latin typeface="Symbol" panose="05050102010706020507" pitchFamily="18" charset="2"/>
                  <a:ea typeface="黑体" panose="02010609060101010101" pitchFamily="49" charset="-122"/>
                </a:rPr>
                <a:t>d</a:t>
              </a:r>
              <a:endParaRPr lang="en-US" altLang="zh-CN" sz="2400" b="1" i="0">
                <a:solidFill>
                  <a:srgbClr val="FF0000"/>
                </a:solidFill>
                <a:latin typeface="Symbol" panose="05050102010706020507" pitchFamily="18" charset="2"/>
                <a:ea typeface="黑体" panose="02010609060101010101" pitchFamily="49" charset="-122"/>
              </a:endParaRPr>
            </a:p>
          </p:txBody>
        </p:sp>
        <p:sp>
          <p:nvSpPr>
            <p:cNvPr id="20" name="Text Box 7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21" y="0"/>
              <a:ext cx="24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0" baseline="30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endParaRPr lang="en-US" altLang="zh-CN" sz="2400" b="1" i="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2" name="Group 75"/>
          <p:cNvGrpSpPr/>
          <p:nvPr>
            <p:custDataLst>
              <p:tags r:id="rId18"/>
            </p:custDataLst>
          </p:nvPr>
        </p:nvGrpSpPr>
        <p:grpSpPr>
          <a:xfrm>
            <a:off x="3881438" y="3467574"/>
            <a:ext cx="461963" cy="466506"/>
            <a:chOff x="-26" y="0"/>
            <a:chExt cx="387" cy="354"/>
          </a:xfrm>
        </p:grpSpPr>
        <p:sp>
          <p:nvSpPr>
            <p:cNvPr id="23" name="Text Box 7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6" y="5"/>
              <a:ext cx="24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0">
                  <a:solidFill>
                    <a:srgbClr val="FF0000"/>
                  </a:solidFill>
                  <a:latin typeface="Symbol" panose="05050102010706020507" pitchFamily="18" charset="2"/>
                  <a:ea typeface="黑体" panose="02010609060101010101" pitchFamily="49" charset="-122"/>
                </a:rPr>
                <a:t>d</a:t>
              </a:r>
              <a:endParaRPr lang="en-US" altLang="zh-CN" sz="2400" b="1" i="0">
                <a:solidFill>
                  <a:srgbClr val="FF0000"/>
                </a:solidFill>
                <a:latin typeface="Symbol" panose="05050102010706020507" pitchFamily="18" charset="2"/>
                <a:ea typeface="黑体" panose="02010609060101010101" pitchFamily="49" charset="-122"/>
              </a:endParaRPr>
            </a:p>
          </p:txBody>
        </p:sp>
        <p:sp>
          <p:nvSpPr>
            <p:cNvPr id="24" name="Text Box 7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21" y="0"/>
              <a:ext cx="24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0" baseline="30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endParaRPr lang="en-US" altLang="zh-CN" sz="2400" b="1" i="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5" name="Text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07769" y="2275285"/>
            <a:ext cx="3068241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742950" indent="-28575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1143000" indent="-22860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1600200" indent="-22860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2057400" indent="-22860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9pPr>
          </a:lstStyle>
          <a:p>
            <a:pPr defTabSz="914400" hangingPunct="1">
              <a:defRPr/>
            </a:pPr>
            <a:r>
              <a:rPr lang="zh-CN" altLang="en-US" sz="2100" b="1" i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加成反应</a:t>
            </a:r>
            <a:endParaRPr lang="en-US" altLang="zh-CN" sz="2100" b="1" i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defTabSz="914400" hangingPunct="1">
              <a:defRPr/>
            </a:pPr>
            <a:r>
              <a:rPr lang="zh-CN" altLang="en-US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（与 </a:t>
            </a:r>
            <a:r>
              <a:rPr lang="en-US" altLang="zh-CN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H</a:t>
            </a:r>
            <a:r>
              <a:rPr lang="en-US" altLang="zh-CN" sz="2100" b="1" i="0" baseline="-2500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 </a:t>
            </a:r>
            <a:r>
              <a:rPr lang="zh-CN" altLang="en-US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HCN</a:t>
            </a:r>
            <a:r>
              <a:rPr lang="zh-CN" altLang="en-US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、氨及氨的衍生物、醇类等）</a:t>
            </a:r>
            <a:endParaRPr lang="zh-CN" altLang="en-US" sz="2100" b="1" i="0" smtClean="0">
              <a:solidFill>
                <a:srgbClr val="29292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6" name="Text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29213" y="3663791"/>
            <a:ext cx="406527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742950" indent="-28575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1143000" indent="-22860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1600200" indent="-22860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2057400" indent="-22860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9pPr>
          </a:lstStyle>
          <a:p>
            <a:pPr defTabSz="914400" hangingPunct="1">
              <a:defRPr/>
            </a:pPr>
            <a:r>
              <a:rPr lang="zh-CN" altLang="en-US" sz="2100" b="1" i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氧化反应</a:t>
            </a:r>
            <a:endParaRPr lang="en-US" altLang="zh-CN" sz="2100" b="1" i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defTabSz="914400" hangingPunct="1">
              <a:defRPr/>
            </a:pPr>
            <a:r>
              <a:rPr lang="zh-CN" altLang="en-US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（酸性 </a:t>
            </a:r>
            <a:r>
              <a:rPr lang="en-US" altLang="zh-CN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KMnO</a:t>
            </a:r>
            <a:r>
              <a:rPr lang="en-US" altLang="zh-CN" sz="2100" b="1" i="0" baseline="-2500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  </a:t>
            </a:r>
            <a:r>
              <a:rPr lang="zh-CN" altLang="en-US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溶液）</a:t>
            </a:r>
            <a:endParaRPr lang="en-US" altLang="zh-CN" sz="2100" b="1" i="0" smtClean="0">
              <a:solidFill>
                <a:srgbClr val="29292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defTabSz="914400" hangingPunct="1">
              <a:defRPr/>
            </a:pPr>
            <a:r>
              <a:rPr lang="zh-CN" altLang="en-US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</a:t>
            </a:r>
            <a:r>
              <a:rPr lang="en-US" altLang="zh-CN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</a:t>
            </a:r>
            <a:r>
              <a:rPr lang="en-US" altLang="zh-CN" sz="2100" b="1" i="0" baseline="-2500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，催化剂）</a:t>
            </a:r>
            <a:endParaRPr lang="en-US" altLang="zh-CN" sz="2100" b="1" i="0" smtClean="0">
              <a:solidFill>
                <a:srgbClr val="29292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defTabSz="914400" hangingPunct="1">
              <a:defRPr/>
            </a:pPr>
            <a:r>
              <a:rPr lang="zh-CN" altLang="en-US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（银氨溶液）</a:t>
            </a:r>
            <a:endParaRPr lang="en-US" altLang="zh-CN" sz="2100" b="1" i="0" smtClean="0">
              <a:solidFill>
                <a:srgbClr val="29292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defTabSz="914400" hangingPunct="1">
              <a:defRPr/>
            </a:pPr>
            <a:r>
              <a:rPr lang="zh-CN" altLang="en-US" sz="2100" b="1" i="0" smtClean="0">
                <a:solidFill>
                  <a:srgbClr val="29292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（新制氢氧化铜悬浊液）</a:t>
            </a:r>
            <a:endParaRPr lang="zh-CN" altLang="en-US" sz="2100" b="1" i="0" smtClean="0">
              <a:solidFill>
                <a:srgbClr val="29292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6701" y="2074384"/>
            <a:ext cx="3605213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hangingPunct="1">
              <a:defRPr/>
            </a:pPr>
            <a:r>
              <a:rPr lang="zh-CN" altLang="en-US" sz="2700" b="1" i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酮的化学性质</a:t>
            </a:r>
            <a:endParaRPr lang="zh-CN" altLang="en-US" sz="2700" b="1" i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78851" name="组合 53"/>
          <p:cNvGrpSpPr/>
          <p:nvPr>
            <p:custDataLst>
              <p:tags r:id="rId2"/>
            </p:custDataLst>
          </p:nvPr>
        </p:nvGrpSpPr>
        <p:grpSpPr>
          <a:xfrm>
            <a:off x="1048941" y="2762806"/>
            <a:ext cx="4906565" cy="1093430"/>
            <a:chOff x="4893189" y="2035445"/>
            <a:chExt cx="6542333" cy="1456530"/>
          </a:xfrm>
        </p:grpSpPr>
        <p:sp>
          <p:nvSpPr>
            <p:cNvPr id="56" name="文本框 55"/>
            <p:cNvSpPr txBox="1"/>
            <p:nvPr>
              <p:custDataLst>
                <p:tags r:id="rId3"/>
              </p:custDataLst>
            </p:nvPr>
          </p:nvSpPr>
          <p:spPr>
            <a:xfrm>
              <a:off x="4893189" y="2899022"/>
              <a:ext cx="6542333" cy="592953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38100" tIns="38100" rIns="38100" bIns="38100" anchor="ctr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i="0">
                  <a:solidFill>
                    <a:schemeClr val="tx1">
                      <a:lumMod val="50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R     C      R’</a:t>
              </a:r>
              <a:endParaRPr lang="en-US" altLang="zh-CN" sz="2400" b="1" i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5" name="直接连接符 84"/>
            <p:cNvCxnSpPr/>
            <p:nvPr>
              <p:custDataLst>
                <p:tags r:id="rId4"/>
              </p:custDataLst>
            </p:nvPr>
          </p:nvCxnSpPr>
          <p:spPr>
            <a:xfrm>
              <a:off x="7516789" y="3195657"/>
              <a:ext cx="4667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>
              <p:custDataLst>
                <p:tags r:id="rId5"/>
              </p:custDataLst>
            </p:nvPr>
          </p:nvCxnSpPr>
          <p:spPr>
            <a:xfrm>
              <a:off x="8203885" y="3195023"/>
              <a:ext cx="4667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>
              <p:custDataLst>
                <p:tags r:id="rId6"/>
              </p:custDataLst>
            </p:nvPr>
          </p:nvCxnSpPr>
          <p:spPr>
            <a:xfrm flipH="1">
              <a:off x="8164514" y="2608837"/>
              <a:ext cx="0" cy="3647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>
              <p:custDataLst>
                <p:tags r:id="rId7"/>
              </p:custDataLst>
            </p:nvPr>
          </p:nvCxnSpPr>
          <p:spPr>
            <a:xfrm flipH="1">
              <a:off x="8092439" y="2608837"/>
              <a:ext cx="0" cy="3647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文本框 95"/>
            <p:cNvSpPr txBox="1"/>
            <p:nvPr>
              <p:custDataLst>
                <p:tags r:id="rId8"/>
              </p:custDataLst>
            </p:nvPr>
          </p:nvSpPr>
          <p:spPr>
            <a:xfrm flipV="1">
              <a:off x="7516790" y="2035445"/>
              <a:ext cx="1384352" cy="592953"/>
            </a:xfrm>
            <a:prstGeom prst="rect">
              <a:avLst/>
            </a:prstGeom>
            <a:noFill/>
            <a:ln w="3175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38100" tIns="38100" rIns="38100" bIns="38100" anchor="ctr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i="0">
                  <a:solidFill>
                    <a:schemeClr val="tx1">
                      <a:lumMod val="50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rPr>
                <a:t> O</a:t>
              </a:r>
              <a:endParaRPr lang="en-US" altLang="zh-CN" sz="2400" b="1" i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852" name="Group 75"/>
          <p:cNvGrpSpPr/>
          <p:nvPr>
            <p:custDataLst>
              <p:tags r:id="rId9"/>
            </p:custDataLst>
          </p:nvPr>
        </p:nvGrpSpPr>
        <p:grpSpPr>
          <a:xfrm>
            <a:off x="3531632" y="3239691"/>
            <a:ext cx="461963" cy="466506"/>
            <a:chOff x="-26" y="0"/>
            <a:chExt cx="387" cy="354"/>
          </a:xfrm>
        </p:grpSpPr>
        <p:sp>
          <p:nvSpPr>
            <p:cNvPr id="78859" name="Text Box 7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26" y="5"/>
              <a:ext cx="24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0">
                  <a:solidFill>
                    <a:srgbClr val="FF0000"/>
                  </a:solidFill>
                  <a:latin typeface="Symbol" panose="05050102010706020507" pitchFamily="18" charset="2"/>
                  <a:ea typeface="黑体" panose="02010609060101010101" pitchFamily="49" charset="-122"/>
                </a:rPr>
                <a:t>d</a:t>
              </a:r>
              <a:endParaRPr lang="en-US" altLang="zh-CN" sz="2400" b="1" i="0">
                <a:solidFill>
                  <a:srgbClr val="FF0000"/>
                </a:solidFill>
                <a:latin typeface="Symbol" panose="05050102010706020507" pitchFamily="18" charset="2"/>
                <a:ea typeface="黑体" panose="02010609060101010101" pitchFamily="49" charset="-122"/>
              </a:endParaRPr>
            </a:p>
          </p:txBody>
        </p:sp>
        <p:sp>
          <p:nvSpPr>
            <p:cNvPr id="78860" name="Text Box 7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1" y="0"/>
              <a:ext cx="24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0" baseline="30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endParaRPr lang="en-US" altLang="zh-CN" sz="2400" b="1" i="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8853" name="Group 72"/>
          <p:cNvGrpSpPr/>
          <p:nvPr>
            <p:custDataLst>
              <p:tags r:id="rId12"/>
            </p:custDataLst>
          </p:nvPr>
        </p:nvGrpSpPr>
        <p:grpSpPr>
          <a:xfrm>
            <a:off x="3562826" y="2608421"/>
            <a:ext cx="431006" cy="460585"/>
            <a:chOff x="0" y="0"/>
            <a:chExt cx="361" cy="349"/>
          </a:xfrm>
        </p:grpSpPr>
        <p:sp>
          <p:nvSpPr>
            <p:cNvPr id="78857" name="Text Box 7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24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0">
                  <a:solidFill>
                    <a:srgbClr val="FF0000"/>
                  </a:solidFill>
                  <a:latin typeface="Symbol" panose="05050102010706020507" pitchFamily="18" charset="2"/>
                  <a:ea typeface="黑体" panose="02010609060101010101" pitchFamily="49" charset="-122"/>
                </a:rPr>
                <a:t>d</a:t>
              </a:r>
              <a:endParaRPr lang="en-US" altLang="zh-CN" sz="2400" b="1" i="0">
                <a:solidFill>
                  <a:srgbClr val="FF0000"/>
                </a:solidFill>
                <a:latin typeface="Symbol" panose="05050102010706020507" pitchFamily="18" charset="2"/>
                <a:ea typeface="黑体" panose="02010609060101010101" pitchFamily="49" charset="-122"/>
              </a:endParaRPr>
            </a:p>
          </p:txBody>
        </p:sp>
        <p:sp>
          <p:nvSpPr>
            <p:cNvPr id="78858" name="Text Box 7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21" y="0"/>
              <a:ext cx="24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  <a:lvl2pPr marL="742950" indent="-28575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2pPr>
              <a:lvl3pPr marL="11430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3pPr>
              <a:lvl4pPr marL="16002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4pPr>
              <a:lvl5pPr marL="2057400" indent="-228600"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 i="1">
                  <a:solidFill>
                    <a:srgbClr val="86837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 i="0" baseline="30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endParaRPr lang="en-US" altLang="zh-CN" sz="2400" b="1" i="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8854" name="Text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26769" y="2243138"/>
            <a:ext cx="3582591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742950" indent="-28575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1143000" indent="-22860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1600200" indent="-22860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2057400" indent="-22860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9pPr>
          </a:lstStyle>
          <a:p>
            <a:pPr defTabSz="914400" hangingPunct="1"/>
            <a:r>
              <a:rPr lang="zh-CN" altLang="en-US" sz="2100" b="1" i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加成反应</a:t>
            </a:r>
            <a:endParaRPr lang="en-US" altLang="zh-CN" sz="2100" b="1" i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hangingPunct="1"/>
            <a:r>
              <a:rPr lang="zh-CN" altLang="en-US" sz="2100" b="1" i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（与 </a:t>
            </a:r>
            <a:r>
              <a:rPr lang="en-US" altLang="zh-CN" sz="21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100" b="1" i="0" baseline="-25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21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1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HCN</a:t>
            </a:r>
            <a:r>
              <a:rPr lang="zh-CN" altLang="en-US" sz="21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100" b="1" i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氨及氨的衍生物、醇类等）</a:t>
            </a:r>
            <a:endParaRPr lang="zh-CN" altLang="en-US" sz="2100" b="1" i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8855" name="Text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45819" y="3547825"/>
            <a:ext cx="333017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742950" indent="-28575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1143000" indent="-22860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1600200" indent="-22860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2057400" indent="-228600"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9pPr>
          </a:lstStyle>
          <a:p>
            <a:pPr defTabSz="914400" hangingPunct="1"/>
            <a:r>
              <a:rPr lang="zh-CN" altLang="en-US" sz="2100" b="1" i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氧化反应</a:t>
            </a:r>
            <a:endParaRPr lang="en-US" altLang="zh-CN" sz="2100" b="1" i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defTabSz="914400" hangingPunct="1"/>
            <a:r>
              <a:rPr lang="zh-CN" altLang="en-US" sz="2100" b="1" i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比较稳定，只有很强的氧化剂才能将其氧化）</a:t>
            </a:r>
            <a:r>
              <a:rPr lang="en-US" altLang="zh-CN" sz="2100" b="1" i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100" b="1" i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3" name="直接箭头连接符 32"/>
          <p:cNvCxnSpPr/>
          <p:nvPr>
            <p:custDataLst>
              <p:tags r:id="rId17"/>
            </p:custDataLst>
          </p:nvPr>
        </p:nvCxnSpPr>
        <p:spPr>
          <a:xfrm flipH="1">
            <a:off x="3657362" y="2762489"/>
            <a:ext cx="988219" cy="552450"/>
          </a:xfrm>
          <a:prstGeom prst="straightConnector1">
            <a:avLst/>
          </a:prstGeom>
          <a:noFill/>
          <a:ln w="19050" cap="flat">
            <a:solidFill>
              <a:srgbClr val="FFFF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04616" y="1301477"/>
            <a:ext cx="1991201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【课堂小结】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8861" name="New picture"/>
          <p:cNvPicPr/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696200" y="9763125"/>
            <a:ext cx="238125" cy="17145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矩形 346113"/>
          <p:cNvSpPr/>
          <p:nvPr>
            <p:custDataLst>
              <p:tags r:id="rId1"/>
            </p:custDataLst>
          </p:nvPr>
        </p:nvSpPr>
        <p:spPr>
          <a:xfrm>
            <a:off x="174625" y="668179"/>
            <a:ext cx="8893175" cy="56057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【例题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】某有机物的式量为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58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，根据条件答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⑴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若该有机物为烃，则可能的结构简式为</a:t>
            </a:r>
            <a:r>
              <a:rPr lang="zh-CN" altLang="en-US" sz="2800" b="1" u="sng">
                <a:latin typeface="Times New Roman" panose="02020603050405020304" pitchFamily="18" charset="0"/>
                <a:ea typeface="微软雅黑" panose="020B0503020204020204" charset="-122"/>
              </a:rPr>
              <a:t>                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；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⑵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若该有机物为烃的含氧衍生物，且能发生银镜反应，则其结构简式可能为</a:t>
            </a:r>
            <a:r>
              <a:rPr lang="zh-CN" altLang="en-US" sz="2800" b="1" u="sng">
                <a:latin typeface="Times New Roman" panose="02020603050405020304" pitchFamily="18" charset="0"/>
                <a:ea typeface="微软雅黑" panose="020B0503020204020204" charset="-122"/>
              </a:rPr>
              <a:t>　　　　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；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en-US" altLang="en-US" sz="2800" b="1">
                <a:latin typeface="微软雅黑" panose="020B0503020204020204" charset="-122"/>
                <a:ea typeface="微软雅黑" panose="020B0503020204020204" charset="-122"/>
              </a:rPr>
              <a:t>⑶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若该有机物为烃的含氧衍生物，能还原成醇，不能发生银镜反应，则其结构简式可能为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</a:rPr>
              <a:t>　　　　　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； 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⑷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若该有机物为烃的含氧衍生物，分子中无甲基，则结构简式可能为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</a:rPr>
              <a:t>　　　　　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514" name="矩形 22"/>
          <p:cNvSpPr/>
          <p:nvPr>
            <p:custDataLst>
              <p:tags r:id="rId2"/>
            </p:custDataLst>
          </p:nvPr>
        </p:nvSpPr>
        <p:spPr>
          <a:xfrm>
            <a:off x="3656013" y="144463"/>
            <a:ext cx="89408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计算</a:t>
            </a:r>
            <a:endParaRPr lang="zh-CN" altLang="zh-CN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矩形 346113"/>
          <p:cNvSpPr/>
          <p:nvPr>
            <p:custDataLst>
              <p:tags r:id="rId1"/>
            </p:custDataLst>
          </p:nvPr>
        </p:nvSpPr>
        <p:spPr>
          <a:xfrm>
            <a:off x="250825" y="666750"/>
            <a:ext cx="8893175" cy="2159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由乙炔和乙醛组成的混合气体，经测定其中碳的质量分数为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72%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，则混合气体中氧元素的质量分数为（    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A.32.00%  B.22.65% C.19.56%  D.21.4%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538" name="矩形 22"/>
          <p:cNvSpPr/>
          <p:nvPr>
            <p:custDataLst>
              <p:tags r:id="rId2"/>
            </p:custDataLst>
          </p:nvPr>
        </p:nvSpPr>
        <p:spPr>
          <a:xfrm>
            <a:off x="3656013" y="144463"/>
            <a:ext cx="89408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计算</a:t>
            </a:r>
            <a:endParaRPr lang="zh-CN" altLang="zh-CN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矩形 346113"/>
          <p:cNvSpPr/>
          <p:nvPr>
            <p:custDataLst>
              <p:tags r:id="rId3"/>
            </p:custDataLst>
          </p:nvPr>
        </p:nvSpPr>
        <p:spPr>
          <a:xfrm>
            <a:off x="161925" y="3578225"/>
            <a:ext cx="8893175" cy="1470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甲醛、乙醛、丙醛组成的混合物ω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(H)=9%,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求ω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(O)=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？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A.16%       B.37%         C.48%      D.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无法计算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1"/>
          <p:cNvSpPr/>
          <p:nvPr>
            <p:custDataLst>
              <p:tags r:id="rId4"/>
            </p:custDataLst>
          </p:nvPr>
        </p:nvSpPr>
        <p:spPr>
          <a:xfrm>
            <a:off x="7883525" y="1635125"/>
            <a:ext cx="3879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11"/>
          <p:cNvSpPr/>
          <p:nvPr>
            <p:custDataLst>
              <p:tags r:id="rId5"/>
            </p:custDataLst>
          </p:nvPr>
        </p:nvSpPr>
        <p:spPr>
          <a:xfrm>
            <a:off x="8172450" y="4506913"/>
            <a:ext cx="3879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3"/>
          <p:cNvSpPr txBox="1"/>
          <p:nvPr>
            <p:custDataLst>
              <p:tags r:id="rId1"/>
            </p:custDataLst>
          </p:nvPr>
        </p:nvSpPr>
        <p:spPr>
          <a:xfrm>
            <a:off x="250825" y="3573463"/>
            <a:ext cx="43434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常</a:t>
            </a:r>
            <a:endParaRPr lang="zh-CN" altLang="en-US" sz="3600" b="1">
              <a:solidFill>
                <a:schemeClr val="bg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66562" name="组合 14"/>
          <p:cNvGrpSpPr/>
          <p:nvPr>
            <p:custDataLst>
              <p:tags r:id="rId2"/>
            </p:custDataLst>
          </p:nvPr>
        </p:nvGrpSpPr>
        <p:grpSpPr>
          <a:xfrm>
            <a:off x="2590800" y="0"/>
            <a:ext cx="3200400" cy="782638"/>
            <a:chOff x="500035" y="-67680"/>
            <a:chExt cx="2301927" cy="782064"/>
          </a:xfrm>
        </p:grpSpPr>
        <p:pic>
          <p:nvPicPr>
            <p:cNvPr id="66563" name="Picture 7" descr="0301243dpeople0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00035" y="-67680"/>
              <a:ext cx="782064" cy="7820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6564" name="Text Box 24"/>
            <p:cNvSpPr txBox="1"/>
            <p:nvPr>
              <p:custDataLst>
                <p:tags r:id="rId5"/>
              </p:custDataLst>
            </p:nvPr>
          </p:nvSpPr>
          <p:spPr>
            <a:xfrm>
              <a:off x="1357290" y="79793"/>
              <a:ext cx="1444672" cy="522837"/>
            </a:xfrm>
            <a:prstGeom prst="rect">
              <a:avLst/>
            </a:prstGeom>
            <a:solidFill>
              <a:srgbClr val="0000FF"/>
            </a:solidFill>
            <a:ln w="317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课堂检测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6565" name="Rectangle 2"/>
          <p:cNvSpPr/>
          <p:nvPr>
            <p:custDataLst>
              <p:tags r:id="rId6"/>
            </p:custDataLst>
          </p:nvPr>
        </p:nvSpPr>
        <p:spPr>
          <a:xfrm>
            <a:off x="0" y="444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66" name="Rectangle 3"/>
          <p:cNvSpPr/>
          <p:nvPr>
            <p:custDataLst>
              <p:tags r:id="rId7"/>
            </p:custDataLst>
          </p:nvPr>
        </p:nvSpPr>
        <p:spPr>
          <a:xfrm>
            <a:off x="395288" y="1048862"/>
            <a:ext cx="8353425" cy="590804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indent="69850" eaLnBrk="0" hangingPunct="0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．香草醛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9850" eaLnBrk="0" hangingPunct="0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本品广泛用于食品、饮料、烟草、酒类、医药、化工和各类化妆    用品等，是一种性能稳定、香味纯正、留香持久的优良香料和食品添加剂。其结构如图所示，下列说法不正确的是       （      ）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9850" eaLnBrk="0" hangingPunct="0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香草醛的分子式为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2800" b="1" baseline="-3000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en-US" altLang="zh-CN" sz="2800" b="1" baseline="-3000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sz="2800" b="1" baseline="-30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9850" eaLnBrk="0" hangingPunct="0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加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FeCl</a:t>
            </a:r>
            <a:r>
              <a:rPr lang="en-US" altLang="zh-CN" sz="2800" b="1" baseline="-30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溶液，溶液不显紫色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9850" eaLnBrk="0" hangingPunct="0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能与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NaOH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发生中和反应          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9850" eaLnBrk="0" hangingPunct="0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能发生银镜反应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1"/>
          <p:cNvSpPr/>
          <p:nvPr>
            <p:custDataLst>
              <p:tags r:id="rId8"/>
            </p:custDataLst>
          </p:nvPr>
        </p:nvSpPr>
        <p:spPr>
          <a:xfrm>
            <a:off x="7451725" y="3716338"/>
            <a:ext cx="3879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6568" name="Pictur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55875" y="908050"/>
            <a:ext cx="223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9" name="Picture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001000" y="6184900"/>
            <a:ext cx="458788" cy="458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/>
          <p:nvPr>
            <p:custDataLst>
              <p:tags r:id="rId1"/>
            </p:custDataLst>
          </p:nvPr>
        </p:nvSpPr>
        <p:spPr>
          <a:xfrm>
            <a:off x="323850" y="1037590"/>
            <a:ext cx="7812088" cy="20300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 6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、下列各化合物中，能发生酯化、还原、加成、消去四种反应的是（    ）</a:t>
            </a:r>
            <a:b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586" name="Rectangle 6"/>
          <p:cNvSpPr/>
          <p:nvPr>
            <p:custDataLst>
              <p:tags r:id="rId2"/>
            </p:custDataLst>
          </p:nvPr>
        </p:nvSpPr>
        <p:spPr>
          <a:xfrm>
            <a:off x="395288" y="4654551"/>
            <a:ext cx="496887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/>
            <a:br>
              <a:rPr lang="en-US" altLang="zh-CN" sz="1000" baseline="-3000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HOCH</a:t>
            </a:r>
            <a:r>
              <a:rPr lang="en-US" altLang="zh-CN" sz="2800" b="1" baseline="-30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en-US" altLang="zh-CN" sz="2800" b="1" baseline="-30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CHO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7587" name="组合 14"/>
          <p:cNvGrpSpPr/>
          <p:nvPr>
            <p:custDataLst>
              <p:tags r:id="rId3"/>
            </p:custDataLst>
          </p:nvPr>
        </p:nvGrpSpPr>
        <p:grpSpPr>
          <a:xfrm>
            <a:off x="468313" y="3614738"/>
            <a:ext cx="3222625" cy="677862"/>
            <a:chOff x="389594" y="2039640"/>
            <a:chExt cx="3223127" cy="677689"/>
          </a:xfrm>
        </p:grpSpPr>
        <p:pic>
          <p:nvPicPr>
            <p:cNvPr id="67588" name="Picture 3" descr="CHOH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356892" y="2048148"/>
              <a:ext cx="315466" cy="52577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7589" name="Picture 2" descr="CHOH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619672" y="2039640"/>
              <a:ext cx="321940" cy="5365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590" name="矩形 10"/>
            <p:cNvSpPr/>
            <p:nvPr>
              <p:custDataLst>
                <p:tags r:id="rId7"/>
              </p:custDataLst>
            </p:nvPr>
          </p:nvSpPr>
          <p:spPr>
            <a:xfrm>
              <a:off x="2589684" y="2255664"/>
              <a:ext cx="102303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r>
                <a:rPr lang="en-US" altLang="zh-CN" baseline="-30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591" name="矩形 11"/>
            <p:cNvSpPr/>
            <p:nvPr>
              <p:custDataLst>
                <p:tags r:id="rId8"/>
              </p:custDataLst>
            </p:nvPr>
          </p:nvSpPr>
          <p:spPr>
            <a:xfrm>
              <a:off x="389594" y="2247255"/>
              <a:ext cx="137409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eaLnBrk="0" hangingPunct="0"/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．</a:t>
              </a: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CH</a:t>
              </a:r>
              <a:r>
                <a:rPr lang="en-US" altLang="zh-CN" b="1" baseline="-3000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4" name="直接连接符 13"/>
            <p:cNvCxnSpPr/>
            <p:nvPr>
              <p:custDataLst>
                <p:tags r:id="rId9"/>
              </p:custDataLst>
            </p:nvPr>
          </p:nvCxnSpPr>
          <p:spPr>
            <a:xfrm>
              <a:off x="2021798" y="2493549"/>
              <a:ext cx="288970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593" name="组合 16"/>
          <p:cNvGrpSpPr/>
          <p:nvPr>
            <p:custDataLst>
              <p:tags r:id="rId10"/>
            </p:custDataLst>
          </p:nvPr>
        </p:nvGrpSpPr>
        <p:grpSpPr>
          <a:xfrm>
            <a:off x="468313" y="5495925"/>
            <a:ext cx="4286250" cy="741363"/>
            <a:chOff x="467544" y="4149080"/>
            <a:chExt cx="4286572" cy="741288"/>
          </a:xfrm>
        </p:grpSpPr>
        <p:pic>
          <p:nvPicPr>
            <p:cNvPr id="67594" name="Picture 1" descr="CO羰基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2339752" y="4149080"/>
              <a:ext cx="162610" cy="609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595" name="Rectangle 7"/>
            <p:cNvSpPr/>
            <p:nvPr>
              <p:custDataLst>
                <p:tags r:id="rId13"/>
              </p:custDataLst>
            </p:nvPr>
          </p:nvSpPr>
          <p:spPr>
            <a:xfrm>
              <a:off x="2377852" y="4367148"/>
              <a:ext cx="237626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lstStyle/>
            <a:p>
              <a:pPr defTabSz="914400" eaLnBrk="0" hangingPunct="0">
                <a:tabLst>
                  <a:tab pos="342900" algn="l"/>
                </a:tabLst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CH</a:t>
              </a:r>
              <a:r>
                <a:rPr lang="en-US" altLang="zh-CN" sz="2800" b="1" baseline="-300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CHO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7596" name="矩形 15"/>
            <p:cNvSpPr/>
            <p:nvPr>
              <p:custDataLst>
                <p:tags r:id="rId14"/>
              </p:custDataLst>
            </p:nvPr>
          </p:nvSpPr>
          <p:spPr>
            <a:xfrm>
              <a:off x="467544" y="4365104"/>
              <a:ext cx="192071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eaLnBrk="0" hangingPunct="0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D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．</a:t>
              </a: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HOCH</a:t>
              </a:r>
              <a:r>
                <a:rPr lang="en-US" altLang="zh-CN" sz="2800" b="1" baseline="-300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7597" name="矩形 17"/>
          <p:cNvSpPr/>
          <p:nvPr>
            <p:custDataLst>
              <p:tags r:id="rId15"/>
            </p:custDataLst>
          </p:nvPr>
        </p:nvSpPr>
        <p:spPr>
          <a:xfrm>
            <a:off x="395288" y="2762250"/>
            <a:ext cx="37064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en-US" altLang="zh-CN" sz="2800" b="1" baseline="-30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CH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CHO </a:t>
            </a: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7598" name="组合 14"/>
          <p:cNvGrpSpPr/>
          <p:nvPr>
            <p:custDataLst>
              <p:tags r:id="rId16"/>
            </p:custDataLst>
          </p:nvPr>
        </p:nvGrpSpPr>
        <p:grpSpPr>
          <a:xfrm>
            <a:off x="2339975" y="198438"/>
            <a:ext cx="3200400" cy="782637"/>
            <a:chOff x="500035" y="-67680"/>
            <a:chExt cx="2301927" cy="782064"/>
          </a:xfrm>
        </p:grpSpPr>
        <p:pic>
          <p:nvPicPr>
            <p:cNvPr id="67599" name="Picture 7" descr="0301243dpeople0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500035" y="-67680"/>
              <a:ext cx="782064" cy="7820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600" name="Text Box 24"/>
            <p:cNvSpPr txBox="1"/>
            <p:nvPr>
              <p:custDataLst>
                <p:tags r:id="rId19"/>
              </p:custDataLst>
            </p:nvPr>
          </p:nvSpPr>
          <p:spPr>
            <a:xfrm>
              <a:off x="1357290" y="79793"/>
              <a:ext cx="1444672" cy="522837"/>
            </a:xfrm>
            <a:prstGeom prst="rect">
              <a:avLst/>
            </a:prstGeom>
            <a:solidFill>
              <a:srgbClr val="0000FF"/>
            </a:solidFill>
            <a:ln w="317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课堂检测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2296" name="矩形 21"/>
          <p:cNvSpPr/>
          <p:nvPr>
            <p:custDataLst>
              <p:tags r:id="rId20"/>
            </p:custDataLst>
          </p:nvPr>
        </p:nvSpPr>
        <p:spPr>
          <a:xfrm>
            <a:off x="4500563" y="1773238"/>
            <a:ext cx="3879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sz="3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7602" name="Picture 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001000" y="6184900"/>
            <a:ext cx="458788" cy="458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/>
          <p:nvPr>
            <p:custDataLst>
              <p:tags r:id="rId1"/>
            </p:custDataLst>
          </p:nvPr>
        </p:nvSpPr>
        <p:spPr>
          <a:xfrm>
            <a:off x="1042988" y="620713"/>
            <a:ext cx="5256212" cy="107632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从结构上看，醛基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(-CHO)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跟烃基（或氢原子）相连的化合物。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4580" name="Rectangle 4"/>
          <p:cNvSpPr>
            <a:spLocks noRot="1"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730885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8915" name="Group 5"/>
          <p:cNvGrpSpPr/>
          <p:nvPr>
            <p:custDataLst>
              <p:tags r:id="rId3"/>
            </p:custDataLst>
          </p:nvPr>
        </p:nvGrpSpPr>
        <p:grpSpPr>
          <a:xfrm>
            <a:off x="6156325" y="188913"/>
            <a:ext cx="2768600" cy="1439862"/>
            <a:chOff x="2723" y="2478"/>
            <a:chExt cx="1744" cy="1166"/>
          </a:xfrm>
        </p:grpSpPr>
        <p:pic>
          <p:nvPicPr>
            <p:cNvPr id="38916" name="Picture 6" descr="醛基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3016" y="2478"/>
              <a:ext cx="1451" cy="1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17" name="Text Box 7"/>
            <p:cNvSpPr txBox="1"/>
            <p:nvPr>
              <p:custDataLst>
                <p:tags r:id="rId6"/>
              </p:custDataLst>
            </p:nvPr>
          </p:nvSpPr>
          <p:spPr>
            <a:xfrm>
              <a:off x="2723" y="2509"/>
              <a:ext cx="998" cy="826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  </a:t>
              </a:r>
              <a:r>
                <a:rPr lang="en-US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R</a:t>
              </a:r>
              <a:r>
                <a:rPr lang="en-US" altLang="zh-CN" sz="800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 </a:t>
              </a:r>
              <a:endParaRPr lang="en-US" altLang="zh-CN" sz="8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sp>
        <p:nvSpPr>
          <p:cNvPr id="38918" name="矩形 8"/>
          <p:cNvSpPr/>
          <p:nvPr>
            <p:custDataLst>
              <p:tags r:id="rId7"/>
            </p:custDataLst>
          </p:nvPr>
        </p:nvSpPr>
        <p:spPr>
          <a:xfrm>
            <a:off x="1162368" y="98743"/>
            <a:ext cx="160528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二、醛类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175" name="矩形 9"/>
          <p:cNvSpPr/>
          <p:nvPr>
            <p:custDataLst>
              <p:tags r:id="rId8"/>
            </p:custDataLst>
          </p:nvPr>
        </p:nvSpPr>
        <p:spPr>
          <a:xfrm>
            <a:off x="73025" y="852488"/>
            <a:ext cx="894080" cy="52197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定义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176" name="矩形 11"/>
          <p:cNvSpPr/>
          <p:nvPr>
            <p:custDataLst>
              <p:tags r:id="rId9"/>
            </p:custDataLst>
          </p:nvPr>
        </p:nvSpPr>
        <p:spPr>
          <a:xfrm>
            <a:off x="73025" y="2205038"/>
            <a:ext cx="894080" cy="52197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通式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3" name="Text Box 11"/>
          <p:cNvSpPr txBox="1"/>
          <p:nvPr>
            <p:custDataLst>
              <p:tags r:id="rId10"/>
            </p:custDataLst>
          </p:nvPr>
        </p:nvSpPr>
        <p:spPr>
          <a:xfrm>
            <a:off x="1219200" y="2162175"/>
            <a:ext cx="1703388" cy="52197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R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CHO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3" name="Group 37"/>
          <p:cNvGrpSpPr/>
          <p:nvPr>
            <p:custDataLst>
              <p:tags r:id="rId11"/>
            </p:custDataLst>
          </p:nvPr>
        </p:nvGrpSpPr>
        <p:grpSpPr>
          <a:xfrm>
            <a:off x="2987675" y="1530350"/>
            <a:ext cx="1654175" cy="1212850"/>
            <a:chOff x="1070" y="1470"/>
            <a:chExt cx="1042" cy="764"/>
          </a:xfrm>
        </p:grpSpPr>
        <p:grpSp>
          <p:nvGrpSpPr>
            <p:cNvPr id="38923" name="Group 38"/>
            <p:cNvGrpSpPr/>
            <p:nvPr>
              <p:custDataLst>
                <p:tags r:id="rId12"/>
              </p:custDataLst>
            </p:nvPr>
          </p:nvGrpSpPr>
          <p:grpSpPr>
            <a:xfrm>
              <a:off x="1320" y="1470"/>
              <a:ext cx="792" cy="764"/>
              <a:chOff x="1338" y="1470"/>
              <a:chExt cx="792" cy="764"/>
            </a:xfrm>
          </p:grpSpPr>
          <p:sp>
            <p:nvSpPr>
              <p:cNvPr id="38924" name="Line 39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38" y="2058"/>
                <a:ext cx="155" cy="0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8925" name="Text Box 40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493" y="1866"/>
                <a:ext cx="256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  <a:ea typeface="微软雅黑" panose="020B0503020204020204" charset="-122"/>
                  </a:rPr>
                  <a:t>C</a:t>
                </a:r>
                <a:endParaRPr lang="en-US" altLang="zh-CN" sz="2800" b="1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  <p:sp>
            <p:nvSpPr>
              <p:cNvPr id="38926" name="Line 41"/>
              <p:cNvSpPr/>
              <p:nvPr>
                <p:custDataLst>
                  <p:tags r:id="rId15"/>
                </p:custDataLst>
              </p:nvPr>
            </p:nvSpPr>
            <p:spPr>
              <a:xfrm flipH="1" flipV="1">
                <a:off x="1628" y="1731"/>
                <a:ext cx="0" cy="192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8927" name="Line 42"/>
              <p:cNvSpPr/>
              <p:nvPr>
                <p:custDataLst>
                  <p:tags r:id="rId16"/>
                </p:custDataLst>
              </p:nvPr>
            </p:nvSpPr>
            <p:spPr>
              <a:xfrm flipH="1" flipV="1">
                <a:off x="1679" y="1731"/>
                <a:ext cx="0" cy="192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8928" name="Text Box 4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519" y="1470"/>
                <a:ext cx="414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  <a:ea typeface="微软雅黑" panose="020B0503020204020204" charset="-122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  <p:sp>
            <p:nvSpPr>
              <p:cNvPr id="38929" name="Line 44"/>
              <p:cNvSpPr/>
              <p:nvPr>
                <p:custDataLst>
                  <p:tags r:id="rId18"/>
                </p:custDataLst>
              </p:nvPr>
            </p:nvSpPr>
            <p:spPr>
              <a:xfrm>
                <a:off x="1753" y="2058"/>
                <a:ext cx="154" cy="0"/>
              </a:xfrm>
              <a:prstGeom prst="line">
                <a:avLst/>
              </a:prstGeom>
              <a:ln w="381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8930" name="Text Box 45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877" y="1904"/>
                <a:ext cx="253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  <a:ea typeface="微软雅黑" panose="020B0503020204020204" charset="-122"/>
                  </a:rPr>
                  <a:t>H</a:t>
                </a:r>
                <a:endParaRPr lang="en-US" altLang="zh-CN" sz="2800" b="1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38931" name="Text Box 46"/>
            <p:cNvSpPr txBox="1"/>
            <p:nvPr>
              <p:custDataLst>
                <p:tags r:id="rId20"/>
              </p:custDataLst>
            </p:nvPr>
          </p:nvSpPr>
          <p:spPr>
            <a:xfrm>
              <a:off x="1070" y="1895"/>
              <a:ext cx="2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微软雅黑" panose="020B0503020204020204" charset="-122"/>
                </a:rPr>
                <a:t>R</a:t>
              </a:r>
              <a:endParaRPr lang="en-US" altLang="zh-CN" sz="2800" b="1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sp>
        <p:nvSpPr>
          <p:cNvPr id="7179" name="矩形 27"/>
          <p:cNvSpPr/>
          <p:nvPr>
            <p:custDataLst>
              <p:tags r:id="rId21"/>
            </p:custDataLst>
          </p:nvPr>
        </p:nvSpPr>
        <p:spPr>
          <a:xfrm>
            <a:off x="1588" y="2833688"/>
            <a:ext cx="3027680" cy="52197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饱和一元醛的通式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5" name="Rectangle 12"/>
          <p:cNvSpPr/>
          <p:nvPr>
            <p:custDataLst>
              <p:tags r:id="rId22"/>
            </p:custDataLst>
          </p:nvPr>
        </p:nvSpPr>
        <p:spPr>
          <a:xfrm>
            <a:off x="3419475" y="2833688"/>
            <a:ext cx="256095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</a:rPr>
              <a:t>n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</a:rPr>
              <a:t>2n+1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CHO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181" name="矩形 18"/>
          <p:cNvSpPr/>
          <p:nvPr>
            <p:custDataLst>
              <p:tags r:id="rId23"/>
            </p:custDataLst>
          </p:nvPr>
        </p:nvSpPr>
        <p:spPr>
          <a:xfrm>
            <a:off x="73025" y="3738563"/>
            <a:ext cx="1249680" cy="521970"/>
          </a:xfrm>
          <a:prstGeom prst="rect">
            <a:avLst/>
          </a:prstGeom>
          <a:solidFill>
            <a:srgbClr val="FF0000"/>
          </a:solidFill>
          <a:ln w="4127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官能团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>
            <p:custDataLst>
              <p:tags r:id="rId24"/>
            </p:custDataLst>
          </p:nvPr>
        </p:nvSpPr>
        <p:spPr>
          <a:xfrm>
            <a:off x="1763713" y="3698875"/>
            <a:ext cx="14395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CHO 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5" name="组合 38"/>
          <p:cNvGrpSpPr/>
          <p:nvPr>
            <p:custDataLst>
              <p:tags r:id="rId25"/>
            </p:custDataLst>
          </p:nvPr>
        </p:nvGrpSpPr>
        <p:grpSpPr>
          <a:xfrm>
            <a:off x="3482975" y="3284538"/>
            <a:ext cx="1787525" cy="1008062"/>
            <a:chOff x="3009840" y="2895614"/>
            <a:chExt cx="1786650" cy="1007528"/>
          </a:xfrm>
        </p:grpSpPr>
        <p:grpSp>
          <p:nvGrpSpPr>
            <p:cNvPr id="38937" name="组合 34"/>
            <p:cNvGrpSpPr/>
            <p:nvPr>
              <p:custDataLst>
                <p:tags r:id="rId26"/>
              </p:custDataLst>
            </p:nvPr>
          </p:nvGrpSpPr>
          <p:grpSpPr>
            <a:xfrm>
              <a:off x="3009840" y="2895614"/>
              <a:ext cx="1786650" cy="1007528"/>
              <a:chOff x="1787456" y="2278072"/>
              <a:chExt cx="1786650" cy="1007528"/>
            </a:xfrm>
          </p:grpSpPr>
          <p:sp>
            <p:nvSpPr>
              <p:cNvPr id="38938" name="矩形 25"/>
              <p:cNvSpPr/>
              <p:nvPr>
                <p:custDataLst>
                  <p:tags r:id="rId27"/>
                </p:custDataLst>
              </p:nvPr>
            </p:nvSpPr>
            <p:spPr>
              <a:xfrm>
                <a:off x="1787456" y="2763834"/>
                <a:ext cx="1786650" cy="5217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 eaLnBrk="0" hangingPunct="0"/>
                <a:r>
                  <a:rPr lang="zh-CN" altLang="en-US" sz="2800" b="1">
                    <a:latin typeface="Times New Roman" panose="02020603050405020304" pitchFamily="18" charset="0"/>
                    <a:ea typeface="微软雅黑" panose="020B0503020204020204" charset="-122"/>
                  </a:rPr>
                  <a:t>或</a:t>
                </a:r>
                <a:r>
                  <a:rPr lang="zh-CN" altLang="en-US" sz="2800" b="1">
                    <a:latin typeface="宋体" panose="02010600030101010101" pitchFamily="2" charset="-122"/>
                    <a:ea typeface="宋体" panose="02010600030101010101" pitchFamily="2" charset="-122"/>
                  </a:rPr>
                  <a:t>－</a:t>
                </a:r>
                <a:r>
                  <a:rPr lang="en-US" altLang="zh-CN" sz="2800" b="1">
                    <a:latin typeface="Times New Roman" panose="02020603050405020304" pitchFamily="18" charset="0"/>
                    <a:ea typeface="微软雅黑" panose="020B0503020204020204" charset="-122"/>
                  </a:rPr>
                  <a:t>C</a:t>
                </a:r>
                <a:r>
                  <a:rPr lang="zh-CN" altLang="en-US" sz="2800" b="1">
                    <a:latin typeface="宋体" panose="02010600030101010101" pitchFamily="2" charset="-122"/>
                    <a:ea typeface="宋体" panose="02010600030101010101" pitchFamily="2" charset="-122"/>
                  </a:rPr>
                  <a:t>－</a:t>
                </a:r>
                <a:r>
                  <a:rPr lang="en-US" altLang="zh-CN" sz="2800" b="1">
                    <a:latin typeface="Times New Roman" panose="02020603050405020304" pitchFamily="18" charset="0"/>
                    <a:ea typeface="微软雅黑" panose="020B0503020204020204" charset="-122"/>
                  </a:rPr>
                  <a:t>H</a:t>
                </a:r>
                <a:endParaRPr lang="en-US" altLang="zh-CN" sz="2800" b="1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  <p:sp>
            <p:nvSpPr>
              <p:cNvPr id="38939" name="矩形 32"/>
              <p:cNvSpPr/>
              <p:nvPr>
                <p:custDataLst>
                  <p:tags r:id="rId28"/>
                </p:custDataLst>
              </p:nvPr>
            </p:nvSpPr>
            <p:spPr>
              <a:xfrm>
                <a:off x="2517751" y="2278072"/>
                <a:ext cx="463445" cy="5234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微软雅黑" panose="020B0503020204020204" charset="-122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8940" name="组合 35"/>
            <p:cNvGrpSpPr/>
            <p:nvPr>
              <p:custDataLst>
                <p:tags r:id="rId29"/>
              </p:custDataLst>
            </p:nvPr>
          </p:nvGrpSpPr>
          <p:grpSpPr>
            <a:xfrm>
              <a:off x="3925546" y="3299052"/>
              <a:ext cx="65068" cy="214425"/>
              <a:chOff x="6455252" y="3949140"/>
              <a:chExt cx="65068" cy="214425"/>
            </a:xfrm>
          </p:grpSpPr>
          <p:cxnSp>
            <p:nvCxnSpPr>
              <p:cNvPr id="31" name="直接连接符 30"/>
              <p:cNvCxnSpPr/>
              <p:nvPr>
                <p:custDataLst>
                  <p:tags r:id="rId30"/>
                </p:custDataLst>
              </p:nvPr>
            </p:nvCxnSpPr>
            <p:spPr>
              <a:xfrm rot="5400000">
                <a:off x="6349087" y="4055087"/>
                <a:ext cx="214228" cy="1587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>
                <p:custDataLst>
                  <p:tags r:id="rId31"/>
                </p:custDataLst>
              </p:nvPr>
            </p:nvCxnSpPr>
            <p:spPr>
              <a:xfrm rot="5400000">
                <a:off x="6412578" y="4055087"/>
                <a:ext cx="214228" cy="1587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Box 3"/>
          <p:cNvSpPr txBox="1"/>
          <p:nvPr>
            <p:custDataLst>
              <p:tags r:id="rId32"/>
            </p:custDataLst>
          </p:nvPr>
        </p:nvSpPr>
        <p:spPr>
          <a:xfrm>
            <a:off x="4719638" y="5137150"/>
            <a:ext cx="642937" cy="52197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醛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6" name="Text Box 4"/>
          <p:cNvSpPr txBox="1"/>
          <p:nvPr>
            <p:custDataLst>
              <p:tags r:id="rId33"/>
            </p:custDataLst>
          </p:nvPr>
        </p:nvSpPr>
        <p:spPr>
          <a:xfrm>
            <a:off x="2987675" y="4851400"/>
            <a:ext cx="1428750" cy="52197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脂肪醛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7" name="Text Box 5"/>
          <p:cNvSpPr txBox="1"/>
          <p:nvPr>
            <p:custDataLst>
              <p:tags r:id="rId34"/>
            </p:custDataLst>
          </p:nvPr>
        </p:nvSpPr>
        <p:spPr>
          <a:xfrm>
            <a:off x="3059113" y="5637213"/>
            <a:ext cx="1533525" cy="52197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芳香醛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8" name="Text Box 6"/>
          <p:cNvSpPr txBox="1"/>
          <p:nvPr>
            <p:custDataLst>
              <p:tags r:id="rId35"/>
            </p:custDataLst>
          </p:nvPr>
        </p:nvSpPr>
        <p:spPr>
          <a:xfrm>
            <a:off x="5811838" y="4657725"/>
            <a:ext cx="1873250" cy="52197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一元醛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40" name="Text Box 8"/>
          <p:cNvSpPr txBox="1"/>
          <p:nvPr>
            <p:custDataLst>
              <p:tags r:id="rId36"/>
            </p:custDataLst>
          </p:nvPr>
        </p:nvSpPr>
        <p:spPr>
          <a:xfrm>
            <a:off x="5767388" y="5732463"/>
            <a:ext cx="1433512" cy="52197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多元醛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41" name="AutoShape 9"/>
          <p:cNvSpPr/>
          <p:nvPr>
            <p:custDataLst>
              <p:tags r:id="rId37"/>
            </p:custDataLst>
          </p:nvPr>
        </p:nvSpPr>
        <p:spPr>
          <a:xfrm>
            <a:off x="4468813" y="4994275"/>
            <a:ext cx="268287" cy="946150"/>
          </a:xfrm>
          <a:prstGeom prst="rightBrace">
            <a:avLst>
              <a:gd name="adj1" fmla="val 29568"/>
              <a:gd name="adj2" fmla="val 50000"/>
            </a:avLst>
          </a:prstGeom>
          <a:noFill/>
          <a:ln w="476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42" name="左大括号 41"/>
          <p:cNvSpPr/>
          <p:nvPr>
            <p:custDataLst>
              <p:tags r:id="rId38"/>
            </p:custDataLst>
          </p:nvPr>
        </p:nvSpPr>
        <p:spPr>
          <a:xfrm>
            <a:off x="5240338" y="4872038"/>
            <a:ext cx="428625" cy="1143000"/>
          </a:xfrm>
          <a:prstGeom prst="leftBrace">
            <a:avLst/>
          </a:prstGeom>
          <a:noFill/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192" name="矩形 18"/>
          <p:cNvSpPr/>
          <p:nvPr>
            <p:custDataLst>
              <p:tags r:id="rId39"/>
            </p:custDataLst>
          </p:nvPr>
        </p:nvSpPr>
        <p:spPr>
          <a:xfrm>
            <a:off x="52388" y="5159375"/>
            <a:ext cx="894080" cy="521970"/>
          </a:xfrm>
          <a:prstGeom prst="rect">
            <a:avLst/>
          </a:prstGeom>
          <a:solidFill>
            <a:srgbClr val="FF0000"/>
          </a:solidFill>
          <a:ln w="4127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分类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44" name="Text Box 11"/>
          <p:cNvSpPr txBox="1"/>
          <p:nvPr>
            <p:custDataLst>
              <p:tags r:id="rId40"/>
            </p:custDataLst>
          </p:nvPr>
        </p:nvSpPr>
        <p:spPr>
          <a:xfrm>
            <a:off x="3924300" y="6218238"/>
            <a:ext cx="3240088" cy="521970"/>
          </a:xfrm>
          <a:prstGeom prst="rect">
            <a:avLst/>
          </a:prstGeom>
          <a:noFill/>
          <a:ln w="12700" cap="sq" cmpd="sng">
            <a:solidFill>
              <a:srgbClr val="FF99FF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饱和醛、不饱和醛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cxnSp>
        <p:nvCxnSpPr>
          <p:cNvPr id="46" name="直接箭头连接符 45"/>
          <p:cNvCxnSpPr/>
          <p:nvPr>
            <p:custDataLst>
              <p:tags r:id="rId41"/>
            </p:custDataLst>
          </p:nvPr>
        </p:nvCxnSpPr>
        <p:spPr>
          <a:xfrm flipH="1">
            <a:off x="4973638" y="5695950"/>
            <a:ext cx="0" cy="50323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1"/>
          <p:cNvGrpSpPr/>
          <p:nvPr>
            <p:custDataLst>
              <p:tags r:id="rId42"/>
            </p:custDataLst>
          </p:nvPr>
        </p:nvGrpSpPr>
        <p:grpSpPr>
          <a:xfrm>
            <a:off x="1330325" y="4276725"/>
            <a:ext cx="3311525" cy="1376363"/>
            <a:chOff x="2925" y="1514"/>
            <a:chExt cx="2086" cy="867"/>
          </a:xfrm>
        </p:grpSpPr>
        <p:sp>
          <p:nvSpPr>
            <p:cNvPr id="38954" name="Rectangle 12"/>
            <p:cNvSpPr/>
            <p:nvPr>
              <p:custDataLst>
                <p:tags r:id="rId43"/>
              </p:custDataLst>
            </p:nvPr>
          </p:nvSpPr>
          <p:spPr>
            <a:xfrm>
              <a:off x="2925" y="1882"/>
              <a:ext cx="2086" cy="4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 marL="342900" indent="-342900">
                <a:spcBef>
                  <a:spcPct val="50000"/>
                </a:spcBef>
                <a:buClr>
                  <a:schemeClr val="bg1"/>
                </a:buClr>
                <a:buSzPct val="65000"/>
              </a:pPr>
              <a:r>
                <a:rPr lang="en-US" altLang="zh-CN" sz="3200" b="1">
                  <a:latin typeface="Times New Roman" panose="02020603050405020304" pitchFamily="18" charset="0"/>
                  <a:ea typeface="微软雅黑" panose="020B0503020204020204" charset="-122"/>
                </a:rPr>
                <a:t>CH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r>
                <a:rPr lang="en-US" altLang="zh-CN" sz="3200" b="1">
                  <a:latin typeface="Times New Roman" panose="02020603050405020304" pitchFamily="18" charset="0"/>
                  <a:ea typeface="微软雅黑" panose="020B0503020204020204" charset="-122"/>
                </a:rPr>
                <a:t>-C-H</a:t>
              </a:r>
              <a:endParaRPr lang="en-US" altLang="zh-CN" sz="3200" b="1" baseline="-25000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grpSp>
          <p:nvGrpSpPr>
            <p:cNvPr id="38955" name="Group 13"/>
            <p:cNvGrpSpPr/>
            <p:nvPr>
              <p:custDataLst>
                <p:tags r:id="rId44"/>
              </p:custDataLst>
            </p:nvPr>
          </p:nvGrpSpPr>
          <p:grpSpPr>
            <a:xfrm>
              <a:off x="3494" y="1514"/>
              <a:ext cx="247" cy="397"/>
              <a:chOff x="1589" y="1469"/>
              <a:chExt cx="247" cy="397"/>
            </a:xfrm>
          </p:grpSpPr>
          <p:sp>
            <p:nvSpPr>
              <p:cNvPr id="38956" name="Rectangle 14"/>
              <p:cNvSpPr/>
              <p:nvPr>
                <p:custDataLst>
                  <p:tags r:id="rId45"/>
                </p:custDataLst>
              </p:nvPr>
            </p:nvSpPr>
            <p:spPr>
              <a:xfrm>
                <a:off x="1589" y="1469"/>
                <a:ext cx="24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  <a:ea typeface="微软雅黑" panose="020B0503020204020204" charset="-122"/>
                  </a:rPr>
                  <a:t>O</a:t>
                </a:r>
                <a:endParaRPr lang="en-US" altLang="zh-CN" sz="3200" b="1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  <p:sp>
            <p:nvSpPr>
              <p:cNvPr id="38957" name="Line 15"/>
              <p:cNvSpPr/>
              <p:nvPr>
                <p:custDataLst>
                  <p:tags r:id="rId46"/>
                </p:custDataLst>
              </p:nvPr>
            </p:nvSpPr>
            <p:spPr>
              <a:xfrm flipH="1">
                <a:off x="1679" y="1776"/>
                <a:ext cx="0" cy="9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8958" name="Line 16"/>
              <p:cNvSpPr/>
              <p:nvPr>
                <p:custDataLst>
                  <p:tags r:id="rId47"/>
                </p:custDataLst>
              </p:nvPr>
            </p:nvSpPr>
            <p:spPr>
              <a:xfrm flipH="1">
                <a:off x="1737" y="1776"/>
                <a:ext cx="0" cy="9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52" name="Text Box 11"/>
          <p:cNvSpPr txBox="1"/>
          <p:nvPr>
            <p:custDataLst>
              <p:tags r:id="rId48"/>
            </p:custDataLst>
          </p:nvPr>
        </p:nvSpPr>
        <p:spPr>
          <a:xfrm>
            <a:off x="7164388" y="4635500"/>
            <a:ext cx="1662112" cy="52197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R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CHO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58" name="图片 15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50"/>
          <a:stretch>
            <a:fillRect/>
          </a:stretch>
        </p:blipFill>
        <p:spPr>
          <a:xfrm>
            <a:off x="1082675" y="5400675"/>
            <a:ext cx="1976438" cy="10937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59"/>
          <p:cNvGrpSpPr/>
          <p:nvPr>
            <p:custDataLst>
              <p:tags r:id="rId51"/>
            </p:custDataLst>
          </p:nvPr>
        </p:nvGrpSpPr>
        <p:grpSpPr>
          <a:xfrm>
            <a:off x="7091363" y="5492750"/>
            <a:ext cx="1963737" cy="1006475"/>
            <a:chOff x="7357516" y="5517232"/>
            <a:chExt cx="1786484" cy="1007161"/>
          </a:xfrm>
        </p:grpSpPr>
        <p:grpSp>
          <p:nvGrpSpPr>
            <p:cNvPr id="38962" name="组合 56"/>
            <p:cNvGrpSpPr/>
            <p:nvPr>
              <p:custDataLst>
                <p:tags r:id="rId52"/>
              </p:custDataLst>
            </p:nvPr>
          </p:nvGrpSpPr>
          <p:grpSpPr>
            <a:xfrm>
              <a:off x="7357516" y="5517232"/>
              <a:ext cx="1786484" cy="1007161"/>
              <a:chOff x="7357516" y="5517232"/>
              <a:chExt cx="1786484" cy="1007161"/>
            </a:xfrm>
          </p:grpSpPr>
          <p:sp>
            <p:nvSpPr>
              <p:cNvPr id="38963" name="Text Box 11"/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7380312" y="5517232"/>
                <a:ext cx="1763688" cy="52226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  <a:ea typeface="微软雅黑" panose="020B0503020204020204" charset="-122"/>
                  </a:rPr>
                  <a:t>CH</a:t>
                </a:r>
                <a:r>
                  <a:rPr lang="zh-CN" altLang="en-US" sz="2800" b="1">
                    <a:latin typeface="宋体" panose="02010600030101010101" pitchFamily="2" charset="-122"/>
                    <a:ea typeface="宋体" panose="02010600030101010101" pitchFamily="2" charset="-122"/>
                  </a:rPr>
                  <a:t>－</a:t>
                </a:r>
                <a:r>
                  <a:rPr lang="en-US" altLang="zh-CN" sz="2800" b="1">
                    <a:latin typeface="Times New Roman" panose="02020603050405020304" pitchFamily="18" charset="0"/>
                    <a:ea typeface="微软雅黑" panose="020B0503020204020204" charset="-122"/>
                  </a:rPr>
                  <a:t>CHO</a:t>
                </a:r>
                <a:endParaRPr lang="en-US" altLang="zh-CN" sz="2800" b="1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  <p:sp>
            <p:nvSpPr>
              <p:cNvPr id="38964" name="Text Box 11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7357516" y="6002124"/>
                <a:ext cx="1763688" cy="52226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  <a:ea typeface="微软雅黑" panose="020B0503020204020204" charset="-122"/>
                  </a:rPr>
                  <a:t>CH</a:t>
                </a:r>
                <a:r>
                  <a:rPr lang="zh-CN" altLang="en-US" sz="2800" b="1">
                    <a:latin typeface="宋体" panose="02010600030101010101" pitchFamily="2" charset="-122"/>
                    <a:ea typeface="宋体" panose="02010600030101010101" pitchFamily="2" charset="-122"/>
                  </a:rPr>
                  <a:t>－</a:t>
                </a:r>
                <a:r>
                  <a:rPr lang="en-US" altLang="zh-CN" sz="2800" b="1">
                    <a:latin typeface="Times New Roman" panose="02020603050405020304" pitchFamily="18" charset="0"/>
                    <a:ea typeface="微软雅黑" panose="020B0503020204020204" charset="-122"/>
                  </a:rPr>
                  <a:t>CHO</a:t>
                </a:r>
                <a:endParaRPr lang="en-US" altLang="zh-CN" sz="2800" b="1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  <p:cxnSp>
            <p:nvCxnSpPr>
              <p:cNvPr id="56" name="直接连接符 55"/>
              <p:cNvCxnSpPr/>
              <p:nvPr>
                <p:custDataLst>
                  <p:tags r:id="rId55"/>
                </p:custDataLst>
              </p:nvPr>
            </p:nvCxnSpPr>
            <p:spPr>
              <a:xfrm flipH="1">
                <a:off x="7536958" y="5903013"/>
                <a:ext cx="0" cy="21591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接连接符 58"/>
            <p:cNvCxnSpPr/>
            <p:nvPr>
              <p:custDataLst>
                <p:tags r:id="rId56"/>
              </p:custDataLst>
            </p:nvPr>
          </p:nvCxnSpPr>
          <p:spPr>
            <a:xfrm flipH="1">
              <a:off x="7613181" y="5915714"/>
              <a:ext cx="0" cy="21591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8"/>
          <p:cNvSpPr/>
          <p:nvPr>
            <p:custDataLst>
              <p:tags r:id="rId57"/>
            </p:custDataLst>
          </p:nvPr>
        </p:nvSpPr>
        <p:spPr>
          <a:xfrm>
            <a:off x="3114358" y="98743"/>
            <a:ext cx="3561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、醛类的概念和通式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7175" grpId="0" bldLvl="0" animBg="1"/>
      <p:bldP spid="7176" grpId="0" bldLvl="0" animBg="1"/>
      <p:bldP spid="13" grpId="0"/>
      <p:bldP spid="7179" grpId="0" bldLvl="0" animBg="1"/>
      <p:bldP spid="25" grpId="0"/>
      <p:bldP spid="7181" grpId="0" bldLvl="0" animBg="1"/>
      <p:bldP spid="27" grpId="0"/>
      <p:bldP spid="35" grpId="0"/>
      <p:bldP spid="36" grpId="0"/>
      <p:bldP spid="37" grpId="0"/>
      <p:bldP spid="38" grpId="0"/>
      <p:bldP spid="40" grpId="0"/>
      <p:bldP spid="41" grpId="0" animBg="1"/>
      <p:bldP spid="42" grpId="0" animBg="1"/>
      <p:bldP spid="7192" grpId="0" bldLvl="0" animBg="1"/>
      <p:bldP spid="44" grpId="0" bldLvl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en-US" altLang="zh-CN" sz="40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0" y="1308100"/>
            <a:ext cx="8650605" cy="1295400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accent1"/>
              </a:buClr>
              <a:buSzPct val="65000"/>
              <a:buFont typeface="Wingdings" panose="05000000000000000000" pitchFamily="2" charset="2"/>
              <a:defRPr sz="2800"/>
            </a:lvl1pPr>
            <a:lvl2pPr lvl="1">
              <a:buClr>
                <a:schemeClr val="accent2"/>
              </a:buClr>
              <a:buSzPct val="60000"/>
              <a:buFont typeface="Wingdings" panose="05000000000000000000" pitchFamily="2" charset="2"/>
              <a:defRPr sz="2400"/>
            </a:lvl2pPr>
            <a:lvl3pPr lvl="2">
              <a:buClr>
                <a:schemeClr val="accent1"/>
              </a:buClr>
              <a:buSzPct val="65000"/>
              <a:buFont typeface="Wingdings" panose="05000000000000000000" pitchFamily="2" charset="2"/>
              <a:defRPr sz="2000"/>
            </a:lvl3pPr>
            <a:lvl4pPr lvl="3">
              <a:buClr>
                <a:schemeClr val="accent2"/>
              </a:buClr>
              <a:buSzPct val="70000"/>
              <a:buFont typeface="Wingdings" panose="05000000000000000000" pitchFamily="2" charset="2"/>
              <a:defRPr sz="1800"/>
            </a:lvl4pPr>
            <a:lvl5pPr lvl="4">
              <a:buClr>
                <a:schemeClr val="accent1"/>
              </a:buClr>
              <a:buSzPct val="75000"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除本身的碳架异构外，醛与酮、烯醇、环醇互为同分异构体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7652" name="Rectangle 4"/>
          <p:cNvSpPr/>
          <p:nvPr>
            <p:custDataLst>
              <p:tags r:id="rId3"/>
            </p:custDataLst>
          </p:nvPr>
        </p:nvSpPr>
        <p:spPr>
          <a:xfrm>
            <a:off x="63500" y="2241550"/>
            <a:ext cx="1871663" cy="504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65000"/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如：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2" name="Group 5"/>
          <p:cNvGrpSpPr/>
          <p:nvPr>
            <p:custDataLst>
              <p:tags r:id="rId4"/>
            </p:custDataLst>
          </p:nvPr>
        </p:nvGrpSpPr>
        <p:grpSpPr>
          <a:xfrm>
            <a:off x="357188" y="2700338"/>
            <a:ext cx="3311525" cy="1376362"/>
            <a:chOff x="272" y="1485"/>
            <a:chExt cx="2086" cy="867"/>
          </a:xfrm>
        </p:grpSpPr>
        <p:sp>
          <p:nvSpPr>
            <p:cNvPr id="39942" name="Rectangle 6"/>
            <p:cNvSpPr/>
            <p:nvPr>
              <p:custDataLst>
                <p:tags r:id="rId5"/>
              </p:custDataLst>
            </p:nvPr>
          </p:nvSpPr>
          <p:spPr>
            <a:xfrm>
              <a:off x="272" y="1853"/>
              <a:ext cx="2086" cy="4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 marL="342900" indent="-342900">
                <a:spcBef>
                  <a:spcPct val="50000"/>
                </a:spcBef>
                <a:buClr>
                  <a:schemeClr val="bg1"/>
                </a:buClr>
                <a:buSzPct val="65000"/>
              </a:pPr>
              <a:r>
                <a:rPr lang="en-US" altLang="zh-CN" sz="3200" b="1">
                  <a:latin typeface="Times New Roman" panose="02020603050405020304" pitchFamily="18" charset="0"/>
                  <a:ea typeface="微软雅黑" panose="020B0503020204020204" charset="-122"/>
                </a:rPr>
                <a:t>CH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r>
                <a:rPr lang="en-US" altLang="zh-CN" sz="3200" b="1">
                  <a:latin typeface="Times New Roman" panose="02020603050405020304" pitchFamily="18" charset="0"/>
                  <a:ea typeface="微软雅黑" panose="020B0503020204020204" charset="-122"/>
                </a:rPr>
                <a:t>-CH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微软雅黑" panose="020B0503020204020204" charset="-122"/>
                </a:rPr>
                <a:t>2</a:t>
              </a:r>
              <a:r>
                <a:rPr lang="en-US" altLang="zh-CN" sz="3200" b="1">
                  <a:latin typeface="Times New Roman" panose="02020603050405020304" pitchFamily="18" charset="0"/>
                  <a:ea typeface="微软雅黑" panose="020B0503020204020204" charset="-122"/>
                </a:rPr>
                <a:t>-C-H</a:t>
              </a:r>
              <a:endParaRPr lang="en-US" altLang="zh-CN" sz="3200" b="1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grpSp>
          <p:nvGrpSpPr>
            <p:cNvPr id="39943" name="Group 7"/>
            <p:cNvGrpSpPr/>
            <p:nvPr>
              <p:custDataLst>
                <p:tags r:id="rId6"/>
              </p:custDataLst>
            </p:nvPr>
          </p:nvGrpSpPr>
          <p:grpSpPr>
            <a:xfrm>
              <a:off x="1429" y="1485"/>
              <a:ext cx="247" cy="405"/>
              <a:chOff x="1429" y="1485"/>
              <a:chExt cx="247" cy="405"/>
            </a:xfrm>
          </p:grpSpPr>
          <p:sp>
            <p:nvSpPr>
              <p:cNvPr id="39944" name="Rectangle 8"/>
              <p:cNvSpPr/>
              <p:nvPr>
                <p:custDataLst>
                  <p:tags r:id="rId7"/>
                </p:custDataLst>
              </p:nvPr>
            </p:nvSpPr>
            <p:spPr>
              <a:xfrm>
                <a:off x="1429" y="1485"/>
                <a:ext cx="24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  <a:ea typeface="微软雅黑" panose="020B0503020204020204" charset="-122"/>
                  </a:rPr>
                  <a:t>O</a:t>
                </a:r>
                <a:endParaRPr lang="en-US" altLang="zh-CN" sz="3200" b="1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  <p:sp>
            <p:nvSpPr>
              <p:cNvPr id="39945" name="Line 9"/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1519" y="1800"/>
                <a:ext cx="0" cy="9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9946" name="Line 10"/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1577" y="1800"/>
                <a:ext cx="0" cy="9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4" name="Group 11"/>
          <p:cNvGrpSpPr/>
          <p:nvPr>
            <p:custDataLst>
              <p:tags r:id="rId10"/>
            </p:custDataLst>
          </p:nvPr>
        </p:nvGrpSpPr>
        <p:grpSpPr>
          <a:xfrm>
            <a:off x="5149850" y="2116138"/>
            <a:ext cx="3311525" cy="1312862"/>
            <a:chOff x="2927" y="1514"/>
            <a:chExt cx="2086" cy="827"/>
          </a:xfrm>
        </p:grpSpPr>
        <p:sp>
          <p:nvSpPr>
            <p:cNvPr id="39948" name="Rectangle 12"/>
            <p:cNvSpPr/>
            <p:nvPr>
              <p:custDataLst>
                <p:tags r:id="rId11"/>
              </p:custDataLst>
            </p:nvPr>
          </p:nvSpPr>
          <p:spPr>
            <a:xfrm>
              <a:off x="2927" y="1842"/>
              <a:ext cx="2086" cy="4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 marL="342900" indent="-342900">
                <a:spcBef>
                  <a:spcPct val="50000"/>
                </a:spcBef>
                <a:buClr>
                  <a:schemeClr val="bg1"/>
                </a:buClr>
                <a:buSzPct val="65000"/>
              </a:pPr>
              <a:r>
                <a:rPr lang="en-US" altLang="zh-CN" sz="3200" b="1">
                  <a:latin typeface="Times New Roman" panose="02020603050405020304" pitchFamily="18" charset="0"/>
                  <a:ea typeface="微软雅黑" panose="020B0503020204020204" charset="-122"/>
                </a:rPr>
                <a:t>CH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r>
                <a:rPr lang="en-US" altLang="zh-CN" sz="3200" b="1">
                  <a:latin typeface="Times New Roman" panose="02020603050405020304" pitchFamily="18" charset="0"/>
                  <a:ea typeface="微软雅黑" panose="020B0503020204020204" charset="-122"/>
                </a:rPr>
                <a:t>-C-CH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微软雅黑" panose="020B0503020204020204" charset="-122"/>
                </a:rPr>
                <a:t>3</a:t>
              </a:r>
              <a:endParaRPr lang="en-US" altLang="zh-CN" sz="3200" b="1" baseline="-25000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grpSp>
          <p:nvGrpSpPr>
            <p:cNvPr id="39949" name="Group 13"/>
            <p:cNvGrpSpPr/>
            <p:nvPr>
              <p:custDataLst>
                <p:tags r:id="rId12"/>
              </p:custDataLst>
            </p:nvPr>
          </p:nvGrpSpPr>
          <p:grpSpPr>
            <a:xfrm>
              <a:off x="3494" y="1514"/>
              <a:ext cx="247" cy="397"/>
              <a:chOff x="1589" y="1469"/>
              <a:chExt cx="247" cy="397"/>
            </a:xfrm>
          </p:grpSpPr>
          <p:sp>
            <p:nvSpPr>
              <p:cNvPr id="39950" name="Rectangle 14"/>
              <p:cNvSpPr/>
              <p:nvPr>
                <p:custDataLst>
                  <p:tags r:id="rId13"/>
                </p:custDataLst>
              </p:nvPr>
            </p:nvSpPr>
            <p:spPr>
              <a:xfrm>
                <a:off x="1589" y="1469"/>
                <a:ext cx="24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  <a:ea typeface="微软雅黑" panose="020B0503020204020204" charset="-122"/>
                  </a:rPr>
                  <a:t>O</a:t>
                </a:r>
                <a:endParaRPr lang="en-US" altLang="zh-CN" sz="3200" b="1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  <p:sp>
            <p:nvSpPr>
              <p:cNvPr id="39951" name="Line 15"/>
              <p:cNvSpPr/>
              <p:nvPr>
                <p:custDataLst>
                  <p:tags r:id="rId14"/>
                </p:custDataLst>
              </p:nvPr>
            </p:nvSpPr>
            <p:spPr>
              <a:xfrm flipH="1">
                <a:off x="1679" y="1776"/>
                <a:ext cx="0" cy="9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9952" name="Line 16"/>
              <p:cNvSpPr/>
              <p:nvPr>
                <p:custDataLst>
                  <p:tags r:id="rId15"/>
                </p:custDataLst>
              </p:nvPr>
            </p:nvSpPr>
            <p:spPr>
              <a:xfrm flipH="1">
                <a:off x="1737" y="1776"/>
                <a:ext cx="0" cy="9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27665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8313" y="3933825"/>
            <a:ext cx="4105275" cy="792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65000"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kumimoji="1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=CH-CH</a:t>
            </a:r>
            <a:r>
              <a:rPr kumimoji="1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-OH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18"/>
          <p:cNvGrpSpPr/>
          <p:nvPr>
            <p:custDataLst>
              <p:tags r:id="rId17"/>
            </p:custDataLst>
          </p:nvPr>
        </p:nvGrpSpPr>
        <p:grpSpPr>
          <a:xfrm>
            <a:off x="5148263" y="3429000"/>
            <a:ext cx="3097212" cy="1584325"/>
            <a:chOff x="2472" y="3249"/>
            <a:chExt cx="1951" cy="998"/>
          </a:xfrm>
        </p:grpSpPr>
        <p:sp>
          <p:nvSpPr>
            <p:cNvPr id="39955" name="AutoShape 19"/>
            <p:cNvSpPr/>
            <p:nvPr>
              <p:custDataLst>
                <p:tags r:id="rId18"/>
              </p:custDataLst>
            </p:nvPr>
          </p:nvSpPr>
          <p:spPr>
            <a:xfrm>
              <a:off x="2472" y="3249"/>
              <a:ext cx="998" cy="725"/>
            </a:xfrm>
            <a:prstGeom prst="triangle">
              <a:avLst>
                <a:gd name="adj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  <p:sp>
          <p:nvSpPr>
            <p:cNvPr id="39956" name="Rectangle 20"/>
            <p:cNvSpPr/>
            <p:nvPr>
              <p:custDataLst>
                <p:tags r:id="rId19"/>
              </p:custDataLst>
            </p:nvPr>
          </p:nvSpPr>
          <p:spPr>
            <a:xfrm>
              <a:off x="3470" y="3748"/>
              <a:ext cx="953" cy="4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 marL="342900" indent="-342900">
                <a:spcBef>
                  <a:spcPct val="50000"/>
                </a:spcBef>
                <a:buClr>
                  <a:schemeClr val="bg1"/>
                </a:buClr>
                <a:buSzPct val="65000"/>
              </a:pPr>
              <a:r>
                <a:rPr lang="en-US" altLang="zh-CN" sz="3200" b="1">
                  <a:latin typeface="Times New Roman" panose="02020603050405020304" pitchFamily="18" charset="0"/>
                  <a:ea typeface="微软雅黑" panose="020B0503020204020204" charset="-122"/>
                </a:rPr>
                <a:t>-OH</a:t>
              </a:r>
              <a:endParaRPr lang="en-US" altLang="zh-CN" sz="3200" b="1"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sp>
        <p:nvSpPr>
          <p:cNvPr id="27674" name="Text Box 26"/>
          <p:cNvSpPr txBox="1"/>
          <p:nvPr>
            <p:custDataLst>
              <p:tags r:id="rId20"/>
            </p:custDataLst>
          </p:nvPr>
        </p:nvSpPr>
        <p:spPr>
          <a:xfrm>
            <a:off x="1116013" y="5805488"/>
            <a:ext cx="56165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</a:rPr>
              <a:t>9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—  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有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种属于醛的同分异构体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9958" name="矩形 22"/>
          <p:cNvSpPr/>
          <p:nvPr>
            <p:custDataLst>
              <p:tags r:id="rId21"/>
            </p:custDataLst>
          </p:nvPr>
        </p:nvSpPr>
        <p:spPr>
          <a:xfrm>
            <a:off x="2484438" y="188913"/>
            <a:ext cx="302768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醛的同分异构现象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4" name="Rectangle 25"/>
          <p:cNvSpPr/>
          <p:nvPr>
            <p:custDataLst>
              <p:tags r:id="rId22"/>
            </p:custDataLst>
          </p:nvPr>
        </p:nvSpPr>
        <p:spPr>
          <a:xfrm>
            <a:off x="900113" y="5078413"/>
            <a:ext cx="7173912" cy="52197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9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—CHO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有几种属于醛的同分异构体？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" name="Rectangle 25"/>
          <p:cNvSpPr/>
          <p:nvPr>
            <p:custDataLst>
              <p:tags r:id="rId23"/>
            </p:custDataLst>
          </p:nvPr>
        </p:nvSpPr>
        <p:spPr>
          <a:xfrm>
            <a:off x="736600" y="785813"/>
            <a:ext cx="4233863" cy="52197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6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有几种同分异构体？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6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4" grpId="0"/>
      <p:bldP spid="24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5420" y="1000125"/>
            <a:ext cx="2580005" cy="226822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7"/>
          <p:cNvSpPr txBox="1"/>
          <p:nvPr>
            <p:custDataLst>
              <p:tags r:id="rId3"/>
            </p:custDataLst>
          </p:nvPr>
        </p:nvSpPr>
        <p:spPr>
          <a:xfrm>
            <a:off x="835042" y="4309115"/>
            <a:ext cx="1203960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>
                <a:solidFill>
                  <a:srgbClr val="052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甲醛</a:t>
            </a:r>
            <a:endParaRPr lang="zh-CN" altLang="en-US" sz="2800" b="1">
              <a:solidFill>
                <a:srgbClr val="0527F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4"/>
            </p:custDataLst>
          </p:nvPr>
        </p:nvGrpSpPr>
        <p:grpSpPr>
          <a:xfrm>
            <a:off x="870666" y="3664039"/>
            <a:ext cx="1153954" cy="552450"/>
            <a:chOff x="1662" y="7016"/>
            <a:chExt cx="2423" cy="1160"/>
          </a:xfrm>
        </p:grpSpPr>
        <p:sp>
          <p:nvSpPr>
            <p:cNvPr id="2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1662" y="7089"/>
              <a:ext cx="2423" cy="9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</a:rPr>
                <a:t>HCHO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6"/>
              </p:custDataLst>
            </p:nvPr>
          </p:nvSpPr>
          <p:spPr>
            <a:xfrm>
              <a:off x="2287" y="7016"/>
              <a:ext cx="1780" cy="116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1051560"/>
            <a:ext cx="2608580" cy="2188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2865491" y="3359231"/>
            <a:ext cx="3608070" cy="777716"/>
            <a:chOff x="6289" y="2459"/>
            <a:chExt cx="7576" cy="1633"/>
          </a:xfrm>
        </p:grpSpPr>
        <p:grpSp>
          <p:nvGrpSpPr>
            <p:cNvPr id="5" name="组合 4"/>
            <p:cNvGrpSpPr/>
            <p:nvPr>
              <p:custDataLst>
                <p:tags r:id="rId11"/>
              </p:custDataLst>
            </p:nvPr>
          </p:nvGrpSpPr>
          <p:grpSpPr>
            <a:xfrm>
              <a:off x="6289" y="2459"/>
              <a:ext cx="7576" cy="1633"/>
              <a:chOff x="11256690" y="3207586"/>
              <a:chExt cx="6413959" cy="1382804"/>
            </a:xfrm>
          </p:grpSpPr>
          <p:grpSp>
            <p:nvGrpSpPr>
              <p:cNvPr id="8" name="组合 7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11256690" y="3207586"/>
                <a:ext cx="1604053" cy="1382804"/>
                <a:chOff x="11256690" y="3207586"/>
                <a:chExt cx="1604053" cy="1382804"/>
              </a:xfrm>
            </p:grpSpPr>
            <p:sp>
              <p:nvSpPr>
                <p:cNvPr id="10" name="六边形 9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1256690" y="3207586"/>
                  <a:ext cx="1604053" cy="1382804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"/>
                </a:p>
              </p:txBody>
            </p:sp>
            <p:cxnSp>
              <p:nvCxnSpPr>
                <p:cNvPr id="11" name="直接连接符 10"/>
                <p:cNvCxnSpPr/>
                <p:nvPr>
                  <p:custDataLst>
                    <p:tags r:id="rId14"/>
                  </p:custDataLst>
                </p:nvPr>
              </p:nvCxnSpPr>
              <p:spPr>
                <a:xfrm flipH="1">
                  <a:off x="11415045" y="3349127"/>
                  <a:ext cx="288000" cy="57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>
                  <p:custDataLst>
                    <p:tags r:id="rId15"/>
                  </p:custDataLst>
                </p:nvPr>
              </p:nvCxnSpPr>
              <p:spPr>
                <a:xfrm flipH="1" flipV="1">
                  <a:off x="12407603" y="3349127"/>
                  <a:ext cx="288000" cy="57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>
                  <p:custDataLst>
                    <p:tags r:id="rId16"/>
                  </p:custDataLst>
                </p:nvPr>
              </p:nvCxnSpPr>
              <p:spPr>
                <a:xfrm flipH="1" flipV="1">
                  <a:off x="11684384" y="4466505"/>
                  <a:ext cx="72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文本框 1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2748991" y="3476300"/>
                <a:ext cx="4921658" cy="818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5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—</a:t>
                </a: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CH</a:t>
                </a:r>
                <a:r>
                  <a:rPr lang="zh-CN" altLang="en-US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CH—CHO</a:t>
                </a:r>
                <a:endParaRPr lang="zh-CN" altLang="en-US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椭圆 20"/>
            <p:cNvSpPr/>
            <p:nvPr>
              <p:custDataLst>
                <p:tags r:id="rId18"/>
              </p:custDataLst>
            </p:nvPr>
          </p:nvSpPr>
          <p:spPr>
            <a:xfrm>
              <a:off x="11813" y="2716"/>
              <a:ext cx="1769" cy="1229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33" name="矩形 32"/>
          <p:cNvSpPr/>
          <p:nvPr>
            <p:custDataLst>
              <p:tags r:id="rId19"/>
            </p:custDataLst>
          </p:nvPr>
        </p:nvSpPr>
        <p:spPr>
          <a:xfrm>
            <a:off x="4031815" y="4076518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527F9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肉桂醛</a:t>
            </a:r>
            <a:endParaRPr lang="zh-CN" altLang="en-US" sz="2800" b="1">
              <a:solidFill>
                <a:srgbClr val="0527F9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85" y="1034415"/>
            <a:ext cx="2249805" cy="218313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组合 14"/>
          <p:cNvGrpSpPr/>
          <p:nvPr>
            <p:custDataLst>
              <p:tags r:id="rId22"/>
            </p:custDataLst>
          </p:nvPr>
        </p:nvGrpSpPr>
        <p:grpSpPr>
          <a:xfrm>
            <a:off x="6516053" y="3239453"/>
            <a:ext cx="2181860" cy="777716"/>
            <a:chOff x="14250" y="7306"/>
            <a:chExt cx="4581" cy="1633"/>
          </a:xfrm>
        </p:grpSpPr>
        <p:grpSp>
          <p:nvGrpSpPr>
            <p:cNvPr id="37" name="组合 36"/>
            <p:cNvGrpSpPr/>
            <p:nvPr>
              <p:custDataLst>
                <p:tags r:id="rId23"/>
              </p:custDataLst>
            </p:nvPr>
          </p:nvGrpSpPr>
          <p:grpSpPr>
            <a:xfrm>
              <a:off x="14250" y="7306"/>
              <a:ext cx="4581" cy="1633"/>
              <a:chOff x="11256690" y="3207586"/>
              <a:chExt cx="3878458" cy="1382804"/>
            </a:xfrm>
          </p:grpSpPr>
          <p:grpSp>
            <p:nvGrpSpPr>
              <p:cNvPr id="38" name="组合 37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11256690" y="3207586"/>
                <a:ext cx="1604053" cy="1382804"/>
                <a:chOff x="11256690" y="3207586"/>
                <a:chExt cx="1604053" cy="1382804"/>
              </a:xfrm>
            </p:grpSpPr>
            <p:sp>
              <p:nvSpPr>
                <p:cNvPr id="39" name="六边形 38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11256690" y="3207586"/>
                  <a:ext cx="1604053" cy="1382804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"/>
                </a:p>
              </p:txBody>
            </p:sp>
            <p:cxnSp>
              <p:nvCxnSpPr>
                <p:cNvPr id="40" name="直接连接符 39"/>
                <p:cNvCxnSpPr/>
                <p:nvPr>
                  <p:custDataLst>
                    <p:tags r:id="rId26"/>
                  </p:custDataLst>
                </p:nvPr>
              </p:nvCxnSpPr>
              <p:spPr>
                <a:xfrm flipH="1">
                  <a:off x="11415045" y="3349127"/>
                  <a:ext cx="288000" cy="57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>
                  <p:custDataLst>
                    <p:tags r:id="rId27"/>
                  </p:custDataLst>
                </p:nvPr>
              </p:nvCxnSpPr>
              <p:spPr>
                <a:xfrm flipH="1" flipV="1">
                  <a:off x="12407603" y="3349127"/>
                  <a:ext cx="288000" cy="57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>
                  <p:custDataLst>
                    <p:tags r:id="rId28"/>
                  </p:custDataLst>
                </p:nvPr>
              </p:nvCxnSpPr>
              <p:spPr>
                <a:xfrm flipH="1" flipV="1">
                  <a:off x="11684384" y="4466505"/>
                  <a:ext cx="72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文本框 42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12748926" y="3476300"/>
                <a:ext cx="2386222" cy="92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—</a:t>
                </a: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CHO</a:t>
                </a:r>
                <a:endPara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椭圆 43"/>
            <p:cNvSpPr/>
            <p:nvPr>
              <p:custDataLst>
                <p:tags r:id="rId30"/>
              </p:custDataLst>
            </p:nvPr>
          </p:nvSpPr>
          <p:spPr>
            <a:xfrm>
              <a:off x="16781" y="7680"/>
              <a:ext cx="1780" cy="116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100" name="文本框 99"/>
          <p:cNvSpPr txBox="1"/>
          <p:nvPr>
            <p:custDataLst>
              <p:tags r:id="rId31"/>
            </p:custDataLst>
          </p:nvPr>
        </p:nvSpPr>
        <p:spPr>
          <a:xfrm>
            <a:off x="6677978" y="4714399"/>
            <a:ext cx="21640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 b="1">
                <a:latin typeface="微软雅黑" panose="020B0503020204020204" charset="-122"/>
                <a:ea typeface="微软雅黑" panose="020B0503020204020204" charset="-122"/>
              </a:rPr>
              <a:t>最简单的芳香醛</a:t>
            </a:r>
            <a:r>
              <a:rPr lang="zh-CN" sz="2800" b="1" smtClean="0">
                <a:latin typeface="微软雅黑" panose="020B0503020204020204" charset="-122"/>
                <a:ea typeface="微软雅黑" panose="020B0503020204020204" charset="-122"/>
              </a:rPr>
              <a:t>，俗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</a:rPr>
              <a:t>称苦杏仁</a:t>
            </a:r>
            <a:r>
              <a:rPr lang="zh-CN" sz="2800" b="1" smtClean="0">
                <a:latin typeface="微软雅黑" panose="020B0503020204020204" charset="-122"/>
                <a:ea typeface="微软雅黑" panose="020B0503020204020204" charset="-122"/>
              </a:rPr>
              <a:t>油</a:t>
            </a:r>
            <a:endParaRPr lang="zh-CN" altLang="en-US" sz="28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32"/>
            </p:custDataLst>
          </p:nvPr>
        </p:nvSpPr>
        <p:spPr>
          <a:xfrm>
            <a:off x="3035576" y="4765465"/>
            <a:ext cx="2853214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肉桂醛是一种食用香料，广泛用于牙膏、洗涤剂、糖果和调味品中。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33"/>
            </p:custDataLst>
          </p:nvPr>
        </p:nvSpPr>
        <p:spPr>
          <a:xfrm>
            <a:off x="7110295" y="4135096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527F9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苯甲醛</a:t>
            </a:r>
            <a:endParaRPr lang="zh-CN" altLang="en-US" sz="2800" b="1">
              <a:solidFill>
                <a:srgbClr val="0527F9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34"/>
            </p:custDataLst>
          </p:nvPr>
        </p:nvSpPr>
        <p:spPr>
          <a:xfrm>
            <a:off x="705326" y="496689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最简单的醛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8"/>
          <p:cNvSpPr/>
          <p:nvPr>
            <p:custDataLst>
              <p:tags r:id="rId35"/>
            </p:custDataLst>
          </p:nvPr>
        </p:nvSpPr>
        <p:spPr>
          <a:xfrm>
            <a:off x="1255078" y="98743"/>
            <a:ext cx="2138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、常见的醛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100" grpId="0"/>
      <p:bldP spid="13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72225" y="0"/>
            <a:ext cx="2362200" cy="184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1558" name="Text Box 6"/>
          <p:cNvSpPr txBox="1"/>
          <p:nvPr>
            <p:custDataLst>
              <p:tags r:id="rId3"/>
            </p:custDataLst>
          </p:nvPr>
        </p:nvSpPr>
        <p:spPr>
          <a:xfrm>
            <a:off x="785813" y="1500188"/>
            <a:ext cx="1071562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甲醛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1559" name="Object 7"/>
          <p:cNvGraphicFramePr>
            <a:graphicFrameLocks noGrp="1"/>
          </p:cNvGraphicFramePr>
          <p:nvPr>
            <p:ph idx="4294967295"/>
            <p:custDataLst>
              <p:tags r:id="rId4"/>
            </p:custDataLst>
          </p:nvPr>
        </p:nvGraphicFramePr>
        <p:xfrm>
          <a:off x="0" y="1071880"/>
          <a:ext cx="1857375" cy="107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5" imgW="666750" imgH="456565" progId="ISISServer">
                  <p:embed/>
                </p:oleObj>
              </mc:Choice>
              <mc:Fallback>
                <p:oleObj name="" r:id="rId5" imgW="666750" imgH="456565" progId="ISISServer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071880"/>
                        <a:ext cx="1857375" cy="107124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20"/>
          <p:cNvSpPr/>
          <p:nvPr>
            <p:custDataLst>
              <p:tags r:id="rId7"/>
            </p:custDataLst>
          </p:nvPr>
        </p:nvSpPr>
        <p:spPr>
          <a:xfrm>
            <a:off x="0" y="2771458"/>
            <a:ext cx="448945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indent="466725"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无色有强烈刺激性气味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466725"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气体；易溶于水和乙醇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1989" name="Picture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14875" y="71438"/>
            <a:ext cx="4357688" cy="335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714875" y="3714750"/>
            <a:ext cx="4357688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7" name="矩形 9"/>
          <p:cNvSpPr/>
          <p:nvPr>
            <p:custDataLst>
              <p:tags r:id="rId12"/>
            </p:custDataLst>
          </p:nvPr>
        </p:nvSpPr>
        <p:spPr>
          <a:xfrm>
            <a:off x="725488" y="4254500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俗名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蚁醛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8" name="矩形 10"/>
          <p:cNvSpPr/>
          <p:nvPr>
            <p:custDataLst>
              <p:tags r:id="rId13"/>
            </p:custDataLst>
          </p:nvPr>
        </p:nvSpPr>
        <p:spPr>
          <a:xfrm>
            <a:off x="344488" y="5008563"/>
            <a:ext cx="3798887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35%—40%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的甲醛溶液，叫福尔马林，具有防腐能力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4"/>
            </p:custDataLst>
          </p:nvPr>
        </p:nvSpPr>
        <p:spPr>
          <a:xfrm>
            <a:off x="2124075" y="981075"/>
            <a:ext cx="1295400" cy="1295400"/>
          </a:xfrm>
          <a:prstGeom prst="ellipse">
            <a:avLst/>
          </a:prstGeom>
          <a:noFill/>
          <a:ln w="50800"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>
            <p:custDataLst>
              <p:tags r:id="rId15"/>
            </p:custDataLst>
          </p:nvPr>
        </p:nvSpPr>
        <p:spPr>
          <a:xfrm>
            <a:off x="2700338" y="981075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95" name="矩形 22"/>
          <p:cNvSpPr/>
          <p:nvPr>
            <p:custDataLst>
              <p:tags r:id="rId16"/>
            </p:custDataLst>
          </p:nvPr>
        </p:nvSpPr>
        <p:spPr>
          <a:xfrm>
            <a:off x="1857058" y="71755"/>
            <a:ext cx="178308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）甲醛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175" name="矩形 9"/>
          <p:cNvSpPr/>
          <p:nvPr>
            <p:custDataLst>
              <p:tags r:id="rId17"/>
            </p:custDataLst>
          </p:nvPr>
        </p:nvSpPr>
        <p:spPr>
          <a:xfrm>
            <a:off x="66675" y="2089150"/>
            <a:ext cx="1605280" cy="52197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物理性质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6675" y="69215"/>
            <a:ext cx="1434465" cy="1354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  <p:bldP spid="2057" grpId="0"/>
      <p:bldP spid="2058" grpId="0"/>
      <p:bldP spid="11" grpId="0" animBg="1"/>
      <p:bldP spid="12" grpId="0" animBg="1"/>
      <p:bldP spid="7175" grpId="0" animBg="1"/>
      <p:bldP spid="419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/>
          <p:nvPr>
            <p:custDataLst>
              <p:tags r:id="rId1"/>
            </p:custDataLst>
          </p:nvPr>
        </p:nvSpPr>
        <p:spPr>
          <a:xfrm>
            <a:off x="231775" y="3622675"/>
            <a:ext cx="82867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写出甲醛发生银镜反应，以及与新制氢氧化铜反应的化学方程式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0" name="矩形 22"/>
          <p:cNvSpPr/>
          <p:nvPr>
            <p:custDataLst>
              <p:tags r:id="rId2"/>
            </p:custDataLst>
          </p:nvPr>
        </p:nvSpPr>
        <p:spPr>
          <a:xfrm>
            <a:off x="1298258" y="130810"/>
            <a:ext cx="178308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）甲醛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175" name="矩形 9"/>
          <p:cNvSpPr/>
          <p:nvPr>
            <p:custDataLst>
              <p:tags r:id="rId3"/>
            </p:custDataLst>
          </p:nvPr>
        </p:nvSpPr>
        <p:spPr>
          <a:xfrm>
            <a:off x="447675" y="889000"/>
            <a:ext cx="1605280" cy="52197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化学性质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346131" name="组合 346130"/>
          <p:cNvGrpSpPr/>
          <p:nvPr>
            <p:custDataLst>
              <p:tags r:id="rId4"/>
            </p:custDataLst>
          </p:nvPr>
        </p:nvGrpSpPr>
        <p:grpSpPr>
          <a:xfrm>
            <a:off x="144463" y="1670050"/>
            <a:ext cx="1708150" cy="1284288"/>
            <a:chOff x="2448" y="252"/>
            <a:chExt cx="1076" cy="809"/>
          </a:xfrm>
        </p:grpSpPr>
        <p:sp>
          <p:nvSpPr>
            <p:cNvPr id="43013" name="文本框 346116"/>
            <p:cNvSpPr txBox="1"/>
            <p:nvPr>
              <p:custDataLst>
                <p:tags r:id="rId5"/>
              </p:custDataLst>
            </p:nvPr>
          </p:nvSpPr>
          <p:spPr>
            <a:xfrm>
              <a:off x="2448" y="732"/>
              <a:ext cx="107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14" name="矩形 346117"/>
            <p:cNvSpPr/>
            <p:nvPr>
              <p:custDataLst>
                <p:tags r:id="rId6"/>
              </p:custDataLst>
            </p:nvPr>
          </p:nvSpPr>
          <p:spPr>
            <a:xfrm>
              <a:off x="2913" y="474"/>
              <a:ext cx="1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‖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15" name="文本框 346118"/>
            <p:cNvSpPr txBox="1"/>
            <p:nvPr>
              <p:custDataLst>
                <p:tags r:id="rId7"/>
              </p:custDataLst>
            </p:nvPr>
          </p:nvSpPr>
          <p:spPr>
            <a:xfrm>
              <a:off x="2861" y="252"/>
              <a:ext cx="31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6132" name="矩形 346131"/>
          <p:cNvSpPr/>
          <p:nvPr>
            <p:custDataLst>
              <p:tags r:id="rId8"/>
            </p:custDataLst>
          </p:nvPr>
        </p:nvSpPr>
        <p:spPr>
          <a:xfrm>
            <a:off x="800100" y="1670050"/>
            <a:ext cx="1117600" cy="1249363"/>
          </a:xfrm>
          <a:prstGeom prst="rect">
            <a:avLst/>
          </a:prstGeom>
          <a:noFill/>
          <a:ln w="38100" cap="rnd" cmpd="sng">
            <a:solidFill>
              <a:srgbClr val="FF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6134" name="矩形 346133"/>
          <p:cNvSpPr/>
          <p:nvPr>
            <p:custDataLst>
              <p:tags r:id="rId9"/>
            </p:custDataLst>
          </p:nvPr>
        </p:nvSpPr>
        <p:spPr>
          <a:xfrm>
            <a:off x="100013" y="1647825"/>
            <a:ext cx="1128712" cy="1273175"/>
          </a:xfrm>
          <a:prstGeom prst="rect">
            <a:avLst/>
          </a:prstGeom>
          <a:noFill/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" name="Line 2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58975" y="2606675"/>
            <a:ext cx="909638" cy="1588"/>
          </a:xfrm>
          <a:prstGeom prst="line">
            <a:avLst/>
          </a:prstGeom>
          <a:solidFill>
            <a:schemeClr val="tx1"/>
          </a:solidFill>
          <a:ln w="444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Rectangle 4"/>
          <p:cNvSpPr/>
          <p:nvPr>
            <p:custDataLst>
              <p:tags r:id="rId11"/>
            </p:custDataLst>
          </p:nvPr>
        </p:nvSpPr>
        <p:spPr>
          <a:xfrm>
            <a:off x="1938338" y="2016125"/>
            <a:ext cx="950912" cy="504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65000"/>
            </a:pPr>
            <a:r>
              <a:rPr lang="zh-CN" altLang="zh-CN" b="1">
                <a:latin typeface="Times New Roman" panose="02020603050405020304" pitchFamily="18" charset="0"/>
                <a:ea typeface="微软雅黑" panose="020B0503020204020204" charset="-122"/>
              </a:rPr>
              <a:t>氧化</a:t>
            </a:r>
            <a:endParaRPr lang="zh-CN" altLang="zh-CN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12"/>
            </p:custDataLst>
          </p:nvPr>
        </p:nvGrpSpPr>
        <p:grpSpPr>
          <a:xfrm>
            <a:off x="2832100" y="1635125"/>
            <a:ext cx="2343150" cy="1284288"/>
            <a:chOff x="2448" y="252"/>
            <a:chExt cx="1476" cy="809"/>
          </a:xfrm>
        </p:grpSpPr>
        <p:sp>
          <p:nvSpPr>
            <p:cNvPr id="43021" name="文本框 2"/>
            <p:cNvSpPr txBox="1"/>
            <p:nvPr>
              <p:custDataLst>
                <p:tags r:id="rId13"/>
              </p:custDataLst>
            </p:nvPr>
          </p:nvSpPr>
          <p:spPr>
            <a:xfrm>
              <a:off x="2448" y="732"/>
              <a:ext cx="147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22" name="矩形 3"/>
            <p:cNvSpPr/>
            <p:nvPr>
              <p:custDataLst>
                <p:tags r:id="rId14"/>
              </p:custDataLst>
            </p:nvPr>
          </p:nvSpPr>
          <p:spPr>
            <a:xfrm>
              <a:off x="2913" y="474"/>
              <a:ext cx="1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‖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23" name="文本框 4"/>
            <p:cNvSpPr txBox="1"/>
            <p:nvPr>
              <p:custDataLst>
                <p:tags r:id="rId15"/>
              </p:custDataLst>
            </p:nvPr>
          </p:nvSpPr>
          <p:spPr>
            <a:xfrm>
              <a:off x="2861" y="252"/>
              <a:ext cx="29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矩形 5"/>
          <p:cNvSpPr/>
          <p:nvPr>
            <p:custDataLst>
              <p:tags r:id="rId16"/>
            </p:custDataLst>
          </p:nvPr>
        </p:nvSpPr>
        <p:spPr>
          <a:xfrm>
            <a:off x="2868613" y="1581150"/>
            <a:ext cx="1096962" cy="1374775"/>
          </a:xfrm>
          <a:prstGeom prst="rect">
            <a:avLst/>
          </a:prstGeom>
          <a:noFill/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Line 2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129213" y="2693988"/>
            <a:ext cx="1150938" cy="0"/>
          </a:xfrm>
          <a:prstGeom prst="line">
            <a:avLst/>
          </a:prstGeom>
          <a:solidFill>
            <a:schemeClr val="tx1"/>
          </a:solidFill>
          <a:ln w="444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"/>
          <p:cNvSpPr/>
          <p:nvPr>
            <p:custDataLst>
              <p:tags r:id="rId18"/>
            </p:custDataLst>
          </p:nvPr>
        </p:nvSpPr>
        <p:spPr>
          <a:xfrm>
            <a:off x="5175250" y="2043113"/>
            <a:ext cx="952500" cy="504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65000"/>
            </a:pPr>
            <a:r>
              <a:rPr lang="zh-CN" altLang="zh-CN" b="1">
                <a:latin typeface="Times New Roman" panose="02020603050405020304" pitchFamily="18" charset="0"/>
                <a:ea typeface="微软雅黑" panose="020B0503020204020204" charset="-122"/>
              </a:rPr>
              <a:t>氧化</a:t>
            </a:r>
            <a:endParaRPr lang="zh-CN" altLang="zh-CN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9"/>
            </p:custDataLst>
          </p:nvPr>
        </p:nvGrpSpPr>
        <p:grpSpPr>
          <a:xfrm>
            <a:off x="6127750" y="1782763"/>
            <a:ext cx="2976563" cy="1284287"/>
            <a:chOff x="2448" y="252"/>
            <a:chExt cx="1875" cy="809"/>
          </a:xfrm>
        </p:grpSpPr>
        <p:sp>
          <p:nvSpPr>
            <p:cNvPr id="43028" name="文本框 9"/>
            <p:cNvSpPr txBox="1"/>
            <p:nvPr>
              <p:custDataLst>
                <p:tags r:id="rId20"/>
              </p:custDataLst>
            </p:nvPr>
          </p:nvSpPr>
          <p:spPr>
            <a:xfrm>
              <a:off x="2448" y="732"/>
              <a:ext cx="187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－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29" name="矩形 10"/>
            <p:cNvSpPr/>
            <p:nvPr>
              <p:custDataLst>
                <p:tags r:id="rId21"/>
              </p:custDataLst>
            </p:nvPr>
          </p:nvSpPr>
          <p:spPr>
            <a:xfrm>
              <a:off x="3273" y="474"/>
              <a:ext cx="1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‖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30" name="文本框 11"/>
            <p:cNvSpPr txBox="1"/>
            <p:nvPr>
              <p:custDataLst>
                <p:tags r:id="rId22"/>
              </p:custDataLst>
            </p:nvPr>
          </p:nvSpPr>
          <p:spPr>
            <a:xfrm>
              <a:off x="3221" y="252"/>
              <a:ext cx="29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" name="Rectangle 4"/>
          <p:cNvSpPr/>
          <p:nvPr>
            <p:custDataLst>
              <p:tags r:id="rId23"/>
            </p:custDataLst>
          </p:nvPr>
        </p:nvSpPr>
        <p:spPr>
          <a:xfrm>
            <a:off x="555625" y="3117850"/>
            <a:ext cx="952500" cy="504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65000"/>
            </a:pPr>
            <a:r>
              <a:rPr lang="zh-CN" altLang="en-US" b="1">
                <a:latin typeface="Times New Roman" panose="02020603050405020304" pitchFamily="18" charset="0"/>
                <a:ea typeface="微软雅黑" panose="020B0503020204020204" charset="-122"/>
              </a:rPr>
              <a:t>甲醛</a:t>
            </a:r>
            <a:endParaRPr lang="zh-CN" altLang="en-US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4" name="Rectangle 4"/>
          <p:cNvSpPr/>
          <p:nvPr>
            <p:custDataLst>
              <p:tags r:id="rId24"/>
            </p:custDataLst>
          </p:nvPr>
        </p:nvSpPr>
        <p:spPr>
          <a:xfrm>
            <a:off x="3338513" y="3101975"/>
            <a:ext cx="950912" cy="504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65000"/>
            </a:pPr>
            <a:r>
              <a:rPr lang="zh-CN" altLang="en-US" b="1">
                <a:latin typeface="Times New Roman" panose="02020603050405020304" pitchFamily="18" charset="0"/>
                <a:ea typeface="微软雅黑" panose="020B0503020204020204" charset="-122"/>
              </a:rPr>
              <a:t>甲酸</a:t>
            </a:r>
            <a:endParaRPr lang="zh-CN" altLang="en-US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5" name="Rectangle 4"/>
          <p:cNvSpPr/>
          <p:nvPr>
            <p:custDataLst>
              <p:tags r:id="rId25"/>
            </p:custDataLst>
          </p:nvPr>
        </p:nvSpPr>
        <p:spPr>
          <a:xfrm>
            <a:off x="6926263" y="3101975"/>
            <a:ext cx="950912" cy="504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65000"/>
            </a:pPr>
            <a:r>
              <a:rPr lang="zh-CN" altLang="en-US" b="1">
                <a:latin typeface="Times New Roman" panose="02020603050405020304" pitchFamily="18" charset="0"/>
                <a:ea typeface="微软雅黑" panose="020B0503020204020204" charset="-122"/>
              </a:rPr>
              <a:t>碳酸</a:t>
            </a:r>
            <a:endParaRPr lang="zh-CN" altLang="en-US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17" name="组合 18"/>
          <p:cNvGrpSpPr/>
          <p:nvPr>
            <p:custDataLst>
              <p:tags r:id="rId26"/>
            </p:custDataLst>
          </p:nvPr>
        </p:nvGrpSpPr>
        <p:grpSpPr>
          <a:xfrm>
            <a:off x="109538" y="4743450"/>
            <a:ext cx="9542462" cy="538596"/>
            <a:chOff x="461992" y="3993516"/>
            <a:chExt cx="9542463" cy="537476"/>
          </a:xfrm>
        </p:grpSpPr>
        <p:grpSp>
          <p:nvGrpSpPr>
            <p:cNvPr id="43035" name="Group 8"/>
            <p:cNvGrpSpPr/>
            <p:nvPr>
              <p:custDataLst>
                <p:tags r:id="rId27"/>
              </p:custDataLst>
            </p:nvPr>
          </p:nvGrpSpPr>
          <p:grpSpPr>
            <a:xfrm>
              <a:off x="461992" y="3993516"/>
              <a:ext cx="9542463" cy="537476"/>
              <a:chOff x="148" y="2617"/>
              <a:chExt cx="6011" cy="467"/>
            </a:xfrm>
          </p:grpSpPr>
          <p:sp>
            <p:nvSpPr>
              <p:cNvPr id="43036" name="Text Box 9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48" y="2685"/>
                <a:ext cx="6011" cy="3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HCHO + 4Ag(NH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)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OH            (NH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)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CO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＋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4Ag</a:t>
                </a:r>
                <a:r>
                  <a:rPr lang="zh-CN" altLang="en-US" sz="2400">
                    <a:latin typeface="Arial" panose="020B0604020202020204" pitchFamily="34" charset="0"/>
                    <a:ea typeface="宋体" panose="02010600030101010101" pitchFamily="2" charset="-122"/>
                  </a:rPr>
                  <a:t>↓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+6NH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＋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2H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endParaRPr lang="en-US" altLang="zh-CN" sz="2400" b="1" baseline="-250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37" name="AutoShape 13"/>
              <p:cNvSpPr/>
              <p:nvPr>
                <p:custDataLst>
                  <p:tags r:id="rId29"/>
                </p:custDataLst>
              </p:nvPr>
            </p:nvSpPr>
            <p:spPr>
              <a:xfrm>
                <a:off x="2350" y="2617"/>
                <a:ext cx="96" cy="150"/>
              </a:xfrm>
              <a:prstGeom prst="flowChartExtra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90" name="直接箭头连接符 89"/>
            <p:cNvCxnSpPr/>
            <p:nvPr>
              <p:custDataLst>
                <p:tags r:id="rId30"/>
              </p:custDataLst>
            </p:nvPr>
          </p:nvCxnSpPr>
          <p:spPr>
            <a:xfrm>
              <a:off x="3750340" y="4259424"/>
              <a:ext cx="642938" cy="158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8"/>
          <p:cNvGrpSpPr/>
          <p:nvPr>
            <p:custDataLst>
              <p:tags r:id="rId31"/>
            </p:custDataLst>
          </p:nvPr>
        </p:nvGrpSpPr>
        <p:grpSpPr>
          <a:xfrm>
            <a:off x="96838" y="5395913"/>
            <a:ext cx="9542462" cy="512324"/>
            <a:chOff x="604867" y="3929066"/>
            <a:chExt cx="9542463" cy="513308"/>
          </a:xfrm>
        </p:grpSpPr>
        <p:grpSp>
          <p:nvGrpSpPr>
            <p:cNvPr id="43040" name="Group 8"/>
            <p:cNvGrpSpPr/>
            <p:nvPr>
              <p:custDataLst>
                <p:tags r:id="rId32"/>
              </p:custDataLst>
            </p:nvPr>
          </p:nvGrpSpPr>
          <p:grpSpPr>
            <a:xfrm>
              <a:off x="604867" y="3929066"/>
              <a:ext cx="9542463" cy="513308"/>
              <a:chOff x="238" y="2561"/>
              <a:chExt cx="6011" cy="446"/>
            </a:xfrm>
          </p:grpSpPr>
          <p:sp>
            <p:nvSpPr>
              <p:cNvPr id="43041" name="Text Box 9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238" y="2606"/>
                <a:ext cx="6011" cy="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HCHO +4Cu(OH)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+2NaOH                Na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CO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＋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2Cu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O↓</a:t>
                </a:r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＋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6H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endParaRPr lang="en-US" altLang="zh-CN" sz="2400" b="1" baseline="-250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42" name="AutoShape 13"/>
              <p:cNvSpPr/>
              <p:nvPr>
                <p:custDataLst>
                  <p:tags r:id="rId34"/>
                </p:custDataLst>
              </p:nvPr>
            </p:nvSpPr>
            <p:spPr>
              <a:xfrm>
                <a:off x="3052" y="2561"/>
                <a:ext cx="96" cy="150"/>
              </a:xfrm>
              <a:prstGeom prst="flowChartExtra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23" name="直接箭头连接符 22"/>
            <p:cNvCxnSpPr/>
            <p:nvPr>
              <p:custDataLst>
                <p:tags r:id="rId35"/>
              </p:custDataLst>
            </p:nvPr>
          </p:nvCxnSpPr>
          <p:spPr>
            <a:xfrm>
              <a:off x="4881910" y="4266412"/>
              <a:ext cx="642938" cy="158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14"/>
          <p:cNvSpPr/>
          <p:nvPr>
            <p:custDataLst>
              <p:tags r:id="rId36"/>
            </p:custDataLst>
          </p:nvPr>
        </p:nvSpPr>
        <p:spPr>
          <a:xfrm>
            <a:off x="271463" y="6118225"/>
            <a:ext cx="7091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甲醛可否使溴水或酸性高锰酸钾褪色？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65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ldLvl="0" animBg="1"/>
      <p:bldP spid="9218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矩形 22"/>
          <p:cNvSpPr/>
          <p:nvPr>
            <p:custDataLst>
              <p:tags r:id="rId1"/>
            </p:custDataLst>
          </p:nvPr>
        </p:nvSpPr>
        <p:spPr>
          <a:xfrm>
            <a:off x="1347153" y="108585"/>
            <a:ext cx="130810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(2)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甲醛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9394" name="矩形 9"/>
          <p:cNvSpPr/>
          <p:nvPr>
            <p:custDataLst>
              <p:tags r:id="rId2"/>
            </p:custDataLst>
          </p:nvPr>
        </p:nvSpPr>
        <p:spPr>
          <a:xfrm>
            <a:off x="447675" y="889000"/>
            <a:ext cx="1605280" cy="52197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化学性质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59395" name="组合 346130"/>
          <p:cNvGrpSpPr/>
          <p:nvPr>
            <p:custDataLst>
              <p:tags r:id="rId3"/>
            </p:custDataLst>
          </p:nvPr>
        </p:nvGrpSpPr>
        <p:grpSpPr>
          <a:xfrm>
            <a:off x="144463" y="1670050"/>
            <a:ext cx="1708150" cy="1284288"/>
            <a:chOff x="2448" y="252"/>
            <a:chExt cx="1076" cy="809"/>
          </a:xfrm>
        </p:grpSpPr>
        <p:sp>
          <p:nvSpPr>
            <p:cNvPr id="59396" name="文本框 346116"/>
            <p:cNvSpPr txBox="1"/>
            <p:nvPr>
              <p:custDataLst>
                <p:tags r:id="rId4"/>
              </p:custDataLst>
            </p:nvPr>
          </p:nvSpPr>
          <p:spPr>
            <a:xfrm>
              <a:off x="2448" y="732"/>
              <a:ext cx="107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9397" name="矩形 346117"/>
            <p:cNvSpPr/>
            <p:nvPr>
              <p:custDataLst>
                <p:tags r:id="rId5"/>
              </p:custDataLst>
            </p:nvPr>
          </p:nvSpPr>
          <p:spPr>
            <a:xfrm>
              <a:off x="2913" y="474"/>
              <a:ext cx="1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‖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9398" name="文本框 346118"/>
            <p:cNvSpPr txBox="1"/>
            <p:nvPr>
              <p:custDataLst>
                <p:tags r:id="rId6"/>
              </p:custDataLst>
            </p:nvPr>
          </p:nvSpPr>
          <p:spPr>
            <a:xfrm>
              <a:off x="2861" y="252"/>
              <a:ext cx="31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9399" name="矩形 346131"/>
          <p:cNvSpPr/>
          <p:nvPr>
            <p:custDataLst>
              <p:tags r:id="rId7"/>
            </p:custDataLst>
          </p:nvPr>
        </p:nvSpPr>
        <p:spPr>
          <a:xfrm>
            <a:off x="800100" y="1670050"/>
            <a:ext cx="1117600" cy="1249363"/>
          </a:xfrm>
          <a:prstGeom prst="rect">
            <a:avLst/>
          </a:prstGeom>
          <a:noFill/>
          <a:ln w="38100" cap="rnd" cmpd="sng">
            <a:solidFill>
              <a:srgbClr val="FF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400" name="矩形 346133"/>
          <p:cNvSpPr/>
          <p:nvPr>
            <p:custDataLst>
              <p:tags r:id="rId8"/>
            </p:custDataLst>
          </p:nvPr>
        </p:nvSpPr>
        <p:spPr>
          <a:xfrm>
            <a:off x="100013" y="1647825"/>
            <a:ext cx="1128712" cy="1273175"/>
          </a:xfrm>
          <a:prstGeom prst="rect">
            <a:avLst/>
          </a:prstGeom>
          <a:noFill/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958975" y="2606675"/>
            <a:ext cx="909638" cy="1588"/>
          </a:xfrm>
          <a:prstGeom prst="line">
            <a:avLst/>
          </a:prstGeom>
          <a:solidFill>
            <a:schemeClr val="tx1"/>
          </a:solidFill>
          <a:ln w="444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02" name="Rectangle 4"/>
          <p:cNvSpPr/>
          <p:nvPr>
            <p:custDataLst>
              <p:tags r:id="rId10"/>
            </p:custDataLst>
          </p:nvPr>
        </p:nvSpPr>
        <p:spPr>
          <a:xfrm>
            <a:off x="1938338" y="2016125"/>
            <a:ext cx="950912" cy="504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65000"/>
            </a:pPr>
            <a:r>
              <a:rPr lang="zh-CN" altLang="zh-CN" b="1">
                <a:latin typeface="Times New Roman" panose="02020603050405020304" pitchFamily="18" charset="0"/>
                <a:ea typeface="微软雅黑" panose="020B0503020204020204" charset="-122"/>
              </a:rPr>
              <a:t>氧化</a:t>
            </a:r>
            <a:endParaRPr lang="zh-CN" altLang="zh-CN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59403" name="组合 1"/>
          <p:cNvGrpSpPr/>
          <p:nvPr>
            <p:custDataLst>
              <p:tags r:id="rId11"/>
            </p:custDataLst>
          </p:nvPr>
        </p:nvGrpSpPr>
        <p:grpSpPr>
          <a:xfrm>
            <a:off x="2832100" y="1635125"/>
            <a:ext cx="2343150" cy="1284288"/>
            <a:chOff x="2448" y="252"/>
            <a:chExt cx="1476" cy="809"/>
          </a:xfrm>
        </p:grpSpPr>
        <p:sp>
          <p:nvSpPr>
            <p:cNvPr id="59404" name="文本框 2"/>
            <p:cNvSpPr txBox="1"/>
            <p:nvPr>
              <p:custDataLst>
                <p:tags r:id="rId12"/>
              </p:custDataLst>
            </p:nvPr>
          </p:nvSpPr>
          <p:spPr>
            <a:xfrm>
              <a:off x="2448" y="732"/>
              <a:ext cx="147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9405" name="矩形 3"/>
            <p:cNvSpPr/>
            <p:nvPr>
              <p:custDataLst>
                <p:tags r:id="rId13"/>
              </p:custDataLst>
            </p:nvPr>
          </p:nvSpPr>
          <p:spPr>
            <a:xfrm>
              <a:off x="2913" y="474"/>
              <a:ext cx="1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‖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9406" name="文本框 4"/>
            <p:cNvSpPr txBox="1"/>
            <p:nvPr>
              <p:custDataLst>
                <p:tags r:id="rId14"/>
              </p:custDataLst>
            </p:nvPr>
          </p:nvSpPr>
          <p:spPr>
            <a:xfrm>
              <a:off x="2861" y="252"/>
              <a:ext cx="29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9407" name="矩形 5"/>
          <p:cNvSpPr/>
          <p:nvPr>
            <p:custDataLst>
              <p:tags r:id="rId15"/>
            </p:custDataLst>
          </p:nvPr>
        </p:nvSpPr>
        <p:spPr>
          <a:xfrm>
            <a:off x="2868613" y="1581150"/>
            <a:ext cx="1096962" cy="1374775"/>
          </a:xfrm>
          <a:prstGeom prst="rect">
            <a:avLst/>
          </a:prstGeom>
          <a:noFill/>
          <a:ln w="38100" cap="rnd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Line 2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129213" y="2693988"/>
            <a:ext cx="1150938" cy="0"/>
          </a:xfrm>
          <a:prstGeom prst="line">
            <a:avLst/>
          </a:prstGeom>
          <a:solidFill>
            <a:schemeClr val="tx1"/>
          </a:solidFill>
          <a:ln w="444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09" name="Rectangle 4"/>
          <p:cNvSpPr/>
          <p:nvPr>
            <p:custDataLst>
              <p:tags r:id="rId17"/>
            </p:custDataLst>
          </p:nvPr>
        </p:nvSpPr>
        <p:spPr>
          <a:xfrm>
            <a:off x="5175250" y="2043113"/>
            <a:ext cx="952500" cy="504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65000"/>
            </a:pPr>
            <a:r>
              <a:rPr lang="zh-CN" altLang="zh-CN" b="1">
                <a:latin typeface="Times New Roman" panose="02020603050405020304" pitchFamily="18" charset="0"/>
                <a:ea typeface="微软雅黑" panose="020B0503020204020204" charset="-122"/>
              </a:rPr>
              <a:t>氧化</a:t>
            </a:r>
            <a:endParaRPr lang="zh-CN" altLang="zh-CN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59410" name="组合 8"/>
          <p:cNvGrpSpPr/>
          <p:nvPr>
            <p:custDataLst>
              <p:tags r:id="rId18"/>
            </p:custDataLst>
          </p:nvPr>
        </p:nvGrpSpPr>
        <p:grpSpPr>
          <a:xfrm>
            <a:off x="6127750" y="1782763"/>
            <a:ext cx="2976563" cy="1284287"/>
            <a:chOff x="2448" y="252"/>
            <a:chExt cx="1875" cy="809"/>
          </a:xfrm>
        </p:grpSpPr>
        <p:sp>
          <p:nvSpPr>
            <p:cNvPr id="59411" name="文本框 9"/>
            <p:cNvSpPr txBox="1"/>
            <p:nvPr>
              <p:custDataLst>
                <p:tags r:id="rId19"/>
              </p:custDataLst>
            </p:nvPr>
          </p:nvSpPr>
          <p:spPr>
            <a:xfrm>
              <a:off x="2448" y="732"/>
              <a:ext cx="187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－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9412" name="矩形 10"/>
            <p:cNvSpPr/>
            <p:nvPr>
              <p:custDataLst>
                <p:tags r:id="rId20"/>
              </p:custDataLst>
            </p:nvPr>
          </p:nvSpPr>
          <p:spPr>
            <a:xfrm>
              <a:off x="3273" y="474"/>
              <a:ext cx="1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‖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9413" name="文本框 11"/>
            <p:cNvSpPr txBox="1"/>
            <p:nvPr>
              <p:custDataLst>
                <p:tags r:id="rId21"/>
              </p:custDataLst>
            </p:nvPr>
          </p:nvSpPr>
          <p:spPr>
            <a:xfrm>
              <a:off x="3221" y="252"/>
              <a:ext cx="29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9414" name="Rectangle 4"/>
          <p:cNvSpPr/>
          <p:nvPr>
            <p:custDataLst>
              <p:tags r:id="rId22"/>
            </p:custDataLst>
          </p:nvPr>
        </p:nvSpPr>
        <p:spPr>
          <a:xfrm>
            <a:off x="555625" y="3117850"/>
            <a:ext cx="952500" cy="504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65000"/>
            </a:pPr>
            <a:r>
              <a:rPr lang="zh-CN" altLang="en-US" b="1">
                <a:latin typeface="Times New Roman" panose="02020603050405020304" pitchFamily="18" charset="0"/>
                <a:ea typeface="微软雅黑" panose="020B0503020204020204" charset="-122"/>
              </a:rPr>
              <a:t>甲醛</a:t>
            </a:r>
            <a:endParaRPr lang="zh-CN" altLang="en-US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9415" name="Rectangle 4"/>
          <p:cNvSpPr/>
          <p:nvPr>
            <p:custDataLst>
              <p:tags r:id="rId23"/>
            </p:custDataLst>
          </p:nvPr>
        </p:nvSpPr>
        <p:spPr>
          <a:xfrm>
            <a:off x="3338513" y="3101975"/>
            <a:ext cx="950912" cy="504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65000"/>
            </a:pPr>
            <a:r>
              <a:rPr lang="zh-CN" altLang="en-US" b="1">
                <a:latin typeface="Times New Roman" panose="02020603050405020304" pitchFamily="18" charset="0"/>
                <a:ea typeface="微软雅黑" panose="020B0503020204020204" charset="-122"/>
              </a:rPr>
              <a:t>甲酸</a:t>
            </a:r>
            <a:endParaRPr lang="zh-CN" altLang="en-US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9416" name="Rectangle 4"/>
          <p:cNvSpPr/>
          <p:nvPr>
            <p:custDataLst>
              <p:tags r:id="rId24"/>
            </p:custDataLst>
          </p:nvPr>
        </p:nvSpPr>
        <p:spPr>
          <a:xfrm>
            <a:off x="6926263" y="3101975"/>
            <a:ext cx="950912" cy="504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65000"/>
            </a:pPr>
            <a:r>
              <a:rPr lang="zh-CN" altLang="en-US" b="1">
                <a:latin typeface="Times New Roman" panose="02020603050405020304" pitchFamily="18" charset="0"/>
                <a:ea typeface="微软雅黑" panose="020B0503020204020204" charset="-122"/>
              </a:rPr>
              <a:t>碳酸</a:t>
            </a:r>
            <a:endParaRPr lang="zh-CN" altLang="en-US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5" name="矩形 14"/>
          <p:cNvSpPr/>
          <p:nvPr>
            <p:custDataLst>
              <p:tags r:id="rId25"/>
            </p:custDataLst>
          </p:nvPr>
        </p:nvSpPr>
        <p:spPr>
          <a:xfrm>
            <a:off x="447675" y="4037013"/>
            <a:ext cx="8050213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用一种试剂就能鉴别出乙醛、乙酸、乙醇、甲酸，此试剂是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________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14"/>
          <p:cNvSpPr/>
          <p:nvPr>
            <p:custDataLst>
              <p:tags r:id="rId26"/>
            </p:custDataLst>
          </p:nvPr>
        </p:nvSpPr>
        <p:spPr>
          <a:xfrm>
            <a:off x="3648075" y="4737100"/>
            <a:ext cx="3516313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新制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Cu(OH)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悬浊液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22"/>
          <p:cNvSpPr/>
          <p:nvPr>
            <p:custDataLst>
              <p:tags r:id="rId1"/>
            </p:custDataLst>
          </p:nvPr>
        </p:nvSpPr>
        <p:spPr>
          <a:xfrm>
            <a:off x="3236913" y="103188"/>
            <a:ext cx="2316480" cy="5219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相关定量计算</a:t>
            </a:r>
            <a:endParaRPr lang="zh-CN" altLang="en-US" sz="2800" b="1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TextBox 30"/>
          <p:cNvSpPr txBox="1"/>
          <p:nvPr>
            <p:custDataLst>
              <p:tags r:id="rId2"/>
            </p:custDataLst>
          </p:nvPr>
        </p:nvSpPr>
        <p:spPr>
          <a:xfrm>
            <a:off x="512763" y="1289050"/>
            <a:ext cx="2103437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1mol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CHO  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" name="TextBox 30"/>
          <p:cNvSpPr txBox="1"/>
          <p:nvPr>
            <p:custDataLst>
              <p:tags r:id="rId3"/>
            </p:custDataLst>
          </p:nvPr>
        </p:nvSpPr>
        <p:spPr>
          <a:xfrm>
            <a:off x="460375" y="623888"/>
            <a:ext cx="1384300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一元醛</a:t>
            </a:r>
            <a:endParaRPr lang="zh-CN" altLang="en-US" sz="2800" b="1" baseline="-25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892425" y="1289050"/>
            <a:ext cx="7232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~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" name="TextBox 30"/>
          <p:cNvSpPr txBox="1"/>
          <p:nvPr>
            <p:custDataLst>
              <p:tags r:id="rId5"/>
            </p:custDataLst>
          </p:nvPr>
        </p:nvSpPr>
        <p:spPr>
          <a:xfrm>
            <a:off x="3600450" y="1289050"/>
            <a:ext cx="1630363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mol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Ag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" name="TextBox 30"/>
          <p:cNvSpPr txBox="1"/>
          <p:nvPr>
            <p:custDataLst>
              <p:tags r:id="rId6"/>
            </p:custDataLst>
          </p:nvPr>
        </p:nvSpPr>
        <p:spPr>
          <a:xfrm>
            <a:off x="568325" y="1990725"/>
            <a:ext cx="2103438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1mol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CH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946400" y="1990725"/>
            <a:ext cx="7232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 ~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9" name="TextBox 30"/>
          <p:cNvSpPr txBox="1"/>
          <p:nvPr>
            <p:custDataLst>
              <p:tags r:id="rId8"/>
            </p:custDataLst>
          </p:nvPr>
        </p:nvSpPr>
        <p:spPr>
          <a:xfrm>
            <a:off x="3600450" y="1990725"/>
            <a:ext cx="2728913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mol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	Cu(OH)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076950" y="1990725"/>
            <a:ext cx="7232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 ~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1" name="TextBox 30"/>
          <p:cNvSpPr txBox="1"/>
          <p:nvPr>
            <p:custDataLst>
              <p:tags r:id="rId10"/>
            </p:custDataLst>
          </p:nvPr>
        </p:nvSpPr>
        <p:spPr>
          <a:xfrm>
            <a:off x="6662738" y="1990725"/>
            <a:ext cx="2076450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mol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	Cu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2" name="TextBox 30"/>
          <p:cNvSpPr txBox="1"/>
          <p:nvPr>
            <p:custDataLst>
              <p:tags r:id="rId11"/>
            </p:custDataLst>
          </p:nvPr>
        </p:nvSpPr>
        <p:spPr>
          <a:xfrm>
            <a:off x="373063" y="2687638"/>
            <a:ext cx="1382712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二元醛</a:t>
            </a:r>
            <a:endParaRPr lang="zh-CN" altLang="en-US" sz="2800" b="1" baseline="-25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30"/>
          <p:cNvSpPr txBox="1"/>
          <p:nvPr>
            <p:custDataLst>
              <p:tags r:id="rId12"/>
            </p:custDataLst>
          </p:nvPr>
        </p:nvSpPr>
        <p:spPr>
          <a:xfrm>
            <a:off x="496888" y="3281363"/>
            <a:ext cx="2103437" cy="953135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1mol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二元醛</a:t>
            </a:r>
            <a:endParaRPr lang="zh-CN" altLang="en-US" sz="2800" b="1" baseline="-250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2874963" y="3281363"/>
            <a:ext cx="7232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 ~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5" name="TextBox 30"/>
          <p:cNvSpPr txBox="1"/>
          <p:nvPr>
            <p:custDataLst>
              <p:tags r:id="rId14"/>
            </p:custDataLst>
          </p:nvPr>
        </p:nvSpPr>
        <p:spPr>
          <a:xfrm>
            <a:off x="3584575" y="3281363"/>
            <a:ext cx="1630363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mol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Ag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6" name="TextBox 30"/>
          <p:cNvSpPr txBox="1"/>
          <p:nvPr>
            <p:custDataLst>
              <p:tags r:id="rId15"/>
            </p:custDataLst>
          </p:nvPr>
        </p:nvSpPr>
        <p:spPr>
          <a:xfrm>
            <a:off x="552450" y="3983038"/>
            <a:ext cx="2103438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1mol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二元醛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2930525" y="3983038"/>
            <a:ext cx="7232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 ~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8" name="TextBox 30"/>
          <p:cNvSpPr txBox="1"/>
          <p:nvPr>
            <p:custDataLst>
              <p:tags r:id="rId17"/>
            </p:custDataLst>
          </p:nvPr>
        </p:nvSpPr>
        <p:spPr>
          <a:xfrm>
            <a:off x="3584575" y="3983038"/>
            <a:ext cx="2728913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mol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	Cu(OH)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6059488" y="3983038"/>
            <a:ext cx="7232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 ~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0" name="TextBox 30"/>
          <p:cNvSpPr txBox="1"/>
          <p:nvPr>
            <p:custDataLst>
              <p:tags r:id="rId19"/>
            </p:custDataLst>
          </p:nvPr>
        </p:nvSpPr>
        <p:spPr>
          <a:xfrm>
            <a:off x="6646863" y="3983038"/>
            <a:ext cx="2074862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mol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	Cu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1" name="TextBox 30"/>
          <p:cNvSpPr txBox="1"/>
          <p:nvPr>
            <p:custDataLst>
              <p:tags r:id="rId20"/>
            </p:custDataLst>
          </p:nvPr>
        </p:nvSpPr>
        <p:spPr>
          <a:xfrm>
            <a:off x="512763" y="4565650"/>
            <a:ext cx="1382712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甲醛</a:t>
            </a:r>
            <a:endParaRPr lang="zh-CN" altLang="en-US" sz="2800" b="1" baseline="-25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30"/>
          <p:cNvSpPr txBox="1"/>
          <p:nvPr>
            <p:custDataLst>
              <p:tags r:id="rId21"/>
            </p:custDataLst>
          </p:nvPr>
        </p:nvSpPr>
        <p:spPr>
          <a:xfrm>
            <a:off x="568325" y="5146675"/>
            <a:ext cx="2306638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1mol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CH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2946400" y="5146675"/>
            <a:ext cx="7232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 ~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4" name="TextBox 30"/>
          <p:cNvSpPr txBox="1"/>
          <p:nvPr>
            <p:custDataLst>
              <p:tags r:id="rId23"/>
            </p:custDataLst>
          </p:nvPr>
        </p:nvSpPr>
        <p:spPr>
          <a:xfrm>
            <a:off x="3656013" y="5146675"/>
            <a:ext cx="1630362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mol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Ag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5" name="TextBox 30"/>
          <p:cNvSpPr txBox="1"/>
          <p:nvPr>
            <p:custDataLst>
              <p:tags r:id="rId24"/>
            </p:custDataLst>
          </p:nvPr>
        </p:nvSpPr>
        <p:spPr>
          <a:xfrm>
            <a:off x="623888" y="5848350"/>
            <a:ext cx="2198687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1mol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CH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5"/>
            </p:custDataLst>
          </p:nvPr>
        </p:nvSpPr>
        <p:spPr>
          <a:xfrm>
            <a:off x="3001963" y="5848350"/>
            <a:ext cx="7232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 ~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7" name="TextBox 30"/>
          <p:cNvSpPr txBox="1"/>
          <p:nvPr>
            <p:custDataLst>
              <p:tags r:id="rId26"/>
            </p:custDataLst>
          </p:nvPr>
        </p:nvSpPr>
        <p:spPr>
          <a:xfrm>
            <a:off x="3656013" y="5848350"/>
            <a:ext cx="2728912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mol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	Cu(OH)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7"/>
            </p:custDataLst>
          </p:nvPr>
        </p:nvSpPr>
        <p:spPr>
          <a:xfrm>
            <a:off x="6130925" y="5848350"/>
            <a:ext cx="7232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 ~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9" name="TextBox 30"/>
          <p:cNvSpPr txBox="1"/>
          <p:nvPr>
            <p:custDataLst>
              <p:tags r:id="rId28"/>
            </p:custDataLst>
          </p:nvPr>
        </p:nvSpPr>
        <p:spPr>
          <a:xfrm>
            <a:off x="6718300" y="5848350"/>
            <a:ext cx="2076450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mol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	Cu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  <a:endParaRPr lang="en-US" altLang="zh-CN" sz="2800" b="1" baseline="-250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0" name="TextBox 30"/>
          <p:cNvSpPr txBox="1"/>
          <p:nvPr>
            <p:custDataLst>
              <p:tags r:id="rId29"/>
            </p:custDataLst>
          </p:nvPr>
        </p:nvSpPr>
        <p:spPr>
          <a:xfrm>
            <a:off x="1644650" y="4565650"/>
            <a:ext cx="1903413" cy="521970"/>
          </a:xfrm>
          <a:prstGeom prst="rect">
            <a:avLst/>
          </a:prstGeom>
          <a:noFill/>
          <a:ln w="2857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两个醛基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/>
      <p:bldP spid="29" grpId="0" animBg="1"/>
      <p:bldP spid="30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3541"/>
</p:tagLst>
</file>

<file path=ppt/tags/tag101.xml><?xml version="1.0" encoding="utf-8"?>
<p:tagLst xmlns:p="http://schemas.openxmlformats.org/presentationml/2006/main">
  <p:tag name="AS_UNIQUEID" val="3542"/>
</p:tagLst>
</file>

<file path=ppt/tags/tag102.xml><?xml version="1.0" encoding="utf-8"?>
<p:tagLst xmlns:p="http://schemas.openxmlformats.org/presentationml/2006/main">
  <p:tag name="AS_UNIQUEID" val="3543"/>
</p:tagLst>
</file>

<file path=ppt/tags/tag103.xml><?xml version="1.0" encoding="utf-8"?>
<p:tagLst xmlns:p="http://schemas.openxmlformats.org/presentationml/2006/main">
  <p:tag name="AS_UNIQUEID" val="3544"/>
</p:tagLst>
</file>

<file path=ppt/tags/tag104.xml><?xml version="1.0" encoding="utf-8"?>
<p:tagLst xmlns:p="http://schemas.openxmlformats.org/presentationml/2006/main">
  <p:tag name="AS_UNIQUEID" val="3545"/>
</p:tagLst>
</file>

<file path=ppt/tags/tag105.xml><?xml version="1.0" encoding="utf-8"?>
<p:tagLst xmlns:p="http://schemas.openxmlformats.org/presentationml/2006/main">
  <p:tag name="AS_UNIQUEID" val="3546"/>
</p:tagLst>
</file>

<file path=ppt/tags/tag106.xml><?xml version="1.0" encoding="utf-8"?>
<p:tagLst xmlns:p="http://schemas.openxmlformats.org/presentationml/2006/main">
  <p:tag name="AS_UNIQUEID" val="3547"/>
</p:tagLst>
</file>

<file path=ppt/tags/tag107.xml><?xml version="1.0" encoding="utf-8"?>
<p:tagLst xmlns:p="http://schemas.openxmlformats.org/presentationml/2006/main">
  <p:tag name="AS_UNIQUEID" val="3548"/>
</p:tagLst>
</file>

<file path=ppt/tags/tag108.xml><?xml version="1.0" encoding="utf-8"?>
<p:tagLst xmlns:p="http://schemas.openxmlformats.org/presentationml/2006/main">
  <p:tag name="AS_UNIQUEID" val="3549"/>
</p:tagLst>
</file>

<file path=ppt/tags/tag109.xml><?xml version="1.0" encoding="utf-8"?>
<p:tagLst xmlns:p="http://schemas.openxmlformats.org/presentationml/2006/main">
  <p:tag name="AS_UNIQUEID" val="355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3551"/>
</p:tagLst>
</file>

<file path=ppt/tags/tag111.xml><?xml version="1.0" encoding="utf-8"?>
<p:tagLst xmlns:p="http://schemas.openxmlformats.org/presentationml/2006/main">
  <p:tag name="AS_UNIQUEID" val="3552"/>
</p:tagLst>
</file>

<file path=ppt/tags/tag112.xml><?xml version="1.0" encoding="utf-8"?>
<p:tagLst xmlns:p="http://schemas.openxmlformats.org/presentationml/2006/main">
  <p:tag name="AS_UNIQUEID" val="3553"/>
</p:tagLst>
</file>

<file path=ppt/tags/tag113.xml><?xml version="1.0" encoding="utf-8"?>
<p:tagLst xmlns:p="http://schemas.openxmlformats.org/presentationml/2006/main">
  <p:tag name="AS_UNIQUEID" val="3554"/>
</p:tagLst>
</file>

<file path=ppt/tags/tag114.xml><?xml version="1.0" encoding="utf-8"?>
<p:tagLst xmlns:p="http://schemas.openxmlformats.org/presentationml/2006/main">
  <p:tag name="AS_UNIQUEID" val="3555"/>
</p:tagLst>
</file>

<file path=ppt/tags/tag115.xml><?xml version="1.0" encoding="utf-8"?>
<p:tagLst xmlns:p="http://schemas.openxmlformats.org/presentationml/2006/main">
  <p:tag name="AS_UNIQUEID" val="3556"/>
</p:tagLst>
</file>

<file path=ppt/tags/tag116.xml><?xml version="1.0" encoding="utf-8"?>
<p:tagLst xmlns:p="http://schemas.openxmlformats.org/presentationml/2006/main">
  <p:tag name="AS_UNIQUEID" val="3557"/>
</p:tagLst>
</file>

<file path=ppt/tags/tag117.xml><?xml version="1.0" encoding="utf-8"?>
<p:tagLst xmlns:p="http://schemas.openxmlformats.org/presentationml/2006/main">
  <p:tag name="AS_UNIQUEID" val="3558"/>
</p:tagLst>
</file>

<file path=ppt/tags/tag118.xml><?xml version="1.0" encoding="utf-8"?>
<p:tagLst xmlns:p="http://schemas.openxmlformats.org/presentationml/2006/main">
  <p:tag name="AS_UNIQUEID" val="3559"/>
</p:tagLst>
</file>

<file path=ppt/tags/tag119.xml><?xml version="1.0" encoding="utf-8"?>
<p:tagLst xmlns:p="http://schemas.openxmlformats.org/presentationml/2006/main">
  <p:tag name="AS_UNIQUEID" val="356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3561"/>
</p:tagLst>
</file>

<file path=ppt/tags/tag121.xml><?xml version="1.0" encoding="utf-8"?>
<p:tagLst xmlns:p="http://schemas.openxmlformats.org/presentationml/2006/main">
  <p:tag name="AS_UNIQUEID" val="3562"/>
</p:tagLst>
</file>

<file path=ppt/tags/tag122.xml><?xml version="1.0" encoding="utf-8"?>
<p:tagLst xmlns:p="http://schemas.openxmlformats.org/presentationml/2006/main">
  <p:tag name="AS_UNIQUEID" val="3563"/>
</p:tagLst>
</file>

<file path=ppt/tags/tag123.xml><?xml version="1.0" encoding="utf-8"?>
<p:tagLst xmlns:p="http://schemas.openxmlformats.org/presentationml/2006/main">
  <p:tag name="AS_UNIQUEID" val="3564"/>
</p:tagLst>
</file>

<file path=ppt/tags/tag124.xml><?xml version="1.0" encoding="utf-8"?>
<p:tagLst xmlns:p="http://schemas.openxmlformats.org/presentationml/2006/main">
  <p:tag name="AS_UNIQUEID" val="3565"/>
</p:tagLst>
</file>

<file path=ppt/tags/tag125.xml><?xml version="1.0" encoding="utf-8"?>
<p:tagLst xmlns:p="http://schemas.openxmlformats.org/presentationml/2006/main">
  <p:tag name="AS_UNIQUEID" val="3566"/>
</p:tagLst>
</file>

<file path=ppt/tags/tag126.xml><?xml version="1.0" encoding="utf-8"?>
<p:tagLst xmlns:p="http://schemas.openxmlformats.org/presentationml/2006/main">
  <p:tag name="AS_UNIQUEID" val="3567"/>
</p:tagLst>
</file>

<file path=ppt/tags/tag127.xml><?xml version="1.0" encoding="utf-8"?>
<p:tagLst xmlns:p="http://schemas.openxmlformats.org/presentationml/2006/main">
  <p:tag name="AS_UNIQUEID" val="3568"/>
</p:tagLst>
</file>

<file path=ppt/tags/tag128.xml><?xml version="1.0" encoding="utf-8"?>
<p:tagLst xmlns:p="http://schemas.openxmlformats.org/presentationml/2006/main">
  <p:tag name="AS_UNIQUEID" val="3569"/>
</p:tagLst>
</file>

<file path=ppt/tags/tag129.xml><?xml version="1.0" encoding="utf-8"?>
<p:tagLst xmlns:p="http://schemas.openxmlformats.org/presentationml/2006/main">
  <p:tag name="AS_UNIQUEID" val="357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3571"/>
</p:tagLst>
</file>

<file path=ppt/tags/tag131.xml><?xml version="1.0" encoding="utf-8"?>
<p:tagLst xmlns:p="http://schemas.openxmlformats.org/presentationml/2006/main">
  <p:tag name="AS_UNIQUEID" val="3572"/>
</p:tagLst>
</file>

<file path=ppt/tags/tag132.xml><?xml version="1.0" encoding="utf-8"?>
<p:tagLst xmlns:p="http://schemas.openxmlformats.org/presentationml/2006/main">
  <p:tag name="AS_UNIQUEID" val="3573"/>
</p:tagLst>
</file>

<file path=ppt/tags/tag133.xml><?xml version="1.0" encoding="utf-8"?>
<p:tagLst xmlns:p="http://schemas.openxmlformats.org/presentationml/2006/main">
  <p:tag name="AS_UNIQUEID" val="3574"/>
</p:tagLst>
</file>

<file path=ppt/tags/tag134.xml><?xml version="1.0" encoding="utf-8"?>
<p:tagLst xmlns:p="http://schemas.openxmlformats.org/presentationml/2006/main">
  <p:tag name="AS_UNIQUEID" val="3575"/>
</p:tagLst>
</file>

<file path=ppt/tags/tag135.xml><?xml version="1.0" encoding="utf-8"?>
<p:tagLst xmlns:p="http://schemas.openxmlformats.org/presentationml/2006/main">
  <p:tag name="AS_UNIQUEID" val="3576"/>
</p:tagLst>
</file>

<file path=ppt/tags/tag136.xml><?xml version="1.0" encoding="utf-8"?>
<p:tagLst xmlns:p="http://schemas.openxmlformats.org/presentationml/2006/main">
  <p:tag name="AS_UNIQUEID" val="3577"/>
</p:tagLst>
</file>

<file path=ppt/tags/tag137.xml><?xml version="1.0" encoding="utf-8"?>
<p:tagLst xmlns:p="http://schemas.openxmlformats.org/presentationml/2006/main">
  <p:tag name="AS_UNIQUEID" val="3578"/>
</p:tagLst>
</file>

<file path=ppt/tags/tag138.xml><?xml version="1.0" encoding="utf-8"?>
<p:tagLst xmlns:p="http://schemas.openxmlformats.org/presentationml/2006/main">
  <p:tag name="AS_UNIQUEID" val="3579"/>
</p:tagLst>
</file>

<file path=ppt/tags/tag139.xml><?xml version="1.0" encoding="utf-8"?>
<p:tagLst xmlns:p="http://schemas.openxmlformats.org/presentationml/2006/main">
  <p:tag name="AS_UNIQUEID" val="358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3581"/>
</p:tagLst>
</file>

<file path=ppt/tags/tag141.xml><?xml version="1.0" encoding="utf-8"?>
<p:tagLst xmlns:p="http://schemas.openxmlformats.org/presentationml/2006/main">
  <p:tag name="AS_UNIQUEID" val="3582"/>
</p:tagLst>
</file>

<file path=ppt/tags/tag142.xml><?xml version="1.0" encoding="utf-8"?>
<p:tagLst xmlns:p="http://schemas.openxmlformats.org/presentationml/2006/main">
  <p:tag name="AS_UNIQUEID" val="3583"/>
  <p:tag name="KSO_WM_BEAUTIFY_FLAG" val=""/>
</p:tagLst>
</file>

<file path=ppt/tags/tag143.xml><?xml version="1.0" encoding="utf-8"?>
<p:tagLst xmlns:p="http://schemas.openxmlformats.org/presentationml/2006/main">
  <p:tag name="AS_UNIQUEID" val="3588"/>
</p:tagLst>
</file>

<file path=ppt/tags/tag144.xml><?xml version="1.0" encoding="utf-8"?>
<p:tagLst xmlns:p="http://schemas.openxmlformats.org/presentationml/2006/main">
  <p:tag name="AS_UNIQUEID" val="3589"/>
</p:tagLst>
</file>

<file path=ppt/tags/tag145.xml><?xml version="1.0" encoding="utf-8"?>
<p:tagLst xmlns:p="http://schemas.openxmlformats.org/presentationml/2006/main">
  <p:tag name="AS_UNIQUEID" val="3590"/>
</p:tagLst>
</file>

<file path=ppt/tags/tag146.xml><?xml version="1.0" encoding="utf-8"?>
<p:tagLst xmlns:p="http://schemas.openxmlformats.org/presentationml/2006/main">
  <p:tag name="AS_UNIQUEID" val="3591"/>
</p:tagLst>
</file>

<file path=ppt/tags/tag147.xml><?xml version="1.0" encoding="utf-8"?>
<p:tagLst xmlns:p="http://schemas.openxmlformats.org/presentationml/2006/main">
  <p:tag name="AS_UNIQUEID" val="3592"/>
</p:tagLst>
</file>

<file path=ppt/tags/tag148.xml><?xml version="1.0" encoding="utf-8"?>
<p:tagLst xmlns:p="http://schemas.openxmlformats.org/presentationml/2006/main">
  <p:tag name="AS_UNIQUEID" val="3593"/>
</p:tagLst>
</file>

<file path=ppt/tags/tag149.xml><?xml version="1.0" encoding="utf-8"?>
<p:tagLst xmlns:p="http://schemas.openxmlformats.org/presentationml/2006/main">
  <p:tag name="AS_UNIQUEID" val="359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3595"/>
</p:tagLst>
</file>

<file path=ppt/tags/tag151.xml><?xml version="1.0" encoding="utf-8"?>
<p:tagLst xmlns:p="http://schemas.openxmlformats.org/presentationml/2006/main">
  <p:tag name="AS_UNIQUEID" val="3596"/>
</p:tagLst>
</file>

<file path=ppt/tags/tag152.xml><?xml version="1.0" encoding="utf-8"?>
<p:tagLst xmlns:p="http://schemas.openxmlformats.org/presentationml/2006/main">
  <p:tag name="AS_UNIQUEID" val="3597"/>
</p:tagLst>
</file>

<file path=ppt/tags/tag153.xml><?xml version="1.0" encoding="utf-8"?>
<p:tagLst xmlns:p="http://schemas.openxmlformats.org/presentationml/2006/main">
  <p:tag name="AS_UNIQUEID" val="3598"/>
</p:tagLst>
</file>

<file path=ppt/tags/tag154.xml><?xml version="1.0" encoding="utf-8"?>
<p:tagLst xmlns:p="http://schemas.openxmlformats.org/presentationml/2006/main">
  <p:tag name="AS_UNIQUEID" val="3599"/>
</p:tagLst>
</file>

<file path=ppt/tags/tag155.xml><?xml version="1.0" encoding="utf-8"?>
<p:tagLst xmlns:p="http://schemas.openxmlformats.org/presentationml/2006/main">
  <p:tag name="AS_UNIQUEID" val="3600"/>
</p:tagLst>
</file>

<file path=ppt/tags/tag156.xml><?xml version="1.0" encoding="utf-8"?>
<p:tagLst xmlns:p="http://schemas.openxmlformats.org/presentationml/2006/main">
  <p:tag name="AS_UNIQUEID" val="3601"/>
</p:tagLst>
</file>

<file path=ppt/tags/tag157.xml><?xml version="1.0" encoding="utf-8"?>
<p:tagLst xmlns:p="http://schemas.openxmlformats.org/presentationml/2006/main">
  <p:tag name="AS_UNIQUEID" val="3602"/>
</p:tagLst>
</file>

<file path=ppt/tags/tag158.xml><?xml version="1.0" encoding="utf-8"?>
<p:tagLst xmlns:p="http://schemas.openxmlformats.org/presentationml/2006/main">
  <p:tag name="AS_UNIQUEID" val="3603"/>
</p:tagLst>
</file>

<file path=ppt/tags/tag159.xml><?xml version="1.0" encoding="utf-8"?>
<p:tagLst xmlns:p="http://schemas.openxmlformats.org/presentationml/2006/main">
  <p:tag name="AS_UNIQUEID" val="3604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3605"/>
</p:tagLst>
</file>

<file path=ppt/tags/tag161.xml><?xml version="1.0" encoding="utf-8"?>
<p:tagLst xmlns:p="http://schemas.openxmlformats.org/presentationml/2006/main">
  <p:tag name="AS_UNIQUEID" val="3606"/>
</p:tagLst>
</file>

<file path=ppt/tags/tag162.xml><?xml version="1.0" encoding="utf-8"?>
<p:tagLst xmlns:p="http://schemas.openxmlformats.org/presentationml/2006/main">
  <p:tag name="AS_UNIQUEID" val="3607"/>
</p:tagLst>
</file>

<file path=ppt/tags/tag163.xml><?xml version="1.0" encoding="utf-8"?>
<p:tagLst xmlns:p="http://schemas.openxmlformats.org/presentationml/2006/main">
  <p:tag name="AS_UNIQUEID" val="3608"/>
</p:tagLst>
</file>

<file path=ppt/tags/tag164.xml><?xml version="1.0" encoding="utf-8"?>
<p:tagLst xmlns:p="http://schemas.openxmlformats.org/presentationml/2006/main">
  <p:tag name="AS_UNIQUEID" val="3609"/>
</p:tagLst>
</file>

<file path=ppt/tags/tag165.xml><?xml version="1.0" encoding="utf-8"?>
<p:tagLst xmlns:p="http://schemas.openxmlformats.org/presentationml/2006/main">
  <p:tag name="AS_UNIQUEID" val="3610"/>
</p:tagLst>
</file>

<file path=ppt/tags/tag166.xml><?xml version="1.0" encoding="utf-8"?>
<p:tagLst xmlns:p="http://schemas.openxmlformats.org/presentationml/2006/main">
  <p:tag name="AS_UNIQUEID" val="3585"/>
</p:tagLst>
</file>

<file path=ppt/tags/tag167.xml><?xml version="1.0" encoding="utf-8"?>
<p:tagLst xmlns:p="http://schemas.openxmlformats.org/presentationml/2006/main">
  <p:tag name="AS_UNIQUEID" val="3586"/>
</p:tagLst>
</file>

<file path=ppt/tags/tag168.xml><?xml version="1.0" encoding="utf-8"?>
<p:tagLst xmlns:p="http://schemas.openxmlformats.org/presentationml/2006/main">
  <p:tag name="AS_UNIQUEID" val="425"/>
</p:tagLst>
</file>

<file path=ppt/tags/tag169.xml><?xml version="1.0" encoding="utf-8"?>
<p:tagLst xmlns:p="http://schemas.openxmlformats.org/presentationml/2006/main">
  <p:tag name="AS_UNIQUEID" val="42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1062"/>
</p:tagLst>
</file>

<file path=ppt/tags/tag171.xml><?xml version="1.0" encoding="utf-8"?>
<p:tagLst xmlns:p="http://schemas.openxmlformats.org/presentationml/2006/main">
  <p:tag name="AS_UNIQUEID" val="424"/>
</p:tagLst>
</file>

<file path=ppt/tags/tag172.xml><?xml version="1.0" encoding="utf-8"?>
<p:tagLst xmlns:p="http://schemas.openxmlformats.org/presentationml/2006/main">
  <p:tag name="AS_UNIQUEID" val="800"/>
</p:tagLst>
</file>

<file path=ppt/tags/tag173.xml><?xml version="1.0" encoding="utf-8"?>
<p:tagLst xmlns:p="http://schemas.openxmlformats.org/presentationml/2006/main">
  <p:tag name="AS_UNIQUEID" val="782"/>
</p:tagLst>
</file>

<file path=ppt/tags/tag174.xml><?xml version="1.0" encoding="utf-8"?>
<p:tagLst xmlns:p="http://schemas.openxmlformats.org/presentationml/2006/main">
  <p:tag name="AS_UNIQUEID" val="1063"/>
</p:tagLst>
</file>

<file path=ppt/tags/tag175.xml><?xml version="1.0" encoding="utf-8"?>
<p:tagLst xmlns:p="http://schemas.openxmlformats.org/presentationml/2006/main">
  <p:tag name="AS_UNIQUEID" val="783"/>
</p:tagLst>
</file>

<file path=ppt/tags/tag176.xml><?xml version="1.0" encoding="utf-8"?>
<p:tagLst xmlns:p="http://schemas.openxmlformats.org/presentationml/2006/main">
  <p:tag name="AS_UNIQUEID" val="784"/>
</p:tagLst>
</file>

<file path=ppt/tags/tag177.xml><?xml version="1.0" encoding="utf-8"?>
<p:tagLst xmlns:p="http://schemas.openxmlformats.org/presentationml/2006/main">
  <p:tag name="AS_UNIQUEID" val="785"/>
</p:tagLst>
</file>

<file path=ppt/tags/tag178.xml><?xml version="1.0" encoding="utf-8"?>
<p:tagLst xmlns:p="http://schemas.openxmlformats.org/presentationml/2006/main">
  <p:tag name="AS_UNIQUEID" val="786"/>
</p:tagLst>
</file>

<file path=ppt/tags/tag179.xml><?xml version="1.0" encoding="utf-8"?>
<p:tagLst xmlns:p="http://schemas.openxmlformats.org/presentationml/2006/main">
  <p:tag name="AS_UNIQUEID" val="787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788"/>
</p:tagLst>
</file>

<file path=ppt/tags/tag181.xml><?xml version="1.0" encoding="utf-8"?>
<p:tagLst xmlns:p="http://schemas.openxmlformats.org/presentationml/2006/main">
  <p:tag name="AS_UNIQUEID" val="789"/>
</p:tagLst>
</file>

<file path=ppt/tags/tag182.xml><?xml version="1.0" encoding="utf-8"?>
<p:tagLst xmlns:p="http://schemas.openxmlformats.org/presentationml/2006/main">
  <p:tag name="AS_UNIQUEID" val="790"/>
</p:tagLst>
</file>

<file path=ppt/tags/tag183.xml><?xml version="1.0" encoding="utf-8"?>
<p:tagLst xmlns:p="http://schemas.openxmlformats.org/presentationml/2006/main">
  <p:tag name="AS_UNIQUEID" val="791"/>
</p:tagLst>
</file>

<file path=ppt/tags/tag184.xml><?xml version="1.0" encoding="utf-8"?>
<p:tagLst xmlns:p="http://schemas.openxmlformats.org/presentationml/2006/main">
  <p:tag name="AS_UNIQUEID" val="792"/>
</p:tagLst>
</file>

<file path=ppt/tags/tag185.xml><?xml version="1.0" encoding="utf-8"?>
<p:tagLst xmlns:p="http://schemas.openxmlformats.org/presentationml/2006/main">
  <p:tag name="AS_UNIQUEID" val="1064"/>
</p:tagLst>
</file>

<file path=ppt/tags/tag186.xml><?xml version="1.0" encoding="utf-8"?>
<p:tagLst xmlns:p="http://schemas.openxmlformats.org/presentationml/2006/main">
  <p:tag name="AS_UNIQUEID" val="793"/>
</p:tagLst>
</file>

<file path=ppt/tags/tag187.xml><?xml version="1.0" encoding="utf-8"?>
<p:tagLst xmlns:p="http://schemas.openxmlformats.org/presentationml/2006/main">
  <p:tag name="AS_UNIQUEID" val="794"/>
</p:tagLst>
</file>

<file path=ppt/tags/tag188.xml><?xml version="1.0" encoding="utf-8"?>
<p:tagLst xmlns:p="http://schemas.openxmlformats.org/presentationml/2006/main">
  <p:tag name="AS_UNIQUEID" val="795"/>
</p:tagLst>
</file>

<file path=ppt/tags/tag189.xml><?xml version="1.0" encoding="utf-8"?>
<p:tagLst xmlns:p="http://schemas.openxmlformats.org/presentationml/2006/main">
  <p:tag name="AS_UNIQUEID" val="79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797"/>
</p:tagLst>
</file>

<file path=ppt/tags/tag191.xml><?xml version="1.0" encoding="utf-8"?>
<p:tagLst xmlns:p="http://schemas.openxmlformats.org/presentationml/2006/main">
  <p:tag name="AS_UNIQUEID" val="798"/>
</p:tagLst>
</file>

<file path=ppt/tags/tag192.xml><?xml version="1.0" encoding="utf-8"?>
<p:tagLst xmlns:p="http://schemas.openxmlformats.org/presentationml/2006/main">
  <p:tag name="AS_UNIQUEID" val="799"/>
</p:tagLst>
</file>

<file path=ppt/tags/tag193.xml><?xml version="1.0" encoding="utf-8"?>
<p:tagLst xmlns:p="http://schemas.openxmlformats.org/presentationml/2006/main">
  <p:tag name="AS_UNIQUEID" val="800"/>
</p:tagLst>
</file>

<file path=ppt/tags/tag194.xml><?xml version="1.0" encoding="utf-8"?>
<p:tagLst xmlns:p="http://schemas.openxmlformats.org/presentationml/2006/main">
  <p:tag name="AS_UNIQUEID" val="1065"/>
</p:tagLst>
</file>

<file path=ppt/tags/tag195.xml><?xml version="1.0" encoding="utf-8"?>
<p:tagLst xmlns:p="http://schemas.openxmlformats.org/presentationml/2006/main">
  <p:tag name="AS_UNIQUEID" val="1066"/>
</p:tagLst>
</file>

<file path=ppt/tags/tag196.xml><?xml version="1.0" encoding="utf-8"?>
<p:tagLst xmlns:p="http://schemas.openxmlformats.org/presentationml/2006/main">
  <p:tag name="AS_UNIQUEID" val="791"/>
</p:tagLst>
</file>

<file path=ppt/tags/tag197.xml><?xml version="1.0" encoding="utf-8"?>
<p:tagLst xmlns:p="http://schemas.openxmlformats.org/presentationml/2006/main">
  <p:tag name="AS_UNIQUEID" val="701"/>
</p:tagLst>
</file>

<file path=ppt/tags/tag198.xml><?xml version="1.0" encoding="utf-8"?>
<p:tagLst xmlns:p="http://schemas.openxmlformats.org/presentationml/2006/main">
  <p:tag name="AS_UNIQUEID" val="3612"/>
  <p:tag name="KSO_WM_BEAUTIFY_FLAG" val=""/>
</p:tagLst>
</file>

<file path=ppt/tags/tag199.xml><?xml version="1.0" encoding="utf-8"?>
<p:tagLst xmlns:p="http://schemas.openxmlformats.org/presentationml/2006/main">
  <p:tag name="AS_UNIQUEID" val="3614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3615"/>
</p:tagLst>
</file>

<file path=ppt/tags/tag201.xml><?xml version="1.0" encoding="utf-8"?>
<p:tagLst xmlns:p="http://schemas.openxmlformats.org/presentationml/2006/main">
  <p:tag name="AS_UNIQUEID" val="3616"/>
</p:tagLst>
</file>

<file path=ppt/tags/tag202.xml><?xml version="1.0" encoding="utf-8"?>
<p:tagLst xmlns:p="http://schemas.openxmlformats.org/presentationml/2006/main">
  <p:tag name="AS_UNIQUEID" val="3617"/>
</p:tagLst>
</file>

<file path=ppt/tags/tag203.xml><?xml version="1.0" encoding="utf-8"?>
<p:tagLst xmlns:p="http://schemas.openxmlformats.org/presentationml/2006/main">
  <p:tag name="AS_UNIQUEID" val="3618"/>
</p:tagLst>
</file>

<file path=ppt/tags/tag204.xml><?xml version="1.0" encoding="utf-8"?>
<p:tagLst xmlns:p="http://schemas.openxmlformats.org/presentationml/2006/main">
  <p:tag name="AS_UNIQUEID" val="3619"/>
</p:tagLst>
</file>

<file path=ppt/tags/tag205.xml><?xml version="1.0" encoding="utf-8"?>
<p:tagLst xmlns:p="http://schemas.openxmlformats.org/presentationml/2006/main">
  <p:tag name="AS_UNIQUEID" val="3620"/>
</p:tagLst>
</file>

<file path=ppt/tags/tag206.xml><?xml version="1.0" encoding="utf-8"?>
<p:tagLst xmlns:p="http://schemas.openxmlformats.org/presentationml/2006/main">
  <p:tag name="AS_UNIQUEID" val="3621"/>
</p:tagLst>
</file>

<file path=ppt/tags/tag207.xml><?xml version="1.0" encoding="utf-8"?>
<p:tagLst xmlns:p="http://schemas.openxmlformats.org/presentationml/2006/main">
  <p:tag name="AS_UNIQUEID" val="3622"/>
</p:tagLst>
</file>

<file path=ppt/tags/tag208.xml><?xml version="1.0" encoding="utf-8"?>
<p:tagLst xmlns:p="http://schemas.openxmlformats.org/presentationml/2006/main">
  <p:tag name="AS_UNIQUEID" val="3623"/>
</p:tagLst>
</file>

<file path=ppt/tags/tag209.xml><?xml version="1.0" encoding="utf-8"?>
<p:tagLst xmlns:p="http://schemas.openxmlformats.org/presentationml/2006/main">
  <p:tag name="AS_UNIQUEID" val="3624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3625"/>
</p:tagLst>
</file>

<file path=ppt/tags/tag211.xml><?xml version="1.0" encoding="utf-8"?>
<p:tagLst xmlns:p="http://schemas.openxmlformats.org/presentationml/2006/main">
  <p:tag name="AS_UNIQUEID" val="954"/>
  <p:tag name="KSO_WM_BEAUTIFY_FLAG" val=""/>
</p:tagLst>
</file>

<file path=ppt/tags/tag212.xml><?xml version="1.0" encoding="utf-8"?>
<p:tagLst xmlns:p="http://schemas.openxmlformats.org/presentationml/2006/main">
  <p:tag name="AS_UNIQUEID" val="3627"/>
</p:tagLst>
</file>

<file path=ppt/tags/tag213.xml><?xml version="1.0" encoding="utf-8"?>
<p:tagLst xmlns:p="http://schemas.openxmlformats.org/presentationml/2006/main">
  <p:tag name="AS_UNIQUEID" val="3628"/>
</p:tagLst>
</file>

<file path=ppt/tags/tag214.xml><?xml version="1.0" encoding="utf-8"?>
<p:tagLst xmlns:p="http://schemas.openxmlformats.org/presentationml/2006/main">
  <p:tag name="AS_UNIQUEID" val="3629"/>
</p:tagLst>
</file>

<file path=ppt/tags/tag215.xml><?xml version="1.0" encoding="utf-8"?>
<p:tagLst xmlns:p="http://schemas.openxmlformats.org/presentationml/2006/main">
  <p:tag name="AS_UNIQUEID" val="3630"/>
</p:tagLst>
</file>

<file path=ppt/tags/tag216.xml><?xml version="1.0" encoding="utf-8"?>
<p:tagLst xmlns:p="http://schemas.openxmlformats.org/presentationml/2006/main">
  <p:tag name="AS_UNIQUEID" val="3631"/>
</p:tagLst>
</file>

<file path=ppt/tags/tag217.xml><?xml version="1.0" encoding="utf-8"?>
<p:tagLst xmlns:p="http://schemas.openxmlformats.org/presentationml/2006/main">
  <p:tag name="AS_UNIQUEID" val="3632"/>
</p:tagLst>
</file>

<file path=ppt/tags/tag218.xml><?xml version="1.0" encoding="utf-8"?>
<p:tagLst xmlns:p="http://schemas.openxmlformats.org/presentationml/2006/main">
  <p:tag name="AS_UNIQUEID" val="3633"/>
</p:tagLst>
</file>

<file path=ppt/tags/tag219.xml><?xml version="1.0" encoding="utf-8"?>
<p:tagLst xmlns:p="http://schemas.openxmlformats.org/presentationml/2006/main">
  <p:tag name="AS_UNIQUEID" val="3634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3635"/>
</p:tagLst>
</file>

<file path=ppt/tags/tag221.xml><?xml version="1.0" encoding="utf-8"?>
<p:tagLst xmlns:p="http://schemas.openxmlformats.org/presentationml/2006/main">
  <p:tag name="AS_UNIQUEID" val="3636"/>
</p:tagLst>
</file>

<file path=ppt/tags/tag222.xml><?xml version="1.0" encoding="utf-8"?>
<p:tagLst xmlns:p="http://schemas.openxmlformats.org/presentationml/2006/main">
  <p:tag name="AS_UNIQUEID" val="3637"/>
</p:tagLst>
</file>

<file path=ppt/tags/tag223.xml><?xml version="1.0" encoding="utf-8"?>
<p:tagLst xmlns:p="http://schemas.openxmlformats.org/presentationml/2006/main">
  <p:tag name="AS_UNIQUEID" val="3638"/>
</p:tagLst>
</file>

<file path=ppt/tags/tag224.xml><?xml version="1.0" encoding="utf-8"?>
<p:tagLst xmlns:p="http://schemas.openxmlformats.org/presentationml/2006/main">
  <p:tag name="AS_UNIQUEID" val="3639"/>
</p:tagLst>
</file>

<file path=ppt/tags/tag225.xml><?xml version="1.0" encoding="utf-8"?>
<p:tagLst xmlns:p="http://schemas.openxmlformats.org/presentationml/2006/main">
  <p:tag name="AS_UNIQUEID" val="3640"/>
</p:tagLst>
</file>

<file path=ppt/tags/tag226.xml><?xml version="1.0" encoding="utf-8"?>
<p:tagLst xmlns:p="http://schemas.openxmlformats.org/presentationml/2006/main">
  <p:tag name="AS_UNIQUEID" val="3641"/>
</p:tagLst>
</file>

<file path=ppt/tags/tag227.xml><?xml version="1.0" encoding="utf-8"?>
<p:tagLst xmlns:p="http://schemas.openxmlformats.org/presentationml/2006/main">
  <p:tag name="AS_UNIQUEID" val="3642"/>
</p:tagLst>
</file>

<file path=ppt/tags/tag228.xml><?xml version="1.0" encoding="utf-8"?>
<p:tagLst xmlns:p="http://schemas.openxmlformats.org/presentationml/2006/main">
  <p:tag name="AS_UNIQUEID" val="3643"/>
</p:tagLst>
</file>

<file path=ppt/tags/tag229.xml><?xml version="1.0" encoding="utf-8"?>
<p:tagLst xmlns:p="http://schemas.openxmlformats.org/presentationml/2006/main">
  <p:tag name="AS_UNIQUEID" val="3644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3645"/>
</p:tagLst>
</file>

<file path=ppt/tags/tag231.xml><?xml version="1.0" encoding="utf-8"?>
<p:tagLst xmlns:p="http://schemas.openxmlformats.org/presentationml/2006/main">
  <p:tag name="AS_UNIQUEID" val="3646"/>
</p:tagLst>
</file>

<file path=ppt/tags/tag232.xml><?xml version="1.0" encoding="utf-8"?>
<p:tagLst xmlns:p="http://schemas.openxmlformats.org/presentationml/2006/main">
  <p:tag name="AS_UNIQUEID" val="3647"/>
</p:tagLst>
</file>

<file path=ppt/tags/tag233.xml><?xml version="1.0" encoding="utf-8"?>
<p:tagLst xmlns:p="http://schemas.openxmlformats.org/presentationml/2006/main">
  <p:tag name="AS_UNIQUEID" val="3648"/>
</p:tagLst>
</file>

<file path=ppt/tags/tag234.xml><?xml version="1.0" encoding="utf-8"?>
<p:tagLst xmlns:p="http://schemas.openxmlformats.org/presentationml/2006/main">
  <p:tag name="AS_UNIQUEID" val="3649"/>
</p:tagLst>
</file>

<file path=ppt/tags/tag235.xml><?xml version="1.0" encoding="utf-8"?>
<p:tagLst xmlns:p="http://schemas.openxmlformats.org/presentationml/2006/main">
  <p:tag name="AS_UNIQUEID" val="3650"/>
</p:tagLst>
</file>

<file path=ppt/tags/tag236.xml><?xml version="1.0" encoding="utf-8"?>
<p:tagLst xmlns:p="http://schemas.openxmlformats.org/presentationml/2006/main">
  <p:tag name="AS_UNIQUEID" val="3651"/>
</p:tagLst>
</file>

<file path=ppt/tags/tag237.xml><?xml version="1.0" encoding="utf-8"?>
<p:tagLst xmlns:p="http://schemas.openxmlformats.org/presentationml/2006/main">
  <p:tag name="AS_UNIQUEID" val="3652"/>
</p:tagLst>
</file>

<file path=ppt/tags/tag238.xml><?xml version="1.0" encoding="utf-8"?>
<p:tagLst xmlns:p="http://schemas.openxmlformats.org/presentationml/2006/main">
  <p:tag name="AS_UNIQUEID" val="3653"/>
</p:tagLst>
</file>

<file path=ppt/tags/tag239.xml><?xml version="1.0" encoding="utf-8"?>
<p:tagLst xmlns:p="http://schemas.openxmlformats.org/presentationml/2006/main">
  <p:tag name="AS_UNIQUEID" val="3654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3655"/>
</p:tagLst>
</file>

<file path=ppt/tags/tag241.xml><?xml version="1.0" encoding="utf-8"?>
<p:tagLst xmlns:p="http://schemas.openxmlformats.org/presentationml/2006/main">
  <p:tag name="AS_UNIQUEID" val="3656"/>
</p:tagLst>
</file>

<file path=ppt/tags/tag242.xml><?xml version="1.0" encoding="utf-8"?>
<p:tagLst xmlns:p="http://schemas.openxmlformats.org/presentationml/2006/main">
  <p:tag name="AS_UNIQUEID" val="3657"/>
</p:tagLst>
</file>

<file path=ppt/tags/tag243.xml><?xml version="1.0" encoding="utf-8"?>
<p:tagLst xmlns:p="http://schemas.openxmlformats.org/presentationml/2006/main">
  <p:tag name="AS_UNIQUEID" val="3658"/>
</p:tagLst>
</file>

<file path=ppt/tags/tag244.xml><?xml version="1.0" encoding="utf-8"?>
<p:tagLst xmlns:p="http://schemas.openxmlformats.org/presentationml/2006/main">
  <p:tag name="AS_UNIQUEID" val="3659"/>
</p:tagLst>
</file>

<file path=ppt/tags/tag245.xml><?xml version="1.0" encoding="utf-8"?>
<p:tagLst xmlns:p="http://schemas.openxmlformats.org/presentationml/2006/main">
  <p:tag name="AS_UNIQUEID" val="3660"/>
</p:tagLst>
</file>

<file path=ppt/tags/tag246.xml><?xml version="1.0" encoding="utf-8"?>
<p:tagLst xmlns:p="http://schemas.openxmlformats.org/presentationml/2006/main">
  <p:tag name="AS_UNIQUEID" val="3661"/>
</p:tagLst>
</file>

<file path=ppt/tags/tag247.xml><?xml version="1.0" encoding="utf-8"?>
<p:tagLst xmlns:p="http://schemas.openxmlformats.org/presentationml/2006/main">
  <p:tag name="AS_UNIQUEID" val="3662"/>
</p:tagLst>
</file>

<file path=ppt/tags/tag248.xml><?xml version="1.0" encoding="utf-8"?>
<p:tagLst xmlns:p="http://schemas.openxmlformats.org/presentationml/2006/main">
  <p:tag name="AS_UNIQUEID" val="3664"/>
</p:tagLst>
</file>

<file path=ppt/tags/tag249.xml><?xml version="1.0" encoding="utf-8"?>
<p:tagLst xmlns:p="http://schemas.openxmlformats.org/presentationml/2006/main">
  <p:tag name="AS_UNIQUEID" val="3665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3666"/>
</p:tagLst>
</file>

<file path=ppt/tags/tag251.xml><?xml version="1.0" encoding="utf-8"?>
<p:tagLst xmlns:p="http://schemas.openxmlformats.org/presentationml/2006/main">
  <p:tag name="AS_UNIQUEID" val="3667"/>
</p:tagLst>
</file>

<file path=ppt/tags/tag252.xml><?xml version="1.0" encoding="utf-8"?>
<p:tagLst xmlns:p="http://schemas.openxmlformats.org/presentationml/2006/main">
  <p:tag name="AS_UNIQUEID" val="3668"/>
</p:tagLst>
</file>

<file path=ppt/tags/tag253.xml><?xml version="1.0" encoding="utf-8"?>
<p:tagLst xmlns:p="http://schemas.openxmlformats.org/presentationml/2006/main">
  <p:tag name="AS_UNIQUEID" val="3669"/>
</p:tagLst>
</file>

<file path=ppt/tags/tag254.xml><?xml version="1.0" encoding="utf-8"?>
<p:tagLst xmlns:p="http://schemas.openxmlformats.org/presentationml/2006/main">
  <p:tag name="AS_UNIQUEID" val="3670"/>
</p:tagLst>
</file>

<file path=ppt/tags/tag255.xml><?xml version="1.0" encoding="utf-8"?>
<p:tagLst xmlns:p="http://schemas.openxmlformats.org/presentationml/2006/main">
  <p:tag name="AS_UNIQUEID" val="3671"/>
</p:tagLst>
</file>

<file path=ppt/tags/tag256.xml><?xml version="1.0" encoding="utf-8"?>
<p:tagLst xmlns:p="http://schemas.openxmlformats.org/presentationml/2006/main">
  <p:tag name="AS_UNIQUEID" val="3672"/>
</p:tagLst>
</file>

<file path=ppt/tags/tag257.xml><?xml version="1.0" encoding="utf-8"?>
<p:tagLst xmlns:p="http://schemas.openxmlformats.org/presentationml/2006/main">
  <p:tag name="AS_UNIQUEID" val="3673"/>
</p:tagLst>
</file>

<file path=ppt/tags/tag258.xml><?xml version="1.0" encoding="utf-8"?>
<p:tagLst xmlns:p="http://schemas.openxmlformats.org/presentationml/2006/main">
  <p:tag name="AS_UNIQUEID" val="3674"/>
</p:tagLst>
</file>

<file path=ppt/tags/tag259.xml><?xml version="1.0" encoding="utf-8"?>
<p:tagLst xmlns:p="http://schemas.openxmlformats.org/presentationml/2006/main">
  <p:tag name="AS_UNIQUEID" val="3675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3676"/>
</p:tagLst>
</file>

<file path=ppt/tags/tag261.xml><?xml version="1.0" encoding="utf-8"?>
<p:tagLst xmlns:p="http://schemas.openxmlformats.org/presentationml/2006/main">
  <p:tag name="AS_UNIQUEID" val="3677"/>
</p:tagLst>
</file>

<file path=ppt/tags/tag262.xml><?xml version="1.0" encoding="utf-8"?>
<p:tagLst xmlns:p="http://schemas.openxmlformats.org/presentationml/2006/main">
  <p:tag name="AS_UNIQUEID" val="3678"/>
</p:tagLst>
</file>

<file path=ppt/tags/tag263.xml><?xml version="1.0" encoding="utf-8"?>
<p:tagLst xmlns:p="http://schemas.openxmlformats.org/presentationml/2006/main">
  <p:tag name="AS_UNIQUEID" val="3679"/>
</p:tagLst>
</file>

<file path=ppt/tags/tag264.xml><?xml version="1.0" encoding="utf-8"?>
<p:tagLst xmlns:p="http://schemas.openxmlformats.org/presentationml/2006/main">
  <p:tag name="AS_UNIQUEID" val="3680"/>
</p:tagLst>
</file>

<file path=ppt/tags/tag265.xml><?xml version="1.0" encoding="utf-8"?>
<p:tagLst xmlns:p="http://schemas.openxmlformats.org/presentationml/2006/main">
  <p:tag name="AS_UNIQUEID" val="3681"/>
</p:tagLst>
</file>

<file path=ppt/tags/tag266.xml><?xml version="1.0" encoding="utf-8"?>
<p:tagLst xmlns:p="http://schemas.openxmlformats.org/presentationml/2006/main">
  <p:tag name="AS_UNIQUEID" val="3682"/>
</p:tagLst>
</file>

<file path=ppt/tags/tag267.xml><?xml version="1.0" encoding="utf-8"?>
<p:tagLst xmlns:p="http://schemas.openxmlformats.org/presentationml/2006/main">
  <p:tag name="AS_UNIQUEID" val="3683"/>
</p:tagLst>
</file>

<file path=ppt/tags/tag268.xml><?xml version="1.0" encoding="utf-8"?>
<p:tagLst xmlns:p="http://schemas.openxmlformats.org/presentationml/2006/main">
  <p:tag name="AS_UNIQUEID" val="3684"/>
</p:tagLst>
</file>

<file path=ppt/tags/tag269.xml><?xml version="1.0" encoding="utf-8"?>
<p:tagLst xmlns:p="http://schemas.openxmlformats.org/presentationml/2006/main">
  <p:tag name="AS_UNIQUEID" val="3685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3686"/>
</p:tagLst>
</file>

<file path=ppt/tags/tag271.xml><?xml version="1.0" encoding="utf-8"?>
<p:tagLst xmlns:p="http://schemas.openxmlformats.org/presentationml/2006/main">
  <p:tag name="AS_UNIQUEID" val="3687"/>
</p:tagLst>
</file>

<file path=ppt/tags/tag272.xml><?xml version="1.0" encoding="utf-8"?>
<p:tagLst xmlns:p="http://schemas.openxmlformats.org/presentationml/2006/main">
  <p:tag name="AS_UNIQUEID" val="3688"/>
</p:tagLst>
</file>

<file path=ppt/tags/tag273.xml><?xml version="1.0" encoding="utf-8"?>
<p:tagLst xmlns:p="http://schemas.openxmlformats.org/presentationml/2006/main">
  <p:tag name="AS_UNIQUEID" val="3689"/>
</p:tagLst>
</file>

<file path=ppt/tags/tag274.xml><?xml version="1.0" encoding="utf-8"?>
<p:tagLst xmlns:p="http://schemas.openxmlformats.org/presentationml/2006/main">
  <p:tag name="AS_UNIQUEID" val="3691"/>
</p:tagLst>
</file>

<file path=ppt/tags/tag275.xml><?xml version="1.0" encoding="utf-8"?>
<p:tagLst xmlns:p="http://schemas.openxmlformats.org/presentationml/2006/main">
  <p:tag name="AS_UNIQUEID" val="3692"/>
</p:tagLst>
</file>

<file path=ppt/tags/tag276.xml><?xml version="1.0" encoding="utf-8"?>
<p:tagLst xmlns:p="http://schemas.openxmlformats.org/presentationml/2006/main">
  <p:tag name="AS_UNIQUEID" val="3693"/>
</p:tagLst>
</file>

<file path=ppt/tags/tag277.xml><?xml version="1.0" encoding="utf-8"?>
<p:tagLst xmlns:p="http://schemas.openxmlformats.org/presentationml/2006/main">
  <p:tag name="AS_UNIQUEID" val="3694"/>
</p:tagLst>
</file>

<file path=ppt/tags/tag278.xml><?xml version="1.0" encoding="utf-8"?>
<p:tagLst xmlns:p="http://schemas.openxmlformats.org/presentationml/2006/main">
  <p:tag name="AS_UNIQUEID" val="3695"/>
</p:tagLst>
</file>

<file path=ppt/tags/tag279.xml><?xml version="1.0" encoding="utf-8"?>
<p:tagLst xmlns:p="http://schemas.openxmlformats.org/presentationml/2006/main">
  <p:tag name="AS_UNIQUEID" val="369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3697"/>
</p:tagLst>
</file>

<file path=ppt/tags/tag281.xml><?xml version="1.0" encoding="utf-8"?>
<p:tagLst xmlns:p="http://schemas.openxmlformats.org/presentationml/2006/main">
  <p:tag name="AS_UNIQUEID" val="3698"/>
</p:tagLst>
</file>

<file path=ppt/tags/tag282.xml><?xml version="1.0" encoding="utf-8"?>
<p:tagLst xmlns:p="http://schemas.openxmlformats.org/presentationml/2006/main">
  <p:tag name="AS_UNIQUEID" val="3699"/>
</p:tagLst>
</file>

<file path=ppt/tags/tag283.xml><?xml version="1.0" encoding="utf-8"?>
<p:tagLst xmlns:p="http://schemas.openxmlformats.org/presentationml/2006/main">
  <p:tag name="AS_UNIQUEID" val="3700"/>
</p:tagLst>
</file>

<file path=ppt/tags/tag284.xml><?xml version="1.0" encoding="utf-8"?>
<p:tagLst xmlns:p="http://schemas.openxmlformats.org/presentationml/2006/main">
  <p:tag name="AS_UNIQUEID" val="3701"/>
</p:tagLst>
</file>

<file path=ppt/tags/tag285.xml><?xml version="1.0" encoding="utf-8"?>
<p:tagLst xmlns:p="http://schemas.openxmlformats.org/presentationml/2006/main">
  <p:tag name="AS_UNIQUEID" val="3702"/>
</p:tagLst>
</file>

<file path=ppt/tags/tag286.xml><?xml version="1.0" encoding="utf-8"?>
<p:tagLst xmlns:p="http://schemas.openxmlformats.org/presentationml/2006/main">
  <p:tag name="AS_UNIQUEID" val="3703"/>
</p:tagLst>
</file>

<file path=ppt/tags/tag287.xml><?xml version="1.0" encoding="utf-8"?>
<p:tagLst xmlns:p="http://schemas.openxmlformats.org/presentationml/2006/main">
  <p:tag name="AS_UNIQUEID" val="3704"/>
</p:tagLst>
</file>

<file path=ppt/tags/tag288.xml><?xml version="1.0" encoding="utf-8"?>
<p:tagLst xmlns:p="http://schemas.openxmlformats.org/presentationml/2006/main">
  <p:tag name="AS_UNIQUEID" val="3705"/>
</p:tagLst>
</file>

<file path=ppt/tags/tag289.xml><?xml version="1.0" encoding="utf-8"?>
<p:tagLst xmlns:p="http://schemas.openxmlformats.org/presentationml/2006/main">
  <p:tag name="AS_UNIQUEID" val="370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3707"/>
</p:tagLst>
</file>

<file path=ppt/tags/tag291.xml><?xml version="1.0" encoding="utf-8"?>
<p:tagLst xmlns:p="http://schemas.openxmlformats.org/presentationml/2006/main">
  <p:tag name="AS_UNIQUEID" val="3708"/>
</p:tagLst>
</file>

<file path=ppt/tags/tag292.xml><?xml version="1.0" encoding="utf-8"?>
<p:tagLst xmlns:p="http://schemas.openxmlformats.org/presentationml/2006/main">
  <p:tag name="AS_UNIQUEID" val="3709"/>
</p:tagLst>
</file>

<file path=ppt/tags/tag293.xml><?xml version="1.0" encoding="utf-8"?>
<p:tagLst xmlns:p="http://schemas.openxmlformats.org/presentationml/2006/main">
  <p:tag name="AS_UNIQUEID" val="3710"/>
</p:tagLst>
</file>

<file path=ppt/tags/tag294.xml><?xml version="1.0" encoding="utf-8"?>
<p:tagLst xmlns:p="http://schemas.openxmlformats.org/presentationml/2006/main">
  <p:tag name="AS_UNIQUEID" val="3711"/>
</p:tagLst>
</file>

<file path=ppt/tags/tag295.xml><?xml version="1.0" encoding="utf-8"?>
<p:tagLst xmlns:p="http://schemas.openxmlformats.org/presentationml/2006/main">
  <p:tag name="AS_UNIQUEID" val="3712"/>
</p:tagLst>
</file>

<file path=ppt/tags/tag296.xml><?xml version="1.0" encoding="utf-8"?>
<p:tagLst xmlns:p="http://schemas.openxmlformats.org/presentationml/2006/main">
  <p:tag name="AS_UNIQUEID" val="3713"/>
</p:tagLst>
</file>

<file path=ppt/tags/tag297.xml><?xml version="1.0" encoding="utf-8"?>
<p:tagLst xmlns:p="http://schemas.openxmlformats.org/presentationml/2006/main">
  <p:tag name="AS_UNIQUEID" val="3714"/>
</p:tagLst>
</file>

<file path=ppt/tags/tag298.xml><?xml version="1.0" encoding="utf-8"?>
<p:tagLst xmlns:p="http://schemas.openxmlformats.org/presentationml/2006/main">
  <p:tag name="AS_UNIQUEID" val="3715"/>
</p:tagLst>
</file>

<file path=ppt/tags/tag299.xml><?xml version="1.0" encoding="utf-8"?>
<p:tagLst xmlns:p="http://schemas.openxmlformats.org/presentationml/2006/main">
  <p:tag name="AS_UNIQUEID" val="371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3717"/>
</p:tagLst>
</file>

<file path=ppt/tags/tag301.xml><?xml version="1.0" encoding="utf-8"?>
<p:tagLst xmlns:p="http://schemas.openxmlformats.org/presentationml/2006/main">
  <p:tag name="AS_UNIQUEID" val="3718"/>
</p:tagLst>
</file>

<file path=ppt/tags/tag302.xml><?xml version="1.0" encoding="utf-8"?>
<p:tagLst xmlns:p="http://schemas.openxmlformats.org/presentationml/2006/main">
  <p:tag name="AS_UNIQUEID" val="3719"/>
</p:tagLst>
</file>

<file path=ppt/tags/tag303.xml><?xml version="1.0" encoding="utf-8"?>
<p:tagLst xmlns:p="http://schemas.openxmlformats.org/presentationml/2006/main">
  <p:tag name="AS_UNIQUEID" val="3721"/>
</p:tagLst>
</file>

<file path=ppt/tags/tag304.xml><?xml version="1.0" encoding="utf-8"?>
<p:tagLst xmlns:p="http://schemas.openxmlformats.org/presentationml/2006/main">
  <p:tag name="AS_UNIQUEID" val="3722"/>
</p:tagLst>
</file>

<file path=ppt/tags/tag305.xml><?xml version="1.0" encoding="utf-8"?>
<p:tagLst xmlns:p="http://schemas.openxmlformats.org/presentationml/2006/main">
  <p:tag name="AS_UNIQUEID" val="3723"/>
</p:tagLst>
</file>

<file path=ppt/tags/tag306.xml><?xml version="1.0" encoding="utf-8"?>
<p:tagLst xmlns:p="http://schemas.openxmlformats.org/presentationml/2006/main">
  <p:tag name="AS_UNIQUEID" val="3724"/>
</p:tagLst>
</file>

<file path=ppt/tags/tag307.xml><?xml version="1.0" encoding="utf-8"?>
<p:tagLst xmlns:p="http://schemas.openxmlformats.org/presentationml/2006/main">
  <p:tag name="AS_UNIQUEID" val="3725"/>
</p:tagLst>
</file>

<file path=ppt/tags/tag308.xml><?xml version="1.0" encoding="utf-8"?>
<p:tagLst xmlns:p="http://schemas.openxmlformats.org/presentationml/2006/main">
  <p:tag name="AS_UNIQUEID" val="3726"/>
</p:tagLst>
</file>

<file path=ppt/tags/tag309.xml><?xml version="1.0" encoding="utf-8"?>
<p:tagLst xmlns:p="http://schemas.openxmlformats.org/presentationml/2006/main">
  <p:tag name="AS_UNIQUEID" val="3727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3728"/>
</p:tagLst>
</file>

<file path=ppt/tags/tag311.xml><?xml version="1.0" encoding="utf-8"?>
<p:tagLst xmlns:p="http://schemas.openxmlformats.org/presentationml/2006/main">
  <p:tag name="AS_UNIQUEID" val="1072"/>
</p:tagLst>
</file>

<file path=ppt/tags/tag312.xml><?xml version="1.0" encoding="utf-8"?>
<p:tagLst xmlns:p="http://schemas.openxmlformats.org/presentationml/2006/main">
  <p:tag name="AS_UNIQUEID" val="1073"/>
  <p:tag name="KSO_WM_UNIT_PLACING_PICTURE_USER_VIEWPORT" val="{&quot;height&quot;:4755,&quot;width&quot;:8655}"/>
</p:tagLst>
</file>

<file path=ppt/tags/tag313.xml><?xml version="1.0" encoding="utf-8"?>
<p:tagLst xmlns:p="http://schemas.openxmlformats.org/presentationml/2006/main">
  <p:tag name="AS_UNIQUEID" val="1074"/>
</p:tagLst>
</file>

<file path=ppt/tags/tag314.xml><?xml version="1.0" encoding="utf-8"?>
<p:tagLst xmlns:p="http://schemas.openxmlformats.org/presentationml/2006/main">
  <p:tag name="AS_UNIQUEID" val="1075"/>
</p:tagLst>
</file>

<file path=ppt/tags/tag315.xml><?xml version="1.0" encoding="utf-8"?>
<p:tagLst xmlns:p="http://schemas.openxmlformats.org/presentationml/2006/main">
  <p:tag name="AS_UNIQUEID" val="1076"/>
</p:tagLst>
</file>

<file path=ppt/tags/tag316.xml><?xml version="1.0" encoding="utf-8"?>
<p:tagLst xmlns:p="http://schemas.openxmlformats.org/presentationml/2006/main">
  <p:tag name="AS_UNIQUEID" val="890"/>
</p:tagLst>
</file>

<file path=ppt/tags/tag317.xml><?xml version="1.0" encoding="utf-8"?>
<p:tagLst xmlns:p="http://schemas.openxmlformats.org/presentationml/2006/main">
  <p:tag name="AS_UNIQUEID" val="891"/>
</p:tagLst>
</file>

<file path=ppt/tags/tag318.xml><?xml version="1.0" encoding="utf-8"?>
<p:tagLst xmlns:p="http://schemas.openxmlformats.org/presentationml/2006/main">
  <p:tag name="AS_UNIQUEID" val="374"/>
</p:tagLst>
</file>

<file path=ppt/tags/tag319.xml><?xml version="1.0" encoding="utf-8"?>
<p:tagLst xmlns:p="http://schemas.openxmlformats.org/presentationml/2006/main">
  <p:tag name="AS_UNIQUEID" val="89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376"/>
</p:tagLst>
</file>

<file path=ppt/tags/tag321.xml><?xml version="1.0" encoding="utf-8"?>
<p:tagLst xmlns:p="http://schemas.openxmlformats.org/presentationml/2006/main">
  <p:tag name="AS_UNIQUEID" val="893"/>
</p:tagLst>
</file>

<file path=ppt/tags/tag322.xml><?xml version="1.0" encoding="utf-8"?>
<p:tagLst xmlns:p="http://schemas.openxmlformats.org/presentationml/2006/main">
  <p:tag name="AS_UNIQUEID" val="378"/>
</p:tagLst>
</file>

<file path=ppt/tags/tag323.xml><?xml version="1.0" encoding="utf-8"?>
<p:tagLst xmlns:p="http://schemas.openxmlformats.org/presentationml/2006/main">
  <p:tag name="AS_UNIQUEID" val="379"/>
</p:tagLst>
</file>

<file path=ppt/tags/tag324.xml><?xml version="1.0" encoding="utf-8"?>
<p:tagLst xmlns:p="http://schemas.openxmlformats.org/presentationml/2006/main">
  <p:tag name="AS_UNIQUEID" val="380"/>
</p:tagLst>
</file>

<file path=ppt/tags/tag325.xml><?xml version="1.0" encoding="utf-8"?>
<p:tagLst xmlns:p="http://schemas.openxmlformats.org/presentationml/2006/main">
  <p:tag name="AS_UNIQUEID" val="381"/>
</p:tagLst>
</file>

<file path=ppt/tags/tag326.xml><?xml version="1.0" encoding="utf-8"?>
<p:tagLst xmlns:p="http://schemas.openxmlformats.org/presentationml/2006/main">
  <p:tag name="AS_UNIQUEID" val="895"/>
</p:tagLst>
</file>

<file path=ppt/tags/tag327.xml><?xml version="1.0" encoding="utf-8"?>
<p:tagLst xmlns:p="http://schemas.openxmlformats.org/presentationml/2006/main">
  <p:tag name="AS_UNIQUEID" val="388"/>
</p:tagLst>
</file>

<file path=ppt/tags/tag328.xml><?xml version="1.0" encoding="utf-8"?>
<p:tagLst xmlns:p="http://schemas.openxmlformats.org/presentationml/2006/main">
  <p:tag name="AS_UNIQUEID" val="389"/>
</p:tagLst>
</file>

<file path=ppt/tags/tag329.xml><?xml version="1.0" encoding="utf-8"?>
<p:tagLst xmlns:p="http://schemas.openxmlformats.org/presentationml/2006/main">
  <p:tag name="AS_UNIQUEID" val="39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896"/>
</p:tagLst>
</file>

<file path=ppt/tags/tag331.xml><?xml version="1.0" encoding="utf-8"?>
<p:tagLst xmlns:p="http://schemas.openxmlformats.org/presentationml/2006/main">
  <p:tag name="AS_UNIQUEID" val="897"/>
</p:tagLst>
</file>

<file path=ppt/tags/tag332.xml><?xml version="1.0" encoding="utf-8"?>
<p:tagLst xmlns:p="http://schemas.openxmlformats.org/presentationml/2006/main">
  <p:tag name="AS_UNIQUEID" val="393"/>
</p:tagLst>
</file>

<file path=ppt/tags/tag333.xml><?xml version="1.0" encoding="utf-8"?>
<p:tagLst xmlns:p="http://schemas.openxmlformats.org/presentationml/2006/main">
  <p:tag name="AS_UNIQUEID" val="898"/>
</p:tagLst>
</file>

<file path=ppt/tags/tag334.xml><?xml version="1.0" encoding="utf-8"?>
<p:tagLst xmlns:p="http://schemas.openxmlformats.org/presentationml/2006/main">
  <p:tag name="AS_UNIQUEID" val="395"/>
</p:tagLst>
</file>

<file path=ppt/tags/tag335.xml><?xml version="1.0" encoding="utf-8"?>
<p:tagLst xmlns:p="http://schemas.openxmlformats.org/presentationml/2006/main">
  <p:tag name="AS_UNIQUEID" val="396"/>
</p:tagLst>
</file>

<file path=ppt/tags/tag336.xml><?xml version="1.0" encoding="utf-8"?>
<p:tagLst xmlns:p="http://schemas.openxmlformats.org/presentationml/2006/main">
  <p:tag name="AS_UNIQUEID" val="397"/>
</p:tagLst>
</file>

<file path=ppt/tags/tag337.xml><?xml version="1.0" encoding="utf-8"?>
<p:tagLst xmlns:p="http://schemas.openxmlformats.org/presentationml/2006/main">
  <p:tag name="AS_UNIQUEID" val="398"/>
</p:tagLst>
</file>

<file path=ppt/tags/tag338.xml><?xml version="1.0" encoding="utf-8"?>
<p:tagLst xmlns:p="http://schemas.openxmlformats.org/presentationml/2006/main">
  <p:tag name="AS_UNIQUEID" val="399"/>
</p:tagLst>
</file>

<file path=ppt/tags/tag339.xml><?xml version="1.0" encoding="utf-8"?>
<p:tagLst xmlns:p="http://schemas.openxmlformats.org/presentationml/2006/main">
  <p:tag name="AS_UNIQUEID" val="38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1077"/>
</p:tagLst>
</file>

<file path=ppt/tags/tag341.xml><?xml version="1.0" encoding="utf-8"?>
<p:tagLst xmlns:p="http://schemas.openxmlformats.org/presentationml/2006/main">
  <p:tag name="AS_UNIQUEID" val="1078"/>
</p:tagLst>
</file>

<file path=ppt/tags/tag342.xml><?xml version="1.0" encoding="utf-8"?>
<p:tagLst xmlns:p="http://schemas.openxmlformats.org/presentationml/2006/main">
  <p:tag name="AS_UNIQUEID" val="967"/>
</p:tagLst>
</file>

<file path=ppt/tags/tag343.xml><?xml version="1.0" encoding="utf-8"?>
<p:tagLst xmlns:p="http://schemas.openxmlformats.org/presentationml/2006/main">
  <p:tag name="AS_UNIQUEID" val="404"/>
</p:tagLst>
</file>

<file path=ppt/tags/tag344.xml><?xml version="1.0" encoding="utf-8"?>
<p:tagLst xmlns:p="http://schemas.openxmlformats.org/presentationml/2006/main">
  <p:tag name="AS_UNIQUEID" val="396"/>
</p:tagLst>
</file>

<file path=ppt/tags/tag345.xml><?xml version="1.0" encoding="utf-8"?>
<p:tagLst xmlns:p="http://schemas.openxmlformats.org/presentationml/2006/main">
  <p:tag name="AS_UNIQUEID" val="396"/>
</p:tagLst>
</file>

<file path=ppt/tags/tag346.xml><?xml version="1.0" encoding="utf-8"?>
<p:tagLst xmlns:p="http://schemas.openxmlformats.org/presentationml/2006/main">
  <p:tag name="AS_UNIQUEID" val="1081"/>
</p:tagLst>
</file>

<file path=ppt/tags/tag347.xml><?xml version="1.0" encoding="utf-8"?>
<p:tagLst xmlns:p="http://schemas.openxmlformats.org/presentationml/2006/main">
  <p:tag name="AS_UNIQUEID" val="434"/>
</p:tagLst>
</file>

<file path=ppt/tags/tag348.xml><?xml version="1.0" encoding="utf-8"?>
<p:tagLst xmlns:p="http://schemas.openxmlformats.org/presentationml/2006/main">
  <p:tag name="AS_UNIQUEID" val="436"/>
</p:tagLst>
</file>

<file path=ppt/tags/tag349.xml><?xml version="1.0" encoding="utf-8"?>
<p:tagLst xmlns:p="http://schemas.openxmlformats.org/presentationml/2006/main">
  <p:tag name="AS_UNIQUEID" val="438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1082"/>
</p:tagLst>
</file>

<file path=ppt/tags/tag351.xml><?xml version="1.0" encoding="utf-8"?>
<p:tagLst xmlns:p="http://schemas.openxmlformats.org/presentationml/2006/main">
  <p:tag name="AS_UNIQUEID" val="438"/>
</p:tagLst>
</file>

<file path=ppt/tags/tag352.xml><?xml version="1.0" encoding="utf-8"?>
<p:tagLst xmlns:p="http://schemas.openxmlformats.org/presentationml/2006/main">
  <p:tag name="AS_UNIQUEID" val="1083"/>
</p:tagLst>
</file>

<file path=ppt/tags/tag353.xml><?xml version="1.0" encoding="utf-8"?>
<p:tagLst xmlns:p="http://schemas.openxmlformats.org/presentationml/2006/main">
  <p:tag name="AS_UNIQUEID" val="438"/>
</p:tagLst>
</file>

<file path=ppt/tags/tag354.xml><?xml version="1.0" encoding="utf-8"?>
<p:tagLst xmlns:p="http://schemas.openxmlformats.org/presentationml/2006/main">
  <p:tag name="AS_UNIQUEID" val="1084"/>
</p:tagLst>
</file>

<file path=ppt/tags/tag355.xml><?xml version="1.0" encoding="utf-8"?>
<p:tagLst xmlns:p="http://schemas.openxmlformats.org/presentationml/2006/main">
  <p:tag name="AS_UNIQUEID" val="438"/>
</p:tagLst>
</file>

<file path=ppt/tags/tag356.xml><?xml version="1.0" encoding="utf-8"?>
<p:tagLst xmlns:p="http://schemas.openxmlformats.org/presentationml/2006/main">
  <p:tag name="AS_UNIQUEID" val="438"/>
</p:tagLst>
</file>

<file path=ppt/tags/tag357.xml><?xml version="1.0" encoding="utf-8"?>
<p:tagLst xmlns:p="http://schemas.openxmlformats.org/presentationml/2006/main">
  <p:tag name="AS_UNIQUEID" val="1086"/>
</p:tagLst>
</file>

<file path=ppt/tags/tag358.xml><?xml version="1.0" encoding="utf-8"?>
<p:tagLst xmlns:p="http://schemas.openxmlformats.org/presentationml/2006/main">
  <p:tag name="AS_UNIQUEID" val="2099"/>
</p:tagLst>
</file>

<file path=ppt/tags/tag359.xml><?xml version="1.0" encoding="utf-8"?>
<p:tagLst xmlns:p="http://schemas.openxmlformats.org/presentationml/2006/main">
  <p:tag name="AS_UNIQUEID" val="210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2103"/>
</p:tagLst>
</file>

<file path=ppt/tags/tag361.xml><?xml version="1.0" encoding="utf-8"?>
<p:tagLst xmlns:p="http://schemas.openxmlformats.org/presentationml/2006/main">
  <p:tag name="AS_UNIQUEID" val="2102"/>
</p:tagLst>
</file>

<file path=ppt/tags/tag362.xml><?xml version="1.0" encoding="utf-8"?>
<p:tagLst xmlns:p="http://schemas.openxmlformats.org/presentationml/2006/main">
  <p:tag name="AS_UNIQUEID" val="793"/>
</p:tagLst>
</file>

<file path=ppt/tags/tag363.xml><?xml version="1.0" encoding="utf-8"?>
<p:tagLst xmlns:p="http://schemas.openxmlformats.org/presentationml/2006/main">
  <p:tag name="AS_UNIQUEID" val="794"/>
</p:tagLst>
</file>

<file path=ppt/tags/tag364.xml><?xml version="1.0" encoding="utf-8"?>
<p:tagLst xmlns:p="http://schemas.openxmlformats.org/presentationml/2006/main">
  <p:tag name="AS_UNIQUEID" val="795"/>
</p:tagLst>
</file>

<file path=ppt/tags/tag365.xml><?xml version="1.0" encoding="utf-8"?>
<p:tagLst xmlns:p="http://schemas.openxmlformats.org/presentationml/2006/main">
  <p:tag name="AS_UNIQUEID" val="796"/>
</p:tagLst>
</file>

<file path=ppt/tags/tag366.xml><?xml version="1.0" encoding="utf-8"?>
<p:tagLst xmlns:p="http://schemas.openxmlformats.org/presentationml/2006/main">
  <p:tag name="AS_UNIQUEID" val="797"/>
</p:tagLst>
</file>

<file path=ppt/tags/tag367.xml><?xml version="1.0" encoding="utf-8"?>
<p:tagLst xmlns:p="http://schemas.openxmlformats.org/presentationml/2006/main">
  <p:tag name="AS_UNIQUEID" val="798"/>
</p:tagLst>
</file>

<file path=ppt/tags/tag368.xml><?xml version="1.0" encoding="utf-8"?>
<p:tagLst xmlns:p="http://schemas.openxmlformats.org/presentationml/2006/main">
  <p:tag name="AS_UNIQUEID" val="799"/>
</p:tagLst>
</file>

<file path=ppt/tags/tag369.xml><?xml version="1.0" encoding="utf-8"?>
<p:tagLst xmlns:p="http://schemas.openxmlformats.org/presentationml/2006/main">
  <p:tag name="AS_UNIQUEID" val="2100"/>
</p:tagLst>
</file>

<file path=ppt/tags/tag37.xml><?xml version="1.0" encoding="utf-8"?>
<p:tagLst xmlns:p="http://schemas.openxmlformats.org/presentationml/2006/main">
  <p:tag name="AS_UNIQUEID" val="406"/>
</p:tagLst>
</file>

<file path=ppt/tags/tag370.xml><?xml version="1.0" encoding="utf-8"?>
<p:tagLst xmlns:p="http://schemas.openxmlformats.org/presentationml/2006/main">
  <p:tag name="AS_UNIQUEID" val="801"/>
</p:tagLst>
</file>

<file path=ppt/tags/tag371.xml><?xml version="1.0" encoding="utf-8"?>
<p:tagLst xmlns:p="http://schemas.openxmlformats.org/presentationml/2006/main">
  <p:tag name="AS_UNIQUEID" val="982"/>
</p:tagLst>
</file>

<file path=ppt/tags/tag372.xml><?xml version="1.0" encoding="utf-8"?>
<p:tagLst xmlns:p="http://schemas.openxmlformats.org/presentationml/2006/main">
  <p:tag name="AS_UNIQUEID" val="2104"/>
</p:tagLst>
</file>

<file path=ppt/tags/tag373.xml><?xml version="1.0" encoding="utf-8"?>
<p:tagLst xmlns:p="http://schemas.openxmlformats.org/presentationml/2006/main">
  <p:tag name="AS_UNIQUEID" val="793"/>
</p:tagLst>
</file>

<file path=ppt/tags/tag374.xml><?xml version="1.0" encoding="utf-8"?>
<p:tagLst xmlns:p="http://schemas.openxmlformats.org/presentationml/2006/main">
  <p:tag name="AS_UNIQUEID" val="794"/>
</p:tagLst>
</file>

<file path=ppt/tags/tag375.xml><?xml version="1.0" encoding="utf-8"?>
<p:tagLst xmlns:p="http://schemas.openxmlformats.org/presentationml/2006/main">
  <p:tag name="AS_UNIQUEID" val="795"/>
</p:tagLst>
</file>

<file path=ppt/tags/tag376.xml><?xml version="1.0" encoding="utf-8"?>
<p:tagLst xmlns:p="http://schemas.openxmlformats.org/presentationml/2006/main">
  <p:tag name="AS_UNIQUEID" val="796"/>
</p:tagLst>
</file>

<file path=ppt/tags/tag377.xml><?xml version="1.0" encoding="utf-8"?>
<p:tagLst xmlns:p="http://schemas.openxmlformats.org/presentationml/2006/main">
  <p:tag name="AS_UNIQUEID" val="797"/>
</p:tagLst>
</file>

<file path=ppt/tags/tag378.xml><?xml version="1.0" encoding="utf-8"?>
<p:tagLst xmlns:p="http://schemas.openxmlformats.org/presentationml/2006/main">
  <p:tag name="AS_UNIQUEID" val="798"/>
</p:tagLst>
</file>

<file path=ppt/tags/tag379.xml><?xml version="1.0" encoding="utf-8"?>
<p:tagLst xmlns:p="http://schemas.openxmlformats.org/presentationml/2006/main">
  <p:tag name="AS_UNIQUEID" val="799"/>
</p:tagLst>
</file>

<file path=ppt/tags/tag38.xml><?xml version="1.0" encoding="utf-8"?>
<p:tagLst xmlns:p="http://schemas.openxmlformats.org/presentationml/2006/main">
  <p:tag name="AS_UNIQUEID" val="407"/>
</p:tagLst>
</file>

<file path=ppt/tags/tag380.xml><?xml version="1.0" encoding="utf-8"?>
<p:tagLst xmlns:p="http://schemas.openxmlformats.org/presentationml/2006/main">
  <p:tag name="AS_UNIQUEID" val="2105"/>
</p:tagLst>
</file>

<file path=ppt/tags/tag381.xml><?xml version="1.0" encoding="utf-8"?>
<p:tagLst xmlns:p="http://schemas.openxmlformats.org/presentationml/2006/main">
  <p:tag name="AS_UNIQUEID" val="793"/>
</p:tagLst>
</file>

<file path=ppt/tags/tag382.xml><?xml version="1.0" encoding="utf-8"?>
<p:tagLst xmlns:p="http://schemas.openxmlformats.org/presentationml/2006/main">
  <p:tag name="AS_UNIQUEID" val="794"/>
</p:tagLst>
</file>

<file path=ppt/tags/tag383.xml><?xml version="1.0" encoding="utf-8"?>
<p:tagLst xmlns:p="http://schemas.openxmlformats.org/presentationml/2006/main">
  <p:tag name="AS_UNIQUEID" val="795"/>
</p:tagLst>
</file>

<file path=ppt/tags/tag384.xml><?xml version="1.0" encoding="utf-8"?>
<p:tagLst xmlns:p="http://schemas.openxmlformats.org/presentationml/2006/main">
  <p:tag name="AS_UNIQUEID" val="796"/>
</p:tagLst>
</file>

<file path=ppt/tags/tag385.xml><?xml version="1.0" encoding="utf-8"?>
<p:tagLst xmlns:p="http://schemas.openxmlformats.org/presentationml/2006/main">
  <p:tag name="AS_UNIQUEID" val="797"/>
</p:tagLst>
</file>

<file path=ppt/tags/tag386.xml><?xml version="1.0" encoding="utf-8"?>
<p:tagLst xmlns:p="http://schemas.openxmlformats.org/presentationml/2006/main">
  <p:tag name="AS_UNIQUEID" val="798"/>
</p:tagLst>
</file>

<file path=ppt/tags/tag387.xml><?xml version="1.0" encoding="utf-8"?>
<p:tagLst xmlns:p="http://schemas.openxmlformats.org/presentationml/2006/main">
  <p:tag name="AS_UNIQUEID" val="799"/>
</p:tagLst>
</file>

<file path=ppt/tags/tag388.xml><?xml version="1.0" encoding="utf-8"?>
<p:tagLst xmlns:p="http://schemas.openxmlformats.org/presentationml/2006/main">
  <p:tag name="AS_UNIQUEID" val="2108"/>
</p:tagLst>
</file>

<file path=ppt/tags/tag389.xml><?xml version="1.0" encoding="utf-8"?>
<p:tagLst xmlns:p="http://schemas.openxmlformats.org/presentationml/2006/main">
  <p:tag name="AS_UNIQUEID" val="2106"/>
</p:tagLst>
</file>

<file path=ppt/tags/tag39.xml><?xml version="1.0" encoding="utf-8"?>
<p:tagLst xmlns:p="http://schemas.openxmlformats.org/presentationml/2006/main">
  <p:tag name="AS_UNIQUEID" val="408"/>
</p:tagLst>
</file>

<file path=ppt/tags/tag390.xml><?xml version="1.0" encoding="utf-8"?>
<p:tagLst xmlns:p="http://schemas.openxmlformats.org/presentationml/2006/main">
  <p:tag name="AS_UNIQUEID" val="2107"/>
</p:tagLst>
</file>

<file path=ppt/tags/tag391.xml><?xml version="1.0" encoding="utf-8"?>
<p:tagLst xmlns:p="http://schemas.openxmlformats.org/presentationml/2006/main">
  <p:tag name="AS_UNIQUEID" val="3732"/>
  <p:tag name="KSO_WM_BEAUTIFY_FLAG" val=""/>
</p:tagLst>
</file>

<file path=ppt/tags/tag392.xml><?xml version="1.0" encoding="utf-8"?>
<p:tagLst xmlns:p="http://schemas.openxmlformats.org/presentationml/2006/main">
  <p:tag name="AS_UNIQUEID" val="3793"/>
</p:tagLst>
</file>

<file path=ppt/tags/tag393.xml><?xml version="1.0" encoding="utf-8"?>
<p:tagLst xmlns:p="http://schemas.openxmlformats.org/presentationml/2006/main">
  <p:tag name="AS_UNIQUEID" val="2110"/>
</p:tagLst>
</file>

<file path=ppt/tags/tag394.xml><?xml version="1.0" encoding="utf-8"?>
<p:tagLst xmlns:p="http://schemas.openxmlformats.org/presentationml/2006/main">
  <p:tag name="AS_UNIQUEID" val="2112"/>
</p:tagLst>
</file>

<file path=ppt/tags/tag395.xml><?xml version="1.0" encoding="utf-8"?>
<p:tagLst xmlns:p="http://schemas.openxmlformats.org/presentationml/2006/main">
  <p:tag name="AS_UNIQUEID" val="3734"/>
  <p:tag name="KSO_WM_BEAUTIFY_FLAG" val=""/>
</p:tagLst>
</file>

<file path=ppt/tags/tag396.xml><?xml version="1.0" encoding="utf-8"?>
<p:tagLst xmlns:p="http://schemas.openxmlformats.org/presentationml/2006/main">
  <p:tag name="AS_UNIQUEID" val="783"/>
</p:tagLst>
</file>

<file path=ppt/tags/tag397.xml><?xml version="1.0" encoding="utf-8"?>
<p:tagLst xmlns:p="http://schemas.openxmlformats.org/presentationml/2006/main">
  <p:tag name="AS_UNIQUEID" val="784"/>
</p:tagLst>
</file>

<file path=ppt/tags/tag398.xml><?xml version="1.0" encoding="utf-8"?>
<p:tagLst xmlns:p="http://schemas.openxmlformats.org/presentationml/2006/main">
  <p:tag name="AS_UNIQUEID" val="785"/>
  <p:tag name="KSO_WM_BEAUTIFY_FLAG" val=""/>
</p:tagLst>
</file>

<file path=ppt/tags/tag399.xml><?xml version="1.0" encoding="utf-8"?>
<p:tagLst xmlns:p="http://schemas.openxmlformats.org/presentationml/2006/main">
  <p:tag name="AS_UNIQUEID" val="786"/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AS_UNIQUEID" val="409"/>
</p:tagLst>
</file>

<file path=ppt/tags/tag400.xml><?xml version="1.0" encoding="utf-8"?>
<p:tagLst xmlns:p="http://schemas.openxmlformats.org/presentationml/2006/main">
  <p:tag name="AS_UNIQUEID" val="787"/>
  <p:tag name="KSO_WM_BEAUTIFY_FLAG" val=""/>
</p:tagLst>
</file>

<file path=ppt/tags/tag401.xml><?xml version="1.0" encoding="utf-8"?>
<p:tagLst xmlns:p="http://schemas.openxmlformats.org/presentationml/2006/main">
  <p:tag name="AS_UNIQUEID" val="788"/>
  <p:tag name="KSO_WM_BEAUTIFY_FLAG" val=""/>
</p:tagLst>
</file>

<file path=ppt/tags/tag402.xml><?xml version="1.0" encoding="utf-8"?>
<p:tagLst xmlns:p="http://schemas.openxmlformats.org/presentationml/2006/main">
  <p:tag name="AS_UNIQUEID" val="789"/>
  <p:tag name="KSO_WM_BEAUTIFY_FLAG" val=""/>
</p:tagLst>
</file>

<file path=ppt/tags/tag403.xml><?xml version="1.0" encoding="utf-8"?>
<p:tagLst xmlns:p="http://schemas.openxmlformats.org/presentationml/2006/main">
  <p:tag name="AS_UNIQUEID" val="2140"/>
</p:tagLst>
</file>

<file path=ppt/tags/tag404.xml><?xml version="1.0" encoding="utf-8"?>
<p:tagLst xmlns:p="http://schemas.openxmlformats.org/presentationml/2006/main">
  <p:tag name="AS_UNIQUEID" val="1159"/>
  <p:tag name="KSO_WM_BEAUTIFY_FLAG" val=""/>
</p:tagLst>
</file>

<file path=ppt/tags/tag405.xml><?xml version="1.0" encoding="utf-8"?>
<p:tagLst xmlns:p="http://schemas.openxmlformats.org/presentationml/2006/main">
  <p:tag name="AS_UNIQUEID" val="1159"/>
  <p:tag name="KSO_WM_BEAUTIFY_FLAG" val=""/>
</p:tagLst>
</file>

<file path=ppt/tags/tag406.xml><?xml version="1.0" encoding="utf-8"?>
<p:tagLst xmlns:p="http://schemas.openxmlformats.org/presentationml/2006/main">
  <p:tag name="AS_UNIQUEID" val="2142"/>
</p:tagLst>
</file>

<file path=ppt/tags/tag407.xml><?xml version="1.0" encoding="utf-8"?>
<p:tagLst xmlns:p="http://schemas.openxmlformats.org/presentationml/2006/main">
  <p:tag name="AS_UNIQUEID" val="1160"/>
  <p:tag name="KSO_WM_BEAUTIFY_FLAG" val=""/>
</p:tagLst>
</file>

<file path=ppt/tags/tag408.xml><?xml version="1.0" encoding="utf-8"?>
<p:tagLst xmlns:p="http://schemas.openxmlformats.org/presentationml/2006/main">
  <p:tag name="AS_UNIQUEID" val="2144"/>
  <p:tag name="KSO_WM_BEAUTIFY_FLAG" val=""/>
</p:tagLst>
</file>

<file path=ppt/tags/tag409.xml><?xml version="1.0" encoding="utf-8"?>
<p:tagLst xmlns:p="http://schemas.openxmlformats.org/presentationml/2006/main">
  <p:tag name="AS_UNIQUEID" val="2145"/>
  <p:tag name="KSO_WM_BEAUTIFY_FLAG" val=""/>
</p:tagLst>
</file>

<file path=ppt/tags/tag41.xml><?xml version="1.0" encoding="utf-8"?>
<p:tagLst xmlns:p="http://schemas.openxmlformats.org/presentationml/2006/main">
  <p:tag name="AS_UNIQUEID" val="410"/>
</p:tagLst>
</file>

<file path=ppt/tags/tag410.xml><?xml version="1.0" encoding="utf-8"?>
<p:tagLst xmlns:p="http://schemas.openxmlformats.org/presentationml/2006/main">
  <p:tag name="AS_UNIQUEID" val="1183"/>
</p:tagLst>
</file>

<file path=ppt/tags/tag411.xml><?xml version="1.0" encoding="utf-8"?>
<p:tagLst xmlns:p="http://schemas.openxmlformats.org/presentationml/2006/main">
  <p:tag name="AS_UNIQUEID" val="1184"/>
</p:tagLst>
</file>

<file path=ppt/tags/tag412.xml><?xml version="1.0" encoding="utf-8"?>
<p:tagLst xmlns:p="http://schemas.openxmlformats.org/presentationml/2006/main">
  <p:tag name="AS_UNIQUEID" val="1185"/>
</p:tagLst>
</file>

<file path=ppt/tags/tag413.xml><?xml version="1.0" encoding="utf-8"?>
<p:tagLst xmlns:p="http://schemas.openxmlformats.org/presentationml/2006/main">
  <p:tag name="AS_UNIQUEID" val="1186"/>
</p:tagLst>
</file>

<file path=ppt/tags/tag414.xml><?xml version="1.0" encoding="utf-8"?>
<p:tagLst xmlns:p="http://schemas.openxmlformats.org/presentationml/2006/main">
  <p:tag name="AS_UNIQUEID" val="1187"/>
</p:tagLst>
</file>

<file path=ppt/tags/tag415.xml><?xml version="1.0" encoding="utf-8"?>
<p:tagLst xmlns:p="http://schemas.openxmlformats.org/presentationml/2006/main">
  <p:tag name="AS_UNIQUEID" val="1188"/>
</p:tagLst>
</file>

<file path=ppt/tags/tag416.xml><?xml version="1.0" encoding="utf-8"?>
<p:tagLst xmlns:p="http://schemas.openxmlformats.org/presentationml/2006/main">
  <p:tag name="AS_UNIQUEID" val="1189"/>
</p:tagLst>
</file>

<file path=ppt/tags/tag417.xml><?xml version="1.0" encoding="utf-8"?>
<p:tagLst xmlns:p="http://schemas.openxmlformats.org/presentationml/2006/main">
  <p:tag name="AS_UNIQUEID" val="1190"/>
</p:tagLst>
</file>

<file path=ppt/tags/tag418.xml><?xml version="1.0" encoding="utf-8"?>
<p:tagLst xmlns:p="http://schemas.openxmlformats.org/presentationml/2006/main">
  <p:tag name="AS_UNIQUEID" val="1191"/>
</p:tagLst>
</file>

<file path=ppt/tags/tag419.xml><?xml version="1.0" encoding="utf-8"?>
<p:tagLst xmlns:p="http://schemas.openxmlformats.org/presentationml/2006/main">
  <p:tag name="AS_UNIQUEID" val="1192"/>
</p:tagLst>
</file>

<file path=ppt/tags/tag42.xml><?xml version="1.0" encoding="utf-8"?>
<p:tagLst xmlns:p="http://schemas.openxmlformats.org/presentationml/2006/main">
  <p:tag name="AS_UNIQUEID" val="411"/>
</p:tagLst>
</file>

<file path=ppt/tags/tag420.xml><?xml version="1.0" encoding="utf-8"?>
<p:tagLst xmlns:p="http://schemas.openxmlformats.org/presentationml/2006/main">
  <p:tag name="AS_UNIQUEID" val="1193"/>
</p:tagLst>
</file>

<file path=ppt/tags/tag421.xml><?xml version="1.0" encoding="utf-8"?>
<p:tagLst xmlns:p="http://schemas.openxmlformats.org/presentationml/2006/main">
  <p:tag name="AS_UNIQUEID" val="1194"/>
</p:tagLst>
</file>

<file path=ppt/tags/tag422.xml><?xml version="1.0" encoding="utf-8"?>
<p:tagLst xmlns:p="http://schemas.openxmlformats.org/presentationml/2006/main">
  <p:tag name="AS_UNIQUEID" val="1195"/>
</p:tagLst>
</file>

<file path=ppt/tags/tag423.xml><?xml version="1.0" encoding="utf-8"?>
<p:tagLst xmlns:p="http://schemas.openxmlformats.org/presentationml/2006/main">
  <p:tag name="AS_UNIQUEID" val="1196"/>
</p:tagLst>
</file>

<file path=ppt/tags/tag424.xml><?xml version="1.0" encoding="utf-8"?>
<p:tagLst xmlns:p="http://schemas.openxmlformats.org/presentationml/2006/main">
  <p:tag name="AS_UNIQUEID" val="1197"/>
</p:tagLst>
</file>

<file path=ppt/tags/tag425.xml><?xml version="1.0" encoding="utf-8"?>
<p:tagLst xmlns:p="http://schemas.openxmlformats.org/presentationml/2006/main">
  <p:tag name="AS_UNIQUEID" val="1198"/>
</p:tagLst>
</file>

<file path=ppt/tags/tag426.xml><?xml version="1.0" encoding="utf-8"?>
<p:tagLst xmlns:p="http://schemas.openxmlformats.org/presentationml/2006/main">
  <p:tag name="AS_UNIQUEID" val="1199"/>
</p:tagLst>
</file>

<file path=ppt/tags/tag427.xml><?xml version="1.0" encoding="utf-8"?>
<p:tagLst xmlns:p="http://schemas.openxmlformats.org/presentationml/2006/main">
  <p:tag name="AS_UNIQUEID" val="1200"/>
</p:tagLst>
</file>

<file path=ppt/tags/tag428.xml><?xml version="1.0" encoding="utf-8"?>
<p:tagLst xmlns:p="http://schemas.openxmlformats.org/presentationml/2006/main">
  <p:tag name="AS_UNIQUEID" val="1201"/>
</p:tagLst>
</file>

<file path=ppt/tags/tag429.xml><?xml version="1.0" encoding="utf-8"?>
<p:tagLst xmlns:p="http://schemas.openxmlformats.org/presentationml/2006/main">
  <p:tag name="AS_UNIQUEID" val="1202"/>
</p:tagLst>
</file>

<file path=ppt/tags/tag43.xml><?xml version="1.0" encoding="utf-8"?>
<p:tagLst xmlns:p="http://schemas.openxmlformats.org/presentationml/2006/main">
  <p:tag name="AS_UNIQUEID" val="412"/>
</p:tagLst>
</file>

<file path=ppt/tags/tag430.xml><?xml version="1.0" encoding="utf-8"?>
<p:tagLst xmlns:p="http://schemas.openxmlformats.org/presentationml/2006/main">
  <p:tag name="AS_UNIQUEID" val="1203"/>
</p:tagLst>
</file>

<file path=ppt/tags/tag431.xml><?xml version="1.0" encoding="utf-8"?>
<p:tagLst xmlns:p="http://schemas.openxmlformats.org/presentationml/2006/main">
  <p:tag name="AS_UNIQUEID" val="1204"/>
</p:tagLst>
</file>

<file path=ppt/tags/tag432.xml><?xml version="1.0" encoding="utf-8"?>
<p:tagLst xmlns:p="http://schemas.openxmlformats.org/presentationml/2006/main">
  <p:tag name="AS_UNIQUEID" val="1205"/>
</p:tagLst>
</file>

<file path=ppt/tags/tag433.xml><?xml version="1.0" encoding="utf-8"?>
<p:tagLst xmlns:p="http://schemas.openxmlformats.org/presentationml/2006/main">
  <p:tag name="AS_UNIQUEID" val="1206"/>
</p:tagLst>
</file>

<file path=ppt/tags/tag434.xml><?xml version="1.0" encoding="utf-8"?>
<p:tagLst xmlns:p="http://schemas.openxmlformats.org/presentationml/2006/main">
  <p:tag name="AS_UNIQUEID" val="1207"/>
</p:tagLst>
</file>

<file path=ppt/tags/tag435.xml><?xml version="1.0" encoding="utf-8"?>
<p:tagLst xmlns:p="http://schemas.openxmlformats.org/presentationml/2006/main">
  <p:tag name="AS_UNIQUEID" val="1208"/>
</p:tagLst>
</file>

<file path=ppt/tags/tag436.xml><?xml version="1.0" encoding="utf-8"?>
<p:tagLst xmlns:p="http://schemas.openxmlformats.org/presentationml/2006/main">
  <p:tag name="AS_UNIQUEID" val="1209"/>
</p:tagLst>
</file>

<file path=ppt/tags/tag437.xml><?xml version="1.0" encoding="utf-8"?>
<p:tagLst xmlns:p="http://schemas.openxmlformats.org/presentationml/2006/main">
  <p:tag name="AS_UNIQUEID" val="1210"/>
</p:tagLst>
</file>

<file path=ppt/tags/tag438.xml><?xml version="1.0" encoding="utf-8"?>
<p:tagLst xmlns:p="http://schemas.openxmlformats.org/presentationml/2006/main">
  <p:tag name="AS_UNIQUEID" val="1211"/>
</p:tagLst>
</file>

<file path=ppt/tags/tag439.xml><?xml version="1.0" encoding="utf-8"?>
<p:tagLst xmlns:p="http://schemas.openxmlformats.org/presentationml/2006/main">
  <p:tag name="AS_UNIQUEID" val="121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AS_UNIQUEID" val="1213"/>
</p:tagLst>
</file>

<file path=ppt/tags/tag441.xml><?xml version="1.0" encoding="utf-8"?>
<p:tagLst xmlns:p="http://schemas.openxmlformats.org/presentationml/2006/main">
  <p:tag name="AS_UNIQUEID" val="1214"/>
</p:tagLst>
</file>

<file path=ppt/tags/tag442.xml><?xml version="1.0" encoding="utf-8"?>
<p:tagLst xmlns:p="http://schemas.openxmlformats.org/presentationml/2006/main">
  <p:tag name="AS_UNIQUEID" val="1215"/>
</p:tagLst>
</file>

<file path=ppt/tags/tag443.xml><?xml version="1.0" encoding="utf-8"?>
<p:tagLst xmlns:p="http://schemas.openxmlformats.org/presentationml/2006/main">
  <p:tag name="AS_UNIQUEID" val="1216"/>
</p:tagLst>
</file>

<file path=ppt/tags/tag444.xml><?xml version="1.0" encoding="utf-8"?>
<p:tagLst xmlns:p="http://schemas.openxmlformats.org/presentationml/2006/main">
  <p:tag name="AS_UNIQUEID" val="1217"/>
</p:tagLst>
</file>

<file path=ppt/tags/tag445.xml><?xml version="1.0" encoding="utf-8"?>
<p:tagLst xmlns:p="http://schemas.openxmlformats.org/presentationml/2006/main">
  <p:tag name="AS_UNIQUEID" val="1218"/>
</p:tagLst>
</file>

<file path=ppt/tags/tag446.xml><?xml version="1.0" encoding="utf-8"?>
<p:tagLst xmlns:p="http://schemas.openxmlformats.org/presentationml/2006/main">
  <p:tag name="AS_UNIQUEID" val="1219"/>
</p:tagLst>
</file>

<file path=ppt/tags/tag447.xml><?xml version="1.0" encoding="utf-8"?>
<p:tagLst xmlns:p="http://schemas.openxmlformats.org/presentationml/2006/main">
  <p:tag name="AS_UNIQUEID" val="1220"/>
</p:tagLst>
</file>

<file path=ppt/tags/tag448.xml><?xml version="1.0" encoding="utf-8"?>
<p:tagLst xmlns:p="http://schemas.openxmlformats.org/presentationml/2006/main">
  <p:tag name="AS_UNIQUEID" val="2110"/>
</p:tagLst>
</file>

<file path=ppt/tags/tag449.xml><?xml version="1.0" encoding="utf-8"?>
<p:tagLst xmlns:p="http://schemas.openxmlformats.org/presentationml/2006/main">
  <p:tag name="AS_UNIQUEID" val="799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AS_UNIQUEID" val="794"/>
</p:tagLst>
</file>

<file path=ppt/tags/tag451.xml><?xml version="1.0" encoding="utf-8"?>
<p:tagLst xmlns:p="http://schemas.openxmlformats.org/presentationml/2006/main">
  <p:tag name="AS_UNIQUEID" val="795"/>
</p:tagLst>
</file>

<file path=ppt/tags/tag452.xml><?xml version="1.0" encoding="utf-8"?>
<p:tagLst xmlns:p="http://schemas.openxmlformats.org/presentationml/2006/main">
  <p:tag name="AS_UNIQUEID" val="796"/>
</p:tagLst>
</file>

<file path=ppt/tags/tag453.xml><?xml version="1.0" encoding="utf-8"?>
<p:tagLst xmlns:p="http://schemas.openxmlformats.org/presentationml/2006/main">
  <p:tag name="AS_UNIQUEID" val="797"/>
</p:tagLst>
</file>

<file path=ppt/tags/tag454.xml><?xml version="1.0" encoding="utf-8"?>
<p:tagLst xmlns:p="http://schemas.openxmlformats.org/presentationml/2006/main">
  <p:tag name="AS_UNIQUEID" val="798"/>
</p:tagLst>
</file>

<file path=ppt/tags/tag455.xml><?xml version="1.0" encoding="utf-8"?>
<p:tagLst xmlns:p="http://schemas.openxmlformats.org/presentationml/2006/main">
  <p:tag name="AS_UNIQUEID" val="2114"/>
</p:tagLst>
</file>

<file path=ppt/tags/tag456.xml><?xml version="1.0" encoding="utf-8"?>
<p:tagLst xmlns:p="http://schemas.openxmlformats.org/presentationml/2006/main">
  <p:tag name="AS_UNIQUEID" val="2115"/>
</p:tagLst>
</file>

<file path=ppt/tags/tag457.xml><?xml version="1.0" encoding="utf-8"?>
<p:tagLst xmlns:p="http://schemas.openxmlformats.org/presentationml/2006/main">
  <p:tag name="AS_UNIQUEID" val="2116"/>
</p:tagLst>
</file>

<file path=ppt/tags/tag458.xml><?xml version="1.0" encoding="utf-8"?>
<p:tagLst xmlns:p="http://schemas.openxmlformats.org/presentationml/2006/main">
  <p:tag name="AS_UNIQUEID" val="784"/>
</p:tagLst>
</file>

<file path=ppt/tags/tag459.xml><?xml version="1.0" encoding="utf-8"?>
<p:tagLst xmlns:p="http://schemas.openxmlformats.org/presentationml/2006/main">
  <p:tag name="AS_UNIQUEID" val="785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AS_UNIQUEID" val="786"/>
</p:tagLst>
</file>

<file path=ppt/tags/tag461.xml><?xml version="1.0" encoding="utf-8"?>
<p:tagLst xmlns:p="http://schemas.openxmlformats.org/presentationml/2006/main">
  <p:tag name="AS_UNIQUEID" val="787"/>
</p:tagLst>
</file>

<file path=ppt/tags/tag462.xml><?xml version="1.0" encoding="utf-8"?>
<p:tagLst xmlns:p="http://schemas.openxmlformats.org/presentationml/2006/main">
  <p:tag name="AS_UNIQUEID" val="788"/>
</p:tagLst>
</file>

<file path=ppt/tags/tag463.xml><?xml version="1.0" encoding="utf-8"?>
<p:tagLst xmlns:p="http://schemas.openxmlformats.org/presentationml/2006/main">
  <p:tag name="AS_UNIQUEID" val="789"/>
</p:tagLst>
</file>

<file path=ppt/tags/tag464.xml><?xml version="1.0" encoding="utf-8"?>
<p:tagLst xmlns:p="http://schemas.openxmlformats.org/presentationml/2006/main">
  <p:tag name="AS_UNIQUEID" val="2117"/>
</p:tagLst>
</file>

<file path=ppt/tags/tag465.xml><?xml version="1.0" encoding="utf-8"?>
<p:tagLst xmlns:p="http://schemas.openxmlformats.org/presentationml/2006/main">
  <p:tag name="AS_UNIQUEID" val="2118"/>
</p:tagLst>
</file>

<file path=ppt/tags/tag466.xml><?xml version="1.0" encoding="utf-8"?>
<p:tagLst xmlns:p="http://schemas.openxmlformats.org/presentationml/2006/main">
  <p:tag name="AS_UNIQUEID" val="794"/>
</p:tagLst>
</file>

<file path=ppt/tags/tag467.xml><?xml version="1.0" encoding="utf-8"?>
<p:tagLst xmlns:p="http://schemas.openxmlformats.org/presentationml/2006/main">
  <p:tag name="AS_UNIQUEID" val="795"/>
</p:tagLst>
</file>

<file path=ppt/tags/tag468.xml><?xml version="1.0" encoding="utf-8"?>
<p:tagLst xmlns:p="http://schemas.openxmlformats.org/presentationml/2006/main">
  <p:tag name="AS_UNIQUEID" val="796"/>
</p:tagLst>
</file>

<file path=ppt/tags/tag469.xml><?xml version="1.0" encoding="utf-8"?>
<p:tagLst xmlns:p="http://schemas.openxmlformats.org/presentationml/2006/main">
  <p:tag name="AS_UNIQUEID" val="797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AS_UNIQUEID" val="798"/>
</p:tagLst>
</file>

<file path=ppt/tags/tag471.xml><?xml version="1.0" encoding="utf-8"?>
<p:tagLst xmlns:p="http://schemas.openxmlformats.org/presentationml/2006/main">
  <p:tag name="AS_UNIQUEID" val="2119"/>
</p:tagLst>
</file>

<file path=ppt/tags/tag472.xml><?xml version="1.0" encoding="utf-8"?>
<p:tagLst xmlns:p="http://schemas.openxmlformats.org/presentationml/2006/main">
  <p:tag name="AS_UNIQUEID" val="2120"/>
</p:tagLst>
</file>

<file path=ppt/tags/tag473.xml><?xml version="1.0" encoding="utf-8"?>
<p:tagLst xmlns:p="http://schemas.openxmlformats.org/presentationml/2006/main">
  <p:tag name="AS_UNIQUEID" val="2121"/>
</p:tagLst>
</file>

<file path=ppt/tags/tag474.xml><?xml version="1.0" encoding="utf-8"?>
<p:tagLst xmlns:p="http://schemas.openxmlformats.org/presentationml/2006/main">
  <p:tag name="AS_UNIQUEID" val="2122"/>
</p:tagLst>
</file>

<file path=ppt/tags/tag475.xml><?xml version="1.0" encoding="utf-8"?>
<p:tagLst xmlns:p="http://schemas.openxmlformats.org/presentationml/2006/main">
  <p:tag name="AS_UNIQUEID" val="2123"/>
</p:tagLst>
</file>

<file path=ppt/tags/tag476.xml><?xml version="1.0" encoding="utf-8"?>
<p:tagLst xmlns:p="http://schemas.openxmlformats.org/presentationml/2006/main">
  <p:tag name="AS_UNIQUEID" val="2124"/>
</p:tagLst>
</file>

<file path=ppt/tags/tag477.xml><?xml version="1.0" encoding="utf-8"?>
<p:tagLst xmlns:p="http://schemas.openxmlformats.org/presentationml/2006/main">
  <p:tag name="AS_UNIQUEID" val="2125"/>
</p:tagLst>
</file>

<file path=ppt/tags/tag478.xml><?xml version="1.0" encoding="utf-8"?>
<p:tagLst xmlns:p="http://schemas.openxmlformats.org/presentationml/2006/main">
  <p:tag name="AS_UNIQUEID" val="2126"/>
</p:tagLst>
</file>

<file path=ppt/tags/tag479.xml><?xml version="1.0" encoding="utf-8"?>
<p:tagLst xmlns:p="http://schemas.openxmlformats.org/presentationml/2006/main">
  <p:tag name="AS_UNIQUEID" val="794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AS_UNIQUEID" val="795"/>
</p:tagLst>
</file>

<file path=ppt/tags/tag481.xml><?xml version="1.0" encoding="utf-8"?>
<p:tagLst xmlns:p="http://schemas.openxmlformats.org/presentationml/2006/main">
  <p:tag name="AS_UNIQUEID" val="796"/>
</p:tagLst>
</file>

<file path=ppt/tags/tag482.xml><?xml version="1.0" encoding="utf-8"?>
<p:tagLst xmlns:p="http://schemas.openxmlformats.org/presentationml/2006/main">
  <p:tag name="AS_UNIQUEID" val="797"/>
</p:tagLst>
</file>

<file path=ppt/tags/tag483.xml><?xml version="1.0" encoding="utf-8"?>
<p:tagLst xmlns:p="http://schemas.openxmlformats.org/presentationml/2006/main">
  <p:tag name="AS_UNIQUEID" val="798"/>
</p:tagLst>
</file>

<file path=ppt/tags/tag484.xml><?xml version="1.0" encoding="utf-8"?>
<p:tagLst xmlns:p="http://schemas.openxmlformats.org/presentationml/2006/main">
  <p:tag name="AS_UNIQUEID" val="2127"/>
</p:tagLst>
</file>

<file path=ppt/tags/tag485.xml><?xml version="1.0" encoding="utf-8"?>
<p:tagLst xmlns:p="http://schemas.openxmlformats.org/presentationml/2006/main">
  <p:tag name="AS_UNIQUEID" val="2128"/>
</p:tagLst>
</file>

<file path=ppt/tags/tag486.xml><?xml version="1.0" encoding="utf-8"?>
<p:tagLst xmlns:p="http://schemas.openxmlformats.org/presentationml/2006/main">
  <p:tag name="AS_UNIQUEID" val="2129"/>
</p:tagLst>
</file>

<file path=ppt/tags/tag487.xml><?xml version="1.0" encoding="utf-8"?>
<p:tagLst xmlns:p="http://schemas.openxmlformats.org/presentationml/2006/main">
  <p:tag name="AS_UNIQUEID" val="2130"/>
</p:tagLst>
</file>

<file path=ppt/tags/tag488.xml><?xml version="1.0" encoding="utf-8"?>
<p:tagLst xmlns:p="http://schemas.openxmlformats.org/presentationml/2006/main">
  <p:tag name="AS_UNIQUEID" val="794"/>
</p:tagLst>
</file>

<file path=ppt/tags/tag489.xml><?xml version="1.0" encoding="utf-8"?>
<p:tagLst xmlns:p="http://schemas.openxmlformats.org/presentationml/2006/main">
  <p:tag name="AS_UNIQUEID" val="795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AS_UNIQUEID" val="796"/>
</p:tagLst>
</file>

<file path=ppt/tags/tag491.xml><?xml version="1.0" encoding="utf-8"?>
<p:tagLst xmlns:p="http://schemas.openxmlformats.org/presentationml/2006/main">
  <p:tag name="AS_UNIQUEID" val="797"/>
</p:tagLst>
</file>

<file path=ppt/tags/tag492.xml><?xml version="1.0" encoding="utf-8"?>
<p:tagLst xmlns:p="http://schemas.openxmlformats.org/presentationml/2006/main">
  <p:tag name="AS_UNIQUEID" val="798"/>
</p:tagLst>
</file>

<file path=ppt/tags/tag493.xml><?xml version="1.0" encoding="utf-8"?>
<p:tagLst xmlns:p="http://schemas.openxmlformats.org/presentationml/2006/main">
  <p:tag name="AS_UNIQUEID" val="2131"/>
</p:tagLst>
</file>

<file path=ppt/tags/tag494.xml><?xml version="1.0" encoding="utf-8"?>
<p:tagLst xmlns:p="http://schemas.openxmlformats.org/presentationml/2006/main">
  <p:tag name="AS_UNIQUEID" val="2132"/>
</p:tagLst>
</file>

<file path=ppt/tags/tag495.xml><?xml version="1.0" encoding="utf-8"?>
<p:tagLst xmlns:p="http://schemas.openxmlformats.org/presentationml/2006/main">
  <p:tag name="AS_UNIQUEID" val="2133"/>
</p:tagLst>
</file>

<file path=ppt/tags/tag496.xml><?xml version="1.0" encoding="utf-8"?>
<p:tagLst xmlns:p="http://schemas.openxmlformats.org/presentationml/2006/main">
  <p:tag name="AS_UNIQUEID" val="2134"/>
</p:tagLst>
</file>

<file path=ppt/tags/tag497.xml><?xml version="1.0" encoding="utf-8"?>
<p:tagLst xmlns:p="http://schemas.openxmlformats.org/presentationml/2006/main">
  <p:tag name="AS_UNIQUEID" val="2135"/>
</p:tagLst>
</file>

<file path=ppt/tags/tag498.xml><?xml version="1.0" encoding="utf-8"?>
<p:tagLst xmlns:p="http://schemas.openxmlformats.org/presentationml/2006/main">
  <p:tag name="AS_UNIQUEID" val="784"/>
</p:tagLst>
</file>

<file path=ppt/tags/tag499.xml><?xml version="1.0" encoding="utf-8"?>
<p:tagLst xmlns:p="http://schemas.openxmlformats.org/presentationml/2006/main">
  <p:tag name="AS_UNIQUEID" val="785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AS_UNIQUEID" val="786"/>
</p:tagLst>
</file>

<file path=ppt/tags/tag501.xml><?xml version="1.0" encoding="utf-8"?>
<p:tagLst xmlns:p="http://schemas.openxmlformats.org/presentationml/2006/main">
  <p:tag name="AS_UNIQUEID" val="787"/>
</p:tagLst>
</file>

<file path=ppt/tags/tag502.xml><?xml version="1.0" encoding="utf-8"?>
<p:tagLst xmlns:p="http://schemas.openxmlformats.org/presentationml/2006/main">
  <p:tag name="AS_UNIQUEID" val="788"/>
</p:tagLst>
</file>

<file path=ppt/tags/tag503.xml><?xml version="1.0" encoding="utf-8"?>
<p:tagLst xmlns:p="http://schemas.openxmlformats.org/presentationml/2006/main">
  <p:tag name="AS_UNIQUEID" val="789"/>
</p:tagLst>
</file>

<file path=ppt/tags/tag504.xml><?xml version="1.0" encoding="utf-8"?>
<p:tagLst xmlns:p="http://schemas.openxmlformats.org/presentationml/2006/main">
  <p:tag name="AS_UNIQUEID" val="3737"/>
  <p:tag name="KSO_WM_BEAUTIFY_FLAG" val=""/>
</p:tagLst>
</file>

<file path=ppt/tags/tag505.xml><?xml version="1.0" encoding="utf-8"?>
<p:tagLst xmlns:p="http://schemas.openxmlformats.org/presentationml/2006/main">
  <p:tag name="AS_UNIQUEID" val="3739"/>
</p:tagLst>
</file>

<file path=ppt/tags/tag506.xml><?xml version="1.0" encoding="utf-8"?>
<p:tagLst xmlns:p="http://schemas.openxmlformats.org/presentationml/2006/main">
  <p:tag name="AS_UNIQUEID" val="3740"/>
</p:tagLst>
</file>

<file path=ppt/tags/tag507.xml><?xml version="1.0" encoding="utf-8"?>
<p:tagLst xmlns:p="http://schemas.openxmlformats.org/presentationml/2006/main">
  <p:tag name="AS_UNIQUEID" val="3741"/>
</p:tagLst>
</file>

<file path=ppt/tags/tag508.xml><?xml version="1.0" encoding="utf-8"?>
<p:tagLst xmlns:p="http://schemas.openxmlformats.org/presentationml/2006/main">
  <p:tag name="AS_UNIQUEID" val="3742"/>
</p:tagLst>
</file>

<file path=ppt/tags/tag509.xml><?xml version="1.0" encoding="utf-8"?>
<p:tagLst xmlns:p="http://schemas.openxmlformats.org/presentationml/2006/main">
  <p:tag name="AS_UNIQUEID" val="3743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AS_UNIQUEID" val="3744"/>
</p:tagLst>
</file>

<file path=ppt/tags/tag511.xml><?xml version="1.0" encoding="utf-8"?>
<p:tagLst xmlns:p="http://schemas.openxmlformats.org/presentationml/2006/main">
  <p:tag name="AS_UNIQUEID" val="3745"/>
</p:tagLst>
</file>

<file path=ppt/tags/tag512.xml><?xml version="1.0" encoding="utf-8"?>
<p:tagLst xmlns:p="http://schemas.openxmlformats.org/presentationml/2006/main">
  <p:tag name="AS_UNIQUEID" val="762"/>
</p:tagLst>
</file>

<file path=ppt/tags/tag513.xml><?xml version="1.0" encoding="utf-8"?>
<p:tagLst xmlns:p="http://schemas.openxmlformats.org/presentationml/2006/main">
  <p:tag name="AS_UNIQUEID" val="763"/>
</p:tagLst>
</file>

<file path=ppt/tags/tag514.xml><?xml version="1.0" encoding="utf-8"?>
<p:tagLst xmlns:p="http://schemas.openxmlformats.org/presentationml/2006/main">
  <p:tag name="AS_UNIQUEID" val="764"/>
</p:tagLst>
</file>

<file path=ppt/tags/tag515.xml><?xml version="1.0" encoding="utf-8"?>
<p:tagLst xmlns:p="http://schemas.openxmlformats.org/presentationml/2006/main">
  <p:tag name="AS_UNIQUEID" val="765"/>
</p:tagLst>
</file>

<file path=ppt/tags/tag516.xml><?xml version="1.0" encoding="utf-8"?>
<p:tagLst xmlns:p="http://schemas.openxmlformats.org/presentationml/2006/main">
  <p:tag name="AS_UNIQUEID" val="766"/>
</p:tagLst>
</file>

<file path=ppt/tags/tag517.xml><?xml version="1.0" encoding="utf-8"?>
<p:tagLst xmlns:p="http://schemas.openxmlformats.org/presentationml/2006/main">
  <p:tag name="AS_UNIQUEID" val="767"/>
</p:tagLst>
</file>

<file path=ppt/tags/tag518.xml><?xml version="1.0" encoding="utf-8"?>
<p:tagLst xmlns:p="http://schemas.openxmlformats.org/presentationml/2006/main">
  <p:tag name="AS_UNIQUEID" val="768"/>
</p:tagLst>
</file>

<file path=ppt/tags/tag519.xml><?xml version="1.0" encoding="utf-8"?>
<p:tagLst xmlns:p="http://schemas.openxmlformats.org/presentationml/2006/main">
  <p:tag name="AS_UNIQUEID" val="769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AS_UNIQUEID" val="770"/>
</p:tagLst>
</file>

<file path=ppt/tags/tag521.xml><?xml version="1.0" encoding="utf-8"?>
<p:tagLst xmlns:p="http://schemas.openxmlformats.org/presentationml/2006/main">
  <p:tag name="AS_UNIQUEID" val="771"/>
</p:tagLst>
</file>

<file path=ppt/tags/tag522.xml><?xml version="1.0" encoding="utf-8"?>
<p:tagLst xmlns:p="http://schemas.openxmlformats.org/presentationml/2006/main">
  <p:tag name="AS_UNIQUEID" val="772"/>
</p:tagLst>
</file>

<file path=ppt/tags/tag523.xml><?xml version="1.0" encoding="utf-8"?>
<p:tagLst xmlns:p="http://schemas.openxmlformats.org/presentationml/2006/main">
  <p:tag name="AS_UNIQUEID" val="773"/>
</p:tagLst>
</file>

<file path=ppt/tags/tag524.xml><?xml version="1.0" encoding="utf-8"?>
<p:tagLst xmlns:p="http://schemas.openxmlformats.org/presentationml/2006/main">
  <p:tag name="AS_UNIQUEID" val="774"/>
</p:tagLst>
</file>

<file path=ppt/tags/tag525.xml><?xml version="1.0" encoding="utf-8"?>
<p:tagLst xmlns:p="http://schemas.openxmlformats.org/presentationml/2006/main">
  <p:tag name="AS_UNIQUEID" val="775"/>
</p:tagLst>
</file>

<file path=ppt/tags/tag526.xml><?xml version="1.0" encoding="utf-8"?>
<p:tagLst xmlns:p="http://schemas.openxmlformats.org/presentationml/2006/main">
  <p:tag name="AS_UNIQUEID" val="776"/>
</p:tagLst>
</file>

<file path=ppt/tags/tag527.xml><?xml version="1.0" encoding="utf-8"?>
<p:tagLst xmlns:p="http://schemas.openxmlformats.org/presentationml/2006/main">
  <p:tag name="AS_UNIQUEID" val="777"/>
</p:tagLst>
</file>

<file path=ppt/tags/tag528.xml><?xml version="1.0" encoding="utf-8"?>
<p:tagLst xmlns:p="http://schemas.openxmlformats.org/presentationml/2006/main">
  <p:tag name="AS_UNIQUEID" val="778"/>
</p:tagLst>
</file>

<file path=ppt/tags/tag529.xml><?xml version="1.0" encoding="utf-8"?>
<p:tagLst xmlns:p="http://schemas.openxmlformats.org/presentationml/2006/main">
  <p:tag name="AS_UNIQUEID" val="779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AS_UNIQUEID" val="780"/>
</p:tagLst>
</file>

<file path=ppt/tags/tag531.xml><?xml version="1.0" encoding="utf-8"?>
<p:tagLst xmlns:p="http://schemas.openxmlformats.org/presentationml/2006/main">
  <p:tag name="AS_UNIQUEID" val="781"/>
</p:tagLst>
</file>

<file path=ppt/tags/tag532.xml><?xml version="1.0" encoding="utf-8"?>
<p:tagLst xmlns:p="http://schemas.openxmlformats.org/presentationml/2006/main">
  <p:tag name="AS_UNIQUEID" val="782"/>
</p:tagLst>
</file>

<file path=ppt/tags/tag533.xml><?xml version="1.0" encoding="utf-8"?>
<p:tagLst xmlns:p="http://schemas.openxmlformats.org/presentationml/2006/main">
  <p:tag name="AS_UNIQUEID" val="783"/>
</p:tagLst>
</file>

<file path=ppt/tags/tag534.xml><?xml version="1.0" encoding="utf-8"?>
<p:tagLst xmlns:p="http://schemas.openxmlformats.org/presentationml/2006/main">
  <p:tag name="AS_UNIQUEID" val="784"/>
</p:tagLst>
</file>

<file path=ppt/tags/tag535.xml><?xml version="1.0" encoding="utf-8"?>
<p:tagLst xmlns:p="http://schemas.openxmlformats.org/presentationml/2006/main">
  <p:tag name="AS_UNIQUEID" val="785"/>
</p:tagLst>
</file>

<file path=ppt/tags/tag536.xml><?xml version="1.0" encoding="utf-8"?>
<p:tagLst xmlns:p="http://schemas.openxmlformats.org/presentationml/2006/main">
  <p:tag name="AS_UNIQUEID" val="786"/>
</p:tagLst>
</file>

<file path=ppt/tags/tag537.xml><?xml version="1.0" encoding="utf-8"?>
<p:tagLst xmlns:p="http://schemas.openxmlformats.org/presentationml/2006/main">
  <p:tag name="AS_UNIQUEID" val="787"/>
</p:tagLst>
</file>

<file path=ppt/tags/tag538.xml><?xml version="1.0" encoding="utf-8"?>
<p:tagLst xmlns:p="http://schemas.openxmlformats.org/presentationml/2006/main">
  <p:tag name="AS_UNIQUEID" val="788"/>
</p:tagLst>
</file>

<file path=ppt/tags/tag539.xml><?xml version="1.0" encoding="utf-8"?>
<p:tagLst xmlns:p="http://schemas.openxmlformats.org/presentationml/2006/main">
  <p:tag name="AS_UNIQUEID" val="789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AS_UNIQUEID" val="790"/>
</p:tagLst>
</file>

<file path=ppt/tags/tag541.xml><?xml version="1.0" encoding="utf-8"?>
<p:tagLst xmlns:p="http://schemas.openxmlformats.org/presentationml/2006/main">
  <p:tag name="AS_UNIQUEID" val="791"/>
</p:tagLst>
</file>

<file path=ppt/tags/tag542.xml><?xml version="1.0" encoding="utf-8"?>
<p:tagLst xmlns:p="http://schemas.openxmlformats.org/presentationml/2006/main">
  <p:tag name="AS_UNIQUEID" val="792"/>
</p:tagLst>
</file>

<file path=ppt/tags/tag543.xml><?xml version="1.0" encoding="utf-8"?>
<p:tagLst xmlns:p="http://schemas.openxmlformats.org/presentationml/2006/main">
  <p:tag name="AS_UNIQUEID" val="3747"/>
  <p:tag name="KSO_WM_BEAUTIFY_FLAG" val=""/>
</p:tagLst>
</file>

<file path=ppt/tags/tag544.xml><?xml version="1.0" encoding="utf-8"?>
<p:tagLst xmlns:p="http://schemas.openxmlformats.org/presentationml/2006/main">
  <p:tag name="AS_UNIQUEID" val="798"/>
</p:tagLst>
</file>

<file path=ppt/tags/tag545.xml><?xml version="1.0" encoding="utf-8"?>
<p:tagLst xmlns:p="http://schemas.openxmlformats.org/presentationml/2006/main">
  <p:tag name="AS_UNIQUEID" val="801"/>
</p:tagLst>
</file>

<file path=ppt/tags/tag546.xml><?xml version="1.0" encoding="utf-8"?>
<p:tagLst xmlns:p="http://schemas.openxmlformats.org/presentationml/2006/main">
  <p:tag name="AS_UNIQUEID" val="802"/>
</p:tagLst>
</file>

<file path=ppt/tags/tag547.xml><?xml version="1.0" encoding="utf-8"?>
<p:tagLst xmlns:p="http://schemas.openxmlformats.org/presentationml/2006/main">
  <p:tag name="AS_UNIQUEID" val="803"/>
</p:tagLst>
</file>

<file path=ppt/tags/tag548.xml><?xml version="1.0" encoding="utf-8"?>
<p:tagLst xmlns:p="http://schemas.openxmlformats.org/presentationml/2006/main">
  <p:tag name="AS_UNIQUEID" val="804"/>
</p:tagLst>
</file>

<file path=ppt/tags/tag549.xml><?xml version="1.0" encoding="utf-8"?>
<p:tagLst xmlns:p="http://schemas.openxmlformats.org/presentationml/2006/main">
  <p:tag name="AS_UNIQUEID" val="805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AS_UNIQUEID" val="808"/>
</p:tagLst>
</file>

<file path=ppt/tags/tag551.xml><?xml version="1.0" encoding="utf-8"?>
<p:tagLst xmlns:p="http://schemas.openxmlformats.org/presentationml/2006/main">
  <p:tag name="AS_UNIQUEID" val="809"/>
</p:tagLst>
</file>

<file path=ppt/tags/tag552.xml><?xml version="1.0" encoding="utf-8"?>
<p:tagLst xmlns:p="http://schemas.openxmlformats.org/presentationml/2006/main">
  <p:tag name="AS_UNIQUEID" val="810"/>
</p:tagLst>
</file>

<file path=ppt/tags/tag553.xml><?xml version="1.0" encoding="utf-8"?>
<p:tagLst xmlns:p="http://schemas.openxmlformats.org/presentationml/2006/main">
  <p:tag name="AS_UNIQUEID" val="762"/>
</p:tagLst>
</file>

<file path=ppt/tags/tag554.xml><?xml version="1.0" encoding="utf-8"?>
<p:tagLst xmlns:p="http://schemas.openxmlformats.org/presentationml/2006/main">
  <p:tag name="AS_UNIQUEID" val="763"/>
  <p:tag name="KSO_WM_BEAUTIFY_FLAG" val=""/>
</p:tagLst>
</file>

<file path=ppt/tags/tag555.xml><?xml version="1.0" encoding="utf-8"?>
<p:tagLst xmlns:p="http://schemas.openxmlformats.org/presentationml/2006/main">
  <p:tag name="AS_UNIQUEID" val="764"/>
  <p:tag name="KSO_WM_BEAUTIFY_FLAG" val=""/>
</p:tagLst>
</file>

<file path=ppt/tags/tag556.xml><?xml version="1.0" encoding="utf-8"?>
<p:tagLst xmlns:p="http://schemas.openxmlformats.org/presentationml/2006/main">
  <p:tag name="AS_UNIQUEID" val="812"/>
</p:tagLst>
</file>

<file path=ppt/tags/tag557.xml><?xml version="1.0" encoding="utf-8"?>
<p:tagLst xmlns:p="http://schemas.openxmlformats.org/presentationml/2006/main">
  <p:tag name="AS_UNIQUEID" val="815"/>
</p:tagLst>
</file>

<file path=ppt/tags/tag558.xml><?xml version="1.0" encoding="utf-8"?>
<p:tagLst xmlns:p="http://schemas.openxmlformats.org/presentationml/2006/main">
  <p:tag name="AS_UNIQUEID" val="820"/>
</p:tagLst>
</file>

<file path=ppt/tags/tag559.xml><?xml version="1.0" encoding="utf-8"?>
<p:tagLst xmlns:p="http://schemas.openxmlformats.org/presentationml/2006/main">
  <p:tag name="AS_UNIQUEID" val="82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AS_UNIQUEID" val="822"/>
</p:tagLst>
</file>

<file path=ppt/tags/tag561.xml><?xml version="1.0" encoding="utf-8"?>
<p:tagLst xmlns:p="http://schemas.openxmlformats.org/presentationml/2006/main">
  <p:tag name="AS_UNIQUEID" val="823"/>
</p:tagLst>
</file>

<file path=ppt/tags/tag562.xml><?xml version="1.0" encoding="utf-8"?>
<p:tagLst xmlns:p="http://schemas.openxmlformats.org/presentationml/2006/main">
  <p:tag name="AS_UNIQUEID" val="824"/>
</p:tagLst>
</file>

<file path=ppt/tags/tag563.xml><?xml version="1.0" encoding="utf-8"?>
<p:tagLst xmlns:p="http://schemas.openxmlformats.org/presentationml/2006/main">
  <p:tag name="AS_UNIQUEID" val="825"/>
</p:tagLst>
</file>

<file path=ppt/tags/tag564.xml><?xml version="1.0" encoding="utf-8"?>
<p:tagLst xmlns:p="http://schemas.openxmlformats.org/presentationml/2006/main">
  <p:tag name="AS_UNIQUEID" val="826"/>
</p:tagLst>
</file>

<file path=ppt/tags/tag565.xml><?xml version="1.0" encoding="utf-8"?>
<p:tagLst xmlns:p="http://schemas.openxmlformats.org/presentationml/2006/main">
  <p:tag name="AS_UNIQUEID" val="827"/>
</p:tagLst>
</file>

<file path=ppt/tags/tag566.xml><?xml version="1.0" encoding="utf-8"?>
<p:tagLst xmlns:p="http://schemas.openxmlformats.org/presentationml/2006/main">
  <p:tag name="AS_UNIQUEID" val="828"/>
</p:tagLst>
</file>

<file path=ppt/tags/tag567.xml><?xml version="1.0" encoding="utf-8"?>
<p:tagLst xmlns:p="http://schemas.openxmlformats.org/presentationml/2006/main">
  <p:tag name="AS_UNIQUEID" val="829"/>
</p:tagLst>
</file>

<file path=ppt/tags/tag568.xml><?xml version="1.0" encoding="utf-8"?>
<p:tagLst xmlns:p="http://schemas.openxmlformats.org/presentationml/2006/main">
  <p:tag name="AS_UNIQUEID" val="830"/>
</p:tagLst>
</file>

<file path=ppt/tags/tag569.xml><?xml version="1.0" encoding="utf-8"?>
<p:tagLst xmlns:p="http://schemas.openxmlformats.org/presentationml/2006/main">
  <p:tag name="AS_UNIQUEID" val="83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AS_UNIQUEID" val="832"/>
</p:tagLst>
</file>

<file path=ppt/tags/tag571.xml><?xml version="1.0" encoding="utf-8"?>
<p:tagLst xmlns:p="http://schemas.openxmlformats.org/presentationml/2006/main">
  <p:tag name="AS_UNIQUEID" val="833"/>
</p:tagLst>
</file>

<file path=ppt/tags/tag572.xml><?xml version="1.0" encoding="utf-8"?>
<p:tagLst xmlns:p="http://schemas.openxmlformats.org/presentationml/2006/main">
  <p:tag name="AS_UNIQUEID" val="834"/>
</p:tagLst>
</file>

<file path=ppt/tags/tag573.xml><?xml version="1.0" encoding="utf-8"?>
<p:tagLst xmlns:p="http://schemas.openxmlformats.org/presentationml/2006/main">
  <p:tag name="AS_UNIQUEID" val="835"/>
</p:tagLst>
</file>

<file path=ppt/tags/tag574.xml><?xml version="1.0" encoding="utf-8"?>
<p:tagLst xmlns:p="http://schemas.openxmlformats.org/presentationml/2006/main">
  <p:tag name="AS_UNIQUEID" val="836"/>
</p:tagLst>
</file>

<file path=ppt/tags/tag575.xml><?xml version="1.0" encoding="utf-8"?>
<p:tagLst xmlns:p="http://schemas.openxmlformats.org/presentationml/2006/main">
  <p:tag name="AS_UNIQUEID" val="837"/>
</p:tagLst>
</file>

<file path=ppt/tags/tag576.xml><?xml version="1.0" encoding="utf-8"?>
<p:tagLst xmlns:p="http://schemas.openxmlformats.org/presentationml/2006/main">
  <p:tag name="AS_UNIQUEID" val="838"/>
</p:tagLst>
</file>

<file path=ppt/tags/tag577.xml><?xml version="1.0" encoding="utf-8"?>
<p:tagLst xmlns:p="http://schemas.openxmlformats.org/presentationml/2006/main">
  <p:tag name="AS_UNIQUEID" val="839"/>
</p:tagLst>
</file>

<file path=ppt/tags/tag578.xml><?xml version="1.0" encoding="utf-8"?>
<p:tagLst xmlns:p="http://schemas.openxmlformats.org/presentationml/2006/main">
  <p:tag name="AS_UNIQUEID" val="840"/>
</p:tagLst>
</file>

<file path=ppt/tags/tag579.xml><?xml version="1.0" encoding="utf-8"?>
<p:tagLst xmlns:p="http://schemas.openxmlformats.org/presentationml/2006/main">
  <p:tag name="AS_UNIQUEID" val="84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AS_UNIQUEID" val="842"/>
</p:tagLst>
</file>

<file path=ppt/tags/tag581.xml><?xml version="1.0" encoding="utf-8"?>
<p:tagLst xmlns:p="http://schemas.openxmlformats.org/presentationml/2006/main">
  <p:tag name="AS_UNIQUEID" val="843"/>
</p:tagLst>
</file>

<file path=ppt/tags/tag582.xml><?xml version="1.0" encoding="utf-8"?>
<p:tagLst xmlns:p="http://schemas.openxmlformats.org/presentationml/2006/main">
  <p:tag name="AS_UNIQUEID" val="844"/>
</p:tagLst>
</file>

<file path=ppt/tags/tag583.xml><?xml version="1.0" encoding="utf-8"?>
<p:tagLst xmlns:p="http://schemas.openxmlformats.org/presentationml/2006/main">
  <p:tag name="AS_UNIQUEID" val="845"/>
</p:tagLst>
</file>

<file path=ppt/tags/tag584.xml><?xml version="1.0" encoding="utf-8"?>
<p:tagLst xmlns:p="http://schemas.openxmlformats.org/presentationml/2006/main">
  <p:tag name="AS_UNIQUEID" val="846"/>
</p:tagLst>
</file>

<file path=ppt/tags/tag585.xml><?xml version="1.0" encoding="utf-8"?>
<p:tagLst xmlns:p="http://schemas.openxmlformats.org/presentationml/2006/main">
  <p:tag name="AS_UNIQUEID" val="762"/>
</p:tagLst>
</file>

<file path=ppt/tags/tag586.xml><?xml version="1.0" encoding="utf-8"?>
<p:tagLst xmlns:p="http://schemas.openxmlformats.org/presentationml/2006/main">
  <p:tag name="AS_UNIQUEID" val="763"/>
  <p:tag name="KSO_WM_BEAUTIFY_FLAG" val=""/>
</p:tagLst>
</file>

<file path=ppt/tags/tag587.xml><?xml version="1.0" encoding="utf-8"?>
<p:tagLst xmlns:p="http://schemas.openxmlformats.org/presentationml/2006/main">
  <p:tag name="AS_UNIQUEID" val="764"/>
  <p:tag name="KSO_WM_BEAUTIFY_FLAG" val=""/>
</p:tagLst>
</file>

<file path=ppt/tags/tag588.xml><?xml version="1.0" encoding="utf-8"?>
<p:tagLst xmlns:p="http://schemas.openxmlformats.org/presentationml/2006/main">
  <p:tag name="AS_UNIQUEID" val="848"/>
</p:tagLst>
</file>

<file path=ppt/tags/tag589.xml><?xml version="1.0" encoding="utf-8"?>
<p:tagLst xmlns:p="http://schemas.openxmlformats.org/presentationml/2006/main">
  <p:tag name="AS_UNIQUEID" val="849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AS_UNIQUEID" val="853"/>
</p:tagLst>
</file>

<file path=ppt/tags/tag591.xml><?xml version="1.0" encoding="utf-8"?>
<p:tagLst xmlns:p="http://schemas.openxmlformats.org/presentationml/2006/main">
  <p:tag name="AS_UNIQUEID" val="854"/>
</p:tagLst>
</file>

<file path=ppt/tags/tag592.xml><?xml version="1.0" encoding="utf-8"?>
<p:tagLst xmlns:p="http://schemas.openxmlformats.org/presentationml/2006/main">
  <p:tag name="AS_UNIQUEID" val="762"/>
</p:tagLst>
</file>

<file path=ppt/tags/tag593.xml><?xml version="1.0" encoding="utf-8"?>
<p:tagLst xmlns:p="http://schemas.openxmlformats.org/presentationml/2006/main">
  <p:tag name="AS_UNIQUEID" val="763"/>
  <p:tag name="KSO_WM_BEAUTIFY_FLAG" val=""/>
</p:tagLst>
</file>

<file path=ppt/tags/tag594.xml><?xml version="1.0" encoding="utf-8"?>
<p:tagLst xmlns:p="http://schemas.openxmlformats.org/presentationml/2006/main">
  <p:tag name="AS_UNIQUEID" val="764"/>
  <p:tag name="KSO_WM_BEAUTIFY_FLAG" val=""/>
</p:tagLst>
</file>

<file path=ppt/tags/tag595.xml><?xml version="1.0" encoding="utf-8"?>
<p:tagLst xmlns:p="http://schemas.openxmlformats.org/presentationml/2006/main">
  <p:tag name="AS_UNIQUEID" val="939"/>
</p:tagLst>
</file>

<file path=ppt/tags/tag596.xml><?xml version="1.0" encoding="utf-8"?>
<p:tagLst xmlns:p="http://schemas.openxmlformats.org/presentationml/2006/main">
  <p:tag name="AS_UNIQUEID" val="3170"/>
</p:tagLst>
</file>

<file path=ppt/tags/tag597.xml><?xml version="1.0" encoding="utf-8"?>
<p:tagLst xmlns:p="http://schemas.openxmlformats.org/presentationml/2006/main">
  <p:tag name="AS_UNIQUEID" val="3171"/>
</p:tagLst>
</file>

<file path=ppt/tags/tag598.xml><?xml version="1.0" encoding="utf-8"?>
<p:tagLst xmlns:p="http://schemas.openxmlformats.org/presentationml/2006/main">
  <p:tag name="AS_UNIQUEID" val="3172"/>
</p:tagLst>
</file>

<file path=ppt/tags/tag599.xml><?xml version="1.0" encoding="utf-8"?>
<p:tagLst xmlns:p="http://schemas.openxmlformats.org/presentationml/2006/main">
  <p:tag name="AS_UNIQUEID" val="3173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AS_UNIQUEID" val="3174"/>
</p:tagLst>
</file>

<file path=ppt/tags/tag601.xml><?xml version="1.0" encoding="utf-8"?>
<p:tagLst xmlns:p="http://schemas.openxmlformats.org/presentationml/2006/main">
  <p:tag name="AS_UNIQUEID" val="3175"/>
</p:tagLst>
</file>

<file path=ppt/tags/tag602.xml><?xml version="1.0" encoding="utf-8"?>
<p:tagLst xmlns:p="http://schemas.openxmlformats.org/presentationml/2006/main">
  <p:tag name="AS_UNIQUEID" val="3176"/>
</p:tagLst>
</file>

<file path=ppt/tags/tag603.xml><?xml version="1.0" encoding="utf-8"?>
<p:tagLst xmlns:p="http://schemas.openxmlformats.org/presentationml/2006/main">
  <p:tag name="AS_UNIQUEID" val="3177"/>
</p:tagLst>
</file>

<file path=ppt/tags/tag604.xml><?xml version="1.0" encoding="utf-8"?>
<p:tagLst xmlns:p="http://schemas.openxmlformats.org/presentationml/2006/main">
  <p:tag name="AS_UNIQUEID" val="3178"/>
</p:tagLst>
</file>

<file path=ppt/tags/tag605.xml><?xml version="1.0" encoding="utf-8"?>
<p:tagLst xmlns:p="http://schemas.openxmlformats.org/presentationml/2006/main">
  <p:tag name="AS_UNIQUEID" val="3179"/>
</p:tagLst>
</file>

<file path=ppt/tags/tag606.xml><?xml version="1.0" encoding="utf-8"?>
<p:tagLst xmlns:p="http://schemas.openxmlformats.org/presentationml/2006/main">
  <p:tag name="AS_UNIQUEID" val="3180"/>
</p:tagLst>
</file>

<file path=ppt/tags/tag607.xml><?xml version="1.0" encoding="utf-8"?>
<p:tagLst xmlns:p="http://schemas.openxmlformats.org/presentationml/2006/main">
  <p:tag name="AS_UNIQUEID" val="3181"/>
</p:tagLst>
</file>

<file path=ppt/tags/tag608.xml><?xml version="1.0" encoding="utf-8"?>
<p:tagLst xmlns:p="http://schemas.openxmlformats.org/presentationml/2006/main">
  <p:tag name="AS_UNIQUEID" val="3182"/>
</p:tagLst>
</file>

<file path=ppt/tags/tag609.xml><?xml version="1.0" encoding="utf-8"?>
<p:tagLst xmlns:p="http://schemas.openxmlformats.org/presentationml/2006/main">
  <p:tag name="AS_UNIQUEID" val="3190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AS_UNIQUEID" val="3191"/>
</p:tagLst>
</file>

<file path=ppt/tags/tag611.xml><?xml version="1.0" encoding="utf-8"?>
<p:tagLst xmlns:p="http://schemas.openxmlformats.org/presentationml/2006/main">
  <p:tag name="AS_UNIQUEID" val="3192"/>
</p:tagLst>
</file>

<file path=ppt/tags/tag612.xml><?xml version="1.0" encoding="utf-8"?>
<p:tagLst xmlns:p="http://schemas.openxmlformats.org/presentationml/2006/main">
  <p:tag name="AS_UNIQUEID" val="3187"/>
</p:tagLst>
</file>

<file path=ppt/tags/tag613.xml><?xml version="1.0" encoding="utf-8"?>
<p:tagLst xmlns:p="http://schemas.openxmlformats.org/presentationml/2006/main">
  <p:tag name="AS_UNIQUEID" val="3188"/>
</p:tagLst>
</file>

<file path=ppt/tags/tag614.xml><?xml version="1.0" encoding="utf-8"?>
<p:tagLst xmlns:p="http://schemas.openxmlformats.org/presentationml/2006/main">
  <p:tag name="AS_UNIQUEID" val="3189"/>
</p:tagLst>
</file>

<file path=ppt/tags/tag615.xml><?xml version="1.0" encoding="utf-8"?>
<p:tagLst xmlns:p="http://schemas.openxmlformats.org/presentationml/2006/main">
  <p:tag name="AS_UNIQUEID" val="3183"/>
</p:tagLst>
</file>

<file path=ppt/tags/tag616.xml><?xml version="1.0" encoding="utf-8"?>
<p:tagLst xmlns:p="http://schemas.openxmlformats.org/presentationml/2006/main">
  <p:tag name="AS_UNIQUEID" val="3185"/>
</p:tagLst>
</file>

<file path=ppt/tags/tag617.xml><?xml version="1.0" encoding="utf-8"?>
<p:tagLst xmlns:p="http://schemas.openxmlformats.org/presentationml/2006/main">
  <p:tag name="AS_UNIQUEID" val="3198"/>
</p:tagLst>
</file>

<file path=ppt/tags/tag618.xml><?xml version="1.0" encoding="utf-8"?>
<p:tagLst xmlns:p="http://schemas.openxmlformats.org/presentationml/2006/main">
  <p:tag name="AS_UNIQUEID" val="3199"/>
</p:tagLst>
</file>

<file path=ppt/tags/tag619.xml><?xml version="1.0" encoding="utf-8"?>
<p:tagLst xmlns:p="http://schemas.openxmlformats.org/presentationml/2006/main">
  <p:tag name="AS_UNIQUEID" val="3200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AS_UNIQUEID" val="3201"/>
</p:tagLst>
</file>

<file path=ppt/tags/tag621.xml><?xml version="1.0" encoding="utf-8"?>
<p:tagLst xmlns:p="http://schemas.openxmlformats.org/presentationml/2006/main">
  <p:tag name="AS_UNIQUEID" val="3202"/>
</p:tagLst>
</file>

<file path=ppt/tags/tag622.xml><?xml version="1.0" encoding="utf-8"?>
<p:tagLst xmlns:p="http://schemas.openxmlformats.org/presentationml/2006/main">
  <p:tag name="AS_UNIQUEID" val="3203"/>
</p:tagLst>
</file>

<file path=ppt/tags/tag623.xml><?xml version="1.0" encoding="utf-8"?>
<p:tagLst xmlns:p="http://schemas.openxmlformats.org/presentationml/2006/main">
  <p:tag name="AS_UNIQUEID" val="3204"/>
</p:tagLst>
</file>

<file path=ppt/tags/tag624.xml><?xml version="1.0" encoding="utf-8"?>
<p:tagLst xmlns:p="http://schemas.openxmlformats.org/presentationml/2006/main">
  <p:tag name="AS_UNIQUEID" val="3205"/>
</p:tagLst>
</file>

<file path=ppt/tags/tag625.xml><?xml version="1.0" encoding="utf-8"?>
<p:tagLst xmlns:p="http://schemas.openxmlformats.org/presentationml/2006/main">
  <p:tag name="AS_UNIQUEID" val="3206"/>
</p:tagLst>
</file>

<file path=ppt/tags/tag626.xml><?xml version="1.0" encoding="utf-8"?>
<p:tagLst xmlns:p="http://schemas.openxmlformats.org/presentationml/2006/main">
  <p:tag name="AS_UNIQUEID" val="3207"/>
</p:tagLst>
</file>

<file path=ppt/tags/tag627.xml><?xml version="1.0" encoding="utf-8"?>
<p:tagLst xmlns:p="http://schemas.openxmlformats.org/presentationml/2006/main">
  <p:tag name="AS_UNIQUEID" val="3208"/>
</p:tagLst>
</file>

<file path=ppt/tags/tag628.xml><?xml version="1.0" encoding="utf-8"?>
<p:tagLst xmlns:p="http://schemas.openxmlformats.org/presentationml/2006/main">
  <p:tag name="AS_UNIQUEID" val="3209"/>
</p:tagLst>
</file>

<file path=ppt/tags/tag629.xml><?xml version="1.0" encoding="utf-8"?>
<p:tagLst xmlns:p="http://schemas.openxmlformats.org/presentationml/2006/main">
  <p:tag name="AS_UNIQUEID" val="3210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AS_UNIQUEID" val="3211"/>
</p:tagLst>
</file>

<file path=ppt/tags/tag631.xml><?xml version="1.0" encoding="utf-8"?>
<p:tagLst xmlns:p="http://schemas.openxmlformats.org/presentationml/2006/main">
  <p:tag name="AS_UNIQUEID" val="3212"/>
</p:tagLst>
</file>

<file path=ppt/tags/tag632.xml><?xml version="1.0" encoding="utf-8"?>
<p:tagLst xmlns:p="http://schemas.openxmlformats.org/presentationml/2006/main">
  <p:tag name="AS_UNIQUEID" val="3213"/>
</p:tagLst>
</file>

<file path=ppt/tags/tag633.xml><?xml version="1.0" encoding="utf-8"?>
<p:tagLst xmlns:p="http://schemas.openxmlformats.org/presentationml/2006/main">
  <p:tag name="AS_UNIQUEID" val="3214"/>
</p:tagLst>
</file>

<file path=ppt/tags/tag634.xml><?xml version="1.0" encoding="utf-8"?>
<p:tagLst xmlns:p="http://schemas.openxmlformats.org/presentationml/2006/main">
  <p:tag name="AS_UNIQUEID" val="939"/>
</p:tagLst>
</file>

<file path=ppt/tags/tag635.xml><?xml version="1.0" encoding="utf-8"?>
<p:tagLst xmlns:p="http://schemas.openxmlformats.org/presentationml/2006/main">
  <p:tag name="AS_UNIQUEID" val="3448"/>
</p:tagLst>
</file>

<file path=ppt/tags/tag636.xml><?xml version="1.0" encoding="utf-8"?>
<p:tagLst xmlns:p="http://schemas.openxmlformats.org/presentationml/2006/main">
  <p:tag name="AS_UNIQUEID" val="3195"/>
</p:tagLst>
</file>

<file path=ppt/tags/tag637.xml><?xml version="1.0" encoding="utf-8"?>
<p:tagLst xmlns:p="http://schemas.openxmlformats.org/presentationml/2006/main">
  <p:tag name="AS_UNIQUEID" val="3196"/>
</p:tagLst>
</file>

<file path=ppt/tags/tag638.xml><?xml version="1.0" encoding="utf-8"?>
<p:tagLst xmlns:p="http://schemas.openxmlformats.org/presentationml/2006/main">
  <p:tag name="AS_UNIQUEID" val="3755"/>
</p:tagLst>
</file>

<file path=ppt/tags/tag639.xml><?xml version="1.0" encoding="utf-8"?>
<p:tagLst xmlns:p="http://schemas.openxmlformats.org/presentationml/2006/main">
  <p:tag name="AS_UNIQUEID" val="3756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40.xml><?xml version="1.0" encoding="utf-8"?>
<p:tagLst xmlns:p="http://schemas.openxmlformats.org/presentationml/2006/main">
  <p:tag name="AS_UNIQUEID" val="3758"/>
</p:tagLst>
</file>

<file path=ppt/tags/tag641.xml><?xml version="1.0" encoding="utf-8"?>
<p:tagLst xmlns:p="http://schemas.openxmlformats.org/presentationml/2006/main">
  <p:tag name="AS_UNIQUEID" val="3759"/>
</p:tagLst>
</file>

<file path=ppt/tags/tag642.xml><?xml version="1.0" encoding="utf-8"?>
<p:tagLst xmlns:p="http://schemas.openxmlformats.org/presentationml/2006/main">
  <p:tag name="AS_UNIQUEID" val="3760"/>
</p:tagLst>
</file>

<file path=ppt/tags/tag643.xml><?xml version="1.0" encoding="utf-8"?>
<p:tagLst xmlns:p="http://schemas.openxmlformats.org/presentationml/2006/main">
  <p:tag name="AS_UNIQUEID" val="3761"/>
</p:tagLst>
</file>

<file path=ppt/tags/tag644.xml><?xml version="1.0" encoding="utf-8"?>
<p:tagLst xmlns:p="http://schemas.openxmlformats.org/presentationml/2006/main">
  <p:tag name="AS_UNIQUEID" val="3762"/>
</p:tagLst>
</file>

<file path=ppt/tags/tag645.xml><?xml version="1.0" encoding="utf-8"?>
<p:tagLst xmlns:p="http://schemas.openxmlformats.org/presentationml/2006/main">
  <p:tag name="AS_UNIQUEID" val="3764"/>
</p:tagLst>
</file>

<file path=ppt/tags/tag646.xml><?xml version="1.0" encoding="utf-8"?>
<p:tagLst xmlns:p="http://schemas.openxmlformats.org/presentationml/2006/main">
  <p:tag name="AS_UNIQUEID" val="3765"/>
</p:tagLst>
</file>

<file path=ppt/tags/tag647.xml><?xml version="1.0" encoding="utf-8"?>
<p:tagLst xmlns:p="http://schemas.openxmlformats.org/presentationml/2006/main">
  <p:tag name="AS_UNIQUEID" val="3766"/>
</p:tagLst>
</file>

<file path=ppt/tags/tag648.xml><?xml version="1.0" encoding="utf-8"?>
<p:tagLst xmlns:p="http://schemas.openxmlformats.org/presentationml/2006/main">
  <p:tag name="AS_UNIQUEID" val="3767"/>
</p:tagLst>
</file>

<file path=ppt/tags/tag649.xml><?xml version="1.0" encoding="utf-8"?>
<p:tagLst xmlns:p="http://schemas.openxmlformats.org/presentationml/2006/main">
  <p:tag name="AS_UNIQUEID" val="3768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0.xml><?xml version="1.0" encoding="utf-8"?>
<p:tagLst xmlns:p="http://schemas.openxmlformats.org/presentationml/2006/main">
  <p:tag name="AS_UNIQUEID" val="3769"/>
</p:tagLst>
</file>

<file path=ppt/tags/tag651.xml><?xml version="1.0" encoding="utf-8"?>
<p:tagLst xmlns:p="http://schemas.openxmlformats.org/presentationml/2006/main">
  <p:tag name="AS_UNIQUEID" val="3770"/>
</p:tagLst>
</file>

<file path=ppt/tags/tag652.xml><?xml version="1.0" encoding="utf-8"?>
<p:tagLst xmlns:p="http://schemas.openxmlformats.org/presentationml/2006/main">
  <p:tag name="AS_UNIQUEID" val="3771"/>
</p:tagLst>
</file>

<file path=ppt/tags/tag653.xml><?xml version="1.0" encoding="utf-8"?>
<p:tagLst xmlns:p="http://schemas.openxmlformats.org/presentationml/2006/main">
  <p:tag name="AS_UNIQUEID" val="3772"/>
</p:tagLst>
</file>

<file path=ppt/tags/tag654.xml><?xml version="1.0" encoding="utf-8"?>
<p:tagLst xmlns:p="http://schemas.openxmlformats.org/presentationml/2006/main">
  <p:tag name="AS_UNIQUEID" val="3774"/>
</p:tagLst>
</file>

<file path=ppt/tags/tag655.xml><?xml version="1.0" encoding="utf-8"?>
<p:tagLst xmlns:p="http://schemas.openxmlformats.org/presentationml/2006/main">
  <p:tag name="AS_UNIQUEID" val="3775"/>
</p:tagLst>
</file>

<file path=ppt/tags/tag656.xml><?xml version="1.0" encoding="utf-8"?>
<p:tagLst xmlns:p="http://schemas.openxmlformats.org/presentationml/2006/main">
  <p:tag name="AS_UNIQUEID" val="3776"/>
</p:tagLst>
</file>

<file path=ppt/tags/tag657.xml><?xml version="1.0" encoding="utf-8"?>
<p:tagLst xmlns:p="http://schemas.openxmlformats.org/presentationml/2006/main">
  <p:tag name="AS_UNIQUEID" val="3777"/>
</p:tagLst>
</file>

<file path=ppt/tags/tag658.xml><?xml version="1.0" encoding="utf-8"?>
<p:tagLst xmlns:p="http://schemas.openxmlformats.org/presentationml/2006/main">
  <p:tag name="AS_UNIQUEID" val="3778"/>
</p:tagLst>
</file>

<file path=ppt/tags/tag659.xml><?xml version="1.0" encoding="utf-8"?>
<p:tagLst xmlns:p="http://schemas.openxmlformats.org/presentationml/2006/main">
  <p:tag name="AS_UNIQUEID" val="3779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AS_UNIQUEID" val="3780"/>
</p:tagLst>
</file>

<file path=ppt/tags/tag661.xml><?xml version="1.0" encoding="utf-8"?>
<p:tagLst xmlns:p="http://schemas.openxmlformats.org/presentationml/2006/main">
  <p:tag name="AS_UNIQUEID" val="3781"/>
</p:tagLst>
</file>

<file path=ppt/tags/tag662.xml><?xml version="1.0" encoding="utf-8"?>
<p:tagLst xmlns:p="http://schemas.openxmlformats.org/presentationml/2006/main">
  <p:tag name="AS_UNIQUEID" val="3782"/>
</p:tagLst>
</file>

<file path=ppt/tags/tag663.xml><?xml version="1.0" encoding="utf-8"?>
<p:tagLst xmlns:p="http://schemas.openxmlformats.org/presentationml/2006/main">
  <p:tag name="AS_UNIQUEID" val="3783"/>
</p:tagLst>
</file>

<file path=ppt/tags/tag664.xml><?xml version="1.0" encoding="utf-8"?>
<p:tagLst xmlns:p="http://schemas.openxmlformats.org/presentationml/2006/main">
  <p:tag name="AS_UNIQUEID" val="3784"/>
</p:tagLst>
</file>

<file path=ppt/tags/tag665.xml><?xml version="1.0" encoding="utf-8"?>
<p:tagLst xmlns:p="http://schemas.openxmlformats.org/presentationml/2006/main">
  <p:tag name="AS_UNIQUEID" val="3785"/>
</p:tagLst>
</file>

<file path=ppt/tags/tag666.xml><?xml version="1.0" encoding="utf-8"?>
<p:tagLst xmlns:p="http://schemas.openxmlformats.org/presentationml/2006/main">
  <p:tag name="AS_UNIQUEID" val="3786"/>
</p:tagLst>
</file>

<file path=ppt/tags/tag667.xml><?xml version="1.0" encoding="utf-8"?>
<p:tagLst xmlns:p="http://schemas.openxmlformats.org/presentationml/2006/main">
  <p:tag name="AS_UNIQUEID" val="3787"/>
</p:tagLst>
</file>

<file path=ppt/tags/tag668.xml><?xml version="1.0" encoding="utf-8"?>
<p:tagLst xmlns:p="http://schemas.openxmlformats.org/presentationml/2006/main">
  <p:tag name="AS_UNIQUEID" val="3788"/>
</p:tagLst>
</file>

<file path=ppt/tags/tag669.xml><?xml version="1.0" encoding="utf-8"?>
<p:tagLst xmlns:p="http://schemas.openxmlformats.org/presentationml/2006/main">
  <p:tag name="AS_UNIQUEID" val="3789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AS_UNIQUEID" val="3790"/>
</p:tagLst>
</file>

<file path=ppt/tags/tag671.xml><?xml version="1.0" encoding="utf-8"?>
<p:tagLst xmlns:p="http://schemas.openxmlformats.org/presentationml/2006/main">
  <p:tag name="AS_UNIQUEID" val="3791"/>
</p:tagLst>
</file>

<file path=ppt/tags/tag672.xml><?xml version="1.0" encoding="utf-8"?>
<p:tagLst xmlns:p="http://schemas.openxmlformats.org/presentationml/2006/main">
  <p:tag name="AS_UNIQUEID" val="438"/>
</p:tagLst>
</file>

<file path=ppt/tags/tag673.xml><?xml version="1.0" encoding="utf-8"?>
<p:tagLst xmlns:p="http://schemas.openxmlformats.org/presentationml/2006/main">
  <p:tag name="AS_UNIQUEID" val="439"/>
</p:tagLst>
</file>

<file path=ppt/tags/tag674.xml><?xml version="1.0" encoding="utf-8"?>
<p:tagLst xmlns:p="http://schemas.openxmlformats.org/presentationml/2006/main">
  <p:tag name="AS_UNIQUEID" val="440"/>
</p:tagLst>
</file>

<file path=ppt/tags/tag675.xml><?xml version="1.0" encoding="utf-8"?>
<p:tagLst xmlns:p="http://schemas.openxmlformats.org/presentationml/2006/main">
  <p:tag name="AS_UNIQUEID" val="441"/>
</p:tagLst>
</file>

<file path=ppt/tags/tag676.xml><?xml version="1.0" encoding="utf-8"?>
<p:tagLst xmlns:p="http://schemas.openxmlformats.org/presentationml/2006/main">
  <p:tag name="AS_UNIQUEID" val="442"/>
</p:tagLst>
</file>

<file path=ppt/tags/tag677.xml><?xml version="1.0" encoding="utf-8"?>
<p:tagLst xmlns:p="http://schemas.openxmlformats.org/presentationml/2006/main">
  <p:tag name="AS_UNIQUEID" val="443"/>
</p:tagLst>
</file>

<file path=ppt/tags/tag678.xml><?xml version="1.0" encoding="utf-8"?>
<p:tagLst xmlns:p="http://schemas.openxmlformats.org/presentationml/2006/main">
  <p:tag name="AS_UNIQUEID" val="445"/>
</p:tagLst>
</file>

<file path=ppt/tags/tag679.xml><?xml version="1.0" encoding="utf-8"?>
<p:tagLst xmlns:p="http://schemas.openxmlformats.org/presentationml/2006/main">
  <p:tag name="AS_UNIQUEID" val="446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AS_UNIQUEID" val="447"/>
</p:tagLst>
</file>

<file path=ppt/tags/tag681.xml><?xml version="1.0" encoding="utf-8"?>
<p:tagLst xmlns:p="http://schemas.openxmlformats.org/presentationml/2006/main">
  <p:tag name="AS_UNIQUEID" val="448"/>
</p:tagLst>
</file>

<file path=ppt/tags/tag68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IwNjkxMjI0ZmIyNzkyZTBlNWFmNzFhNDAyNDViZjkifQ=="/>
  <p:tag name="KSO_WPP_MARK_KEY" val="48014c5f-cb98-400b-9916-6a4e5ef74e86"/>
</p:tagLst>
</file>

<file path=ppt/tags/tag6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AS_UNIQUEID" val="2040"/>
</p:tagLst>
</file>

<file path=ppt/tags/tag73.xml><?xml version="1.0" encoding="utf-8"?>
<p:tagLst xmlns:p="http://schemas.openxmlformats.org/presentationml/2006/main">
  <p:tag name="AS_UNIQUEID" val="2041"/>
  <p:tag name="KSO_WM_UNIT_PLACING_PICTURE_USER_VIEWPORT" val="{&quot;height&quot;:1048.5,&quot;width&quot;:2880.75}"/>
</p:tagLst>
</file>

<file path=ppt/tags/tag74.xml><?xml version="1.0" encoding="utf-8"?>
<p:tagLst xmlns:p="http://schemas.openxmlformats.org/presentationml/2006/main">
  <p:tag name="AS_UNIQUEID" val="2042"/>
</p:tagLst>
</file>

<file path=ppt/tags/tag75.xml><?xml version="1.0" encoding="utf-8"?>
<p:tagLst xmlns:p="http://schemas.openxmlformats.org/presentationml/2006/main">
  <p:tag name="AS_UNIQUEID" val="2043"/>
</p:tagLst>
</file>

<file path=ppt/tags/tag76.xml><?xml version="1.0" encoding="utf-8"?>
<p:tagLst xmlns:p="http://schemas.openxmlformats.org/presentationml/2006/main">
  <p:tag name="AS_UNIQUEID" val="801"/>
</p:tagLst>
</file>

<file path=ppt/tags/tag77.xml><?xml version="1.0" encoding="utf-8"?>
<p:tagLst xmlns:p="http://schemas.openxmlformats.org/presentationml/2006/main">
  <p:tag name="AS_UNIQUEID" val="2044"/>
</p:tagLst>
</file>

<file path=ppt/tags/tag78.xml><?xml version="1.0" encoding="utf-8"?>
<p:tagLst xmlns:p="http://schemas.openxmlformats.org/presentationml/2006/main">
  <p:tag name="AS_UNIQUEID" val="2045"/>
</p:tagLst>
</file>

<file path=ppt/tags/tag79.xml><?xml version="1.0" encoding="utf-8"?>
<p:tagLst xmlns:p="http://schemas.openxmlformats.org/presentationml/2006/main">
  <p:tag name="AS_UNIQUEID" val="78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792"/>
</p:tagLst>
</file>

<file path=ppt/tags/tag81.xml><?xml version="1.0" encoding="utf-8"?>
<p:tagLst xmlns:p="http://schemas.openxmlformats.org/presentationml/2006/main">
  <p:tag name="AS_UNIQUEID" val="2046"/>
</p:tagLst>
</file>

<file path=ppt/tags/tag82.xml><?xml version="1.0" encoding="utf-8"?>
<p:tagLst xmlns:p="http://schemas.openxmlformats.org/presentationml/2006/main">
  <p:tag name="AS_UNIQUEID" val="2047"/>
</p:tagLst>
</file>

<file path=ppt/tags/tag83.xml><?xml version="1.0" encoding="utf-8"?>
<p:tagLst xmlns:p="http://schemas.openxmlformats.org/presentationml/2006/main">
  <p:tag name="AS_UNIQUEID" val="801"/>
</p:tagLst>
</file>

<file path=ppt/tags/tag84.xml><?xml version="1.0" encoding="utf-8"?>
<p:tagLst xmlns:p="http://schemas.openxmlformats.org/presentationml/2006/main">
  <p:tag name="AS_UNIQUEID" val="801"/>
</p:tagLst>
</file>

<file path=ppt/tags/tag85.xml><?xml version="1.0" encoding="utf-8"?>
<p:tagLst xmlns:p="http://schemas.openxmlformats.org/presentationml/2006/main">
  <p:tag name="AS_UNIQUEID" val="334"/>
</p:tagLst>
</file>

<file path=ppt/tags/tag86.xml><?xml version="1.0" encoding="utf-8"?>
<p:tagLst xmlns:p="http://schemas.openxmlformats.org/presentationml/2006/main">
  <p:tag name="AS_UNIQUEID" val="297"/>
</p:tagLst>
</file>

<file path=ppt/tags/tag87.xml><?xml version="1.0" encoding="utf-8"?>
<p:tagLst xmlns:p="http://schemas.openxmlformats.org/presentationml/2006/main">
  <p:tag name="AS_UNIQUEID" val="298"/>
</p:tagLst>
</file>

<file path=ppt/tags/tag88.xml><?xml version="1.0" encoding="utf-8"?>
<p:tagLst xmlns:p="http://schemas.openxmlformats.org/presentationml/2006/main">
  <p:tag name="AS_UNIQUEID" val="3529"/>
</p:tagLst>
</file>

<file path=ppt/tags/tag89.xml><?xml version="1.0" encoding="utf-8"?>
<p:tagLst xmlns:p="http://schemas.openxmlformats.org/presentationml/2006/main">
  <p:tag name="AS_UNIQUEID" val="353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3531"/>
</p:tagLst>
</file>

<file path=ppt/tags/tag91.xml><?xml version="1.0" encoding="utf-8"?>
<p:tagLst xmlns:p="http://schemas.openxmlformats.org/presentationml/2006/main">
  <p:tag name="AS_UNIQUEID" val="3532"/>
</p:tagLst>
</file>

<file path=ppt/tags/tag92.xml><?xml version="1.0" encoding="utf-8"?>
<p:tagLst xmlns:p="http://schemas.openxmlformats.org/presentationml/2006/main">
  <p:tag name="AS_UNIQUEID" val="3533"/>
</p:tagLst>
</file>

<file path=ppt/tags/tag93.xml><?xml version="1.0" encoding="utf-8"?>
<p:tagLst xmlns:p="http://schemas.openxmlformats.org/presentationml/2006/main">
  <p:tag name="AS_UNIQUEID" val="3534"/>
</p:tagLst>
</file>

<file path=ppt/tags/tag94.xml><?xml version="1.0" encoding="utf-8"?>
<p:tagLst xmlns:p="http://schemas.openxmlformats.org/presentationml/2006/main">
  <p:tag name="AS_UNIQUEID" val="3535"/>
</p:tagLst>
</file>

<file path=ppt/tags/tag95.xml><?xml version="1.0" encoding="utf-8"?>
<p:tagLst xmlns:p="http://schemas.openxmlformats.org/presentationml/2006/main">
  <p:tag name="AS_UNIQUEID" val="3536"/>
</p:tagLst>
</file>

<file path=ppt/tags/tag96.xml><?xml version="1.0" encoding="utf-8"?>
<p:tagLst xmlns:p="http://schemas.openxmlformats.org/presentationml/2006/main">
  <p:tag name="AS_UNIQUEID" val="3537"/>
</p:tagLst>
</file>

<file path=ppt/tags/tag97.xml><?xml version="1.0" encoding="utf-8"?>
<p:tagLst xmlns:p="http://schemas.openxmlformats.org/presentationml/2006/main">
  <p:tag name="AS_UNIQUEID" val="3538"/>
</p:tagLst>
</file>

<file path=ppt/tags/tag98.xml><?xml version="1.0" encoding="utf-8"?>
<p:tagLst xmlns:p="http://schemas.openxmlformats.org/presentationml/2006/main">
  <p:tag name="AS_UNIQUEID" val="3539"/>
</p:tagLst>
</file>

<file path=ppt/tags/tag99.xml><?xml version="1.0" encoding="utf-8"?>
<p:tagLst xmlns:p="http://schemas.openxmlformats.org/presentationml/2006/main">
  <p:tag name="AS_UNIQUEID" val="3540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3473</Words>
  <Application>WPS 演示</Application>
  <PresentationFormat>On-screen Show (4:3)</PresentationFormat>
  <Paragraphs>664</Paragraphs>
  <Slides>27</Slides>
  <Notes>2</Notes>
  <HiddenSlides>2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9" baseType="lpstr">
      <vt:lpstr>Arial</vt:lpstr>
      <vt:lpstr>宋体</vt:lpstr>
      <vt:lpstr>Wingdings</vt:lpstr>
      <vt:lpstr>Times New Roman</vt:lpstr>
      <vt:lpstr>微软雅黑</vt:lpstr>
      <vt:lpstr>黑体</vt:lpstr>
      <vt:lpstr>Arial Unicode MS</vt:lpstr>
      <vt:lpstr>Calibri</vt:lpstr>
      <vt:lpstr>楷体_GB2312</vt:lpstr>
      <vt:lpstr>新宋体</vt:lpstr>
      <vt:lpstr>华文中宋</vt:lpstr>
      <vt:lpstr>Gill Sans MT</vt:lpstr>
      <vt:lpstr>宋体-简</vt:lpstr>
      <vt:lpstr>Hoefler Text</vt:lpstr>
      <vt:lpstr>Segoe Print</vt:lpstr>
      <vt:lpstr>Symbol</vt:lpstr>
      <vt:lpstr>Tahoma</vt:lpstr>
      <vt:lpstr>等线</vt:lpstr>
      <vt:lpstr>等线 Light</vt:lpstr>
      <vt:lpstr>Wingdings</vt:lpstr>
      <vt:lpstr>1_Office 主题​​</vt:lpstr>
      <vt:lpstr>ISISServer</vt:lpstr>
      <vt:lpstr>PowerPoint 演示文稿</vt:lpstr>
      <vt:lpstr>PowerPoint 演示文稿</vt:lpstr>
      <vt:lpstr>PowerPoint 演示文稿</vt:lpstr>
      <vt:lpstr>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3</cp:revision>
  <cp:lastPrinted>2023-07-16T19:26:00Z</cp:lastPrinted>
  <dcterms:created xsi:type="dcterms:W3CDTF">2023-07-16T19:26:00Z</dcterms:created>
  <dcterms:modified xsi:type="dcterms:W3CDTF">2024-02-05T13:41:11Z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5B13EC0A7B4648B9A6AE0E3DCE33031E_12</vt:lpwstr>
  </property>
  <property fmtid="{D5CDD505-2E9C-101B-9397-08002B2CF9AE}" pid="7" name="KSOProductBuildVer">
    <vt:lpwstr>2052-11.1.0.14309</vt:lpwstr>
  </property>
</Properties>
</file>