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0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yan Mu" initials="SM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272.xml"/><Relationship Id="rId4" Type="http://schemas.openxmlformats.org/officeDocument/2006/relationships/tags" Target="../tags/tag271.xml"/><Relationship Id="rId3" Type="http://schemas.openxmlformats.org/officeDocument/2006/relationships/tags" Target="../tags/tag2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pPr defTabSz="1219200">
              <a:lnSpc>
                <a:spcPct val="150000"/>
              </a:lnSpc>
              <a:defRPr/>
            </a:pPr>
            <a:r>
              <a:rPr lang="zh-CN" altLang="zh-CN" b="1" kern="1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学习目标：1.能够说出豌豆作为遗传学研究材料的优点。2.概述孟德尔设计一对相对性状的杂交实验过程。3.理解对分离现象的解释。</a:t>
            </a:r>
            <a:endParaRPr lang="zh-CN" altLang="zh-CN" b="1" kern="1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5"/>
            </p:custDataLst>
          </p:nvPr>
        </p:nvSpPr>
        <p:spPr/>
        <p:txBody>
          <a:bodyPr/>
          <a:lstStyle/>
          <a:p>
            <a:fld id="{2B735503-9D21-443F-BC18-5459550EB7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image" Target="../media/image3.png"/><Relationship Id="rId11" Type="http://schemas.openxmlformats.org/officeDocument/2006/relationships/tags" Target="../tags/tag71.xml"/><Relationship Id="rId10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301.xml"/><Relationship Id="rId22" Type="http://schemas.openxmlformats.org/officeDocument/2006/relationships/tags" Target="../tags/tag300.xml"/><Relationship Id="rId21" Type="http://schemas.openxmlformats.org/officeDocument/2006/relationships/tags" Target="../tags/tag299.xml"/><Relationship Id="rId20" Type="http://schemas.openxmlformats.org/officeDocument/2006/relationships/tags" Target="../tags/tag298.xml"/><Relationship Id="rId2" Type="http://schemas.openxmlformats.org/officeDocument/2006/relationships/tags" Target="../tags/tag280.xml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308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tags" Target="../tags/tag319.xml"/><Relationship Id="rId2" Type="http://schemas.openxmlformats.org/officeDocument/2006/relationships/tags" Target="../tags/tag31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26.xml"/><Relationship Id="rId1" Type="http://schemas.openxmlformats.org/officeDocument/2006/relationships/tags" Target="../tags/tag31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8" Type="http://schemas.openxmlformats.org/officeDocument/2006/relationships/slideLayout" Target="../slideLayouts/slideLayout1.xml"/><Relationship Id="rId67" Type="http://schemas.openxmlformats.org/officeDocument/2006/relationships/tags" Target="../tags/tag160.xml"/><Relationship Id="rId66" Type="http://schemas.openxmlformats.org/officeDocument/2006/relationships/tags" Target="../tags/tag159.xml"/><Relationship Id="rId65" Type="http://schemas.openxmlformats.org/officeDocument/2006/relationships/tags" Target="../tags/tag158.xml"/><Relationship Id="rId64" Type="http://schemas.openxmlformats.org/officeDocument/2006/relationships/tags" Target="../tags/tag157.xml"/><Relationship Id="rId63" Type="http://schemas.openxmlformats.org/officeDocument/2006/relationships/tags" Target="../tags/tag156.xml"/><Relationship Id="rId62" Type="http://schemas.openxmlformats.org/officeDocument/2006/relationships/tags" Target="../tags/tag155.xml"/><Relationship Id="rId61" Type="http://schemas.openxmlformats.org/officeDocument/2006/relationships/tags" Target="../tags/tag154.xml"/><Relationship Id="rId60" Type="http://schemas.openxmlformats.org/officeDocument/2006/relationships/tags" Target="../tags/tag153.xml"/><Relationship Id="rId6" Type="http://schemas.openxmlformats.org/officeDocument/2006/relationships/tags" Target="../tags/tag99.xml"/><Relationship Id="rId59" Type="http://schemas.openxmlformats.org/officeDocument/2006/relationships/tags" Target="../tags/tag152.xml"/><Relationship Id="rId58" Type="http://schemas.openxmlformats.org/officeDocument/2006/relationships/tags" Target="../tags/tag151.xml"/><Relationship Id="rId57" Type="http://schemas.openxmlformats.org/officeDocument/2006/relationships/tags" Target="../tags/tag150.xml"/><Relationship Id="rId56" Type="http://schemas.openxmlformats.org/officeDocument/2006/relationships/tags" Target="../tags/tag149.xml"/><Relationship Id="rId55" Type="http://schemas.openxmlformats.org/officeDocument/2006/relationships/tags" Target="../tags/tag148.xml"/><Relationship Id="rId54" Type="http://schemas.openxmlformats.org/officeDocument/2006/relationships/tags" Target="../tags/tag147.xml"/><Relationship Id="rId53" Type="http://schemas.openxmlformats.org/officeDocument/2006/relationships/tags" Target="../tags/tag146.xml"/><Relationship Id="rId52" Type="http://schemas.openxmlformats.org/officeDocument/2006/relationships/tags" Target="../tags/tag145.xml"/><Relationship Id="rId51" Type="http://schemas.openxmlformats.org/officeDocument/2006/relationships/tags" Target="../tags/tag144.xml"/><Relationship Id="rId50" Type="http://schemas.openxmlformats.org/officeDocument/2006/relationships/tags" Target="../tags/tag143.xml"/><Relationship Id="rId5" Type="http://schemas.openxmlformats.org/officeDocument/2006/relationships/tags" Target="../tags/tag98.xml"/><Relationship Id="rId49" Type="http://schemas.openxmlformats.org/officeDocument/2006/relationships/tags" Target="../tags/tag142.xml"/><Relationship Id="rId48" Type="http://schemas.openxmlformats.org/officeDocument/2006/relationships/tags" Target="../tags/tag141.xml"/><Relationship Id="rId47" Type="http://schemas.openxmlformats.org/officeDocument/2006/relationships/tags" Target="../tags/tag140.xml"/><Relationship Id="rId46" Type="http://schemas.openxmlformats.org/officeDocument/2006/relationships/tags" Target="../tags/tag139.xml"/><Relationship Id="rId45" Type="http://schemas.openxmlformats.org/officeDocument/2006/relationships/tags" Target="../tags/tag138.xml"/><Relationship Id="rId44" Type="http://schemas.openxmlformats.org/officeDocument/2006/relationships/tags" Target="../tags/tag137.xml"/><Relationship Id="rId43" Type="http://schemas.openxmlformats.org/officeDocument/2006/relationships/tags" Target="../tags/tag136.xml"/><Relationship Id="rId42" Type="http://schemas.openxmlformats.org/officeDocument/2006/relationships/tags" Target="../tags/tag135.xml"/><Relationship Id="rId41" Type="http://schemas.openxmlformats.org/officeDocument/2006/relationships/tags" Target="../tags/tag134.xml"/><Relationship Id="rId40" Type="http://schemas.openxmlformats.org/officeDocument/2006/relationships/tags" Target="../tags/tag133.xml"/><Relationship Id="rId4" Type="http://schemas.openxmlformats.org/officeDocument/2006/relationships/tags" Target="../tags/tag97.xml"/><Relationship Id="rId39" Type="http://schemas.openxmlformats.org/officeDocument/2006/relationships/tags" Target="../tags/tag132.xml"/><Relationship Id="rId38" Type="http://schemas.openxmlformats.org/officeDocument/2006/relationships/tags" Target="../tags/tag131.xml"/><Relationship Id="rId37" Type="http://schemas.openxmlformats.org/officeDocument/2006/relationships/tags" Target="../tags/tag130.xml"/><Relationship Id="rId36" Type="http://schemas.openxmlformats.org/officeDocument/2006/relationships/tags" Target="../tags/tag129.xml"/><Relationship Id="rId35" Type="http://schemas.openxmlformats.org/officeDocument/2006/relationships/tags" Target="../tags/tag128.xml"/><Relationship Id="rId34" Type="http://schemas.openxmlformats.org/officeDocument/2006/relationships/tags" Target="../tags/tag127.xml"/><Relationship Id="rId33" Type="http://schemas.openxmlformats.org/officeDocument/2006/relationships/tags" Target="../tags/tag126.xml"/><Relationship Id="rId32" Type="http://schemas.openxmlformats.org/officeDocument/2006/relationships/tags" Target="../tags/tag125.xml"/><Relationship Id="rId31" Type="http://schemas.openxmlformats.org/officeDocument/2006/relationships/tags" Target="../tags/tag124.xml"/><Relationship Id="rId30" Type="http://schemas.openxmlformats.org/officeDocument/2006/relationships/tags" Target="../tags/tag123.xml"/><Relationship Id="rId3" Type="http://schemas.openxmlformats.org/officeDocument/2006/relationships/tags" Target="../tags/tag96.xml"/><Relationship Id="rId29" Type="http://schemas.openxmlformats.org/officeDocument/2006/relationships/tags" Target="../tags/tag122.xml"/><Relationship Id="rId28" Type="http://schemas.openxmlformats.org/officeDocument/2006/relationships/tags" Target="../tags/tag121.xml"/><Relationship Id="rId27" Type="http://schemas.openxmlformats.org/officeDocument/2006/relationships/tags" Target="../tags/tag120.xml"/><Relationship Id="rId26" Type="http://schemas.openxmlformats.org/officeDocument/2006/relationships/tags" Target="../tags/tag119.xml"/><Relationship Id="rId25" Type="http://schemas.openxmlformats.org/officeDocument/2006/relationships/tags" Target="../tags/tag118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tags" Target="../tags/tag110.xml"/><Relationship Id="rId16" Type="http://schemas.openxmlformats.org/officeDocument/2006/relationships/tags" Target="../tags/tag109.xml"/><Relationship Id="rId15" Type="http://schemas.openxmlformats.org/officeDocument/2006/relationships/tags" Target="../tags/tag108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tags" Target="../tags/tag9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image" Target="../media/image4.png"/><Relationship Id="rId2" Type="http://schemas.openxmlformats.org/officeDocument/2006/relationships/tags" Target="../tags/tag162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4.png"/><Relationship Id="rId20" Type="http://schemas.openxmlformats.org/officeDocument/2006/relationships/tags" Target="../tags/tag192.xml"/><Relationship Id="rId2" Type="http://schemas.openxmlformats.org/officeDocument/2006/relationships/tags" Target="../tags/tag174.xml"/><Relationship Id="rId19" Type="http://schemas.openxmlformats.org/officeDocument/2006/relationships/tags" Target="../tags/tag191.xml"/><Relationship Id="rId18" Type="http://schemas.openxmlformats.org/officeDocument/2006/relationships/tags" Target="../tags/tag190.xml"/><Relationship Id="rId17" Type="http://schemas.openxmlformats.org/officeDocument/2006/relationships/tags" Target="../tags/tag189.xml"/><Relationship Id="rId16" Type="http://schemas.openxmlformats.org/officeDocument/2006/relationships/tags" Target="../tags/tag188.xml"/><Relationship Id="rId15" Type="http://schemas.openxmlformats.org/officeDocument/2006/relationships/tags" Target="../tags/tag187.xml"/><Relationship Id="rId14" Type="http://schemas.openxmlformats.org/officeDocument/2006/relationships/tags" Target="../tags/tag186.xml"/><Relationship Id="rId13" Type="http://schemas.openxmlformats.org/officeDocument/2006/relationships/tags" Target="../tags/tag185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0.xml"/><Relationship Id="rId8" Type="http://schemas.openxmlformats.org/officeDocument/2006/relationships/tags" Target="../tags/tag199.xml"/><Relationship Id="rId7" Type="http://schemas.openxmlformats.org/officeDocument/2006/relationships/tags" Target="../tags/tag198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image" Target="../media/image4.png"/><Relationship Id="rId2" Type="http://schemas.openxmlformats.org/officeDocument/2006/relationships/tags" Target="../tags/tag19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4" Type="http://schemas.openxmlformats.org/officeDocument/2006/relationships/notesSlide" Target="../notesSlides/notesSlide2.xml"/><Relationship Id="rId63" Type="http://schemas.openxmlformats.org/officeDocument/2006/relationships/slideLayout" Target="../slideLayouts/slideLayout1.xml"/><Relationship Id="rId62" Type="http://schemas.openxmlformats.org/officeDocument/2006/relationships/tags" Target="../tags/tag269.xml"/><Relationship Id="rId61" Type="http://schemas.openxmlformats.org/officeDocument/2006/relationships/tags" Target="../tags/tag268.xml"/><Relationship Id="rId60" Type="http://schemas.openxmlformats.org/officeDocument/2006/relationships/tags" Target="../tags/tag267.xml"/><Relationship Id="rId6" Type="http://schemas.openxmlformats.org/officeDocument/2006/relationships/tags" Target="../tags/tag213.xml"/><Relationship Id="rId59" Type="http://schemas.openxmlformats.org/officeDocument/2006/relationships/tags" Target="../tags/tag266.xml"/><Relationship Id="rId58" Type="http://schemas.openxmlformats.org/officeDocument/2006/relationships/tags" Target="../tags/tag265.xml"/><Relationship Id="rId57" Type="http://schemas.openxmlformats.org/officeDocument/2006/relationships/tags" Target="../tags/tag264.xml"/><Relationship Id="rId56" Type="http://schemas.openxmlformats.org/officeDocument/2006/relationships/tags" Target="../tags/tag263.xml"/><Relationship Id="rId55" Type="http://schemas.openxmlformats.org/officeDocument/2006/relationships/tags" Target="../tags/tag262.xml"/><Relationship Id="rId54" Type="http://schemas.openxmlformats.org/officeDocument/2006/relationships/tags" Target="../tags/tag261.xml"/><Relationship Id="rId53" Type="http://schemas.openxmlformats.org/officeDocument/2006/relationships/tags" Target="../tags/tag260.xml"/><Relationship Id="rId52" Type="http://schemas.openxmlformats.org/officeDocument/2006/relationships/tags" Target="../tags/tag259.xml"/><Relationship Id="rId51" Type="http://schemas.openxmlformats.org/officeDocument/2006/relationships/tags" Target="../tags/tag258.xml"/><Relationship Id="rId50" Type="http://schemas.openxmlformats.org/officeDocument/2006/relationships/tags" Target="../tags/tag257.xml"/><Relationship Id="rId5" Type="http://schemas.openxmlformats.org/officeDocument/2006/relationships/tags" Target="../tags/tag212.xml"/><Relationship Id="rId49" Type="http://schemas.openxmlformats.org/officeDocument/2006/relationships/tags" Target="../tags/tag256.xml"/><Relationship Id="rId48" Type="http://schemas.openxmlformats.org/officeDocument/2006/relationships/tags" Target="../tags/tag255.xml"/><Relationship Id="rId47" Type="http://schemas.openxmlformats.org/officeDocument/2006/relationships/tags" Target="../tags/tag254.xml"/><Relationship Id="rId46" Type="http://schemas.openxmlformats.org/officeDocument/2006/relationships/tags" Target="../tags/tag253.xml"/><Relationship Id="rId45" Type="http://schemas.openxmlformats.org/officeDocument/2006/relationships/tags" Target="../tags/tag252.xml"/><Relationship Id="rId44" Type="http://schemas.openxmlformats.org/officeDocument/2006/relationships/tags" Target="../tags/tag251.xml"/><Relationship Id="rId43" Type="http://schemas.openxmlformats.org/officeDocument/2006/relationships/tags" Target="../tags/tag250.xml"/><Relationship Id="rId42" Type="http://schemas.openxmlformats.org/officeDocument/2006/relationships/tags" Target="../tags/tag249.xml"/><Relationship Id="rId41" Type="http://schemas.openxmlformats.org/officeDocument/2006/relationships/tags" Target="../tags/tag248.xml"/><Relationship Id="rId40" Type="http://schemas.openxmlformats.org/officeDocument/2006/relationships/tags" Target="../tags/tag247.xml"/><Relationship Id="rId4" Type="http://schemas.openxmlformats.org/officeDocument/2006/relationships/tags" Target="../tags/tag211.xml"/><Relationship Id="rId39" Type="http://schemas.openxmlformats.org/officeDocument/2006/relationships/tags" Target="../tags/tag246.xml"/><Relationship Id="rId38" Type="http://schemas.openxmlformats.org/officeDocument/2006/relationships/tags" Target="../tags/tag245.xml"/><Relationship Id="rId37" Type="http://schemas.openxmlformats.org/officeDocument/2006/relationships/tags" Target="../tags/tag244.xml"/><Relationship Id="rId36" Type="http://schemas.openxmlformats.org/officeDocument/2006/relationships/tags" Target="../tags/tag243.xml"/><Relationship Id="rId35" Type="http://schemas.openxmlformats.org/officeDocument/2006/relationships/tags" Target="../tags/tag242.xml"/><Relationship Id="rId34" Type="http://schemas.openxmlformats.org/officeDocument/2006/relationships/tags" Target="../tags/tag241.xml"/><Relationship Id="rId33" Type="http://schemas.openxmlformats.org/officeDocument/2006/relationships/tags" Target="../tags/tag240.xml"/><Relationship Id="rId32" Type="http://schemas.openxmlformats.org/officeDocument/2006/relationships/tags" Target="../tags/tag239.xml"/><Relationship Id="rId31" Type="http://schemas.openxmlformats.org/officeDocument/2006/relationships/tags" Target="../tags/tag238.xml"/><Relationship Id="rId30" Type="http://schemas.openxmlformats.org/officeDocument/2006/relationships/tags" Target="../tags/tag237.xml"/><Relationship Id="rId3" Type="http://schemas.openxmlformats.org/officeDocument/2006/relationships/tags" Target="../tags/tag210.xml"/><Relationship Id="rId29" Type="http://schemas.openxmlformats.org/officeDocument/2006/relationships/tags" Target="../tags/tag236.xml"/><Relationship Id="rId28" Type="http://schemas.openxmlformats.org/officeDocument/2006/relationships/tags" Target="../tags/tag235.xml"/><Relationship Id="rId27" Type="http://schemas.openxmlformats.org/officeDocument/2006/relationships/tags" Target="../tags/tag234.xml"/><Relationship Id="rId26" Type="http://schemas.openxmlformats.org/officeDocument/2006/relationships/tags" Target="../tags/tag233.xml"/><Relationship Id="rId25" Type="http://schemas.openxmlformats.org/officeDocument/2006/relationships/tags" Target="../tags/tag232.xml"/><Relationship Id="rId24" Type="http://schemas.openxmlformats.org/officeDocument/2006/relationships/tags" Target="../tags/tag231.xml"/><Relationship Id="rId23" Type="http://schemas.openxmlformats.org/officeDocument/2006/relationships/tags" Target="../tags/tag230.xml"/><Relationship Id="rId22" Type="http://schemas.openxmlformats.org/officeDocument/2006/relationships/tags" Target="../tags/tag229.xml"/><Relationship Id="rId21" Type="http://schemas.openxmlformats.org/officeDocument/2006/relationships/tags" Target="../tags/tag228.xml"/><Relationship Id="rId20" Type="http://schemas.openxmlformats.org/officeDocument/2006/relationships/tags" Target="../tags/tag227.xml"/><Relationship Id="rId2" Type="http://schemas.openxmlformats.org/officeDocument/2006/relationships/tags" Target="../tags/tag209.xml"/><Relationship Id="rId19" Type="http://schemas.openxmlformats.org/officeDocument/2006/relationships/tags" Target="../tags/tag226.xml"/><Relationship Id="rId18" Type="http://schemas.openxmlformats.org/officeDocument/2006/relationships/tags" Target="../tags/tag225.xml"/><Relationship Id="rId17" Type="http://schemas.openxmlformats.org/officeDocument/2006/relationships/tags" Target="../tags/tag224.xml"/><Relationship Id="rId16" Type="http://schemas.openxmlformats.org/officeDocument/2006/relationships/tags" Target="../tags/tag223.xml"/><Relationship Id="rId15" Type="http://schemas.openxmlformats.org/officeDocument/2006/relationships/tags" Target="../tags/tag222.xml"/><Relationship Id="rId14" Type="http://schemas.openxmlformats.org/officeDocument/2006/relationships/tags" Target="../tags/tag221.xml"/><Relationship Id="rId13" Type="http://schemas.openxmlformats.org/officeDocument/2006/relationships/tags" Target="../tags/tag220.xml"/><Relationship Id="rId12" Type="http://schemas.openxmlformats.org/officeDocument/2006/relationships/tags" Target="../tags/tag219.xml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图片 2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8575" y="-68580"/>
            <a:ext cx="1303655" cy="2689860"/>
          </a:xfrm>
          <a:prstGeom prst="rect">
            <a:avLst/>
          </a:prstGeom>
        </p:spPr>
      </p:pic>
      <p:sp>
        <p:nvSpPr>
          <p:cNvPr id="10" name="文本占位符 9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79120" y="314960"/>
            <a:ext cx="11129010" cy="1640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6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lang="zh-CN" altLang="en-US" sz="6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孟德尔的豌豆杂交实验（一）</a:t>
            </a:r>
            <a:endParaRPr lang="zh-CN" altLang="en-US" sz="60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2" name="组合 131"/>
          <p:cNvGrpSpPr/>
          <p:nvPr>
            <p:custDataLst>
              <p:tags r:id="rId4"/>
            </p:custDataLst>
          </p:nvPr>
        </p:nvGrpSpPr>
        <p:grpSpPr>
          <a:xfrm>
            <a:off x="7113351" y="1784957"/>
            <a:ext cx="4594398" cy="4660902"/>
            <a:chOff x="2158" y="2152"/>
            <a:chExt cx="14638" cy="14853"/>
          </a:xfrm>
        </p:grpSpPr>
        <p:sp>
          <p:nvSpPr>
            <p:cNvPr id="133" name="矩形 132"/>
            <p:cNvSpPr/>
            <p:nvPr>
              <p:custDataLst>
                <p:tags r:id="rId5"/>
              </p:custDataLst>
            </p:nvPr>
          </p:nvSpPr>
          <p:spPr>
            <a:xfrm>
              <a:off x="2710" y="2694"/>
              <a:ext cx="12381" cy="1270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9"/>
            <p:cNvSpPr/>
            <p:nvPr>
              <p:custDataLst>
                <p:tags r:id="rId6"/>
              </p:custDataLst>
            </p:nvPr>
          </p:nvSpPr>
          <p:spPr>
            <a:xfrm>
              <a:off x="2158" y="2152"/>
              <a:ext cx="2459" cy="148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6" h="450">
                  <a:moveTo>
                    <a:pt x="450" y="0"/>
                  </a:moveTo>
                  <a:lnTo>
                    <a:pt x="746" y="0"/>
                  </a:lnTo>
                  <a:lnTo>
                    <a:pt x="746" y="1"/>
                  </a:lnTo>
                  <a:lnTo>
                    <a:pt x="297" y="450"/>
                  </a:lnTo>
                  <a:lnTo>
                    <a:pt x="0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任意多边形 6"/>
            <p:cNvSpPr/>
            <p:nvPr>
              <p:custDataLst>
                <p:tags r:id="rId7"/>
              </p:custDataLst>
            </p:nvPr>
          </p:nvSpPr>
          <p:spPr>
            <a:xfrm>
              <a:off x="3780" y="2152"/>
              <a:ext cx="2459" cy="148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6" h="450">
                  <a:moveTo>
                    <a:pt x="450" y="0"/>
                  </a:moveTo>
                  <a:lnTo>
                    <a:pt x="746" y="0"/>
                  </a:lnTo>
                  <a:lnTo>
                    <a:pt x="746" y="1"/>
                  </a:lnTo>
                  <a:lnTo>
                    <a:pt x="297" y="450"/>
                  </a:lnTo>
                  <a:lnTo>
                    <a:pt x="0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6" name="任意多边形 7"/>
            <p:cNvSpPr/>
            <p:nvPr>
              <p:custDataLst>
                <p:tags r:id="rId8"/>
              </p:custDataLst>
            </p:nvPr>
          </p:nvSpPr>
          <p:spPr>
            <a:xfrm>
              <a:off x="5387" y="2152"/>
              <a:ext cx="2459" cy="1483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46" h="450">
                  <a:moveTo>
                    <a:pt x="450" y="0"/>
                  </a:moveTo>
                  <a:lnTo>
                    <a:pt x="746" y="0"/>
                  </a:lnTo>
                  <a:lnTo>
                    <a:pt x="746" y="1"/>
                  </a:lnTo>
                  <a:lnTo>
                    <a:pt x="297" y="450"/>
                  </a:lnTo>
                  <a:lnTo>
                    <a:pt x="0" y="450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137" name="图片 136" descr="E:/设计图片素材/7965944_模型工作室演示，蓝色背景讲台。.jpg7965944_模型工作室演示，蓝色背景讲台。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" t="12157" r="-17" b="12157"/>
            <a:stretch>
              <a:fillRect/>
            </a:stretch>
          </p:blipFill>
          <p:spPr>
            <a:xfrm>
              <a:off x="4416" y="4297"/>
              <a:ext cx="12381" cy="1270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06" h="2880">
                  <a:moveTo>
                    <a:pt x="0" y="0"/>
                  </a:moveTo>
                  <a:lnTo>
                    <a:pt x="2806" y="0"/>
                  </a:lnTo>
                  <a:lnTo>
                    <a:pt x="2806" y="2880"/>
                  </a:lnTo>
                  <a:lnTo>
                    <a:pt x="0" y="288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>
                  <a:lumMod val="40000"/>
                  <a:lumOff val="60000"/>
                  <a:alpha val="20000"/>
                </a:schemeClr>
              </a:solidFill>
            </a:ln>
          </p:spPr>
        </p:pic>
      </p:grpSp>
      <p:pic>
        <p:nvPicPr>
          <p:cNvPr id="5" name="图片 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61670" y="1871345"/>
            <a:ext cx="5866130" cy="4716145"/>
          </a:xfrm>
          <a:prstGeom prst="rect">
            <a:avLst/>
          </a:prstGeom>
        </p:spPr>
      </p:pic>
      <p:pic>
        <p:nvPicPr>
          <p:cNvPr id="244" name="图片 24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4960"/>
            <a:ext cx="1092835" cy="343535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10258725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10880882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11503039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68960" y="975360"/>
            <a:ext cx="11351260" cy="21697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highlight>
                  <a:srgbClr val="FFFF00"/>
                </a:highligh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highlight>
                <a:srgbClr val="FF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在生物的体细胞中，控制同一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性状的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遗传因子成对存在，不相融合；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lvl="0" indent="-45720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在形成配子时，成对的遗传因子发生分离，分离后的遗传因子分别进入不同的配子中，随配子遗传给后代。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algn="l">
              <a:lnSpc>
                <a:spcPct val="90000"/>
              </a:lnSpc>
              <a:spcBef>
                <a:spcPct val="50000"/>
              </a:spcBef>
              <a:buClrTx/>
              <a:buSzTx/>
              <a:buFontTx/>
            </a:pPr>
            <a:endParaRPr lang="zh-CN" altLang="en-US" sz="2800" b="1" noProof="0">
              <a:ln>
                <a:noFill/>
              </a:ln>
              <a:solidFill>
                <a:srgbClr val="FF0000"/>
              </a:solidFill>
              <a:highlight>
                <a:srgbClr val="FFFF00"/>
              </a:highligh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>
          <a:xfrm>
            <a:off x="293370" y="212725"/>
            <a:ext cx="9312275" cy="5054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0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五、分离定律（孟德尔第一定律）</a:t>
            </a:r>
            <a:endParaRPr lang="zh-CN" altLang="en-US" sz="3600" b="1" spc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559435" y="3312795"/>
            <a:ext cx="10610850" cy="3061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分离定律本质：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产生配子时，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成对的遗传因子彼此分离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适用范围：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有性生殖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真核生物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细胞核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遗传因子的传递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遵循分离定律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而原核生物、非细胞生物、无性生殖、细胞质中遗传因子的传递都不会遵循分离定律。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一对相对性状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的遗传。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434340" y="241300"/>
            <a:ext cx="4453255" cy="5054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200" b="1" spc="0">
                <a:solidFill>
                  <a:srgbClr val="0E1E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假说</a:t>
            </a:r>
            <a:r>
              <a:rPr lang="en-US" altLang="zh-CN" sz="3200" b="1">
                <a:solidFill>
                  <a:srgbClr val="00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200" b="1" spc="0">
                <a:solidFill>
                  <a:srgbClr val="0E1E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演绎法</a:t>
            </a:r>
            <a:endParaRPr lang="zh-CN" altLang="en-US" sz="3200" b="1" spc="0">
              <a:solidFill>
                <a:srgbClr val="0E1E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10258725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11503039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1246386" y="849228"/>
            <a:ext cx="9704479" cy="5338825"/>
            <a:chOff x="1816667" y="310762"/>
            <a:chExt cx="9157917" cy="7118804"/>
          </a:xfrm>
        </p:grpSpPr>
        <p:sp>
          <p:nvSpPr>
            <p:cNvPr id="7" name="矩形 6"/>
            <p:cNvSpPr/>
            <p:nvPr>
              <p:custDataLst>
                <p:tags r:id="rId5"/>
              </p:custDataLst>
            </p:nvPr>
          </p:nvSpPr>
          <p:spPr>
            <a:xfrm>
              <a:off x="4090608" y="6715260"/>
              <a:ext cx="6883976" cy="61558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实际结果与推理符合，假说正确，</a:t>
              </a:r>
              <a:r>
                <a:rPr lang="zh-CN" altLang="en-US" sz="2400" b="1">
                  <a:latin typeface="微软雅黑" panose="020B0503020204020204" charset="-122"/>
                  <a:ea typeface="微软雅黑" panose="020B0503020204020204" charset="-122"/>
                </a:rPr>
                <a:t>提出分离定律</a:t>
              </a:r>
              <a:endParaRPr lang="zh-CN" altLang="en-US" sz="24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6"/>
              </p:custDataLst>
            </p:nvPr>
          </p:nvGrpSpPr>
          <p:grpSpPr>
            <a:xfrm>
              <a:off x="1816667" y="310762"/>
              <a:ext cx="8832745" cy="7118804"/>
              <a:chOff x="1816667" y="310762"/>
              <a:chExt cx="8832745" cy="7118804"/>
            </a:xfrm>
          </p:grpSpPr>
          <p:sp>
            <p:nvSpPr>
              <p:cNvPr id="16" name="文本框 1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816895" y="563066"/>
                <a:ext cx="1876196" cy="695996"/>
              </a:xfrm>
              <a:prstGeom prst="rect">
                <a:avLst/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提出问题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矩形 16"/>
              <p:cNvSpPr/>
              <p:nvPr>
                <p:custDataLst>
                  <p:tags r:id="rId8"/>
                </p:custDataLst>
              </p:nvPr>
            </p:nvSpPr>
            <p:spPr>
              <a:xfrm>
                <a:off x="1816895" y="2709507"/>
                <a:ext cx="1876196" cy="695996"/>
              </a:xfrm>
              <a:prstGeom prst="rect">
                <a:avLst/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提出假说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矩形 17"/>
              <p:cNvSpPr/>
              <p:nvPr>
                <p:custDataLst>
                  <p:tags r:id="rId9"/>
                </p:custDataLst>
              </p:nvPr>
            </p:nvSpPr>
            <p:spPr>
              <a:xfrm>
                <a:off x="1816667" y="4376095"/>
                <a:ext cx="1878013" cy="695996"/>
              </a:xfrm>
              <a:prstGeom prst="rect">
                <a:avLst/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演绎推理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1816667" y="6733570"/>
                <a:ext cx="1876424" cy="695996"/>
              </a:xfrm>
              <a:prstGeom prst="rect">
                <a:avLst/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规律结论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矩形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090608" y="4407202"/>
                <a:ext cx="4418585" cy="61558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设计测交实验，预测实验结果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AutoShape 17"/>
              <p:cNvSpPr/>
              <p:nvPr>
                <p:custDataLst>
                  <p:tags r:id="rId12"/>
                </p:custDataLst>
              </p:nvPr>
            </p:nvSpPr>
            <p:spPr>
              <a:xfrm flipH="1">
                <a:off x="3794124" y="310762"/>
                <a:ext cx="282575" cy="1651600"/>
              </a:xfrm>
              <a:prstGeom prst="rightBrace">
                <a:avLst>
                  <a:gd name="adj1" fmla="val 74946"/>
                  <a:gd name="adj2" fmla="val 50000"/>
                </a:avLst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AutoShape 17"/>
              <p:cNvSpPr/>
              <p:nvPr>
                <p:custDataLst>
                  <p:tags r:id="rId13"/>
                </p:custDataLst>
              </p:nvPr>
            </p:nvSpPr>
            <p:spPr>
              <a:xfrm flipH="1">
                <a:off x="3794126" y="2502658"/>
                <a:ext cx="282575" cy="1548765"/>
              </a:xfrm>
              <a:prstGeom prst="rightBrace">
                <a:avLst>
                  <a:gd name="adj1" fmla="val 74946"/>
                  <a:gd name="adj2" fmla="val 50000"/>
                </a:avLst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Line 15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99328" y="1690401"/>
                <a:ext cx="10319" cy="1019107"/>
              </a:xfrm>
              <a:prstGeom prst="line">
                <a:avLst/>
              </a:prstGeom>
              <a:ln w="57150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endParaRPr lang="zh-CN" altLang="en-US" sz="135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4090608" y="5529319"/>
                <a:ext cx="4970780" cy="61558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</a:rPr>
                  <a:t>进行测交实验，检验演绎推理的结论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1816667" y="5559768"/>
                <a:ext cx="1876425" cy="695996"/>
              </a:xfrm>
              <a:prstGeom prst="rect">
                <a:avLst/>
              </a:prstGeom>
              <a:noFill/>
              <a:ln w="28575" cap="flat" cmpd="sng">
                <a:solidFill>
                  <a:srgbClr val="43754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zh-CN" altLang="en-US" sz="2800" b="1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实验验证</a:t>
                </a:r>
                <a:endParaRPr lang="zh-CN" altLang="en-US" sz="28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Rectangle 6"/>
              <p:cNvSpPr/>
              <p:nvPr>
                <p:custDataLst>
                  <p:tags r:id="rId17"/>
                </p:custDataLst>
              </p:nvPr>
            </p:nvSpPr>
            <p:spPr>
              <a:xfrm>
                <a:off x="4065002" y="2545232"/>
                <a:ext cx="6584410" cy="1581656"/>
              </a:xfrm>
              <a:prstGeom prst="rect">
                <a:avLst/>
              </a:prstGeom>
              <a:no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生物的性状是由遗传因子决定的；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体细胞中，遗传因子成对存在，在形成配子时分离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0" indent="0" eaLnBrk="1" hangingPunct="1">
                  <a:spcBef>
                    <a:spcPct val="0"/>
                  </a:spcBef>
                  <a:buNone/>
                </a:pPr>
                <a:r>
                  <a:rPr lang="zh-CN" altLang="en-US" sz="2400" b="1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雌雄配子的结合是随机的。</a:t>
                </a:r>
                <a:endParaRPr lang="zh-CN" altLang="en-US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>
            <p:custDataLst>
              <p:tags r:id="rId18"/>
            </p:custDataLst>
          </p:nvPr>
        </p:nvSpPr>
        <p:spPr>
          <a:xfrm>
            <a:off x="3641302" y="750299"/>
            <a:ext cx="59893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都是高茎而没有矮茎的呢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19"/>
            </p:custDataLst>
          </p:nvPr>
        </p:nvSpPr>
        <p:spPr>
          <a:xfrm>
            <a:off x="3641302" y="1157290"/>
            <a:ext cx="750062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问题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没有矮茎的，而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又出现了矮茎的呢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?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4" name="矩形 33"/>
          <p:cNvSpPr/>
          <p:nvPr>
            <p:custDataLst>
              <p:tags r:id="rId20"/>
            </p:custDataLst>
          </p:nvPr>
        </p:nvSpPr>
        <p:spPr>
          <a:xfrm>
            <a:off x="3641301" y="1643987"/>
            <a:ext cx="555942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</a:t>
            </a:r>
            <a:r>
              <a:rPr lang="en-US" altLang="zh-CN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2400" b="1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高茎 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 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矮茎≈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: 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Line 15"/>
          <p:cNvSpPr/>
          <p:nvPr>
            <p:custDataLst>
              <p:tags r:id="rId21"/>
            </p:custDataLst>
          </p:nvPr>
        </p:nvSpPr>
        <p:spPr>
          <a:xfrm flipH="1">
            <a:off x="2298630" y="3499288"/>
            <a:ext cx="0" cy="398780"/>
          </a:xfrm>
          <a:prstGeom prst="line">
            <a:avLst/>
          </a:prstGeom>
          <a:ln w="57150" cap="flat" cmpd="sng">
            <a:solidFill>
              <a:srgbClr val="437547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sz="135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Line 15"/>
          <p:cNvSpPr/>
          <p:nvPr>
            <p:custDataLst>
              <p:tags r:id="rId22"/>
            </p:custDataLst>
          </p:nvPr>
        </p:nvSpPr>
        <p:spPr>
          <a:xfrm flipH="1">
            <a:off x="2293917" y="4386997"/>
            <a:ext cx="0" cy="398780"/>
          </a:xfrm>
          <a:prstGeom prst="line">
            <a:avLst/>
          </a:prstGeom>
          <a:ln w="57150" cap="flat" cmpd="sng">
            <a:solidFill>
              <a:srgbClr val="437547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sz="135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Line 15"/>
          <p:cNvSpPr/>
          <p:nvPr>
            <p:custDataLst>
              <p:tags r:id="rId23"/>
            </p:custDataLst>
          </p:nvPr>
        </p:nvSpPr>
        <p:spPr>
          <a:xfrm flipH="1">
            <a:off x="2287695" y="5267302"/>
            <a:ext cx="0" cy="398780"/>
          </a:xfrm>
          <a:prstGeom prst="line">
            <a:avLst/>
          </a:prstGeom>
          <a:ln w="57150" cap="flat" cmpd="sng">
            <a:solidFill>
              <a:srgbClr val="437547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sz="1350">
              <a:solidFill>
                <a:srgbClr val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2"/>
          <p:cNvGrpSpPr/>
          <p:nvPr>
            <p:custDataLst>
              <p:tags r:id="rId1"/>
            </p:custDataLst>
          </p:nvPr>
        </p:nvGrpSpPr>
        <p:grpSpPr>
          <a:xfrm>
            <a:off x="437893" y="872935"/>
            <a:ext cx="7869368" cy="61902"/>
            <a:chOff x="467544" y="771550"/>
            <a:chExt cx="5904656" cy="45719"/>
          </a:xfrm>
        </p:grpSpPr>
        <p:sp>
          <p:nvSpPr>
            <p:cNvPr id="3" name="矩形: 圆角 15"/>
            <p:cNvSpPr/>
            <p:nvPr>
              <p:custDataLst>
                <p:tags r:id="rId2"/>
              </p:custDataLst>
            </p:nvPr>
          </p:nvSpPr>
          <p:spPr>
            <a:xfrm>
              <a:off x="467544" y="771550"/>
              <a:ext cx="4320712" cy="4571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直接连接符 3"/>
            <p:cNvCxnSpPr/>
            <p:nvPr>
              <p:custDataLst>
                <p:tags r:id="rId3"/>
              </p:custDataLst>
            </p:nvPr>
          </p:nvCxnSpPr>
          <p:spPr>
            <a:xfrm>
              <a:off x="539000" y="771550"/>
              <a:ext cx="58332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3" name="Text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9831" y="260302"/>
            <a:ext cx="4607659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E1EF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</a:rPr>
              <a:t>六、分离定律的应用</a:t>
            </a:r>
            <a:endParaRPr lang="zh-CN" altLang="en-US" sz="3600" b="1">
              <a:solidFill>
                <a:srgbClr val="0E1EF0"/>
              </a:solidFill>
              <a:uFillTx/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14340" name="文本框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150" y="2032635"/>
            <a:ext cx="11315065" cy="455231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</a:ln>
        </p:spPr>
        <p:txBody>
          <a:bodyPr wrap="square" lIns="121894" tIns="60946" rIns="121894" bIns="6094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【例</a:t>
            </a:r>
            <a:r>
              <a:rPr lang="en-US" altLang="zh-CN" sz="3200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】大豆的白花和紫花为一对相对性状。下列四</a:t>
            </a:r>
            <a:r>
              <a:rPr lang="zh-CN" altLang="en-US" sz="3200" smtClean="0">
                <a:latin typeface="微软雅黑" panose="020B0503020204020204" charset="-122"/>
                <a:ea typeface="微软雅黑" panose="020B0503020204020204" charset="-122"/>
              </a:rPr>
              <a:t>组</a:t>
            </a: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杂交实验中，能判定性状显隐性关系</a:t>
            </a:r>
            <a:r>
              <a:rPr lang="zh-CN" altLang="en-US" sz="3200" smtClean="0">
                <a:latin typeface="微软雅黑" panose="020B0503020204020204" charset="-122"/>
                <a:ea typeface="微软雅黑" panose="020B0503020204020204" charset="-122"/>
              </a:rPr>
              <a:t>的是：</a:t>
            </a:r>
            <a:endParaRPr lang="zh-CN" altLang="zh-CN" sz="32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①紫花×紫花→紫花　　②紫花×紫花→301紫花+110白花</a:t>
            </a:r>
            <a:endParaRPr lang="zh-CN" altLang="zh-CN" sz="32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③紫花×白花→紫花　　④紫花×白花→98紫花+107白花</a:t>
            </a:r>
            <a:endParaRPr lang="zh-CN" altLang="zh-CN" sz="32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A．①和③　　B．②和③　　</a:t>
            </a:r>
            <a:endParaRPr lang="en-US" altLang="zh-CN" sz="320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zh-CN" sz="3200" smtClean="0">
                <a:latin typeface="微软雅黑" panose="020B0503020204020204" charset="-122"/>
                <a:ea typeface="微软雅黑" panose="020B0503020204020204" charset="-122"/>
              </a:rPr>
              <a:t>C．③和④　　D．④和①</a:t>
            </a:r>
            <a:endParaRPr lang="zh-CN" altLang="zh-CN" sz="320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725" y="1317381"/>
            <a:ext cx="9094691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200" b="1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1.显、隐性的判断</a:t>
            </a:r>
            <a:endParaRPr lang="zh-CN" altLang="en-US" sz="3200" b="1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49839" y="2953492"/>
            <a:ext cx="6475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</a:rPr>
              <a:t>B</a:t>
            </a:r>
            <a:endParaRPr lang="zh-CN" altLang="en-US" sz="32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6110" y="1758315"/>
            <a:ext cx="10668000" cy="436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归纳总结</a:t>
            </a:r>
            <a:r>
              <a:rPr lang="zh-CN" altLang="zh-CN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zh-CN" altLang="zh-CN" sz="3200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lang="zh-CN" altLang="zh-CN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不同性状的亲本杂交⇒子代只出现一种性状⇒子代所出现的性状为_______性状。</a:t>
            </a:r>
            <a:endParaRPr lang="zh-CN" altLang="zh-CN" sz="3200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lang="zh-CN" altLang="zh-CN" sz="3200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相同性状的亲本杂交⇒子代出现性状分离⇒子代所出现的新性状为_______性状。</a:t>
            </a:r>
            <a:endParaRPr lang="zh-CN" altLang="zh-CN" sz="3200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ts val="4265"/>
              </a:lnSpc>
              <a:spcBef>
                <a:spcPct val="0"/>
              </a:spcBef>
              <a:buFontTx/>
              <a:buNone/>
            </a:pPr>
            <a:endParaRPr lang="zh-CN" altLang="zh-CN" sz="3200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55755" y="3482917"/>
            <a:ext cx="1344364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3" rIns="91409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显性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55755" y="4727315"/>
            <a:ext cx="1344364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3" rIns="91409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隐性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grpSp>
        <p:nvGrpSpPr>
          <p:cNvPr id="18439" name="组合 2"/>
          <p:cNvGrpSpPr/>
          <p:nvPr>
            <p:custDataLst>
              <p:tags r:id="rId4"/>
            </p:custDataLst>
          </p:nvPr>
        </p:nvGrpSpPr>
        <p:grpSpPr>
          <a:xfrm>
            <a:off x="625853" y="1028510"/>
            <a:ext cx="7869368" cy="61902"/>
            <a:chOff x="467544" y="771550"/>
            <a:chExt cx="5904656" cy="45719"/>
          </a:xfrm>
        </p:grpSpPr>
        <p:sp>
          <p:nvSpPr>
            <p:cNvPr id="13" name="矩形: 圆角 15"/>
            <p:cNvSpPr/>
            <p:nvPr>
              <p:custDataLst>
                <p:tags r:id="rId5"/>
              </p:custDataLst>
            </p:nvPr>
          </p:nvSpPr>
          <p:spPr>
            <a:xfrm>
              <a:off x="467544" y="771550"/>
              <a:ext cx="4320712" cy="4571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cxnSp>
          <p:nvCxnSpPr>
            <p:cNvPr id="14" name="直接连接符 13"/>
            <p:cNvCxnSpPr/>
            <p:nvPr>
              <p:custDataLst>
                <p:tags r:id="rId6"/>
              </p:custDataLst>
            </p:nvPr>
          </p:nvCxnSpPr>
          <p:spPr>
            <a:xfrm>
              <a:off x="539000" y="771550"/>
              <a:ext cx="58332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1" name="Text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14725" y="1317381"/>
            <a:ext cx="844393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zh-CN" sz="3200" b="1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1.显、隐性的判断</a:t>
            </a:r>
            <a:endParaRPr lang="zh-CN" altLang="en-US" sz="3200" b="1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40156" y="415877"/>
            <a:ext cx="4607659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r>
              <a:rPr lang="zh-CN" altLang="en-US" sz="3600" b="1">
                <a:solidFill>
                  <a:srgbClr val="0E1EF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</a:rPr>
              <a:t>六、分离定律的应用</a:t>
            </a:r>
            <a:endParaRPr lang="zh-CN" altLang="en-US" sz="3600" b="1">
              <a:solidFill>
                <a:srgbClr val="0E1EF0"/>
              </a:solidFill>
              <a:uFillTx/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4075" y="2153920"/>
            <a:ext cx="10006330" cy="3075305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dash"/>
            <a:miter lim="800000"/>
          </a:ln>
        </p:spPr>
        <p:txBody>
          <a:bodyPr wrap="square" lIns="121894" tIns="60946" rIns="121894" bIns="60946">
            <a:spAutoFit/>
          </a:bodyPr>
          <a:lstStyle>
            <a:defPPr>
              <a:defRPr lang="zh-CN"/>
            </a:defPPr>
            <a:lvl1pPr eaLnBrk="1" hangingPunct="1">
              <a:lnSpc>
                <a:spcPct val="150000"/>
              </a:lnSpc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zh-CN" sz="3200" noProof="1" smtClean="0">
                <a:sym typeface="+mn-ea"/>
              </a:rPr>
              <a:t>【例2】家兔黑毛对褐毛是显性，要判断一只</a:t>
            </a:r>
            <a:r>
              <a:rPr lang="zh-CN" altLang="en-US" sz="3200" noProof="1" smtClean="0">
                <a:sym typeface="+mn-ea"/>
              </a:rPr>
              <a:t>雄性</a:t>
            </a:r>
            <a:r>
              <a:rPr lang="zh-CN" altLang="zh-CN" sz="3200" noProof="1" smtClean="0">
                <a:sym typeface="+mn-ea"/>
              </a:rPr>
              <a:t>黑毛兔是否是纯合子，选用与它交配的</a:t>
            </a:r>
            <a:r>
              <a:rPr lang="zh-CN" altLang="en-US" sz="3200" noProof="1" smtClean="0">
                <a:sym typeface="+mn-ea"/>
              </a:rPr>
              <a:t>雌</a:t>
            </a:r>
            <a:r>
              <a:rPr lang="zh-CN" altLang="zh-CN" sz="3200" noProof="1" smtClean="0">
                <a:sym typeface="+mn-ea"/>
              </a:rPr>
              <a:t>兔最好是</a:t>
            </a:r>
            <a:r>
              <a:rPr lang="zh-CN" altLang="en-US" sz="3200" noProof="1" smtClean="0">
                <a:sym typeface="+mn-ea"/>
              </a:rPr>
              <a:t>：</a:t>
            </a:r>
            <a:endParaRPr lang="zh-CN" altLang="zh-CN" sz="3200" noProof="1" smtClean="0">
              <a:sym typeface="+mn-ea"/>
            </a:endParaRPr>
          </a:p>
          <a:p>
            <a:pPr>
              <a:defRPr/>
            </a:pPr>
            <a:r>
              <a:rPr lang="en-US" altLang="zh-CN" sz="3200" noProof="1" smtClean="0">
                <a:sym typeface="+mn-ea"/>
              </a:rPr>
              <a:t>A.</a:t>
            </a:r>
            <a:r>
              <a:rPr lang="zh-CN" altLang="zh-CN" sz="3200" noProof="1" smtClean="0">
                <a:sym typeface="+mn-ea"/>
              </a:rPr>
              <a:t>纯种黑毛兔</a:t>
            </a:r>
            <a:r>
              <a:rPr lang="en-US" altLang="zh-CN" sz="3200" noProof="1" smtClean="0">
                <a:sym typeface="+mn-ea"/>
              </a:rPr>
              <a:t>              B.</a:t>
            </a:r>
            <a:r>
              <a:rPr lang="zh-CN" altLang="zh-CN" sz="3200" noProof="1" smtClean="0">
                <a:sym typeface="+mn-ea"/>
              </a:rPr>
              <a:t>杂种黑毛兔    </a:t>
            </a:r>
            <a:endParaRPr lang="zh-CN" altLang="zh-CN" sz="3200" noProof="1" smtClean="0">
              <a:sym typeface="+mn-ea"/>
            </a:endParaRPr>
          </a:p>
          <a:p>
            <a:pPr>
              <a:defRPr/>
            </a:pPr>
            <a:r>
              <a:rPr lang="en-US" altLang="zh-CN" sz="3200" noProof="1" smtClean="0">
                <a:sym typeface="+mn-ea"/>
              </a:rPr>
              <a:t>C.</a:t>
            </a:r>
            <a:r>
              <a:rPr lang="zh-CN" altLang="zh-CN" sz="3200" noProof="1" smtClean="0">
                <a:sym typeface="+mn-ea"/>
              </a:rPr>
              <a:t>褐毛兔</a:t>
            </a:r>
            <a:r>
              <a:rPr lang="en-US" altLang="zh-CN" sz="3200" noProof="1" smtClean="0">
                <a:sym typeface="+mn-ea"/>
              </a:rPr>
              <a:t>                     D.A、B、C</a:t>
            </a:r>
            <a:r>
              <a:rPr lang="zh-CN" altLang="zh-CN" sz="3200" noProof="1" smtClean="0">
                <a:sym typeface="+mn-ea"/>
              </a:rPr>
              <a:t>都不对</a:t>
            </a:r>
            <a:endParaRPr lang="zh-CN" altLang="zh-CN" sz="3200" noProof="1" smtClean="0">
              <a:sym typeface="+mn-ea"/>
            </a:endParaRPr>
          </a:p>
        </p:txBody>
      </p:sp>
      <p:grpSp>
        <p:nvGrpSpPr>
          <p:cNvPr id="17411" name="组合 2"/>
          <p:cNvGrpSpPr/>
          <p:nvPr>
            <p:custDataLst>
              <p:tags r:id="rId2"/>
            </p:custDataLst>
          </p:nvPr>
        </p:nvGrpSpPr>
        <p:grpSpPr>
          <a:xfrm>
            <a:off x="625853" y="857060"/>
            <a:ext cx="7869368" cy="61902"/>
            <a:chOff x="467544" y="771550"/>
            <a:chExt cx="5904656" cy="45719"/>
          </a:xfrm>
        </p:grpSpPr>
        <p:sp>
          <p:nvSpPr>
            <p:cNvPr id="4" name="矩形: 圆角 15"/>
            <p:cNvSpPr/>
            <p:nvPr>
              <p:custDataLst>
                <p:tags r:id="rId3"/>
              </p:custDataLst>
            </p:nvPr>
          </p:nvSpPr>
          <p:spPr>
            <a:xfrm>
              <a:off x="467544" y="771550"/>
              <a:ext cx="4320712" cy="45719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cxnSp>
          <p:nvCxnSpPr>
            <p:cNvPr id="5" name="直接连接符 4"/>
            <p:cNvCxnSpPr/>
            <p:nvPr>
              <p:custDataLst>
                <p:tags r:id="rId4"/>
              </p:custDataLst>
            </p:nvPr>
          </p:nvCxnSpPr>
          <p:spPr>
            <a:xfrm>
              <a:off x="539000" y="771550"/>
              <a:ext cx="58332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3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5770" y="1095131"/>
            <a:ext cx="8443936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 b="1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zh-CN" sz="3200" b="1" noProof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.纯合子、杂合子的判断：</a:t>
            </a:r>
            <a:endParaRPr lang="zh-CN" altLang="en-US" sz="3200" b="1" noProof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22334" y="3136690"/>
            <a:ext cx="649168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C00000"/>
                </a:solidFill>
                <a:latin typeface="Arial" panose="020B0604020202020204" pitchFamily="34" charset="0"/>
              </a:rPr>
              <a:t>C</a:t>
            </a:r>
            <a:endParaRPr lang="zh-CN" altLang="en-US" sz="32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2936" y="1125812"/>
            <a:ext cx="1344363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3" rIns="91409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自交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36779" y="1111842"/>
            <a:ext cx="1344363" cy="58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3" rIns="91409" bIns="457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测交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2" name="Text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9831" y="260302"/>
            <a:ext cx="4607659" cy="67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4" tIns="60946" rIns="121894" bIns="6094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3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7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0E1EF0"/>
                </a:solidFill>
                <a:uFillTx/>
                <a:latin typeface="思源黑体 CN Heavy" panose="020B0A00000000000000" charset="-122"/>
                <a:ea typeface="思源黑体 CN Heavy" panose="020B0A00000000000000" charset="-122"/>
              </a:rPr>
              <a:t>六、分离定律的应用</a:t>
            </a:r>
            <a:endParaRPr lang="zh-CN" altLang="en-US" sz="3600" b="1">
              <a:solidFill>
                <a:srgbClr val="0E1EF0"/>
              </a:solidFill>
              <a:uFillTx/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5040630" y="1060450"/>
            <a:ext cx="7096760" cy="638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14400">
              <a:lnSpc>
                <a:spcPts val="4265"/>
              </a:lnSpc>
              <a:buFontTx/>
            </a:pPr>
            <a:r>
              <a:rPr lang="zh-CN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植物常用_____法、动物常用_____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法</a:t>
            </a:r>
            <a:r>
              <a:rPr lang="zh-CN" altLang="zh-CN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32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27965" y="313690"/>
            <a:ext cx="559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三、对分离现象的解释</a:t>
            </a:r>
            <a:endParaRPr kumimoji="0" lang="zh-CN" altLang="en-US" sz="3600" b="1" i="0" u="none" strike="noStrike" kern="1200" cap="none" spc="0" normalizeH="0" baseline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0695" y="1129030"/>
            <a:ext cx="1120775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的性状是由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遗传因子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（后改称为</a:t>
            </a:r>
            <a:r>
              <a:rPr lang="zh-CN" altLang="en-US" sz="3200" b="1">
                <a:solidFill>
                  <a:srgbClr val="FF3300"/>
                </a:solidFill>
                <a:latin typeface="宋体" panose="02010600030101010101" pitchFamily="2" charset="-122"/>
                <a:sym typeface="+mn-ea"/>
              </a:rPr>
              <a:t>基因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）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决定的。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02665" y="1751965"/>
            <a:ext cx="1061593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遗传因子既不会融合，也不会消失，每个因子决定一种特定性状。</a:t>
            </a:r>
            <a:endParaRPr lang="zh-CN" altLang="en-US" sz="28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02665" y="2361500"/>
            <a:ext cx="83502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显性性状：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由显性遗传因子控制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（用大写</a:t>
            </a:r>
            <a:r>
              <a:rPr lang="en-US" altLang="zh-CN" sz="2800" b="1">
                <a:solidFill>
                  <a:schemeClr val="tx1"/>
                </a:solidFill>
              </a:rPr>
              <a:t>D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表示）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5525" y="2971100"/>
            <a:ext cx="857885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隐性性状：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由隐性遗传因子控制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（用小写</a:t>
            </a:r>
            <a:r>
              <a:rPr lang="en-US" altLang="zh-CN" sz="2800" b="1">
                <a:solidFill>
                  <a:schemeClr val="tx1"/>
                </a:solidFill>
              </a:rPr>
              <a:t>d</a:t>
            </a: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表示）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6100" y="3580765"/>
            <a:ext cx="939419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体细胞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中遗传因子是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成对存在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的。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9351" y="4812348"/>
            <a:ext cx="347092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纯种高茎豌豆：</a:t>
            </a:r>
            <a:r>
              <a:rPr lang="en-US" altLang="zh-CN" sz="2800" b="1">
                <a:solidFill>
                  <a:schemeClr val="tx1"/>
                </a:solidFill>
              </a:rPr>
              <a:t>DD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5495" y="4811395"/>
            <a:ext cx="4712335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纯种矮茎豌豆：</a:t>
            </a:r>
            <a:r>
              <a:rPr lang="en-US" altLang="zh-CN" sz="2800" b="1">
                <a:sym typeface="+mn-ea"/>
              </a:rPr>
              <a:t>dd</a:t>
            </a:r>
            <a:endParaRPr lang="zh-CN" altLang="en-US" sz="28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5439" y="4312285"/>
            <a:ext cx="228600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纯合子：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55439" y="5407660"/>
            <a:ext cx="220980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highlight>
                  <a:srgbClr val="FFFF00"/>
                </a:highlight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杂合子：</a:t>
            </a:r>
            <a:endParaRPr lang="zh-CN" altLang="en-US" sz="2800" b="1">
              <a:solidFill>
                <a:srgbClr val="FF0000"/>
              </a:solidFill>
              <a:highlight>
                <a:srgbClr val="FFFF00"/>
              </a:highlight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24807" y="5893435"/>
            <a:ext cx="28194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F</a:t>
            </a:r>
            <a:r>
              <a:rPr kumimoji="1" lang="en-US" altLang="zh-CN" sz="2800" b="1" baseline="-25000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</a:t>
            </a:r>
            <a:r>
              <a:rPr kumimoji="1" lang="zh-CN" altLang="en-US" sz="2800" b="1">
                <a:solidFill>
                  <a:schemeClr val="tx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高茎豌豆：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Dd</a:t>
            </a:r>
            <a:endParaRPr kumimoji="1" lang="en-US" altLang="zh-CN" sz="2800" b="1">
              <a:solidFill>
                <a:schemeClr val="tx1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sp>
        <p:nvSpPr>
          <p:cNvPr id="16" name="Rectangle 2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03239" y="4331335"/>
            <a:ext cx="472440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遗传因子组成相同的个体</a:t>
            </a:r>
            <a:endParaRPr lang="zh-CN" altLang="en-US" sz="2800" b="1">
              <a:solidFill>
                <a:srgbClr val="0000C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7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97237" y="5416550"/>
            <a:ext cx="4800600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遗传因子组成不同的个体</a:t>
            </a:r>
            <a:endParaRPr lang="zh-CN" altLang="en-US" sz="2800" b="1">
              <a:solidFill>
                <a:srgbClr val="0000C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27965" y="313690"/>
            <a:ext cx="559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三、对分离现象的解释</a:t>
            </a:r>
            <a:endParaRPr kumimoji="0" lang="zh-CN" altLang="en-US" sz="3600" b="1" i="0" u="none" strike="noStrike" kern="1200" cap="none" spc="0" normalizeH="0" baseline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38810" y="1115060"/>
            <a:ext cx="10914380" cy="1076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(3)生物体在形成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生殖细胞</a:t>
            </a:r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——配子时，成对的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遗传因子彼此分离</a:t>
            </a:r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，分别进入不同的配子中。</a:t>
            </a:r>
            <a:endParaRPr lang="zh-CN" altLang="en-US" sz="32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355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48415" y="2346975"/>
            <a:ext cx="5445224" cy="5219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配子中只含每对遗传因子的一</a:t>
            </a:r>
            <a:r>
              <a:rPr lang="zh-CN" altLang="en-US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个。</a:t>
            </a:r>
            <a:endParaRPr lang="zh-CN" altLang="en-US" sz="2800" b="1">
              <a:solidFill>
                <a:srgbClr val="0000C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4357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7860" y="3357245"/>
            <a:ext cx="8415020" cy="5835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(4)受精时，雌雄配子的结合是</a:t>
            </a:r>
            <a:r>
              <a:rPr lang="zh-CN" altLang="en-US" sz="32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随机</a:t>
            </a:r>
            <a:r>
              <a:rPr lang="zh-CN" altLang="en-US" sz="3200" b="1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的。</a:t>
            </a:r>
            <a:endParaRPr lang="zh-CN" altLang="en-US" sz="3200" b="1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8035" y="4045585"/>
            <a:ext cx="9852025" cy="95313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含遗传因子</a:t>
            </a:r>
            <a:r>
              <a:rPr lang="en-US" altLang="zh-CN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r>
              <a:rPr lang="zh-CN" altLang="en-US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的配子，既可以与含遗传因子</a:t>
            </a:r>
            <a:r>
              <a:rPr lang="en-US" altLang="zh-CN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r>
              <a:rPr lang="zh-CN" altLang="en-US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的配子结合，又可以与含遗传因子</a:t>
            </a:r>
            <a:r>
              <a:rPr lang="en-US" altLang="zh-CN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</a:t>
            </a:r>
            <a:r>
              <a:rPr lang="zh-CN" altLang="en-US" sz="2800" b="1" smtClean="0">
                <a:solidFill>
                  <a:srgbClr val="0000CC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的配子结合。</a:t>
            </a:r>
            <a:endParaRPr lang="zh-CN" altLang="en-US" sz="2800" b="1">
              <a:solidFill>
                <a:srgbClr val="0000CC"/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5" grpId="0"/>
      <p:bldP spid="14357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10258725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10880882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11503039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050795" y="3404699"/>
            <a:ext cx="576262" cy="1006475"/>
            <a:chOff x="0" y="0"/>
            <a:chExt cx="363" cy="634"/>
          </a:xfrm>
        </p:grpSpPr>
        <p:sp>
          <p:nvSpPr>
            <p:cNvPr id="3" name="椭圆 149510"/>
            <p:cNvSpPr/>
            <p:nvPr>
              <p:custDataLst>
                <p:tags r:id="rId5"/>
              </p:custDataLst>
            </p:nvPr>
          </p:nvSpPr>
          <p:spPr>
            <a:xfrm>
              <a:off x="0" y="317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直接连接符 149511"/>
            <p:cNvSpPr/>
            <p:nvPr>
              <p:custDataLst>
                <p:tags r:id="rId6"/>
              </p:custDataLst>
            </p:nvPr>
          </p:nvSpPr>
          <p:spPr>
            <a:xfrm flipH="1">
              <a:off x="136" y="0"/>
              <a:ext cx="0" cy="2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3635120" y="3404699"/>
            <a:ext cx="576262" cy="1006475"/>
            <a:chOff x="0" y="0"/>
            <a:chExt cx="363" cy="634"/>
          </a:xfrm>
        </p:grpSpPr>
        <p:sp>
          <p:nvSpPr>
            <p:cNvPr id="15" name="椭圆 149513"/>
            <p:cNvSpPr/>
            <p:nvPr>
              <p:custDataLst>
                <p:tags r:id="rId8"/>
              </p:custDataLst>
            </p:nvPr>
          </p:nvSpPr>
          <p:spPr>
            <a:xfrm>
              <a:off x="0" y="317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直接连接符 149514"/>
            <p:cNvSpPr/>
            <p:nvPr>
              <p:custDataLst>
                <p:tags r:id="rId9"/>
              </p:custDataLst>
            </p:nvPr>
          </p:nvSpPr>
          <p:spPr>
            <a:xfrm flipH="1">
              <a:off x="181" y="0"/>
              <a:ext cx="0" cy="27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1114170" y="2279162"/>
            <a:ext cx="3097213" cy="1052512"/>
            <a:chOff x="0" y="0"/>
            <a:chExt cx="1951" cy="663"/>
          </a:xfrm>
        </p:grpSpPr>
        <p:sp>
          <p:nvSpPr>
            <p:cNvPr id="18" name="椭圆 149537"/>
            <p:cNvSpPr/>
            <p:nvPr>
              <p:custDataLst>
                <p:tags r:id="rId11"/>
              </p:custDataLst>
            </p:nvPr>
          </p:nvSpPr>
          <p:spPr>
            <a:xfrm>
              <a:off x="545" y="346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49538"/>
            <p:cNvSpPr txBox="1"/>
            <p:nvPr>
              <p:custDataLst>
                <p:tags r:id="rId12"/>
              </p:custDataLst>
            </p:nvPr>
          </p:nvSpPr>
          <p:spPr>
            <a:xfrm>
              <a:off x="1089" y="346"/>
              <a:ext cx="26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×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椭圆 149539"/>
            <p:cNvSpPr/>
            <p:nvPr>
              <p:custDataLst>
                <p:tags r:id="rId13"/>
              </p:custDataLst>
            </p:nvPr>
          </p:nvSpPr>
          <p:spPr>
            <a:xfrm>
              <a:off x="1543" y="346"/>
              <a:ext cx="363" cy="317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149540"/>
            <p:cNvSpPr txBox="1"/>
            <p:nvPr>
              <p:custDataLst>
                <p:tags r:id="rId14"/>
              </p:custDataLst>
            </p:nvPr>
          </p:nvSpPr>
          <p:spPr>
            <a:xfrm>
              <a:off x="454" y="0"/>
              <a:ext cx="50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高茎</a:t>
              </a:r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149541"/>
            <p:cNvSpPr txBox="1"/>
            <p:nvPr>
              <p:custDataLst>
                <p:tags r:id="rId15"/>
              </p:custDataLst>
            </p:nvPr>
          </p:nvSpPr>
          <p:spPr>
            <a:xfrm>
              <a:off x="1452" y="0"/>
              <a:ext cx="499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矮茎</a:t>
              </a:r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文本框 149542"/>
            <p:cNvSpPr txBox="1"/>
            <p:nvPr>
              <p:custDataLst>
                <p:tags r:id="rId16"/>
              </p:custDataLst>
            </p:nvPr>
          </p:nvSpPr>
          <p:spPr>
            <a:xfrm>
              <a:off x="0" y="346"/>
              <a:ext cx="23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endPara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971295" y="3836499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配子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>
            <p:custDataLst>
              <p:tags r:id="rId18"/>
            </p:custDataLst>
          </p:nvPr>
        </p:nvGrpSpPr>
        <p:grpSpPr>
          <a:xfrm>
            <a:off x="1113535" y="4484199"/>
            <a:ext cx="2664460" cy="1411922"/>
            <a:chOff x="3222" y="5560"/>
            <a:chExt cx="4195" cy="2224"/>
          </a:xfrm>
        </p:grpSpPr>
        <p:grpSp>
          <p:nvGrpSpPr>
            <p:cNvPr id="26" name="组合 149544"/>
            <p:cNvGrpSpPr/>
            <p:nvPr>
              <p:custDataLst>
                <p:tags r:id="rId19"/>
              </p:custDataLst>
            </p:nvPr>
          </p:nvGrpSpPr>
          <p:grpSpPr>
            <a:xfrm>
              <a:off x="3222" y="5560"/>
              <a:ext cx="4195" cy="1472"/>
              <a:chOff x="0" y="0"/>
              <a:chExt cx="1678" cy="589"/>
            </a:xfrm>
          </p:grpSpPr>
          <p:sp>
            <p:nvSpPr>
              <p:cNvPr id="28" name="椭圆 149545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34" y="272"/>
                <a:ext cx="363" cy="317"/>
              </a:xfrm>
              <a:prstGeom prst="ellipse">
                <a:avLst/>
              </a:prstGeom>
              <a:solidFill>
                <a:srgbClr val="FF99CC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zh-CN" sz="2400">
                    <a:latin typeface="微软雅黑" panose="020B0503020204020204" charset="-122"/>
                    <a:ea typeface="微软雅黑" panose="020B0503020204020204" charset="-122"/>
                  </a:rPr>
                  <a:t>Dd</a:t>
                </a:r>
                <a:endParaRPr lang="en-US" altLang="zh-CN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直接连接符 149546"/>
              <p:cNvSpPr/>
              <p:nvPr>
                <p:custDataLst>
                  <p:tags r:id="rId21"/>
                </p:custDataLst>
              </p:nvPr>
            </p:nvSpPr>
            <p:spPr>
              <a:xfrm>
                <a:off x="862" y="0"/>
                <a:ext cx="318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30" name="直接连接符 149547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1406" y="0"/>
                <a:ext cx="272" cy="227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/>
            </p:txBody>
          </p:sp>
          <p:sp>
            <p:nvSpPr>
              <p:cNvPr id="31" name="文本框 149548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0" y="272"/>
                <a:ext cx="295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lstStyle/>
              <a:p>
                <a:r>
                  <a:rPr lang="en-US" altLang="zh-CN" sz="24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F</a:t>
                </a:r>
                <a:r>
                  <a:rPr lang="en-US" altLang="zh-CN" sz="2400" baseline="-250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2400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27" name="文本框 149540"/>
            <p:cNvSpPr txBox="1"/>
            <p:nvPr>
              <p:custDataLst>
                <p:tags r:id="rId24"/>
              </p:custDataLst>
            </p:nvPr>
          </p:nvSpPr>
          <p:spPr>
            <a:xfrm>
              <a:off x="5824" y="7057"/>
              <a:ext cx="1260" cy="7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高茎</a:t>
              </a:r>
              <a:endParaRPr lang="zh-CN" altLang="en-US" sz="240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>
            <p:custDataLst>
              <p:tags r:id="rId25"/>
            </p:custDataLst>
          </p:nvPr>
        </p:nvGrpSpPr>
        <p:grpSpPr>
          <a:xfrm>
            <a:off x="8561132" y="2249244"/>
            <a:ext cx="1765301" cy="503238"/>
            <a:chOff x="0" y="34"/>
            <a:chExt cx="1112" cy="317"/>
          </a:xfrm>
        </p:grpSpPr>
        <p:sp>
          <p:nvSpPr>
            <p:cNvPr id="33" name="椭圆 149507"/>
            <p:cNvSpPr/>
            <p:nvPr>
              <p:custDataLst>
                <p:tags r:id="rId26"/>
              </p:custDataLst>
            </p:nvPr>
          </p:nvSpPr>
          <p:spPr>
            <a:xfrm>
              <a:off x="749" y="34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文本框 149508"/>
            <p:cNvSpPr txBox="1"/>
            <p:nvPr>
              <p:custDataLst>
                <p:tags r:id="rId27"/>
              </p:custDataLst>
            </p:nvPr>
          </p:nvSpPr>
          <p:spPr>
            <a:xfrm>
              <a:off x="0" y="45"/>
              <a:ext cx="26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×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28"/>
            </p:custDataLst>
          </p:nvPr>
        </p:nvGrpSpPr>
        <p:grpSpPr>
          <a:xfrm>
            <a:off x="9497757" y="2771531"/>
            <a:ext cx="1657350" cy="1222375"/>
            <a:chOff x="0" y="0"/>
            <a:chExt cx="1044" cy="770"/>
          </a:xfrm>
        </p:grpSpPr>
        <p:sp>
          <p:nvSpPr>
            <p:cNvPr id="42" name="椭圆 149516"/>
            <p:cNvSpPr/>
            <p:nvPr>
              <p:custDataLst>
                <p:tags r:id="rId29"/>
              </p:custDataLst>
            </p:nvPr>
          </p:nvSpPr>
          <p:spPr>
            <a:xfrm>
              <a:off x="0" y="453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椭圆 149517"/>
            <p:cNvSpPr/>
            <p:nvPr>
              <p:custDataLst>
                <p:tags r:id="rId30"/>
              </p:custDataLst>
            </p:nvPr>
          </p:nvSpPr>
          <p:spPr>
            <a:xfrm>
              <a:off x="681" y="408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直接连接符 149518"/>
            <p:cNvSpPr/>
            <p:nvPr>
              <p:custDataLst>
                <p:tags r:id="rId31"/>
              </p:custDataLst>
            </p:nvPr>
          </p:nvSpPr>
          <p:spPr>
            <a:xfrm flipH="1">
              <a:off x="182" y="0"/>
              <a:ext cx="136" cy="40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45" name="直接连接符 149519"/>
            <p:cNvSpPr/>
            <p:nvPr>
              <p:custDataLst>
                <p:tags r:id="rId32"/>
              </p:custDataLst>
            </p:nvPr>
          </p:nvSpPr>
          <p:spPr>
            <a:xfrm>
              <a:off x="454" y="0"/>
              <a:ext cx="227" cy="3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46" name="组合 45"/>
          <p:cNvGrpSpPr/>
          <p:nvPr>
            <p:custDataLst>
              <p:tags r:id="rId33"/>
            </p:custDataLst>
          </p:nvPr>
        </p:nvGrpSpPr>
        <p:grpSpPr>
          <a:xfrm>
            <a:off x="6905370" y="3922469"/>
            <a:ext cx="2592387" cy="1223962"/>
            <a:chOff x="0" y="0"/>
            <a:chExt cx="1633" cy="771"/>
          </a:xfrm>
        </p:grpSpPr>
        <p:sp>
          <p:nvSpPr>
            <p:cNvPr id="47" name="椭圆 149521"/>
            <p:cNvSpPr/>
            <p:nvPr>
              <p:custDataLst>
                <p:tags r:id="rId34"/>
              </p:custDataLst>
            </p:nvPr>
          </p:nvSpPr>
          <p:spPr>
            <a:xfrm>
              <a:off x="0" y="454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直接连接符 149522"/>
            <p:cNvSpPr/>
            <p:nvPr>
              <p:custDataLst>
                <p:tags r:id="rId35"/>
              </p:custDataLst>
            </p:nvPr>
          </p:nvSpPr>
          <p:spPr>
            <a:xfrm flipH="1">
              <a:off x="182" y="91"/>
              <a:ext cx="0" cy="31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49" name="直接连接符 149523"/>
            <p:cNvSpPr/>
            <p:nvPr>
              <p:custDataLst>
                <p:tags r:id="rId36"/>
              </p:custDataLst>
            </p:nvPr>
          </p:nvSpPr>
          <p:spPr>
            <a:xfrm flipH="1">
              <a:off x="272" y="0"/>
              <a:ext cx="1361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50" name="组合 49"/>
          <p:cNvGrpSpPr/>
          <p:nvPr>
            <p:custDataLst>
              <p:tags r:id="rId37"/>
            </p:custDataLst>
          </p:nvPr>
        </p:nvGrpSpPr>
        <p:grpSpPr>
          <a:xfrm>
            <a:off x="7481632" y="3995494"/>
            <a:ext cx="3240088" cy="1150937"/>
            <a:chOff x="0" y="0"/>
            <a:chExt cx="2041" cy="725"/>
          </a:xfrm>
        </p:grpSpPr>
        <p:sp>
          <p:nvSpPr>
            <p:cNvPr id="51" name="椭圆 149525"/>
            <p:cNvSpPr/>
            <p:nvPr>
              <p:custDataLst>
                <p:tags r:id="rId38"/>
              </p:custDataLst>
            </p:nvPr>
          </p:nvSpPr>
          <p:spPr>
            <a:xfrm>
              <a:off x="363" y="408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直接连接符 149526"/>
            <p:cNvSpPr/>
            <p:nvPr>
              <p:custDataLst>
                <p:tags r:id="rId39"/>
              </p:custDataLst>
            </p:nvPr>
          </p:nvSpPr>
          <p:spPr>
            <a:xfrm>
              <a:off x="0" y="0"/>
              <a:ext cx="454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3" name="直接连接符 149527"/>
            <p:cNvSpPr/>
            <p:nvPr>
              <p:custDataLst>
                <p:tags r:id="rId40"/>
              </p:custDataLst>
            </p:nvPr>
          </p:nvSpPr>
          <p:spPr>
            <a:xfrm flipH="1">
              <a:off x="680" y="0"/>
              <a:ext cx="1361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54" name="组合 53"/>
          <p:cNvGrpSpPr/>
          <p:nvPr>
            <p:custDataLst>
              <p:tags r:id="rId41"/>
            </p:custDataLst>
          </p:nvPr>
        </p:nvGrpSpPr>
        <p:grpSpPr>
          <a:xfrm>
            <a:off x="8489695" y="3995494"/>
            <a:ext cx="1584325" cy="1150937"/>
            <a:chOff x="0" y="0"/>
            <a:chExt cx="998" cy="725"/>
          </a:xfrm>
        </p:grpSpPr>
        <p:sp>
          <p:nvSpPr>
            <p:cNvPr id="55" name="椭圆 149529"/>
            <p:cNvSpPr/>
            <p:nvPr>
              <p:custDataLst>
                <p:tags r:id="rId42"/>
              </p:custDataLst>
            </p:nvPr>
          </p:nvSpPr>
          <p:spPr>
            <a:xfrm>
              <a:off x="635" y="408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直接连接符 149530"/>
            <p:cNvSpPr/>
            <p:nvPr>
              <p:custDataLst>
                <p:tags r:id="rId43"/>
              </p:custDataLst>
            </p:nvPr>
          </p:nvSpPr>
          <p:spPr>
            <a:xfrm>
              <a:off x="0" y="0"/>
              <a:ext cx="726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7" name="直接连接符 149531"/>
            <p:cNvSpPr/>
            <p:nvPr>
              <p:custDataLst>
                <p:tags r:id="rId44"/>
              </p:custDataLst>
            </p:nvPr>
          </p:nvSpPr>
          <p:spPr>
            <a:xfrm flipH="1">
              <a:off x="817" y="45"/>
              <a:ext cx="0" cy="318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58" name="组合 57"/>
          <p:cNvGrpSpPr/>
          <p:nvPr>
            <p:custDataLst>
              <p:tags r:id="rId45"/>
            </p:custDataLst>
          </p:nvPr>
        </p:nvGrpSpPr>
        <p:grpSpPr>
          <a:xfrm>
            <a:off x="8634157" y="3922469"/>
            <a:ext cx="2663825" cy="1223962"/>
            <a:chOff x="0" y="0"/>
            <a:chExt cx="1678" cy="771"/>
          </a:xfrm>
        </p:grpSpPr>
        <p:sp>
          <p:nvSpPr>
            <p:cNvPr id="59" name="椭圆 149533"/>
            <p:cNvSpPr/>
            <p:nvPr>
              <p:custDataLst>
                <p:tags r:id="rId46"/>
              </p:custDataLst>
            </p:nvPr>
          </p:nvSpPr>
          <p:spPr>
            <a:xfrm>
              <a:off x="1315" y="454"/>
              <a:ext cx="363" cy="317"/>
            </a:xfrm>
            <a:prstGeom prst="ellipse">
              <a:avLst/>
            </a:prstGeom>
            <a:solidFill>
              <a:schemeClr val="accent3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直接连接符 149534"/>
            <p:cNvSpPr/>
            <p:nvPr>
              <p:custDataLst>
                <p:tags r:id="rId47"/>
              </p:custDataLst>
            </p:nvPr>
          </p:nvSpPr>
          <p:spPr>
            <a:xfrm>
              <a:off x="0" y="0"/>
              <a:ext cx="1406" cy="409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1" name="直接连接符 149535"/>
            <p:cNvSpPr/>
            <p:nvPr>
              <p:custDataLst>
                <p:tags r:id="rId48"/>
              </p:custDataLst>
            </p:nvPr>
          </p:nvSpPr>
          <p:spPr>
            <a:xfrm flipH="1">
              <a:off x="1451" y="46"/>
              <a:ext cx="0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grpSp>
        <p:nvGrpSpPr>
          <p:cNvPr id="70" name="组合 69"/>
          <p:cNvGrpSpPr/>
          <p:nvPr>
            <p:custDataLst>
              <p:tags r:id="rId49"/>
            </p:custDataLst>
          </p:nvPr>
        </p:nvGrpSpPr>
        <p:grpSpPr>
          <a:xfrm>
            <a:off x="5536945" y="2266706"/>
            <a:ext cx="2376488" cy="503238"/>
            <a:chOff x="0" y="272"/>
            <a:chExt cx="1497" cy="317"/>
          </a:xfrm>
        </p:grpSpPr>
        <p:sp>
          <p:nvSpPr>
            <p:cNvPr id="71" name="椭圆 149545"/>
            <p:cNvSpPr/>
            <p:nvPr>
              <p:custDataLst>
                <p:tags r:id="rId50"/>
              </p:custDataLst>
            </p:nvPr>
          </p:nvSpPr>
          <p:spPr>
            <a:xfrm>
              <a:off x="1134" y="272"/>
              <a:ext cx="363" cy="317"/>
            </a:xfrm>
            <a:prstGeom prst="ellipse">
              <a:avLst/>
            </a:prstGeom>
            <a:solidFill>
              <a:srgbClr val="FF99CC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4" name="文本框 149548"/>
            <p:cNvSpPr txBox="1"/>
            <p:nvPr>
              <p:custDataLst>
                <p:tags r:id="rId51"/>
              </p:custDataLst>
            </p:nvPr>
          </p:nvSpPr>
          <p:spPr>
            <a:xfrm>
              <a:off x="0" y="272"/>
              <a:ext cx="30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F</a:t>
              </a:r>
              <a:r>
                <a:rPr lang="en-US" altLang="zh-CN" sz="2400" baseline="-250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24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5" name="组合 74"/>
          <p:cNvGrpSpPr/>
          <p:nvPr>
            <p:custDataLst>
              <p:tags r:id="rId52"/>
            </p:custDataLst>
          </p:nvPr>
        </p:nvGrpSpPr>
        <p:grpSpPr>
          <a:xfrm>
            <a:off x="5465507" y="2842969"/>
            <a:ext cx="3168650" cy="1150937"/>
            <a:chOff x="0" y="0"/>
            <a:chExt cx="1996" cy="725"/>
          </a:xfrm>
        </p:grpSpPr>
        <p:sp>
          <p:nvSpPr>
            <p:cNvPr id="76" name="椭圆 149550"/>
            <p:cNvSpPr/>
            <p:nvPr>
              <p:custDataLst>
                <p:tags r:id="rId53"/>
              </p:custDataLst>
            </p:nvPr>
          </p:nvSpPr>
          <p:spPr>
            <a:xfrm>
              <a:off x="907" y="408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椭圆 149551"/>
            <p:cNvSpPr/>
            <p:nvPr>
              <p:custDataLst>
                <p:tags r:id="rId54"/>
              </p:custDataLst>
            </p:nvPr>
          </p:nvSpPr>
          <p:spPr>
            <a:xfrm>
              <a:off x="1633" y="408"/>
              <a:ext cx="363" cy="317"/>
            </a:xfrm>
            <a:prstGeom prst="ellipse">
              <a:avLst/>
            </a:pr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zh-CN" sz="2400"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endParaRPr lang="en-US" altLang="zh-CN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直接连接符 149552"/>
            <p:cNvSpPr/>
            <p:nvPr>
              <p:custDataLst>
                <p:tags r:id="rId55"/>
              </p:custDataLst>
            </p:nvPr>
          </p:nvSpPr>
          <p:spPr>
            <a:xfrm flipH="1">
              <a:off x="1134" y="0"/>
              <a:ext cx="181" cy="36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79" name="直接连接符 149553"/>
            <p:cNvSpPr/>
            <p:nvPr>
              <p:custDataLst>
                <p:tags r:id="rId56"/>
              </p:custDataLst>
            </p:nvPr>
          </p:nvSpPr>
          <p:spPr>
            <a:xfrm>
              <a:off x="1497" y="0"/>
              <a:ext cx="273" cy="36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80" name="文本框 149554"/>
            <p:cNvSpPr txBox="1"/>
            <p:nvPr>
              <p:custDataLst>
                <p:tags r:id="rId57"/>
              </p:custDataLst>
            </p:nvPr>
          </p:nvSpPr>
          <p:spPr>
            <a:xfrm>
              <a:off x="0" y="408"/>
              <a:ext cx="504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zh-CN" altLang="en-US"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配子</a:t>
              </a:r>
              <a:endPara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1" name="文本框 80"/>
          <p:cNvSpPr txBox="1"/>
          <p:nvPr>
            <p:custDataLst>
              <p:tags r:id="rId58"/>
            </p:custDataLst>
          </p:nvPr>
        </p:nvSpPr>
        <p:spPr>
          <a:xfrm>
            <a:off x="5609970" y="4571756"/>
            <a:ext cx="486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F</a:t>
            </a:r>
            <a:r>
              <a:rPr lang="en-US" altLang="zh-CN" sz="24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aseline="-25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文本框 81"/>
          <p:cNvSpPr txBox="1"/>
          <p:nvPr>
            <p:custDataLst>
              <p:tags r:id="rId59"/>
            </p:custDataLst>
          </p:nvPr>
        </p:nvSpPr>
        <p:spPr>
          <a:xfrm>
            <a:off x="6760907" y="5146431"/>
            <a:ext cx="796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高茎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文本框 82"/>
          <p:cNvSpPr txBox="1"/>
          <p:nvPr>
            <p:custDataLst>
              <p:tags r:id="rId60"/>
            </p:custDataLst>
          </p:nvPr>
        </p:nvSpPr>
        <p:spPr>
          <a:xfrm>
            <a:off x="7986457" y="5146431"/>
            <a:ext cx="796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高茎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" name="文本框 83"/>
          <p:cNvSpPr txBox="1"/>
          <p:nvPr>
            <p:custDataLst>
              <p:tags r:id="rId61"/>
            </p:custDataLst>
          </p:nvPr>
        </p:nvSpPr>
        <p:spPr>
          <a:xfrm>
            <a:off x="9426320" y="5146431"/>
            <a:ext cx="796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高茎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" name="文本框 84"/>
          <p:cNvSpPr txBox="1"/>
          <p:nvPr>
            <p:custDataLst>
              <p:tags r:id="rId62"/>
            </p:custDataLst>
          </p:nvPr>
        </p:nvSpPr>
        <p:spPr>
          <a:xfrm>
            <a:off x="10650282" y="5146431"/>
            <a:ext cx="7969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矮茎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文本框 87"/>
          <p:cNvSpPr txBox="1"/>
          <p:nvPr>
            <p:custDataLst>
              <p:tags r:id="rId63"/>
            </p:custDataLst>
          </p:nvPr>
        </p:nvSpPr>
        <p:spPr>
          <a:xfrm>
            <a:off x="7123430" y="5684520"/>
            <a:ext cx="51981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    :       2   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9" name="左大括号 88"/>
          <p:cNvSpPr/>
          <p:nvPr>
            <p:custDataLst>
              <p:tags r:id="rId64"/>
            </p:custDataLst>
          </p:nvPr>
        </p:nvSpPr>
        <p:spPr>
          <a:xfrm rot="16200000">
            <a:off x="9071610" y="4810125"/>
            <a:ext cx="207010" cy="1800225"/>
          </a:xfrm>
          <a:prstGeom prst="leftBrace">
            <a:avLst>
              <a:gd name="adj1" fmla="val 322692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文本框 90"/>
          <p:cNvSpPr txBox="1"/>
          <p:nvPr>
            <p:custDataLst>
              <p:tags r:id="rId65"/>
            </p:custDataLst>
          </p:nvPr>
        </p:nvSpPr>
        <p:spPr>
          <a:xfrm>
            <a:off x="785284" y="792865"/>
            <a:ext cx="10282111" cy="13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noProof="1">
                <a:latin typeface="+mj-ea"/>
                <a:ea typeface="+mj-ea"/>
                <a:cs typeface="+mn-ea"/>
                <a:sym typeface="+mn-ea"/>
              </a:rPr>
              <a:t>课堂探究</a:t>
            </a:r>
            <a:r>
              <a:rPr lang="zh-CN" altLang="en-US" sz="2800" b="1" noProof="1">
                <a:latin typeface="+mj-ea"/>
                <a:ea typeface="+mj-ea"/>
                <a:cs typeface="+mn-ea"/>
              </a:rPr>
              <a:t>二：</a:t>
            </a:r>
            <a:endParaRPr lang="en-US" altLang="zh-CN" sz="2800" b="1" noProof="1">
              <a:latin typeface="+mj-ea"/>
              <a:ea typeface="+mj-ea"/>
              <a:cs typeface="+mn-ea"/>
            </a:endParaRPr>
          </a:p>
          <a:p>
            <a:pPr indent="720090"/>
            <a:r>
              <a:rPr lang="zh-CN" altLang="en-US" sz="2800" b="1" noProof="1">
                <a:latin typeface="+mj-ea"/>
                <a:ea typeface="+mj-ea"/>
                <a:cs typeface="+mn-ea"/>
              </a:rPr>
              <a:t>请根据孟德尔的解释，画出高茎豌豆与矮茎豌豆杂交实验的分析图解。</a:t>
            </a:r>
            <a:endParaRPr lang="zh-CN" altLang="en-US" sz="2800" b="1" noProof="1">
              <a:latin typeface="+mj-ea"/>
              <a:ea typeface="+mj-ea"/>
            </a:endParaRPr>
          </a:p>
        </p:txBody>
      </p:sp>
      <p:sp>
        <p:nvSpPr>
          <p:cNvPr id="35" name="文本框 34"/>
          <p:cNvSpPr txBox="1"/>
          <p:nvPr>
            <p:custDataLst>
              <p:tags r:id="rId66"/>
            </p:custDataLst>
          </p:nvPr>
        </p:nvSpPr>
        <p:spPr>
          <a:xfrm>
            <a:off x="217170" y="216535"/>
            <a:ext cx="5594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三、对分离现象的解释</a:t>
            </a:r>
            <a:endParaRPr kumimoji="0" lang="zh-CN" altLang="en-US" sz="3600" b="1" i="0" u="none" strike="noStrike" kern="1200" cap="none" spc="0" normalizeH="0" baseline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7"/>
            </p:custDataLst>
          </p:nvPr>
        </p:nvSpPr>
        <p:spPr>
          <a:xfrm>
            <a:off x="2842895" y="6172835"/>
            <a:ext cx="7682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+mj-ea"/>
                <a:ea typeface="+mj-ea"/>
                <a:cs typeface="+mn-ea"/>
                <a:sym typeface="+mn-ea"/>
              </a:rPr>
              <a:t>高茎豌豆与矮茎豌豆杂交实验的分析图解</a:t>
            </a:r>
            <a:endParaRPr lang="zh-CN" altLang="en-US" sz="2800">
              <a:latin typeface="+mj-ea"/>
              <a:ea typeface="+mj-ea"/>
              <a:cs typeface="+mn-ea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1" grpId="0"/>
      <p:bldP spid="82" grpId="0"/>
      <p:bldP spid="83" grpId="0"/>
      <p:bldP spid="84" grpId="0"/>
      <p:bldP spid="85" grpId="0"/>
      <p:bldP spid="88" grpId="0"/>
      <p:bldP spid="8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77470" y="268605"/>
            <a:ext cx="10079990" cy="7880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0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【探究·实践】性状分离比的模拟实验</a:t>
            </a:r>
            <a:endParaRPr lang="zh-CN" altLang="en-US" sz="3600" b="1" spc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07665" y="1441450"/>
            <a:ext cx="6134735" cy="393065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032000" y="183959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甲</a:t>
            </a:r>
            <a:endParaRPr lang="zh-CN" altLang="en-US" sz="2800" b="1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279890" y="16516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/>
              <a:t>乙</a:t>
            </a:r>
            <a:endParaRPr lang="zh-CN" altLang="en-US" sz="2800" b="1"/>
          </a:p>
        </p:txBody>
      </p:sp>
      <p:sp>
        <p:nvSpPr>
          <p:cNvPr id="73736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3385" y="2173605"/>
            <a:ext cx="1400175" cy="954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0000" tIns="46800" rIns="90000" bIns="46800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雄配子(精子)</a:t>
            </a:r>
            <a:endParaRPr kumimoji="0" lang="zh-CN" altLang="en-US" sz="2800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3737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59533" y="2083753"/>
            <a:ext cx="1295400" cy="954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雌配子(卵子)</a:t>
            </a:r>
            <a:endParaRPr kumimoji="0" lang="zh-CN" altLang="en-US" sz="2800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3734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703638" y="987108"/>
            <a:ext cx="1008063" cy="523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精巢</a:t>
            </a:r>
            <a:endParaRPr kumimoji="0" lang="zh-CN" altLang="en-US" sz="2800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3735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98055" y="987108"/>
            <a:ext cx="1008063" cy="523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卵巢</a:t>
            </a:r>
            <a:endParaRPr kumimoji="0" lang="zh-CN" altLang="en-US" sz="2800" kern="1200" cap="none" spc="0" normalizeH="0" baseline="0" noProof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73740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38570" y="4578350"/>
            <a:ext cx="3308985" cy="9544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 lIns="90000" tIns="46800" rIns="90000" bIns="46800">
            <a:spAutoFit/>
          </a:bodyPr>
          <a:lstStyle/>
          <a:p>
            <a:pPr marR="0" indent="0" defTabSz="914400" fontAlgn="auto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模拟生殖过程中，</a:t>
            </a:r>
            <a:endParaRPr kumimoji="0" lang="zh-CN" altLang="en-US" sz="2800" kern="1200" cap="none" spc="0" normalizeH="0" baseline="0" noProof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  <a:p>
            <a:pPr marR="0" indent="0" defTabSz="914400" fontAlgn="auto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+mn-cs"/>
              </a:rPr>
              <a:t>雌雄配子随机结合</a:t>
            </a:r>
            <a:endParaRPr kumimoji="0" lang="zh-CN" altLang="en-US" sz="2800" kern="1200" cap="none" spc="0" normalizeH="0" baseline="0" noProof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375920" y="1086485"/>
            <a:ext cx="60960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>
                <a:sym typeface="+mn-ea"/>
              </a:rPr>
              <a:t>模拟内容：</a:t>
            </a:r>
            <a:endParaRPr lang="zh-CN" altLang="en-US" sz="2800" b="1"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375920" y="5038090"/>
            <a:ext cx="60960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>
                <a:sym typeface="+mn-ea"/>
              </a:rPr>
              <a:t>目的要求</a:t>
            </a:r>
            <a:endParaRPr lang="zh-CN" altLang="en-US" sz="2800" b="1"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654050" y="5603240"/>
            <a:ext cx="110947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711200" fontAlgn="auto"/>
            <a:r>
              <a:rPr lang="zh-CN" altLang="zh-CN" sz="2800" kern="100">
                <a:latin typeface="+mn-ea"/>
                <a:cs typeface="Times New Roman" panose="02020603050405020304" pitchFamily="18" charset="0"/>
              </a:rPr>
              <a:t>通过模拟实验，理解遗传因子的分离、配子的随机结合与性状之间的数量关系，体验孟德尔的假说。</a:t>
            </a:r>
            <a:endParaRPr lang="zh-CN" altLang="zh-CN" sz="2800" kern="10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6" grpId="0"/>
      <p:bldP spid="73737" grpId="0"/>
      <p:bldP spid="73734" grpId="0"/>
      <p:bldP spid="73735" grpId="0"/>
      <p:bldP spid="737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77470" y="268605"/>
            <a:ext cx="10079990" cy="7880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0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【探究·实践】性状分离比的模拟实验</a:t>
            </a:r>
            <a:endParaRPr lang="zh-CN" altLang="en-US" sz="3600" b="1" spc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7800" y="1604010"/>
            <a:ext cx="60960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b="1">
                <a:sym typeface="+mn-ea"/>
              </a:rPr>
              <a:t>操作步骤</a:t>
            </a:r>
            <a:endParaRPr lang="zh-CN" altLang="en-US" sz="2800" b="1">
              <a:sym typeface="+mn-ea"/>
            </a:endParaRPr>
          </a:p>
        </p:txBody>
      </p:sp>
      <p:grpSp>
        <p:nvGrpSpPr>
          <p:cNvPr id="32" name="组合 31"/>
          <p:cNvGrpSpPr/>
          <p:nvPr>
            <p:custDataLst>
              <p:tags r:id="rId3"/>
            </p:custDataLst>
          </p:nvPr>
        </p:nvGrpSpPr>
        <p:grpSpPr>
          <a:xfrm>
            <a:off x="77498" y="2354377"/>
            <a:ext cx="12102412" cy="539766"/>
            <a:chOff x="452994" y="6019509"/>
            <a:chExt cx="12106545" cy="539950"/>
          </a:xfrm>
        </p:grpSpPr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452994" y="6029672"/>
              <a:ext cx="2317271" cy="52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kern="100">
                  <a:latin typeface="+mn-ea"/>
                  <a:cs typeface="Times New Roman" panose="02020603050405020304" pitchFamily="18" charset="0"/>
                </a:rPr>
                <a:t>取小桶并编号</a:t>
              </a:r>
              <a:endParaRPr lang="zh-CN" altLang="en-US" sz="2800">
                <a:latin typeface="+mn-ea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2685711" y="6019531"/>
              <a:ext cx="489752" cy="522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latin typeface="+mn-ea"/>
                  <a:cs typeface="Times New Roman" panose="02020603050405020304" pitchFamily="18" charset="0"/>
                </a:rPr>
                <a:t>→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23" name="矩形 22"/>
            <p:cNvSpPr/>
            <p:nvPr>
              <p:custDataLst>
                <p:tags r:id="rId6"/>
              </p:custDataLst>
            </p:nvPr>
          </p:nvSpPr>
          <p:spPr>
            <a:xfrm>
              <a:off x="3086574" y="6028402"/>
              <a:ext cx="1605828" cy="52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kern="100">
                  <a:latin typeface="+mn-ea"/>
                  <a:cs typeface="Times New Roman" panose="02020603050405020304" pitchFamily="18" charset="0"/>
                </a:rPr>
                <a:t>分装彩球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4623374" y="6019531"/>
              <a:ext cx="489752" cy="522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latin typeface="+mn-ea"/>
                  <a:cs typeface="Times New Roman" panose="02020603050405020304" pitchFamily="18" charset="0"/>
                </a:rPr>
                <a:t>→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8"/>
              </p:custDataLst>
            </p:nvPr>
          </p:nvSpPr>
          <p:spPr>
            <a:xfrm>
              <a:off x="5036299" y="6029672"/>
              <a:ext cx="1605828" cy="52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kern="100">
                  <a:latin typeface="+mn-ea"/>
                  <a:cs typeface="Times New Roman" panose="02020603050405020304" pitchFamily="18" charset="0"/>
                </a:rPr>
                <a:t>混合彩球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9"/>
              </p:custDataLst>
            </p:nvPr>
          </p:nvSpPr>
          <p:spPr>
            <a:xfrm>
              <a:off x="6489279" y="6019531"/>
              <a:ext cx="489752" cy="522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latin typeface="+mn-ea"/>
                  <a:cs typeface="Times New Roman" panose="02020603050405020304" pitchFamily="18" charset="0"/>
                </a:rPr>
                <a:t>→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6937764" y="6029672"/>
              <a:ext cx="1605828" cy="52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kern="100">
                  <a:latin typeface="+mn-ea"/>
                  <a:cs typeface="Times New Roman" panose="02020603050405020304" pitchFamily="18" charset="0"/>
                </a:rPr>
                <a:t>随机取球</a:t>
              </a:r>
              <a:endParaRPr lang="zh-CN" altLang="zh-CN" sz="2800" kern="10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8346294" y="6037311"/>
              <a:ext cx="489752" cy="522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latin typeface="+mn-ea"/>
                  <a:cs typeface="Times New Roman" panose="02020603050405020304" pitchFamily="18" charset="0"/>
                </a:rPr>
                <a:t>→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2"/>
              </p:custDataLst>
            </p:nvPr>
          </p:nvSpPr>
          <p:spPr>
            <a:xfrm>
              <a:off x="8768109" y="6029672"/>
              <a:ext cx="1961550" cy="52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kern="100">
                  <a:latin typeface="+mn-ea"/>
                  <a:cs typeface="Times New Roman" panose="02020603050405020304" pitchFamily="18" charset="0"/>
                </a:rPr>
                <a:t>放回原小桶</a:t>
              </a:r>
              <a:endParaRPr lang="zh-CN" altLang="zh-CN" sz="2800" kern="10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13"/>
              </p:custDataLst>
            </p:nvPr>
          </p:nvSpPr>
          <p:spPr>
            <a:xfrm>
              <a:off x="10534441" y="6029691"/>
              <a:ext cx="489752" cy="522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kern="100">
                  <a:latin typeface="+mn-ea"/>
                  <a:cs typeface="Times New Roman" panose="02020603050405020304" pitchFamily="18" charset="0"/>
                </a:rPr>
                <a:t>→</a:t>
              </a:r>
              <a:endParaRPr lang="zh-CN" altLang="en-US" sz="2800" b="1">
                <a:latin typeface="+mn-ea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4"/>
              </p:custDataLst>
            </p:nvPr>
          </p:nvSpPr>
          <p:spPr>
            <a:xfrm>
              <a:off x="10953711" y="6019509"/>
              <a:ext cx="1605828" cy="5221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zh-CN" altLang="zh-CN" sz="2800" kern="100">
                  <a:latin typeface="+mn-ea"/>
                  <a:cs typeface="Times New Roman" panose="02020603050405020304" pitchFamily="18" charset="0"/>
                </a:rPr>
                <a:t>重复实验</a:t>
              </a:r>
              <a:endParaRPr lang="zh-CN" altLang="en-US" sz="2800">
                <a:latin typeface="+mn-ea"/>
              </a:endParaRPr>
            </a:p>
          </p:txBody>
        </p:sp>
      </p:grpSp>
      <p:sp>
        <p:nvSpPr>
          <p:cNvPr id="8" name="文本框 1"/>
          <p:cNvSpPr txBox="1"/>
          <p:nvPr>
            <p:custDataLst>
              <p:tags r:id="rId15"/>
            </p:custDataLst>
          </p:nvPr>
        </p:nvSpPr>
        <p:spPr>
          <a:xfrm>
            <a:off x="-47" y="3584256"/>
            <a:ext cx="1082557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（1）每个小桶内，不同颜色的小球数量一定要相同吗？为什么？</a:t>
            </a:r>
            <a:endParaRPr lang="zh-CN" altLang="en-US" sz="2800"/>
          </a:p>
        </p:txBody>
      </p:sp>
      <p:sp>
        <p:nvSpPr>
          <p:cNvPr id="15" name="文本框 1"/>
          <p:cNvSpPr txBox="1"/>
          <p:nvPr>
            <p:custDataLst>
              <p:tags r:id="rId16"/>
            </p:custDataLst>
          </p:nvPr>
        </p:nvSpPr>
        <p:spPr>
          <a:xfrm>
            <a:off x="810895" y="4105910"/>
            <a:ext cx="10581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一定相同，因为杂合子产生两种类型配子，比例为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7"/>
            </p:custDataLst>
          </p:nvPr>
        </p:nvSpPr>
        <p:spPr>
          <a:xfrm>
            <a:off x="196850" y="30619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4.问题：</a:t>
            </a:r>
            <a:endParaRPr lang="zh-CN" altLang="en-US" sz="2800" b="1"/>
          </a:p>
        </p:txBody>
      </p:sp>
      <p:sp>
        <p:nvSpPr>
          <p:cNvPr id="11" name="文本框 1"/>
          <p:cNvSpPr txBox="1"/>
          <p:nvPr>
            <p:custDataLst>
              <p:tags r:id="rId18"/>
            </p:custDataLst>
          </p:nvPr>
        </p:nvSpPr>
        <p:spPr>
          <a:xfrm>
            <a:off x="234903" y="4711381"/>
            <a:ext cx="1082557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(2)</a:t>
            </a:r>
            <a:r>
              <a:rPr lang="en-US" altLang="zh-CN" sz="2800"/>
              <a:t> </a:t>
            </a:r>
            <a:r>
              <a:rPr lang="zh-CN" altLang="en-US" sz="2800"/>
              <a:t>甲乙两个小桶一定要相同吗？两桶内小球数量一定要相等吗？</a:t>
            </a:r>
            <a:endParaRPr lang="zh-CN" altLang="en-US" sz="2800"/>
          </a:p>
        </p:txBody>
      </p:sp>
      <p:sp>
        <p:nvSpPr>
          <p:cNvPr id="12" name="文本框 1"/>
          <p:cNvSpPr txBox="1"/>
          <p:nvPr>
            <p:custDataLst>
              <p:tags r:id="rId19"/>
            </p:custDataLst>
          </p:nvPr>
        </p:nvSpPr>
        <p:spPr>
          <a:xfrm>
            <a:off x="810895" y="5233035"/>
            <a:ext cx="102495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两桶内小球数量不一定相等，且最好不等，因为同种生物，雌配子数量一般远少于雄配子数量。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359140" y="187960"/>
            <a:ext cx="3465195" cy="2085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77470" y="268605"/>
            <a:ext cx="10079990" cy="7880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0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【探究·实践】性状分离比的模拟实验</a:t>
            </a:r>
            <a:endParaRPr lang="zh-CN" altLang="en-US" sz="3600" b="1" spc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3600"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67370" y="268605"/>
            <a:ext cx="3858895" cy="2322830"/>
          </a:xfrm>
          <a:prstGeom prst="rect">
            <a:avLst/>
          </a:prstGeom>
        </p:spPr>
      </p:pic>
      <p:sp>
        <p:nvSpPr>
          <p:cNvPr id="3" name="文本框 1"/>
          <p:cNvSpPr txBox="1"/>
          <p:nvPr>
            <p:custDataLst>
              <p:tags r:id="rId4"/>
            </p:custDataLst>
          </p:nvPr>
        </p:nvSpPr>
        <p:spPr>
          <a:xfrm>
            <a:off x="228553" y="1240471"/>
            <a:ext cx="1082557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/>
              <a:t>（3）为什么要随机抓取小球？怎样保证随机抓取？</a:t>
            </a:r>
            <a:endParaRPr lang="zh-CN" altLang="en-US" sz="2800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788085" y="1762049"/>
            <a:ext cx="9248468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随机抓取模拟雌、雄配子的随机结合，几率是均等的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摇匀再抓、不能看，球的大小、材质等要相同。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1"/>
          <p:cNvSpPr txBox="1"/>
          <p:nvPr>
            <p:custDataLst>
              <p:tags r:id="rId6"/>
            </p:custDataLst>
          </p:nvPr>
        </p:nvSpPr>
        <p:spPr>
          <a:xfrm>
            <a:off x="228553" y="2866706"/>
            <a:ext cx="10825573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/>
              <a:t>（4）为什么要将抓取的小球放回，才能重新抓取？</a:t>
            </a:r>
            <a:r>
              <a:rPr lang="zh-CN" altLang="en-US" sz="2800">
                <a:sym typeface="+mn-ea"/>
              </a:rPr>
              <a:t>重复做30次以上的含义是什么？</a:t>
            </a:r>
            <a:endParaRPr lang="zh-CN" altLang="en-US" sz="2800"/>
          </a:p>
        </p:txBody>
      </p:sp>
      <p:sp>
        <p:nvSpPr>
          <p:cNvPr id="6" name="文本框 1"/>
          <p:cNvSpPr txBox="1"/>
          <p:nvPr>
            <p:custDataLst>
              <p:tags r:id="rId7"/>
            </p:custDataLst>
          </p:nvPr>
        </p:nvSpPr>
        <p:spPr>
          <a:xfrm>
            <a:off x="906829" y="3819223"/>
            <a:ext cx="1001580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保证每个桶内两种配子的数量始终相等，被抓取出的概率相等。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重复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次以上，是为了确保观察样本数目足够多。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1"/>
          <p:cNvSpPr txBox="1"/>
          <p:nvPr>
            <p:custDataLst>
              <p:tags r:id="rId8"/>
            </p:custDataLst>
          </p:nvPr>
        </p:nvSpPr>
        <p:spPr>
          <a:xfrm>
            <a:off x="257128" y="4884101"/>
            <a:ext cx="1082557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/>
              <a:t>（5）小球有哪几种组合？理论上比例为多少？</a:t>
            </a:r>
            <a:endParaRPr lang="zh-CN" altLang="en-US" sz="2800"/>
          </a:p>
        </p:txBody>
      </p:sp>
      <p:sp>
        <p:nvSpPr>
          <p:cNvPr id="14" name="文本框 1"/>
          <p:cNvSpPr txBox="1"/>
          <p:nvPr>
            <p:custDataLst>
              <p:tags r:id="rId9"/>
            </p:custDataLst>
          </p:nvPr>
        </p:nvSpPr>
        <p:spPr>
          <a:xfrm>
            <a:off x="906830" y="5405679"/>
            <a:ext cx="92484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三种，理论上比例为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4294967295"/>
            <p:custDataLst>
              <p:tags r:id="rId1"/>
            </p:custDataLst>
          </p:nvPr>
        </p:nvSpPr>
        <p:spPr>
          <a:xfrm>
            <a:off x="293370" y="241300"/>
            <a:ext cx="6070600" cy="5054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0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四、对分离现象解释的验证</a:t>
            </a:r>
            <a:endParaRPr lang="zh-CN" altLang="en-US" sz="3600" b="1" spc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sp>
        <p:nvSpPr>
          <p:cNvPr id="9" name="椭圆 8"/>
          <p:cNvSpPr/>
          <p:nvPr>
            <p:custDataLst>
              <p:tags r:id="rId2"/>
            </p:custDataLst>
          </p:nvPr>
        </p:nvSpPr>
        <p:spPr>
          <a:xfrm>
            <a:off x="10258725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3"/>
            </p:custDataLst>
          </p:nvPr>
        </p:nvSpPr>
        <p:spPr>
          <a:xfrm>
            <a:off x="10880882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4"/>
            </p:custDataLst>
          </p:nvPr>
        </p:nvSpPr>
        <p:spPr>
          <a:xfrm>
            <a:off x="11503039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33401" y="1110615"/>
            <a:ext cx="4933950" cy="5187315"/>
          </a:xfrm>
          <a:prstGeom prst="rect">
            <a:avLst/>
          </a:prstGeom>
          <a:noFill/>
          <a:ln w="25400" cmpd="sng">
            <a:solidFill>
              <a:schemeClr val="tx1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）生物的性状是由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遗传因子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决定的。显性遗传因子用大写字母表示；隐性遗传因子用小写字母表示。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）体细胞中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遗传因子成对存在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）生物体在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形成生殖细胞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配子时，成对的遗传因子彼此分离，分别进入到不同的配子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中。配子中只含有每对遗传因子中的一个。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）受精时雌雄配子的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结合是随机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的。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5896610" y="1133475"/>
            <a:ext cx="5466715" cy="5016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孟德尔的假说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可以很好的解释3:1的性状分离比，这说明分离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假说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合理性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。具有合理性的假设才有进一步验证的必要。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合理的假设不光要能解释已有的实验结果，还要能够预测另一些实验的结果。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思考：应设计怎样的杂交实验来验证分离假设?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5896609" y="4725325"/>
            <a:ext cx="54495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验证分离假设</a:t>
            </a:r>
            <a:r>
              <a:rPr lang="en-US" altLang="zh-CN" sz="2400" b="1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相当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于验证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产生了数量相等的含D的和含a的配子(1D:1d) </a:t>
            </a:r>
            <a:endParaRPr lang="zh-CN" altLang="en-US" sz="2400" b="1">
              <a:solidFill>
                <a:srgbClr val="FF0000"/>
              </a:solidFill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10258725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10880882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11503039" y="476215"/>
            <a:ext cx="270588" cy="2705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>
            <p:custDataLst>
              <p:tags r:id="rId4"/>
            </p:custDataLst>
          </p:nvPr>
        </p:nvSpPr>
        <p:spPr>
          <a:xfrm>
            <a:off x="999243" y="2177779"/>
            <a:ext cx="4673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latin typeface="+mj-ea"/>
                <a:ea typeface="+mj-ea"/>
                <a:cs typeface="Times New Roman" panose="02020603050405020304" pitchFamily="18" charset="0"/>
              </a:rPr>
              <a:t>F1</a:t>
            </a:r>
            <a:endParaRPr lang="zh-CN" altLang="en-US" sz="2000" baseline="-2500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>
            <p:custDataLst>
              <p:tags r:id="rId5"/>
            </p:custDataLst>
          </p:nvPr>
        </p:nvGrpSpPr>
        <p:grpSpPr>
          <a:xfrm>
            <a:off x="2131479" y="2087086"/>
            <a:ext cx="775498" cy="624770"/>
            <a:chOff x="2987184" y="5380065"/>
            <a:chExt cx="777462" cy="626352"/>
          </a:xfrm>
        </p:grpSpPr>
        <p:sp>
          <p:nvSpPr>
            <p:cNvPr id="52" name="椭圆 51"/>
            <p:cNvSpPr/>
            <p:nvPr>
              <p:custDataLst>
                <p:tags r:id="rId6"/>
              </p:custDataLst>
            </p:nvPr>
          </p:nvSpPr>
          <p:spPr>
            <a:xfrm>
              <a:off x="2987184" y="5380065"/>
              <a:ext cx="604566" cy="604566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7"/>
              </p:custDataLst>
            </p:nvPr>
          </p:nvSpPr>
          <p:spPr>
            <a:xfrm>
              <a:off x="3020425" y="5472938"/>
              <a:ext cx="74422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8"/>
            </p:custDataLst>
          </p:nvPr>
        </p:nvGrpSpPr>
        <p:grpSpPr>
          <a:xfrm>
            <a:off x="1823473" y="3221267"/>
            <a:ext cx="695845" cy="693300"/>
            <a:chOff x="2190723" y="4417075"/>
            <a:chExt cx="560551" cy="558502"/>
          </a:xfrm>
        </p:grpSpPr>
        <p:sp>
          <p:nvSpPr>
            <p:cNvPr id="55" name="椭圆 54"/>
            <p:cNvSpPr/>
            <p:nvPr>
              <p:custDataLst>
                <p:tags r:id="rId9"/>
              </p:custDataLst>
            </p:nvPr>
          </p:nvSpPr>
          <p:spPr>
            <a:xfrm>
              <a:off x="2190723" y="4417075"/>
              <a:ext cx="374842" cy="374842"/>
            </a:xfrm>
            <a:prstGeom prst="ellipse">
              <a:avLst/>
            </a:prstGeom>
            <a:solidFill>
              <a:srgbClr val="008000">
                <a:alpha val="49804"/>
              </a:srgbClr>
            </a:solidFill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10"/>
              </p:custDataLst>
            </p:nvPr>
          </p:nvSpPr>
          <p:spPr>
            <a:xfrm>
              <a:off x="2233611" y="4442097"/>
              <a:ext cx="517663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组合 56"/>
          <p:cNvGrpSpPr/>
          <p:nvPr>
            <p:custDataLst>
              <p:tags r:id="rId11"/>
            </p:custDataLst>
          </p:nvPr>
        </p:nvGrpSpPr>
        <p:grpSpPr>
          <a:xfrm>
            <a:off x="2666558" y="3227750"/>
            <a:ext cx="972406" cy="661816"/>
            <a:chOff x="3889240" y="4417075"/>
            <a:chExt cx="796798" cy="542299"/>
          </a:xfrm>
        </p:grpSpPr>
        <p:sp>
          <p:nvSpPr>
            <p:cNvPr id="58" name="椭圆 57"/>
            <p:cNvSpPr/>
            <p:nvPr>
              <p:custDataLst>
                <p:tags r:id="rId12"/>
              </p:custDataLst>
            </p:nvPr>
          </p:nvSpPr>
          <p:spPr>
            <a:xfrm>
              <a:off x="3889240" y="4417075"/>
              <a:ext cx="374842" cy="374842"/>
            </a:xfrm>
            <a:prstGeom prst="ellipse">
              <a:avLst/>
            </a:prstGeom>
            <a:solidFill>
              <a:srgbClr val="008000">
                <a:alpha val="49804"/>
              </a:srgbClr>
            </a:solidFill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13"/>
              </p:custDataLst>
            </p:nvPr>
          </p:nvSpPr>
          <p:spPr>
            <a:xfrm>
              <a:off x="3940225" y="4425894"/>
              <a:ext cx="74581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文本框 59"/>
          <p:cNvSpPr txBox="1"/>
          <p:nvPr>
            <p:custDataLst>
              <p:tags r:id="rId14"/>
            </p:custDataLst>
          </p:nvPr>
        </p:nvSpPr>
        <p:spPr>
          <a:xfrm>
            <a:off x="968383" y="3282669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  <a:cs typeface="Times New Roman" panose="02020603050405020304" pitchFamily="18" charset="0"/>
              </a:rPr>
              <a:t>配子</a:t>
            </a:r>
            <a:endParaRPr lang="zh-CN" altLang="en-US" sz="200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>
            <p:custDataLst>
              <p:tags r:id="rId15"/>
            </p:custDataLst>
          </p:nvPr>
        </p:nvSpPr>
        <p:spPr>
          <a:xfrm>
            <a:off x="3066573" y="2289205"/>
            <a:ext cx="37147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latin typeface="+mj-ea"/>
                <a:ea typeface="+mj-ea"/>
              </a:rPr>
              <a:t>×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71" name="文本框 70"/>
          <p:cNvSpPr txBox="1"/>
          <p:nvPr>
            <p:custDataLst>
              <p:tags r:id="rId16"/>
            </p:custDataLst>
          </p:nvPr>
        </p:nvSpPr>
        <p:spPr>
          <a:xfrm>
            <a:off x="1044879" y="4701589"/>
            <a:ext cx="41465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>
                <a:latin typeface="+mj-ea"/>
                <a:ea typeface="+mj-ea"/>
                <a:cs typeface="Times New Roman" panose="02020603050405020304" pitchFamily="18" charset="0"/>
              </a:rPr>
              <a:t>F</a:t>
            </a:r>
            <a:r>
              <a:rPr lang="en-US" altLang="zh-CN" sz="2000" baseline="-2500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endParaRPr lang="zh-CN" altLang="en-US" sz="2000" baseline="-2500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2" name="组合 71"/>
          <p:cNvGrpSpPr/>
          <p:nvPr>
            <p:custDataLst>
              <p:tags r:id="rId17"/>
            </p:custDataLst>
          </p:nvPr>
        </p:nvGrpSpPr>
        <p:grpSpPr>
          <a:xfrm>
            <a:off x="2020824" y="3850659"/>
            <a:ext cx="1722929" cy="588033"/>
            <a:chOff x="7750053" y="3733872"/>
            <a:chExt cx="2297238" cy="784044"/>
          </a:xfrm>
        </p:grpSpPr>
        <p:cxnSp>
          <p:nvCxnSpPr>
            <p:cNvPr id="73" name="直接箭头连接符 72"/>
            <p:cNvCxnSpPr/>
            <p:nvPr>
              <p:custDataLst>
                <p:tags r:id="rId18"/>
              </p:custDataLst>
            </p:nvPr>
          </p:nvCxnSpPr>
          <p:spPr>
            <a:xfrm flipH="1">
              <a:off x="7750053" y="3793801"/>
              <a:ext cx="0" cy="588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/>
            <p:cNvCxnSpPr/>
            <p:nvPr>
              <p:custDataLst>
                <p:tags r:id="rId19"/>
              </p:custDataLst>
            </p:nvPr>
          </p:nvCxnSpPr>
          <p:spPr>
            <a:xfrm flipH="1">
              <a:off x="8046361" y="3733872"/>
              <a:ext cx="2000930" cy="7840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>
            <p:custDataLst>
              <p:tags r:id="rId20"/>
            </p:custDataLst>
          </p:nvPr>
        </p:nvGrpSpPr>
        <p:grpSpPr>
          <a:xfrm>
            <a:off x="3151460" y="3879569"/>
            <a:ext cx="1041827" cy="566028"/>
            <a:chOff x="8878762" y="3765295"/>
            <a:chExt cx="1389102" cy="754704"/>
          </a:xfrm>
        </p:grpSpPr>
        <p:cxnSp>
          <p:nvCxnSpPr>
            <p:cNvPr id="76" name="直接箭头连接符 75"/>
            <p:cNvCxnSpPr/>
            <p:nvPr>
              <p:custDataLst>
                <p:tags r:id="rId21"/>
              </p:custDataLst>
            </p:nvPr>
          </p:nvCxnSpPr>
          <p:spPr>
            <a:xfrm>
              <a:off x="8878762" y="3771451"/>
              <a:ext cx="1084911" cy="7485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箭头连接符 76"/>
            <p:cNvCxnSpPr/>
            <p:nvPr>
              <p:custDataLst>
                <p:tags r:id="rId22"/>
              </p:custDataLst>
            </p:nvPr>
          </p:nvCxnSpPr>
          <p:spPr>
            <a:xfrm flipH="1">
              <a:off x="10265488" y="3765295"/>
              <a:ext cx="2376" cy="648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接箭头连接符 77"/>
          <p:cNvCxnSpPr/>
          <p:nvPr>
            <p:custDataLst>
              <p:tags r:id="rId23"/>
            </p:custDataLst>
          </p:nvPr>
        </p:nvCxnSpPr>
        <p:spPr>
          <a:xfrm>
            <a:off x="4205546" y="2757910"/>
            <a:ext cx="3306" cy="297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>
            <p:custDataLst>
              <p:tags r:id="rId24"/>
            </p:custDataLst>
          </p:nvPr>
        </p:nvGrpSpPr>
        <p:grpSpPr>
          <a:xfrm>
            <a:off x="1914947" y="5772951"/>
            <a:ext cx="2509139" cy="413891"/>
            <a:chOff x="7474412" y="5412551"/>
            <a:chExt cx="3345517" cy="551855"/>
          </a:xfrm>
        </p:grpSpPr>
        <p:sp>
          <p:nvSpPr>
            <p:cNvPr id="80" name="文本框 79"/>
            <p:cNvSpPr txBox="1"/>
            <p:nvPr>
              <p:custDataLst>
                <p:tags r:id="rId25"/>
              </p:custDataLst>
            </p:nvPr>
          </p:nvSpPr>
          <p:spPr>
            <a:xfrm>
              <a:off x="7474412" y="5412551"/>
              <a:ext cx="457818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latin typeface="+mj-ea"/>
                  <a:ea typeface="+mj-ea"/>
                  <a:cs typeface="Times New Roman" panose="02020603050405020304" pitchFamily="18" charset="0"/>
                </a:rPr>
                <a:t>1</a:t>
              </a:r>
              <a:endParaRPr lang="zh-CN" altLang="en-US" sz="20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1" name="文本框 80"/>
            <p:cNvSpPr txBox="1"/>
            <p:nvPr>
              <p:custDataLst>
                <p:tags r:id="rId26"/>
              </p:custDataLst>
            </p:nvPr>
          </p:nvSpPr>
          <p:spPr>
            <a:xfrm>
              <a:off x="10362111" y="5412551"/>
              <a:ext cx="457818" cy="53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latin typeface="+mj-ea"/>
                  <a:ea typeface="+mj-ea"/>
                  <a:cs typeface="Times New Roman" panose="02020603050405020304" pitchFamily="18" charset="0"/>
                </a:rPr>
                <a:t>1</a:t>
              </a:r>
              <a:endParaRPr lang="zh-CN" altLang="en-US" sz="20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2" name="文本框 81"/>
            <p:cNvSpPr txBox="1"/>
            <p:nvPr>
              <p:custDataLst>
                <p:tags r:id="rId27"/>
              </p:custDataLst>
            </p:nvPr>
          </p:nvSpPr>
          <p:spPr>
            <a:xfrm>
              <a:off x="8847353" y="5430926"/>
              <a:ext cx="32754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  <a:cs typeface="Times New Roman" panose="02020603050405020304" pitchFamily="18" charset="0"/>
                </a:rPr>
                <a:t>：</a:t>
              </a:r>
              <a:endParaRPr lang="zh-CN" altLang="en-US" sz="20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文本框 82"/>
          <p:cNvSpPr txBox="1"/>
          <p:nvPr>
            <p:custDataLst>
              <p:tags r:id="rId28"/>
            </p:custDataLst>
          </p:nvPr>
        </p:nvSpPr>
        <p:spPr>
          <a:xfrm>
            <a:off x="6324600" y="980440"/>
            <a:ext cx="4637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+mj-ea"/>
                <a:ea typeface="+mj-ea"/>
              </a:rPr>
              <a:t>测交：</a:t>
            </a:r>
            <a:r>
              <a:rPr lang="en-US" altLang="zh-CN" sz="2800" b="1">
                <a:latin typeface="+mj-ea"/>
                <a:ea typeface="+mj-ea"/>
              </a:rPr>
              <a:t>F</a:t>
            </a:r>
            <a:r>
              <a:rPr lang="en-US" altLang="zh-CN" sz="2800" b="1" baseline="-25000">
                <a:latin typeface="+mj-ea"/>
                <a:ea typeface="+mj-ea"/>
              </a:rPr>
              <a:t>1</a:t>
            </a:r>
            <a:r>
              <a:rPr lang="zh-CN" altLang="en-US" sz="2800" b="1">
                <a:latin typeface="+mj-ea"/>
                <a:ea typeface="+mj-ea"/>
              </a:rPr>
              <a:t>与隐性纯合子杂交</a:t>
            </a:r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84" name="文本框 83"/>
          <p:cNvSpPr txBox="1"/>
          <p:nvPr>
            <p:custDataLst>
              <p:tags r:id="rId29"/>
            </p:custDataLst>
          </p:nvPr>
        </p:nvSpPr>
        <p:spPr>
          <a:xfrm>
            <a:off x="1666010" y="110807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</a:rPr>
              <a:t>杂种子一代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85" name="文本框 84"/>
          <p:cNvSpPr txBox="1"/>
          <p:nvPr>
            <p:custDataLst>
              <p:tags r:id="rId30"/>
            </p:custDataLst>
          </p:nvPr>
        </p:nvSpPr>
        <p:spPr>
          <a:xfrm>
            <a:off x="3581985" y="111071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</a:rPr>
              <a:t>隐性纯合子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86" name="文本框 85"/>
          <p:cNvSpPr txBox="1"/>
          <p:nvPr>
            <p:custDataLst>
              <p:tags r:id="rId31"/>
            </p:custDataLst>
          </p:nvPr>
        </p:nvSpPr>
        <p:spPr>
          <a:xfrm>
            <a:off x="2056130" y="1624867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</a:rPr>
              <a:t>高茎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87" name="文本框 86"/>
          <p:cNvSpPr txBox="1"/>
          <p:nvPr>
            <p:custDataLst>
              <p:tags r:id="rId32"/>
            </p:custDataLst>
          </p:nvPr>
        </p:nvSpPr>
        <p:spPr>
          <a:xfrm>
            <a:off x="3865916" y="162486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</a:rPr>
              <a:t>矮茎</a:t>
            </a:r>
            <a:endParaRPr lang="zh-CN" altLang="en-US" sz="2000">
              <a:latin typeface="+mj-ea"/>
              <a:ea typeface="+mj-ea"/>
            </a:endParaRPr>
          </a:p>
        </p:txBody>
      </p:sp>
      <p:grpSp>
        <p:nvGrpSpPr>
          <p:cNvPr id="88" name="组合 87"/>
          <p:cNvGrpSpPr/>
          <p:nvPr>
            <p:custDataLst>
              <p:tags r:id="rId33"/>
            </p:custDataLst>
          </p:nvPr>
        </p:nvGrpSpPr>
        <p:grpSpPr>
          <a:xfrm>
            <a:off x="3889072" y="2082734"/>
            <a:ext cx="772309" cy="647782"/>
            <a:chOff x="10423289" y="5236054"/>
            <a:chExt cx="748030" cy="627417"/>
          </a:xfrm>
        </p:grpSpPr>
        <p:sp>
          <p:nvSpPr>
            <p:cNvPr id="89" name="椭圆 88"/>
            <p:cNvSpPr/>
            <p:nvPr>
              <p:custDataLst>
                <p:tags r:id="rId34"/>
              </p:custDataLst>
            </p:nvPr>
          </p:nvSpPr>
          <p:spPr>
            <a:xfrm>
              <a:off x="10423289" y="5236054"/>
              <a:ext cx="604566" cy="604566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35"/>
              </p:custDataLst>
            </p:nvPr>
          </p:nvSpPr>
          <p:spPr>
            <a:xfrm>
              <a:off x="10471982" y="5329992"/>
              <a:ext cx="6993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组合 90"/>
          <p:cNvGrpSpPr/>
          <p:nvPr>
            <p:custDataLst>
              <p:tags r:id="rId36"/>
            </p:custDataLst>
          </p:nvPr>
        </p:nvGrpSpPr>
        <p:grpSpPr>
          <a:xfrm>
            <a:off x="2196602" y="2737871"/>
            <a:ext cx="524018" cy="283405"/>
            <a:chOff x="7818483" y="2960926"/>
            <a:chExt cx="698690" cy="377873"/>
          </a:xfrm>
        </p:grpSpPr>
        <p:cxnSp>
          <p:nvCxnSpPr>
            <p:cNvPr id="92" name="直接箭头连接符 91"/>
            <p:cNvCxnSpPr/>
            <p:nvPr>
              <p:custDataLst>
                <p:tags r:id="rId37"/>
              </p:custDataLst>
            </p:nvPr>
          </p:nvCxnSpPr>
          <p:spPr>
            <a:xfrm flipH="1">
              <a:off x="7818483" y="2960926"/>
              <a:ext cx="252446" cy="3778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/>
            <p:cNvCxnSpPr/>
            <p:nvPr>
              <p:custDataLst>
                <p:tags r:id="rId38"/>
              </p:custDataLst>
            </p:nvPr>
          </p:nvCxnSpPr>
          <p:spPr>
            <a:xfrm>
              <a:off x="8264727" y="2960926"/>
              <a:ext cx="252446" cy="3778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文本框 93"/>
          <p:cNvSpPr txBox="1"/>
          <p:nvPr>
            <p:custDataLst>
              <p:tags r:id="rId39"/>
            </p:custDataLst>
          </p:nvPr>
        </p:nvSpPr>
        <p:spPr>
          <a:xfrm>
            <a:off x="1761988" y="5284944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</a:rPr>
              <a:t>高茎</a:t>
            </a:r>
            <a:endParaRPr lang="zh-CN" altLang="en-US" sz="2000">
              <a:latin typeface="+mj-ea"/>
              <a:ea typeface="+mj-ea"/>
            </a:endParaRPr>
          </a:p>
        </p:txBody>
      </p:sp>
      <p:sp>
        <p:nvSpPr>
          <p:cNvPr id="95" name="文本框 94"/>
          <p:cNvSpPr txBox="1"/>
          <p:nvPr>
            <p:custDataLst>
              <p:tags r:id="rId40"/>
            </p:custDataLst>
          </p:nvPr>
        </p:nvSpPr>
        <p:spPr>
          <a:xfrm>
            <a:off x="3865916" y="5285280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+mj-ea"/>
                <a:ea typeface="+mj-ea"/>
              </a:rPr>
              <a:t>矮茎</a:t>
            </a:r>
            <a:endParaRPr lang="zh-CN" altLang="en-US" sz="2000">
              <a:latin typeface="+mj-ea"/>
              <a:ea typeface="+mj-ea"/>
            </a:endParaRPr>
          </a:p>
        </p:txBody>
      </p:sp>
      <p:grpSp>
        <p:nvGrpSpPr>
          <p:cNvPr id="96" name="组合 95"/>
          <p:cNvGrpSpPr/>
          <p:nvPr>
            <p:custDataLst>
              <p:tags r:id="rId41"/>
            </p:custDataLst>
          </p:nvPr>
        </p:nvGrpSpPr>
        <p:grpSpPr>
          <a:xfrm>
            <a:off x="1792274" y="4599123"/>
            <a:ext cx="753390" cy="619005"/>
            <a:chOff x="2987184" y="5380065"/>
            <a:chExt cx="755298" cy="620573"/>
          </a:xfrm>
        </p:grpSpPr>
        <p:sp>
          <p:nvSpPr>
            <p:cNvPr id="97" name="椭圆 96"/>
            <p:cNvSpPr/>
            <p:nvPr>
              <p:custDataLst>
                <p:tags r:id="rId42"/>
              </p:custDataLst>
            </p:nvPr>
          </p:nvSpPr>
          <p:spPr>
            <a:xfrm>
              <a:off x="2987184" y="5380065"/>
              <a:ext cx="604566" cy="604566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43"/>
              </p:custDataLst>
            </p:nvPr>
          </p:nvSpPr>
          <p:spPr>
            <a:xfrm>
              <a:off x="2998261" y="5467159"/>
              <a:ext cx="74422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组合 98"/>
          <p:cNvGrpSpPr/>
          <p:nvPr>
            <p:custDataLst>
              <p:tags r:id="rId44"/>
            </p:custDataLst>
          </p:nvPr>
        </p:nvGrpSpPr>
        <p:grpSpPr>
          <a:xfrm>
            <a:off x="3985829" y="3207319"/>
            <a:ext cx="957703" cy="664817"/>
            <a:chOff x="3889240" y="4417075"/>
            <a:chExt cx="784750" cy="544758"/>
          </a:xfrm>
        </p:grpSpPr>
        <p:sp>
          <p:nvSpPr>
            <p:cNvPr id="100" name="椭圆 99"/>
            <p:cNvSpPr/>
            <p:nvPr>
              <p:custDataLst>
                <p:tags r:id="rId45"/>
              </p:custDataLst>
            </p:nvPr>
          </p:nvSpPr>
          <p:spPr>
            <a:xfrm>
              <a:off x="3889240" y="4417075"/>
              <a:ext cx="374842" cy="374842"/>
            </a:xfrm>
            <a:prstGeom prst="ellipse">
              <a:avLst/>
            </a:prstGeom>
            <a:solidFill>
              <a:srgbClr val="008000">
                <a:alpha val="49804"/>
              </a:srgbClr>
            </a:solidFill>
            <a:ln w="190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46"/>
              </p:custDataLst>
            </p:nvPr>
          </p:nvSpPr>
          <p:spPr>
            <a:xfrm>
              <a:off x="3928177" y="4428353"/>
              <a:ext cx="74581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组合 101"/>
          <p:cNvGrpSpPr/>
          <p:nvPr>
            <p:custDataLst>
              <p:tags r:id="rId47"/>
            </p:custDataLst>
          </p:nvPr>
        </p:nvGrpSpPr>
        <p:grpSpPr>
          <a:xfrm>
            <a:off x="3900356" y="4559644"/>
            <a:ext cx="769574" cy="645611"/>
            <a:chOff x="10423289" y="5236054"/>
            <a:chExt cx="745381" cy="625314"/>
          </a:xfrm>
        </p:grpSpPr>
        <p:sp>
          <p:nvSpPr>
            <p:cNvPr id="103" name="椭圆 102"/>
            <p:cNvSpPr/>
            <p:nvPr>
              <p:custDataLst>
                <p:tags r:id="rId48"/>
              </p:custDataLst>
            </p:nvPr>
          </p:nvSpPr>
          <p:spPr>
            <a:xfrm>
              <a:off x="10423289" y="5236054"/>
              <a:ext cx="604566" cy="604566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+mj-ea"/>
                <a:ea typeface="+mj-ea"/>
              </a:endParaRPr>
            </a:p>
          </p:txBody>
        </p:sp>
        <p:sp>
          <p:nvSpPr>
            <p:cNvPr id="104" name="文本框 103"/>
            <p:cNvSpPr txBox="1"/>
            <p:nvPr>
              <p:custDataLst>
                <p:tags r:id="rId49"/>
              </p:custDataLst>
            </p:nvPr>
          </p:nvSpPr>
          <p:spPr>
            <a:xfrm>
              <a:off x="10469333" y="5327889"/>
              <a:ext cx="69933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effectLst>
                    <a:glow rad="50800">
                      <a:schemeClr val="bg1">
                        <a:alpha val="80000"/>
                      </a:schemeClr>
                    </a:glow>
                  </a:effectLst>
                  <a:latin typeface="+mj-ea"/>
                  <a:ea typeface="+mj-ea"/>
                  <a:cs typeface="Times New Roman" panose="02020603050405020304" pitchFamily="18" charset="0"/>
                </a:rPr>
                <a:t>dd</a:t>
              </a:r>
              <a:endParaRPr lang="zh-CN" altLang="en-US" sz="2000">
                <a:effectLst>
                  <a:glow rad="50800">
                    <a:schemeClr val="bg1">
                      <a:alpha val="80000"/>
                    </a:schemeClr>
                  </a:glow>
                </a:effectLst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文本框 104"/>
          <p:cNvSpPr txBox="1"/>
          <p:nvPr>
            <p:custDataLst>
              <p:tags r:id="rId50"/>
            </p:custDataLst>
          </p:nvPr>
        </p:nvSpPr>
        <p:spPr>
          <a:xfrm>
            <a:off x="5662187" y="2084451"/>
            <a:ext cx="6097674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800" b="1">
                <a:latin typeface="+mj-ea"/>
                <a:ea typeface="+mj-ea"/>
              </a:rPr>
              <a:t>用隐性个体产生的</a:t>
            </a:r>
            <a:r>
              <a:rPr lang="en-US" altLang="zh-CN" sz="2800" b="1">
                <a:latin typeface="+mj-ea"/>
                <a:ea typeface="+mj-ea"/>
              </a:rPr>
              <a:t>______________</a:t>
            </a:r>
            <a:r>
              <a:rPr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检测</a:t>
            </a:r>
            <a:r>
              <a:rPr lang="en-US" altLang="zh-CN" sz="2800" b="1">
                <a:latin typeface="+mj-ea"/>
                <a:ea typeface="+mj-ea"/>
              </a:rPr>
              <a:t>F</a:t>
            </a:r>
            <a:r>
              <a:rPr lang="en-US" altLang="zh-CN" sz="2800" b="1" baseline="-25000">
                <a:latin typeface="+mj-ea"/>
                <a:ea typeface="+mj-ea"/>
              </a:rPr>
              <a:t>1</a:t>
            </a:r>
            <a:r>
              <a:rPr lang="zh-CN" altLang="en-US" sz="2800" b="1">
                <a:latin typeface="+mj-ea"/>
                <a:ea typeface="+mj-ea"/>
              </a:rPr>
              <a:t>是否产生了</a:t>
            </a:r>
            <a:r>
              <a:rPr lang="en-US" altLang="zh-CN" sz="2800" b="1">
                <a:latin typeface="+mj-ea"/>
                <a:ea typeface="+mj-ea"/>
              </a:rPr>
              <a:t>__________</a:t>
            </a:r>
            <a:r>
              <a:rPr lang="zh-CN" altLang="en-US" sz="2800" b="1">
                <a:latin typeface="+mj-ea"/>
                <a:ea typeface="+mj-ea"/>
              </a:rPr>
              <a:t>的配子，从而检测</a:t>
            </a:r>
            <a:r>
              <a:rPr lang="en-US" altLang="zh-CN" sz="2800" b="1">
                <a:latin typeface="+mj-ea"/>
                <a:ea typeface="+mj-ea"/>
              </a:rPr>
              <a:t>F</a:t>
            </a:r>
            <a:r>
              <a:rPr lang="en-US" altLang="zh-CN" sz="2800" b="1" baseline="-25000">
                <a:latin typeface="+mj-ea"/>
                <a:ea typeface="+mj-ea"/>
              </a:rPr>
              <a:t>1</a:t>
            </a:r>
            <a:r>
              <a:rPr lang="zh-CN" altLang="en-US" sz="2800" b="1">
                <a:latin typeface="+mj-ea"/>
                <a:ea typeface="+mj-ea"/>
              </a:rPr>
              <a:t>形成配子时，</a:t>
            </a:r>
            <a:r>
              <a:rPr lang="en-US" altLang="zh-CN" sz="2800" b="1">
                <a:latin typeface="+mj-ea"/>
                <a:ea typeface="+mj-ea"/>
              </a:rPr>
              <a:t>___________</a:t>
            </a:r>
            <a:endParaRPr lang="en-US" altLang="zh-CN" sz="2800" b="1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+mj-ea"/>
                <a:ea typeface="+mj-ea"/>
              </a:rPr>
              <a:t>_____________</a:t>
            </a:r>
            <a:r>
              <a:rPr lang="zh-CN" altLang="en-US" sz="2800" b="1">
                <a:latin typeface="+mj-ea"/>
                <a:ea typeface="+mj-ea"/>
              </a:rPr>
              <a:t>。</a:t>
            </a:r>
            <a:endParaRPr lang="en-US" altLang="zh-CN" sz="2800" b="1">
              <a:latin typeface="+mj-ea"/>
              <a:ea typeface="+mj-ea"/>
            </a:endParaRPr>
          </a:p>
        </p:txBody>
      </p:sp>
      <p:sp>
        <p:nvSpPr>
          <p:cNvPr id="106" name="文本框 105"/>
          <p:cNvSpPr txBox="1"/>
          <p:nvPr>
            <p:custDataLst>
              <p:tags r:id="rId51"/>
            </p:custDataLst>
          </p:nvPr>
        </p:nvSpPr>
        <p:spPr>
          <a:xfrm>
            <a:off x="9316720" y="2190115"/>
            <a:ext cx="287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一种含</a:t>
            </a:r>
            <a:r>
              <a:rPr lang="en-US" altLang="zh-CN" sz="2800" b="1">
                <a:solidFill>
                  <a:srgbClr val="FF0000"/>
                </a:solidFill>
                <a:latin typeface="+mj-ea"/>
                <a:ea typeface="+mj-ea"/>
              </a:rPr>
              <a:t>d</a:t>
            </a:r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的配子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7" name="文本框 106"/>
          <p:cNvSpPr txBox="1"/>
          <p:nvPr>
            <p:custDataLst>
              <p:tags r:id="rId52"/>
            </p:custDataLst>
          </p:nvPr>
        </p:nvSpPr>
        <p:spPr>
          <a:xfrm>
            <a:off x="8920618" y="2881291"/>
            <a:ext cx="141456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ea"/>
                <a:ea typeface="+mj-ea"/>
              </a:rPr>
              <a:t>1D:1d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8" name="文本框 107"/>
          <p:cNvSpPr txBox="1"/>
          <p:nvPr>
            <p:custDataLst>
              <p:tags r:id="rId53"/>
            </p:custDataLst>
          </p:nvPr>
        </p:nvSpPr>
        <p:spPr>
          <a:xfrm>
            <a:off x="9711690" y="3484245"/>
            <a:ext cx="2168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成对的遗传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0" name="文本框 109"/>
          <p:cNvSpPr txBox="1"/>
          <p:nvPr>
            <p:custDataLst>
              <p:tags r:id="rId54"/>
            </p:custDataLst>
          </p:nvPr>
        </p:nvSpPr>
        <p:spPr>
          <a:xfrm>
            <a:off x="5520055" y="4132580"/>
            <a:ext cx="29806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+mj-ea"/>
                <a:ea typeface="+mj-ea"/>
              </a:rPr>
              <a:t>因子是否分离</a:t>
            </a:r>
            <a:endParaRPr lang="zh-CN" altLang="en-US" sz="28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8" name="文本框 117"/>
          <p:cNvSpPr txBox="1"/>
          <p:nvPr>
            <p:custDataLst>
              <p:tags r:id="rId55"/>
            </p:custDataLst>
          </p:nvPr>
        </p:nvSpPr>
        <p:spPr>
          <a:xfrm>
            <a:off x="696065" y="5772951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j-ea"/>
                <a:ea typeface="+mj-ea"/>
              </a:rPr>
              <a:t>预测</a:t>
            </a:r>
            <a:endParaRPr lang="zh-CN" altLang="en-US" sz="2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9" name="文本框 118"/>
          <p:cNvSpPr txBox="1"/>
          <p:nvPr>
            <p:custDataLst>
              <p:tags r:id="rId56"/>
            </p:custDataLst>
          </p:nvPr>
        </p:nvSpPr>
        <p:spPr>
          <a:xfrm>
            <a:off x="5520055" y="5012055"/>
            <a:ext cx="6253480" cy="11245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孟德尔设计的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测交预期结果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实验结果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一致，验证了他的假说。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文本框 119"/>
          <p:cNvSpPr txBox="1"/>
          <p:nvPr>
            <p:custDataLst>
              <p:tags r:id="rId57"/>
            </p:custDataLst>
          </p:nvPr>
        </p:nvSpPr>
        <p:spPr>
          <a:xfrm>
            <a:off x="696064" y="6192984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j-ea"/>
                <a:ea typeface="+mj-ea"/>
              </a:rPr>
              <a:t>实际</a:t>
            </a:r>
            <a:endParaRPr lang="zh-CN" altLang="en-US" sz="20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21" name="组合 120"/>
          <p:cNvGrpSpPr/>
          <p:nvPr>
            <p:custDataLst>
              <p:tags r:id="rId58"/>
            </p:custDataLst>
          </p:nvPr>
        </p:nvGrpSpPr>
        <p:grpSpPr>
          <a:xfrm>
            <a:off x="1902507" y="6171285"/>
            <a:ext cx="3164769" cy="413891"/>
            <a:chOff x="7474412" y="5412551"/>
            <a:chExt cx="4219687" cy="551855"/>
          </a:xfrm>
        </p:grpSpPr>
        <p:sp>
          <p:nvSpPr>
            <p:cNvPr id="122" name="文本框 121"/>
            <p:cNvSpPr txBox="1"/>
            <p:nvPr>
              <p:custDataLst>
                <p:tags r:id="rId59"/>
              </p:custDataLst>
            </p:nvPr>
          </p:nvSpPr>
          <p:spPr>
            <a:xfrm>
              <a:off x="7474412" y="5412551"/>
              <a:ext cx="1331987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latin typeface="+mj-ea"/>
                  <a:ea typeface="+mj-ea"/>
                  <a:cs typeface="Times New Roman" panose="02020603050405020304" pitchFamily="18" charset="0"/>
                </a:rPr>
                <a:t>87</a:t>
              </a:r>
              <a:r>
                <a:rPr lang="zh-CN" altLang="en-US" sz="2000">
                  <a:latin typeface="+mj-ea"/>
                  <a:ea typeface="+mj-ea"/>
                  <a:cs typeface="Times New Roman" panose="02020603050405020304" pitchFamily="18" charset="0"/>
                </a:rPr>
                <a:t>高茎</a:t>
              </a:r>
              <a:endParaRPr lang="zh-CN" altLang="en-US" sz="20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23" name="文本框 122"/>
            <p:cNvSpPr txBox="1"/>
            <p:nvPr>
              <p:custDataLst>
                <p:tags r:id="rId60"/>
              </p:custDataLst>
            </p:nvPr>
          </p:nvSpPr>
          <p:spPr>
            <a:xfrm>
              <a:off x="10362112" y="5412551"/>
              <a:ext cx="1331987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>
                  <a:latin typeface="+mj-ea"/>
                  <a:ea typeface="+mj-ea"/>
                  <a:cs typeface="Times New Roman" panose="02020603050405020304" pitchFamily="18" charset="0"/>
                </a:rPr>
                <a:t>79</a:t>
              </a:r>
              <a:r>
                <a:rPr lang="zh-CN" altLang="en-US" sz="2000">
                  <a:latin typeface="+mj-ea"/>
                  <a:ea typeface="+mj-ea"/>
                  <a:cs typeface="Times New Roman" panose="02020603050405020304" pitchFamily="18" charset="0"/>
                </a:rPr>
                <a:t>矮茎</a:t>
              </a:r>
              <a:endParaRPr lang="zh-CN" altLang="en-US" sz="20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24" name="文本框 123"/>
            <p:cNvSpPr txBox="1"/>
            <p:nvPr>
              <p:custDataLst>
                <p:tags r:id="rId61"/>
              </p:custDataLst>
            </p:nvPr>
          </p:nvSpPr>
          <p:spPr>
            <a:xfrm>
              <a:off x="8847353" y="5430926"/>
              <a:ext cx="327547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+mj-ea"/>
                  <a:ea typeface="+mj-ea"/>
                  <a:cs typeface="Times New Roman" panose="02020603050405020304" pitchFamily="18" charset="0"/>
                </a:rPr>
                <a:t>：</a:t>
              </a:r>
              <a:endParaRPr lang="zh-CN" altLang="en-US" sz="2000"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4294967295"/>
            <p:custDataLst>
              <p:tags r:id="rId62"/>
            </p:custDataLst>
          </p:nvPr>
        </p:nvSpPr>
        <p:spPr>
          <a:xfrm>
            <a:off x="293370" y="241300"/>
            <a:ext cx="6070600" cy="5054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0">
                <a:solidFill>
                  <a:srgbClr val="0E1EF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四、对分离现象解释的验证</a:t>
            </a:r>
            <a:endParaRPr lang="zh-CN" altLang="en-US" sz="3600" b="1" spc="0">
              <a:solidFill>
                <a:srgbClr val="0E1EF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/>
      <p:bldP spid="83" grpId="0"/>
      <p:bldP spid="84" grpId="0"/>
      <p:bldP spid="85" grpId="0"/>
      <p:bldP spid="87" grpId="0"/>
      <p:bldP spid="94" grpId="0"/>
      <p:bldP spid="95" grpId="0"/>
      <p:bldP spid="105" grpId="0"/>
      <p:bldP spid="106" grpId="0"/>
      <p:bldP spid="107" grpId="0"/>
      <p:bldP spid="108" grpId="0"/>
      <p:bldP spid="110" grpId="0"/>
      <p:bldP spid="118" grpId="0"/>
      <p:bldP spid="119" grpId="0" bldLvl="0" animBg="1"/>
      <p:bldP spid="12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6905"/>
</p:tagLst>
</file>

<file path=ppt/tags/tag101.xml><?xml version="1.0" encoding="utf-8"?>
<p:tagLst xmlns:p="http://schemas.openxmlformats.org/presentationml/2006/main">
  <p:tag name="AS_UNIQUEID" val="6906"/>
</p:tagLst>
</file>

<file path=ppt/tags/tag102.xml><?xml version="1.0" encoding="utf-8"?>
<p:tagLst xmlns:p="http://schemas.openxmlformats.org/presentationml/2006/main">
  <p:tag name="AS_UNIQUEID" val="6907"/>
</p:tagLst>
</file>

<file path=ppt/tags/tag103.xml><?xml version="1.0" encoding="utf-8"?>
<p:tagLst xmlns:p="http://schemas.openxmlformats.org/presentationml/2006/main">
  <p:tag name="AS_UNIQUEID" val="6908"/>
</p:tagLst>
</file>

<file path=ppt/tags/tag104.xml><?xml version="1.0" encoding="utf-8"?>
<p:tagLst xmlns:p="http://schemas.openxmlformats.org/presentationml/2006/main">
  <p:tag name="AS_UNIQUEID" val="6909"/>
</p:tagLst>
</file>

<file path=ppt/tags/tag105.xml><?xml version="1.0" encoding="utf-8"?>
<p:tagLst xmlns:p="http://schemas.openxmlformats.org/presentationml/2006/main">
  <p:tag name="AS_UNIQUEID" val="6910"/>
</p:tagLst>
</file>

<file path=ppt/tags/tag106.xml><?xml version="1.0" encoding="utf-8"?>
<p:tagLst xmlns:p="http://schemas.openxmlformats.org/presentationml/2006/main">
  <p:tag name="AS_UNIQUEID" val="6911"/>
</p:tagLst>
</file>

<file path=ppt/tags/tag107.xml><?xml version="1.0" encoding="utf-8"?>
<p:tagLst xmlns:p="http://schemas.openxmlformats.org/presentationml/2006/main">
  <p:tag name="AS_UNIQUEID" val="6912"/>
</p:tagLst>
</file>

<file path=ppt/tags/tag108.xml><?xml version="1.0" encoding="utf-8"?>
<p:tagLst xmlns:p="http://schemas.openxmlformats.org/presentationml/2006/main">
  <p:tag name="AS_UNIQUEID" val="6913"/>
</p:tagLst>
</file>

<file path=ppt/tags/tag109.xml><?xml version="1.0" encoding="utf-8"?>
<p:tagLst xmlns:p="http://schemas.openxmlformats.org/presentationml/2006/main">
  <p:tag name="AS_UNIQUEID" val="691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6915"/>
</p:tagLst>
</file>

<file path=ppt/tags/tag111.xml><?xml version="1.0" encoding="utf-8"?>
<p:tagLst xmlns:p="http://schemas.openxmlformats.org/presentationml/2006/main">
  <p:tag name="AS_UNIQUEID" val="6916"/>
</p:tagLst>
</file>

<file path=ppt/tags/tag112.xml><?xml version="1.0" encoding="utf-8"?>
<p:tagLst xmlns:p="http://schemas.openxmlformats.org/presentationml/2006/main">
  <p:tag name="AS_UNIQUEID" val="6917"/>
</p:tagLst>
</file>

<file path=ppt/tags/tag113.xml><?xml version="1.0" encoding="utf-8"?>
<p:tagLst xmlns:p="http://schemas.openxmlformats.org/presentationml/2006/main">
  <p:tag name="AS_UNIQUEID" val="6918"/>
</p:tagLst>
</file>

<file path=ppt/tags/tag114.xml><?xml version="1.0" encoding="utf-8"?>
<p:tagLst xmlns:p="http://schemas.openxmlformats.org/presentationml/2006/main">
  <p:tag name="AS_UNIQUEID" val="6919"/>
</p:tagLst>
</file>

<file path=ppt/tags/tag115.xml><?xml version="1.0" encoding="utf-8"?>
<p:tagLst xmlns:p="http://schemas.openxmlformats.org/presentationml/2006/main">
  <p:tag name="AS_UNIQUEID" val="6920"/>
</p:tagLst>
</file>

<file path=ppt/tags/tag116.xml><?xml version="1.0" encoding="utf-8"?>
<p:tagLst xmlns:p="http://schemas.openxmlformats.org/presentationml/2006/main">
  <p:tag name="AS_UNIQUEID" val="6921"/>
</p:tagLst>
</file>

<file path=ppt/tags/tag117.xml><?xml version="1.0" encoding="utf-8"?>
<p:tagLst xmlns:p="http://schemas.openxmlformats.org/presentationml/2006/main">
  <p:tag name="AS_UNIQUEID" val="6922"/>
</p:tagLst>
</file>

<file path=ppt/tags/tag118.xml><?xml version="1.0" encoding="utf-8"?>
<p:tagLst xmlns:p="http://schemas.openxmlformats.org/presentationml/2006/main">
  <p:tag name="AS_UNIQUEID" val="6923"/>
</p:tagLst>
</file>

<file path=ppt/tags/tag119.xml><?xml version="1.0" encoding="utf-8"?>
<p:tagLst xmlns:p="http://schemas.openxmlformats.org/presentationml/2006/main">
  <p:tag name="AS_UNIQUEID" val="692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6925"/>
</p:tagLst>
</file>

<file path=ppt/tags/tag121.xml><?xml version="1.0" encoding="utf-8"?>
<p:tagLst xmlns:p="http://schemas.openxmlformats.org/presentationml/2006/main">
  <p:tag name="AS_UNIQUEID" val="6926"/>
</p:tagLst>
</file>

<file path=ppt/tags/tag122.xml><?xml version="1.0" encoding="utf-8"?>
<p:tagLst xmlns:p="http://schemas.openxmlformats.org/presentationml/2006/main">
  <p:tag name="AS_UNIQUEID" val="6927"/>
</p:tagLst>
</file>

<file path=ppt/tags/tag123.xml><?xml version="1.0" encoding="utf-8"?>
<p:tagLst xmlns:p="http://schemas.openxmlformats.org/presentationml/2006/main">
  <p:tag name="AS_UNIQUEID" val="6928"/>
</p:tagLst>
</file>

<file path=ppt/tags/tag124.xml><?xml version="1.0" encoding="utf-8"?>
<p:tagLst xmlns:p="http://schemas.openxmlformats.org/presentationml/2006/main">
  <p:tag name="AS_UNIQUEID" val="6929"/>
</p:tagLst>
</file>

<file path=ppt/tags/tag125.xml><?xml version="1.0" encoding="utf-8"?>
<p:tagLst xmlns:p="http://schemas.openxmlformats.org/presentationml/2006/main">
  <p:tag name="AS_UNIQUEID" val="6930"/>
</p:tagLst>
</file>

<file path=ppt/tags/tag126.xml><?xml version="1.0" encoding="utf-8"?>
<p:tagLst xmlns:p="http://schemas.openxmlformats.org/presentationml/2006/main">
  <p:tag name="AS_UNIQUEID" val="6931"/>
</p:tagLst>
</file>

<file path=ppt/tags/tag127.xml><?xml version="1.0" encoding="utf-8"?>
<p:tagLst xmlns:p="http://schemas.openxmlformats.org/presentationml/2006/main">
  <p:tag name="AS_UNIQUEID" val="6932"/>
</p:tagLst>
</file>

<file path=ppt/tags/tag128.xml><?xml version="1.0" encoding="utf-8"?>
<p:tagLst xmlns:p="http://schemas.openxmlformats.org/presentationml/2006/main">
  <p:tag name="AS_UNIQUEID" val="6933"/>
</p:tagLst>
</file>

<file path=ppt/tags/tag129.xml><?xml version="1.0" encoding="utf-8"?>
<p:tagLst xmlns:p="http://schemas.openxmlformats.org/presentationml/2006/main">
  <p:tag name="AS_UNIQUEID" val="693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AS_UNIQUEID" val="6935"/>
</p:tagLst>
</file>

<file path=ppt/tags/tag131.xml><?xml version="1.0" encoding="utf-8"?>
<p:tagLst xmlns:p="http://schemas.openxmlformats.org/presentationml/2006/main">
  <p:tag name="AS_UNIQUEID" val="6936"/>
</p:tagLst>
</file>

<file path=ppt/tags/tag132.xml><?xml version="1.0" encoding="utf-8"?>
<p:tagLst xmlns:p="http://schemas.openxmlformats.org/presentationml/2006/main">
  <p:tag name="AS_UNIQUEID" val="6937"/>
</p:tagLst>
</file>

<file path=ppt/tags/tag133.xml><?xml version="1.0" encoding="utf-8"?>
<p:tagLst xmlns:p="http://schemas.openxmlformats.org/presentationml/2006/main">
  <p:tag name="AS_UNIQUEID" val="6938"/>
</p:tagLst>
</file>

<file path=ppt/tags/tag134.xml><?xml version="1.0" encoding="utf-8"?>
<p:tagLst xmlns:p="http://schemas.openxmlformats.org/presentationml/2006/main">
  <p:tag name="AS_UNIQUEID" val="6939"/>
</p:tagLst>
</file>

<file path=ppt/tags/tag135.xml><?xml version="1.0" encoding="utf-8"?>
<p:tagLst xmlns:p="http://schemas.openxmlformats.org/presentationml/2006/main">
  <p:tag name="AS_UNIQUEID" val="6940"/>
</p:tagLst>
</file>

<file path=ppt/tags/tag136.xml><?xml version="1.0" encoding="utf-8"?>
<p:tagLst xmlns:p="http://schemas.openxmlformats.org/presentationml/2006/main">
  <p:tag name="AS_UNIQUEID" val="6941"/>
</p:tagLst>
</file>

<file path=ppt/tags/tag137.xml><?xml version="1.0" encoding="utf-8"?>
<p:tagLst xmlns:p="http://schemas.openxmlformats.org/presentationml/2006/main">
  <p:tag name="AS_UNIQUEID" val="6942"/>
</p:tagLst>
</file>

<file path=ppt/tags/tag138.xml><?xml version="1.0" encoding="utf-8"?>
<p:tagLst xmlns:p="http://schemas.openxmlformats.org/presentationml/2006/main">
  <p:tag name="AS_UNIQUEID" val="6943"/>
</p:tagLst>
</file>

<file path=ppt/tags/tag139.xml><?xml version="1.0" encoding="utf-8"?>
<p:tagLst xmlns:p="http://schemas.openxmlformats.org/presentationml/2006/main">
  <p:tag name="AS_UNIQUEID" val="6944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6945"/>
</p:tagLst>
</file>

<file path=ppt/tags/tag141.xml><?xml version="1.0" encoding="utf-8"?>
<p:tagLst xmlns:p="http://schemas.openxmlformats.org/presentationml/2006/main">
  <p:tag name="AS_UNIQUEID" val="6946"/>
</p:tagLst>
</file>

<file path=ppt/tags/tag142.xml><?xml version="1.0" encoding="utf-8"?>
<p:tagLst xmlns:p="http://schemas.openxmlformats.org/presentationml/2006/main">
  <p:tag name="AS_UNIQUEID" val="6947"/>
</p:tagLst>
</file>

<file path=ppt/tags/tag143.xml><?xml version="1.0" encoding="utf-8"?>
<p:tagLst xmlns:p="http://schemas.openxmlformats.org/presentationml/2006/main">
  <p:tag name="AS_UNIQUEID" val="6948"/>
</p:tagLst>
</file>

<file path=ppt/tags/tag144.xml><?xml version="1.0" encoding="utf-8"?>
<p:tagLst xmlns:p="http://schemas.openxmlformats.org/presentationml/2006/main">
  <p:tag name="AS_UNIQUEID" val="6949"/>
</p:tagLst>
</file>

<file path=ppt/tags/tag145.xml><?xml version="1.0" encoding="utf-8"?>
<p:tagLst xmlns:p="http://schemas.openxmlformats.org/presentationml/2006/main">
  <p:tag name="AS_UNIQUEID" val="6950"/>
</p:tagLst>
</file>

<file path=ppt/tags/tag146.xml><?xml version="1.0" encoding="utf-8"?>
<p:tagLst xmlns:p="http://schemas.openxmlformats.org/presentationml/2006/main">
  <p:tag name="AS_UNIQUEID" val="6951"/>
</p:tagLst>
</file>

<file path=ppt/tags/tag147.xml><?xml version="1.0" encoding="utf-8"?>
<p:tagLst xmlns:p="http://schemas.openxmlformats.org/presentationml/2006/main">
  <p:tag name="AS_UNIQUEID" val="6952"/>
</p:tagLst>
</file>

<file path=ppt/tags/tag148.xml><?xml version="1.0" encoding="utf-8"?>
<p:tagLst xmlns:p="http://schemas.openxmlformats.org/presentationml/2006/main">
  <p:tag name="AS_UNIQUEID" val="6953"/>
</p:tagLst>
</file>

<file path=ppt/tags/tag149.xml><?xml version="1.0" encoding="utf-8"?>
<p:tagLst xmlns:p="http://schemas.openxmlformats.org/presentationml/2006/main">
  <p:tag name="AS_UNIQUEID" val="6954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6955"/>
</p:tagLst>
</file>

<file path=ppt/tags/tag151.xml><?xml version="1.0" encoding="utf-8"?>
<p:tagLst xmlns:p="http://schemas.openxmlformats.org/presentationml/2006/main">
  <p:tag name="AS_UNIQUEID" val="6956"/>
</p:tagLst>
</file>

<file path=ppt/tags/tag152.xml><?xml version="1.0" encoding="utf-8"?>
<p:tagLst xmlns:p="http://schemas.openxmlformats.org/presentationml/2006/main">
  <p:tag name="AS_UNIQUEID" val="6957"/>
</p:tagLst>
</file>

<file path=ppt/tags/tag153.xml><?xml version="1.0" encoding="utf-8"?>
<p:tagLst xmlns:p="http://schemas.openxmlformats.org/presentationml/2006/main">
  <p:tag name="AS_UNIQUEID" val="6958"/>
</p:tagLst>
</file>

<file path=ppt/tags/tag154.xml><?xml version="1.0" encoding="utf-8"?>
<p:tagLst xmlns:p="http://schemas.openxmlformats.org/presentationml/2006/main">
  <p:tag name="AS_UNIQUEID" val="6959"/>
</p:tagLst>
</file>

<file path=ppt/tags/tag155.xml><?xml version="1.0" encoding="utf-8"?>
<p:tagLst xmlns:p="http://schemas.openxmlformats.org/presentationml/2006/main">
  <p:tag name="AS_UNIQUEID" val="6960"/>
</p:tagLst>
</file>

<file path=ppt/tags/tag156.xml><?xml version="1.0" encoding="utf-8"?>
<p:tagLst xmlns:p="http://schemas.openxmlformats.org/presentationml/2006/main">
  <p:tag name="AS_UNIQUEID" val="6961"/>
</p:tagLst>
</file>

<file path=ppt/tags/tag157.xml><?xml version="1.0" encoding="utf-8"?>
<p:tagLst xmlns:p="http://schemas.openxmlformats.org/presentationml/2006/main">
  <p:tag name="AS_UNIQUEID" val="6962"/>
</p:tagLst>
</file>

<file path=ppt/tags/tag158.xml><?xml version="1.0" encoding="utf-8"?>
<p:tagLst xmlns:p="http://schemas.openxmlformats.org/presentationml/2006/main">
  <p:tag name="AS_UNIQUEID" val="6963"/>
</p:tagLst>
</file>

<file path=ppt/tags/tag159.xml><?xml version="1.0" encoding="utf-8"?>
<p:tagLst xmlns:p="http://schemas.openxmlformats.org/presentationml/2006/main">
  <p:tag name="AS_UNIQUEID" val="267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7371"/>
</p:tagLst>
</file>

<file path=ppt/tags/tag161.xml><?xml version="1.0" encoding="utf-8"?>
<p:tagLst xmlns:p="http://schemas.openxmlformats.org/presentationml/2006/main">
  <p:tag name="AS_UNIQUEID" val="6975"/>
</p:tagLst>
</file>

<file path=ppt/tags/tag162.xml><?xml version="1.0" encoding="utf-8"?>
<p:tagLst xmlns:p="http://schemas.openxmlformats.org/presentationml/2006/main">
  <p:tag name="AS_UNIQUEID" val="7373"/>
  <p:tag name="KSO_WM_UNIT_PLACING_PICTURE_USER_VIEWPORT" val="{&quot;height&quot;:6190,&quot;width&quot;:9661}"/>
  <p:tag name="PICID" val="{bba3539d-7910-458b-9841-03a08a50f6c0}"/>
</p:tagLst>
</file>

<file path=ppt/tags/tag163.xml><?xml version="1.0" encoding="utf-8"?>
<p:tagLst xmlns:p="http://schemas.openxmlformats.org/presentationml/2006/main">
  <p:tag name="AS_UNIQUEID" val="7374"/>
</p:tagLst>
</file>

<file path=ppt/tags/tag164.xml><?xml version="1.0" encoding="utf-8"?>
<p:tagLst xmlns:p="http://schemas.openxmlformats.org/presentationml/2006/main">
  <p:tag name="AS_UNIQUEID" val="7375"/>
</p:tagLst>
</file>

<file path=ppt/tags/tag165.xml><?xml version="1.0" encoding="utf-8"?>
<p:tagLst xmlns:p="http://schemas.openxmlformats.org/presentationml/2006/main">
  <p:tag name="AS_UNIQUEID" val="2021"/>
</p:tagLst>
</file>

<file path=ppt/tags/tag166.xml><?xml version="1.0" encoding="utf-8"?>
<p:tagLst xmlns:p="http://schemas.openxmlformats.org/presentationml/2006/main">
  <p:tag name="AS_UNIQUEID" val="2022"/>
</p:tagLst>
</file>

<file path=ppt/tags/tag167.xml><?xml version="1.0" encoding="utf-8"?>
<p:tagLst xmlns:p="http://schemas.openxmlformats.org/presentationml/2006/main">
  <p:tag name="AS_UNIQUEID" val="2019"/>
</p:tagLst>
</file>

<file path=ppt/tags/tag168.xml><?xml version="1.0" encoding="utf-8"?>
<p:tagLst xmlns:p="http://schemas.openxmlformats.org/presentationml/2006/main">
  <p:tag name="AS_UNIQUEID" val="2020"/>
</p:tagLst>
</file>

<file path=ppt/tags/tag169.xml><?xml version="1.0" encoding="utf-8"?>
<p:tagLst xmlns:p="http://schemas.openxmlformats.org/presentationml/2006/main">
  <p:tag name="AS_UNIQUEID" val="2025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7376"/>
</p:tagLst>
</file>

<file path=ppt/tags/tag171.xml><?xml version="1.0" encoding="utf-8"?>
<p:tagLst xmlns:p="http://schemas.openxmlformats.org/presentationml/2006/main">
  <p:tag name="AS_UNIQUEID" val="7377"/>
</p:tagLst>
</file>

<file path=ppt/tags/tag172.xml><?xml version="1.0" encoding="utf-8"?>
<p:tagLst xmlns:p="http://schemas.openxmlformats.org/presentationml/2006/main">
  <p:tag name="AS_UNIQUEID" val="7378"/>
</p:tagLst>
</file>

<file path=ppt/tags/tag173.xml><?xml version="1.0" encoding="utf-8"?>
<p:tagLst xmlns:p="http://schemas.openxmlformats.org/presentationml/2006/main">
  <p:tag name="AS_UNIQUEID" val="6975"/>
</p:tagLst>
</file>

<file path=ppt/tags/tag174.xml><?xml version="1.0" encoding="utf-8"?>
<p:tagLst xmlns:p="http://schemas.openxmlformats.org/presentationml/2006/main">
  <p:tag name="AS_UNIQUEID" val="7380"/>
  <p:tag name="KSO_WM_DIAGRAM_VIRTUALLY_FRAME" val="{&quot;height&quot;:163.26598425196852,&quot;left&quot;:4.052204724409421,&quot;top&quot;:118.93401574803147,&quot;width&quot;:954.9958267716535}"/>
</p:tagLst>
</file>

<file path=ppt/tags/tag175.xml><?xml version="1.0" encoding="utf-8"?>
<p:tagLst xmlns:p="http://schemas.openxmlformats.org/presentationml/2006/main">
  <p:tag name="AS_UNIQUEID" val="2762"/>
  <p:tag name="KSO_WM_DIAGRAM_VIRTUALLY_FRAME" val="{&quot;height&quot;:163.26598425196852,&quot;left&quot;:4.052204724409421,&quot;top&quot;:118.93401574803147,&quot;width&quot;:954.9958267716535}"/>
</p:tagLst>
</file>

<file path=ppt/tags/tag176.xml><?xml version="1.0" encoding="utf-8"?>
<p:tagLst xmlns:p="http://schemas.openxmlformats.org/presentationml/2006/main">
  <p:tag name="AS_UNIQUEID" val="2763"/>
  <p:tag name="KSO_WM_DIAGRAM_VIRTUALLY_FRAME" val="{&quot;height&quot;:163.26598425196852,&quot;left&quot;:4.052204724409421,&quot;top&quot;:118.93401574803147,&quot;width&quot;:954.9958267716535}"/>
</p:tagLst>
</file>

<file path=ppt/tags/tag177.xml><?xml version="1.0" encoding="utf-8"?>
<p:tagLst xmlns:p="http://schemas.openxmlformats.org/presentationml/2006/main">
  <p:tag name="AS_UNIQUEID" val="2764"/>
  <p:tag name="KSO_WM_DIAGRAM_VIRTUALLY_FRAME" val="{&quot;height&quot;:163.26598425196852,&quot;left&quot;:4.052204724409421,&quot;top&quot;:118.93401574803147,&quot;width&quot;:954.9958267716535}"/>
</p:tagLst>
</file>

<file path=ppt/tags/tag178.xml><?xml version="1.0" encoding="utf-8"?>
<p:tagLst xmlns:p="http://schemas.openxmlformats.org/presentationml/2006/main">
  <p:tag name="AS_UNIQUEID" val="2765"/>
  <p:tag name="KSO_WM_DIAGRAM_VIRTUALLY_FRAME" val="{&quot;height&quot;:163.26598425196852,&quot;left&quot;:4.052204724409421,&quot;top&quot;:118.93401574803147,&quot;width&quot;:954.9958267716535}"/>
</p:tagLst>
</file>

<file path=ppt/tags/tag179.xml><?xml version="1.0" encoding="utf-8"?>
<p:tagLst xmlns:p="http://schemas.openxmlformats.org/presentationml/2006/main">
  <p:tag name="AS_UNIQUEID" val="2766"/>
  <p:tag name="KSO_WM_DIAGRAM_VIRTUALLY_FRAME" val="{&quot;height&quot;:163.26598425196852,&quot;left&quot;:4.052204724409421,&quot;top&quot;:118.93401574803147,&quot;width&quot;:954.9958267716535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2767"/>
  <p:tag name="KSO_WM_DIAGRAM_VIRTUALLY_FRAME" val="{&quot;height&quot;:163.26598425196852,&quot;left&quot;:4.052204724409421,&quot;top&quot;:118.93401574803147,&quot;width&quot;:954.9958267716535}"/>
</p:tagLst>
</file>

<file path=ppt/tags/tag181.xml><?xml version="1.0" encoding="utf-8"?>
<p:tagLst xmlns:p="http://schemas.openxmlformats.org/presentationml/2006/main">
  <p:tag name="AS_UNIQUEID" val="2768"/>
  <p:tag name="KSO_WM_DIAGRAM_VIRTUALLY_FRAME" val="{&quot;height&quot;:163.26598425196852,&quot;left&quot;:4.052204724409421,&quot;top&quot;:118.93401574803147,&quot;width&quot;:954.9958267716535}"/>
</p:tagLst>
</file>

<file path=ppt/tags/tag182.xml><?xml version="1.0" encoding="utf-8"?>
<p:tagLst xmlns:p="http://schemas.openxmlformats.org/presentationml/2006/main">
  <p:tag name="AS_UNIQUEID" val="2769"/>
  <p:tag name="KSO_WM_DIAGRAM_VIRTUALLY_FRAME" val="{&quot;height&quot;:163.26598425196852,&quot;left&quot;:4.052204724409421,&quot;top&quot;:118.93401574803147,&quot;width&quot;:954.9958267716535}"/>
</p:tagLst>
</file>

<file path=ppt/tags/tag183.xml><?xml version="1.0" encoding="utf-8"?>
<p:tagLst xmlns:p="http://schemas.openxmlformats.org/presentationml/2006/main">
  <p:tag name="AS_UNIQUEID" val="2770"/>
  <p:tag name="KSO_WM_DIAGRAM_VIRTUALLY_FRAME" val="{&quot;height&quot;:163.26598425196852,&quot;left&quot;:4.052204724409421,&quot;top&quot;:118.93401574803147,&quot;width&quot;:954.9958267716535}"/>
</p:tagLst>
</file>

<file path=ppt/tags/tag184.xml><?xml version="1.0" encoding="utf-8"?>
<p:tagLst xmlns:p="http://schemas.openxmlformats.org/presentationml/2006/main">
  <p:tag name="AS_UNIQUEID" val="2771"/>
  <p:tag name="KSO_WM_DIAGRAM_VIRTUALLY_FRAME" val="{&quot;height&quot;:163.26598425196852,&quot;left&quot;:4.052204724409421,&quot;top&quot;:118.93401574803147,&quot;width&quot;:954.9958267716535}"/>
</p:tagLst>
</file>

<file path=ppt/tags/tag185.xml><?xml version="1.0" encoding="utf-8"?>
<p:tagLst xmlns:p="http://schemas.openxmlformats.org/presentationml/2006/main">
  <p:tag name="AS_UNIQUEID" val="2772"/>
  <p:tag name="KSO_WM_DIAGRAM_VIRTUALLY_FRAME" val="{&quot;height&quot;:163.26598425196852,&quot;left&quot;:4.052204724409421,&quot;top&quot;:118.93401574803147,&quot;width&quot;:954.9958267716535}"/>
</p:tagLst>
</file>

<file path=ppt/tags/tag186.xml><?xml version="1.0" encoding="utf-8"?>
<p:tagLst xmlns:p="http://schemas.openxmlformats.org/presentationml/2006/main">
  <p:tag name="AS_UNIQUEID" val="2773"/>
  <p:tag name="KSO_WM_DIAGRAM_VIRTUALLY_FRAME" val="{&quot;height&quot;:163.26598425196852,&quot;left&quot;:4.052204724409421,&quot;top&quot;:118.93401574803147,&quot;width&quot;:954.9958267716535}"/>
</p:tagLst>
</file>

<file path=ppt/tags/tag187.xml><?xml version="1.0" encoding="utf-8"?>
<p:tagLst xmlns:p="http://schemas.openxmlformats.org/presentationml/2006/main">
  <p:tag name="AS_UNIQUEID" val="1013"/>
</p:tagLst>
</file>

<file path=ppt/tags/tag188.xml><?xml version="1.0" encoding="utf-8"?>
<p:tagLst xmlns:p="http://schemas.openxmlformats.org/presentationml/2006/main">
  <p:tag name="AS_UNIQUEID" val="1013"/>
</p:tagLst>
</file>

<file path=ppt/tags/tag189.xml><?xml version="1.0" encoding="utf-8"?>
<p:tagLst xmlns:p="http://schemas.openxmlformats.org/presentationml/2006/main">
  <p:tag name="AS_UNIQUEID" val="7381"/>
  <p:tag name="KSO_WM_DIAGRAM_VIRTUALLY_FRAME" val="{&quot;height&quot;:163.26598425196852,&quot;left&quot;:4.052204724409421,&quot;top&quot;:118.93401574803147,&quot;width&quot;:954.9958267716535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1013"/>
</p:tagLst>
</file>

<file path=ppt/tags/tag191.xml><?xml version="1.0" encoding="utf-8"?>
<p:tagLst xmlns:p="http://schemas.openxmlformats.org/presentationml/2006/main">
  <p:tag name="AS_UNIQUEID" val="1013"/>
</p:tagLst>
</file>

<file path=ppt/tags/tag192.xml><?xml version="1.0" encoding="utf-8"?>
<p:tagLst xmlns:p="http://schemas.openxmlformats.org/presentationml/2006/main">
  <p:tag name="AS_UNIQUEID" val="7382"/>
  <p:tag name="KSO_WM_UNIT_PLACING_PICTURE_USER_VIEWPORT" val="{&quot;height&quot;:6190,&quot;width&quot;:9661}"/>
  <p:tag name="PICID" val="{bba3539d-7910-458b-9841-03a08a50f6c0}"/>
</p:tagLst>
</file>

<file path=ppt/tags/tag193.xml><?xml version="1.0" encoding="utf-8"?>
<p:tagLst xmlns:p="http://schemas.openxmlformats.org/presentationml/2006/main">
  <p:tag name="AS_UNIQUEID" val="6975"/>
</p:tagLst>
</file>

<file path=ppt/tags/tag194.xml><?xml version="1.0" encoding="utf-8"?>
<p:tagLst xmlns:p="http://schemas.openxmlformats.org/presentationml/2006/main">
  <p:tag name="AS_UNIQUEID" val="7384"/>
  <p:tag name="KSO_WM_UNIT_PLACING_PICTURE_USER_VIEWPORT" val="{&quot;height&quot;:6190,&quot;width&quot;:9661}"/>
  <p:tag name="PICID" val="{bba3539d-7910-458b-9841-03a08a50f6c0}"/>
</p:tagLst>
</file>

<file path=ppt/tags/tag195.xml><?xml version="1.0" encoding="utf-8"?>
<p:tagLst xmlns:p="http://schemas.openxmlformats.org/presentationml/2006/main">
  <p:tag name="AS_UNIQUEID" val="1013"/>
</p:tagLst>
</file>

<file path=ppt/tags/tag196.xml><?xml version="1.0" encoding="utf-8"?>
<p:tagLst xmlns:p="http://schemas.openxmlformats.org/presentationml/2006/main">
  <p:tag name="AS_UNIQUEID" val="1013"/>
</p:tagLst>
</file>

<file path=ppt/tags/tag197.xml><?xml version="1.0" encoding="utf-8"?>
<p:tagLst xmlns:p="http://schemas.openxmlformats.org/presentationml/2006/main">
  <p:tag name="AS_UNIQUEID" val="1013"/>
</p:tagLst>
</file>

<file path=ppt/tags/tag198.xml><?xml version="1.0" encoding="utf-8"?>
<p:tagLst xmlns:p="http://schemas.openxmlformats.org/presentationml/2006/main">
  <p:tag name="AS_UNIQUEID" val="1013"/>
</p:tagLst>
</file>

<file path=ppt/tags/tag199.xml><?xml version="1.0" encoding="utf-8"?>
<p:tagLst xmlns:p="http://schemas.openxmlformats.org/presentationml/2006/main">
  <p:tag name="AS_UNIQUEID" val="1013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1013"/>
</p:tagLst>
</file>

<file path=ppt/tags/tag201.xml><?xml version="1.0" encoding="utf-8"?>
<p:tagLst xmlns:p="http://schemas.openxmlformats.org/presentationml/2006/main">
  <p:tag name="AS_UNIQUEID" val="7025"/>
</p:tagLst>
</file>

<file path=ppt/tags/tag202.xml><?xml version="1.0" encoding="utf-8"?>
<p:tagLst xmlns:p="http://schemas.openxmlformats.org/presentationml/2006/main">
  <p:tag name="AS_UNIQUEID" val="7026"/>
</p:tagLst>
</file>

<file path=ppt/tags/tag203.xml><?xml version="1.0" encoding="utf-8"?>
<p:tagLst xmlns:p="http://schemas.openxmlformats.org/presentationml/2006/main">
  <p:tag name="AS_UNIQUEID" val="7027"/>
</p:tagLst>
</file>

<file path=ppt/tags/tag204.xml><?xml version="1.0" encoding="utf-8"?>
<p:tagLst xmlns:p="http://schemas.openxmlformats.org/presentationml/2006/main">
  <p:tag name="AS_UNIQUEID" val="7028"/>
</p:tagLst>
</file>

<file path=ppt/tags/tag205.xml><?xml version="1.0" encoding="utf-8"?>
<p:tagLst xmlns:p="http://schemas.openxmlformats.org/presentationml/2006/main">
  <p:tag name="AS_UNIQUEID" val="7034"/>
</p:tagLst>
</file>

<file path=ppt/tags/tag206.xml><?xml version="1.0" encoding="utf-8"?>
<p:tagLst xmlns:p="http://schemas.openxmlformats.org/presentationml/2006/main">
  <p:tag name="AS_UNIQUEID" val="7035"/>
</p:tagLst>
</file>

<file path=ppt/tags/tag207.xml><?xml version="1.0" encoding="utf-8"?>
<p:tagLst xmlns:p="http://schemas.openxmlformats.org/presentationml/2006/main">
  <p:tag name="AS_UNIQUEID" val="7036"/>
</p:tagLst>
</file>

<file path=ppt/tags/tag208.xml><?xml version="1.0" encoding="utf-8"?>
<p:tagLst xmlns:p="http://schemas.openxmlformats.org/presentationml/2006/main">
  <p:tag name="AS_UNIQUEID" val="7043"/>
</p:tagLst>
</file>

<file path=ppt/tags/tag209.xml><?xml version="1.0" encoding="utf-8"?>
<p:tagLst xmlns:p="http://schemas.openxmlformats.org/presentationml/2006/main">
  <p:tag name="AS_UNIQUEID" val="7044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7045"/>
</p:tagLst>
</file>

<file path=ppt/tags/tag211.xml><?xml version="1.0" encoding="utf-8"?>
<p:tagLst xmlns:p="http://schemas.openxmlformats.org/presentationml/2006/main">
  <p:tag name="AS_UNIQUEID" val="7051"/>
</p:tagLst>
</file>

<file path=ppt/tags/tag212.xml><?xml version="1.0" encoding="utf-8"?>
<p:tagLst xmlns:p="http://schemas.openxmlformats.org/presentationml/2006/main">
  <p:tag name="AS_UNIQUEID" val="7052"/>
</p:tagLst>
</file>

<file path=ppt/tags/tag213.xml><?xml version="1.0" encoding="utf-8"?>
<p:tagLst xmlns:p="http://schemas.openxmlformats.org/presentationml/2006/main">
  <p:tag name="AS_UNIQUEID" val="7053"/>
</p:tagLst>
</file>

<file path=ppt/tags/tag214.xml><?xml version="1.0" encoding="utf-8"?>
<p:tagLst xmlns:p="http://schemas.openxmlformats.org/presentationml/2006/main">
  <p:tag name="AS_UNIQUEID" val="7054"/>
</p:tagLst>
</file>

<file path=ppt/tags/tag215.xml><?xml version="1.0" encoding="utf-8"?>
<p:tagLst xmlns:p="http://schemas.openxmlformats.org/presentationml/2006/main">
  <p:tag name="AS_UNIQUEID" val="7055"/>
</p:tagLst>
</file>

<file path=ppt/tags/tag216.xml><?xml version="1.0" encoding="utf-8"?>
<p:tagLst xmlns:p="http://schemas.openxmlformats.org/presentationml/2006/main">
  <p:tag name="AS_UNIQUEID" val="7056"/>
</p:tagLst>
</file>

<file path=ppt/tags/tag217.xml><?xml version="1.0" encoding="utf-8"?>
<p:tagLst xmlns:p="http://schemas.openxmlformats.org/presentationml/2006/main">
  <p:tag name="AS_UNIQUEID" val="7057"/>
</p:tagLst>
</file>

<file path=ppt/tags/tag218.xml><?xml version="1.0" encoding="utf-8"?>
<p:tagLst xmlns:p="http://schemas.openxmlformats.org/presentationml/2006/main">
  <p:tag name="AS_UNIQUEID" val="7058"/>
</p:tagLst>
</file>

<file path=ppt/tags/tag219.xml><?xml version="1.0" encoding="utf-8"?>
<p:tagLst xmlns:p="http://schemas.openxmlformats.org/presentationml/2006/main">
  <p:tag name="AS_UNIQUEID" val="705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7060"/>
</p:tagLst>
</file>

<file path=ppt/tags/tag221.xml><?xml version="1.0" encoding="utf-8"?>
<p:tagLst xmlns:p="http://schemas.openxmlformats.org/presentationml/2006/main">
  <p:tag name="AS_UNIQUEID" val="7061"/>
</p:tagLst>
</file>

<file path=ppt/tags/tag222.xml><?xml version="1.0" encoding="utf-8"?>
<p:tagLst xmlns:p="http://schemas.openxmlformats.org/presentationml/2006/main">
  <p:tag name="AS_UNIQUEID" val="7062"/>
</p:tagLst>
</file>

<file path=ppt/tags/tag223.xml><?xml version="1.0" encoding="utf-8"?>
<p:tagLst xmlns:p="http://schemas.openxmlformats.org/presentationml/2006/main">
  <p:tag name="AS_UNIQUEID" val="7063"/>
</p:tagLst>
</file>

<file path=ppt/tags/tag224.xml><?xml version="1.0" encoding="utf-8"?>
<p:tagLst xmlns:p="http://schemas.openxmlformats.org/presentationml/2006/main">
  <p:tag name="AS_UNIQUEID" val="7064"/>
</p:tagLst>
</file>

<file path=ppt/tags/tag225.xml><?xml version="1.0" encoding="utf-8"?>
<p:tagLst xmlns:p="http://schemas.openxmlformats.org/presentationml/2006/main">
  <p:tag name="AS_UNIQUEID" val="7065"/>
</p:tagLst>
</file>

<file path=ppt/tags/tag226.xml><?xml version="1.0" encoding="utf-8"?>
<p:tagLst xmlns:p="http://schemas.openxmlformats.org/presentationml/2006/main">
  <p:tag name="AS_UNIQUEID" val="7066"/>
</p:tagLst>
</file>

<file path=ppt/tags/tag227.xml><?xml version="1.0" encoding="utf-8"?>
<p:tagLst xmlns:p="http://schemas.openxmlformats.org/presentationml/2006/main">
  <p:tag name="AS_UNIQUEID" val="7067"/>
</p:tagLst>
</file>

<file path=ppt/tags/tag228.xml><?xml version="1.0" encoding="utf-8"?>
<p:tagLst xmlns:p="http://schemas.openxmlformats.org/presentationml/2006/main">
  <p:tag name="AS_UNIQUEID" val="7068"/>
</p:tagLst>
</file>

<file path=ppt/tags/tag229.xml><?xml version="1.0" encoding="utf-8"?>
<p:tagLst xmlns:p="http://schemas.openxmlformats.org/presentationml/2006/main">
  <p:tag name="AS_UNIQUEID" val="7069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7070"/>
</p:tagLst>
</file>

<file path=ppt/tags/tag231.xml><?xml version="1.0" encoding="utf-8"?>
<p:tagLst xmlns:p="http://schemas.openxmlformats.org/presentationml/2006/main">
  <p:tag name="AS_UNIQUEID" val="7071"/>
</p:tagLst>
</file>

<file path=ppt/tags/tag232.xml><?xml version="1.0" encoding="utf-8"?>
<p:tagLst xmlns:p="http://schemas.openxmlformats.org/presentationml/2006/main">
  <p:tag name="AS_UNIQUEID" val="7072"/>
</p:tagLst>
</file>

<file path=ppt/tags/tag233.xml><?xml version="1.0" encoding="utf-8"?>
<p:tagLst xmlns:p="http://schemas.openxmlformats.org/presentationml/2006/main">
  <p:tag name="AS_UNIQUEID" val="7073"/>
</p:tagLst>
</file>

<file path=ppt/tags/tag234.xml><?xml version="1.0" encoding="utf-8"?>
<p:tagLst xmlns:p="http://schemas.openxmlformats.org/presentationml/2006/main">
  <p:tag name="AS_UNIQUEID" val="7074"/>
</p:tagLst>
</file>

<file path=ppt/tags/tag235.xml><?xml version="1.0" encoding="utf-8"?>
<p:tagLst xmlns:p="http://schemas.openxmlformats.org/presentationml/2006/main">
  <p:tag name="AS_UNIQUEID" val="7075"/>
</p:tagLst>
</file>

<file path=ppt/tags/tag236.xml><?xml version="1.0" encoding="utf-8"?>
<p:tagLst xmlns:p="http://schemas.openxmlformats.org/presentationml/2006/main">
  <p:tag name="AS_UNIQUEID" val="7076"/>
</p:tagLst>
</file>

<file path=ppt/tags/tag237.xml><?xml version="1.0" encoding="utf-8"?>
<p:tagLst xmlns:p="http://schemas.openxmlformats.org/presentationml/2006/main">
  <p:tag name="AS_UNIQUEID" val="7077"/>
</p:tagLst>
</file>

<file path=ppt/tags/tag238.xml><?xml version="1.0" encoding="utf-8"?>
<p:tagLst xmlns:p="http://schemas.openxmlformats.org/presentationml/2006/main">
  <p:tag name="AS_UNIQUEID" val="7078"/>
</p:tagLst>
</file>

<file path=ppt/tags/tag239.xml><?xml version="1.0" encoding="utf-8"?>
<p:tagLst xmlns:p="http://schemas.openxmlformats.org/presentationml/2006/main">
  <p:tag name="AS_UNIQUEID" val="707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AS_UNIQUEID" val="7080"/>
</p:tagLst>
</file>

<file path=ppt/tags/tag241.xml><?xml version="1.0" encoding="utf-8"?>
<p:tagLst xmlns:p="http://schemas.openxmlformats.org/presentationml/2006/main">
  <p:tag name="AS_UNIQUEID" val="7081"/>
</p:tagLst>
</file>

<file path=ppt/tags/tag242.xml><?xml version="1.0" encoding="utf-8"?>
<p:tagLst xmlns:p="http://schemas.openxmlformats.org/presentationml/2006/main">
  <p:tag name="AS_UNIQUEID" val="7082"/>
</p:tagLst>
</file>

<file path=ppt/tags/tag243.xml><?xml version="1.0" encoding="utf-8"?>
<p:tagLst xmlns:p="http://schemas.openxmlformats.org/presentationml/2006/main">
  <p:tag name="AS_UNIQUEID" val="7083"/>
</p:tagLst>
</file>

<file path=ppt/tags/tag244.xml><?xml version="1.0" encoding="utf-8"?>
<p:tagLst xmlns:p="http://schemas.openxmlformats.org/presentationml/2006/main">
  <p:tag name="AS_UNIQUEID" val="7084"/>
</p:tagLst>
</file>

<file path=ppt/tags/tag245.xml><?xml version="1.0" encoding="utf-8"?>
<p:tagLst xmlns:p="http://schemas.openxmlformats.org/presentationml/2006/main">
  <p:tag name="AS_UNIQUEID" val="7085"/>
</p:tagLst>
</file>

<file path=ppt/tags/tag246.xml><?xml version="1.0" encoding="utf-8"?>
<p:tagLst xmlns:p="http://schemas.openxmlformats.org/presentationml/2006/main">
  <p:tag name="AS_UNIQUEID" val="7086"/>
</p:tagLst>
</file>

<file path=ppt/tags/tag247.xml><?xml version="1.0" encoding="utf-8"?>
<p:tagLst xmlns:p="http://schemas.openxmlformats.org/presentationml/2006/main">
  <p:tag name="AS_UNIQUEID" val="7087"/>
</p:tagLst>
</file>

<file path=ppt/tags/tag248.xml><?xml version="1.0" encoding="utf-8"?>
<p:tagLst xmlns:p="http://schemas.openxmlformats.org/presentationml/2006/main">
  <p:tag name="AS_UNIQUEID" val="7088"/>
</p:tagLst>
</file>

<file path=ppt/tags/tag249.xml><?xml version="1.0" encoding="utf-8"?>
<p:tagLst xmlns:p="http://schemas.openxmlformats.org/presentationml/2006/main">
  <p:tag name="AS_UNIQUEID" val="7089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AS_UNIQUEID" val="7090"/>
</p:tagLst>
</file>

<file path=ppt/tags/tag251.xml><?xml version="1.0" encoding="utf-8"?>
<p:tagLst xmlns:p="http://schemas.openxmlformats.org/presentationml/2006/main">
  <p:tag name="AS_UNIQUEID" val="7091"/>
</p:tagLst>
</file>

<file path=ppt/tags/tag252.xml><?xml version="1.0" encoding="utf-8"?>
<p:tagLst xmlns:p="http://schemas.openxmlformats.org/presentationml/2006/main">
  <p:tag name="AS_UNIQUEID" val="7092"/>
</p:tagLst>
</file>

<file path=ppt/tags/tag253.xml><?xml version="1.0" encoding="utf-8"?>
<p:tagLst xmlns:p="http://schemas.openxmlformats.org/presentationml/2006/main">
  <p:tag name="AS_UNIQUEID" val="7093"/>
</p:tagLst>
</file>

<file path=ppt/tags/tag254.xml><?xml version="1.0" encoding="utf-8"?>
<p:tagLst xmlns:p="http://schemas.openxmlformats.org/presentationml/2006/main">
  <p:tag name="AS_UNIQUEID" val="7094"/>
</p:tagLst>
</file>

<file path=ppt/tags/tag255.xml><?xml version="1.0" encoding="utf-8"?>
<p:tagLst xmlns:p="http://schemas.openxmlformats.org/presentationml/2006/main">
  <p:tag name="AS_UNIQUEID" val="7095"/>
</p:tagLst>
</file>

<file path=ppt/tags/tag256.xml><?xml version="1.0" encoding="utf-8"?>
<p:tagLst xmlns:p="http://schemas.openxmlformats.org/presentationml/2006/main">
  <p:tag name="AS_UNIQUEID" val="7096"/>
</p:tagLst>
</file>

<file path=ppt/tags/tag257.xml><?xml version="1.0" encoding="utf-8"?>
<p:tagLst xmlns:p="http://schemas.openxmlformats.org/presentationml/2006/main">
  <p:tag name="AS_UNIQUEID" val="7097"/>
</p:tagLst>
</file>

<file path=ppt/tags/tag258.xml><?xml version="1.0" encoding="utf-8"?>
<p:tagLst xmlns:p="http://schemas.openxmlformats.org/presentationml/2006/main">
  <p:tag name="AS_UNIQUEID" val="7098"/>
</p:tagLst>
</file>

<file path=ppt/tags/tag259.xml><?xml version="1.0" encoding="utf-8"?>
<p:tagLst xmlns:p="http://schemas.openxmlformats.org/presentationml/2006/main">
  <p:tag name="AS_UNIQUEID" val="7099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7100"/>
</p:tagLst>
</file>

<file path=ppt/tags/tag261.xml><?xml version="1.0" encoding="utf-8"?>
<p:tagLst xmlns:p="http://schemas.openxmlformats.org/presentationml/2006/main">
  <p:tag name="AS_UNIQUEID" val="7101"/>
</p:tagLst>
</file>

<file path=ppt/tags/tag262.xml><?xml version="1.0" encoding="utf-8"?>
<p:tagLst xmlns:p="http://schemas.openxmlformats.org/presentationml/2006/main">
  <p:tag name="AS_UNIQUEID" val="7106"/>
</p:tagLst>
</file>

<file path=ppt/tags/tag263.xml><?xml version="1.0" encoding="utf-8"?>
<p:tagLst xmlns:p="http://schemas.openxmlformats.org/presentationml/2006/main">
  <p:tag name="AS_UNIQUEID" val="7107"/>
</p:tagLst>
</file>

<file path=ppt/tags/tag264.xml><?xml version="1.0" encoding="utf-8"?>
<p:tagLst xmlns:p="http://schemas.openxmlformats.org/presentationml/2006/main">
  <p:tag name="AS_UNIQUEID" val="7108"/>
</p:tagLst>
</file>

<file path=ppt/tags/tag265.xml><?xml version="1.0" encoding="utf-8"?>
<p:tagLst xmlns:p="http://schemas.openxmlformats.org/presentationml/2006/main">
  <p:tag name="AS_UNIQUEID" val="7109"/>
</p:tagLst>
</file>

<file path=ppt/tags/tag266.xml><?xml version="1.0" encoding="utf-8"?>
<p:tagLst xmlns:p="http://schemas.openxmlformats.org/presentationml/2006/main">
  <p:tag name="AS_UNIQUEID" val="7110"/>
</p:tagLst>
</file>

<file path=ppt/tags/tag267.xml><?xml version="1.0" encoding="utf-8"?>
<p:tagLst xmlns:p="http://schemas.openxmlformats.org/presentationml/2006/main">
  <p:tag name="AS_UNIQUEID" val="7111"/>
</p:tagLst>
</file>

<file path=ppt/tags/tag268.xml><?xml version="1.0" encoding="utf-8"?>
<p:tagLst xmlns:p="http://schemas.openxmlformats.org/presentationml/2006/main">
  <p:tag name="AS_UNIQUEID" val="7112"/>
</p:tagLst>
</file>

<file path=ppt/tags/tag269.xml><?xml version="1.0" encoding="utf-8"?>
<p:tagLst xmlns:p="http://schemas.openxmlformats.org/presentationml/2006/main">
  <p:tag name="AS_UNIQUEID" val="7025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AS_UNIQUEID" val="7038"/>
</p:tagLst>
</file>

<file path=ppt/tags/tag271.xml><?xml version="1.0" encoding="utf-8"?>
<p:tagLst xmlns:p="http://schemas.openxmlformats.org/presentationml/2006/main">
  <p:tag name="AS_UNIQUEID" val="7039"/>
</p:tagLst>
</file>

<file path=ppt/tags/tag272.xml><?xml version="1.0" encoding="utf-8"?>
<p:tagLst xmlns:p="http://schemas.openxmlformats.org/presentationml/2006/main">
  <p:tag name="AS_UNIQUEID" val="7040"/>
</p:tagLst>
</file>

<file path=ppt/tags/tag273.xml><?xml version="1.0" encoding="utf-8"?>
<p:tagLst xmlns:p="http://schemas.openxmlformats.org/presentationml/2006/main">
  <p:tag name="AS_UNIQUEID" val="7116"/>
</p:tagLst>
</file>

<file path=ppt/tags/tag274.xml><?xml version="1.0" encoding="utf-8"?>
<p:tagLst xmlns:p="http://schemas.openxmlformats.org/presentationml/2006/main">
  <p:tag name="AS_UNIQUEID" val="7117"/>
</p:tagLst>
</file>

<file path=ppt/tags/tag275.xml><?xml version="1.0" encoding="utf-8"?>
<p:tagLst xmlns:p="http://schemas.openxmlformats.org/presentationml/2006/main">
  <p:tag name="AS_UNIQUEID" val="7118"/>
</p:tagLst>
</file>

<file path=ppt/tags/tag276.xml><?xml version="1.0" encoding="utf-8"?>
<p:tagLst xmlns:p="http://schemas.openxmlformats.org/presentationml/2006/main">
  <p:tag name="AS_UNIQUEID" val="1303"/>
</p:tagLst>
</file>

<file path=ppt/tags/tag277.xml><?xml version="1.0" encoding="utf-8"?>
<p:tagLst xmlns:p="http://schemas.openxmlformats.org/presentationml/2006/main">
  <p:tag name="AS_UNIQUEID" val="7025"/>
</p:tagLst>
</file>

<file path=ppt/tags/tag278.xml><?xml version="1.0" encoding="utf-8"?>
<p:tagLst xmlns:p="http://schemas.openxmlformats.org/presentationml/2006/main">
  <p:tag name="AS_UNIQUEID" val="7389"/>
</p:tagLst>
</file>

<file path=ppt/tags/tag279.xml><?xml version="1.0" encoding="utf-8"?>
<p:tagLst xmlns:p="http://schemas.openxmlformats.org/presentationml/2006/main">
  <p:tag name="AS_UNIQUEID" val="712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7126"/>
</p:tagLst>
</file>

<file path=ppt/tags/tag281.xml><?xml version="1.0" encoding="utf-8"?>
<p:tagLst xmlns:p="http://schemas.openxmlformats.org/presentationml/2006/main">
  <p:tag name="AS_UNIQUEID" val="7128"/>
</p:tagLst>
</file>

<file path=ppt/tags/tag282.xml><?xml version="1.0" encoding="utf-8"?>
<p:tagLst xmlns:p="http://schemas.openxmlformats.org/presentationml/2006/main">
  <p:tag name="AS_UNIQUEID" val="1428"/>
</p:tagLst>
</file>

<file path=ppt/tags/tag283.xml><?xml version="1.0" encoding="utf-8"?>
<p:tagLst xmlns:p="http://schemas.openxmlformats.org/presentationml/2006/main">
  <p:tag name="AS_UNIQUEID" val="960"/>
</p:tagLst>
</file>

<file path=ppt/tags/tag284.xml><?xml version="1.0" encoding="utf-8"?>
<p:tagLst xmlns:p="http://schemas.openxmlformats.org/presentationml/2006/main">
  <p:tag name="AS_UNIQUEID" val="1429"/>
</p:tagLst>
</file>

<file path=ppt/tags/tag285.xml><?xml version="1.0" encoding="utf-8"?>
<p:tagLst xmlns:p="http://schemas.openxmlformats.org/presentationml/2006/main">
  <p:tag name="AS_UNIQUEID" val="953"/>
</p:tagLst>
</file>

<file path=ppt/tags/tag286.xml><?xml version="1.0" encoding="utf-8"?>
<p:tagLst xmlns:p="http://schemas.openxmlformats.org/presentationml/2006/main">
  <p:tag name="AS_UNIQUEID" val="954"/>
</p:tagLst>
</file>

<file path=ppt/tags/tag287.xml><?xml version="1.0" encoding="utf-8"?>
<p:tagLst xmlns:p="http://schemas.openxmlformats.org/presentationml/2006/main">
  <p:tag name="AS_UNIQUEID" val="955"/>
</p:tagLst>
</file>

<file path=ppt/tags/tag288.xml><?xml version="1.0" encoding="utf-8"?>
<p:tagLst xmlns:p="http://schemas.openxmlformats.org/presentationml/2006/main">
  <p:tag name="AS_UNIQUEID" val="956"/>
</p:tagLst>
</file>

<file path=ppt/tags/tag289.xml><?xml version="1.0" encoding="utf-8"?>
<p:tagLst xmlns:p="http://schemas.openxmlformats.org/presentationml/2006/main">
  <p:tag name="AS_UNIQUEID" val="959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AS_UNIQUEID" val="961"/>
</p:tagLst>
</file>

<file path=ppt/tags/tag291.xml><?xml version="1.0" encoding="utf-8"?>
<p:tagLst xmlns:p="http://schemas.openxmlformats.org/presentationml/2006/main">
  <p:tag name="AS_UNIQUEID" val="962"/>
</p:tagLst>
</file>

<file path=ppt/tags/tag292.xml><?xml version="1.0" encoding="utf-8"?>
<p:tagLst xmlns:p="http://schemas.openxmlformats.org/presentationml/2006/main">
  <p:tag name="AS_UNIQUEID" val="963"/>
</p:tagLst>
</file>

<file path=ppt/tags/tag293.xml><?xml version="1.0" encoding="utf-8"?>
<p:tagLst xmlns:p="http://schemas.openxmlformats.org/presentationml/2006/main">
  <p:tag name="AS_UNIQUEID" val="966"/>
</p:tagLst>
</file>

<file path=ppt/tags/tag294.xml><?xml version="1.0" encoding="utf-8"?>
<p:tagLst xmlns:p="http://schemas.openxmlformats.org/presentationml/2006/main">
  <p:tag name="AS_UNIQUEID" val="967"/>
</p:tagLst>
</file>

<file path=ppt/tags/tag295.xml><?xml version="1.0" encoding="utf-8"?>
<p:tagLst xmlns:p="http://schemas.openxmlformats.org/presentationml/2006/main">
  <p:tag name="AS_UNIQUEID" val="969"/>
</p:tagLst>
</file>

<file path=ppt/tags/tag296.xml><?xml version="1.0" encoding="utf-8"?>
<p:tagLst xmlns:p="http://schemas.openxmlformats.org/presentationml/2006/main">
  <p:tag name="AS_UNIQUEID" val="7134"/>
</p:tagLst>
</file>

<file path=ppt/tags/tag297.xml><?xml version="1.0" encoding="utf-8"?>
<p:tagLst xmlns:p="http://schemas.openxmlformats.org/presentationml/2006/main">
  <p:tag name="AS_UNIQUEID" val="7135"/>
</p:tagLst>
</file>

<file path=ppt/tags/tag298.xml><?xml version="1.0" encoding="utf-8"?>
<p:tagLst xmlns:p="http://schemas.openxmlformats.org/presentationml/2006/main">
  <p:tag name="AS_UNIQUEID" val="7136"/>
</p:tagLst>
</file>

<file path=ppt/tags/tag299.xml><?xml version="1.0" encoding="utf-8"?>
<p:tagLst xmlns:p="http://schemas.openxmlformats.org/presentationml/2006/main">
  <p:tag name="AS_UNIQUEID" val="96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AS_UNIQUEID" val="963"/>
</p:tagLst>
</file>

<file path=ppt/tags/tag301.xml><?xml version="1.0" encoding="utf-8"?>
<p:tagLst xmlns:p="http://schemas.openxmlformats.org/presentationml/2006/main">
  <p:tag name="AS_UNIQUEID" val="963"/>
</p:tagLst>
</file>

<file path=ppt/tags/tag302.xml><?xml version="1.0" encoding="utf-8"?>
<p:tagLst xmlns:p="http://schemas.openxmlformats.org/presentationml/2006/main">
  <p:tag name="AS_UNIQUEID" val="2922"/>
</p:tagLst>
</file>

<file path=ppt/tags/tag303.xml><?xml version="1.0" encoding="utf-8"?>
<p:tagLst xmlns:p="http://schemas.openxmlformats.org/presentationml/2006/main">
  <p:tag name="AS_UNIQUEID" val="2923"/>
</p:tagLst>
</file>

<file path=ppt/tags/tag304.xml><?xml version="1.0" encoding="utf-8"?>
<p:tagLst xmlns:p="http://schemas.openxmlformats.org/presentationml/2006/main">
  <p:tag name="AS_UNIQUEID" val="2924"/>
</p:tagLst>
</file>

<file path=ppt/tags/tag305.xml><?xml version="1.0" encoding="utf-8"?>
<p:tagLst xmlns:p="http://schemas.openxmlformats.org/presentationml/2006/main">
  <p:tag name="AS_UNIQUEID" val="2925"/>
</p:tagLst>
</file>

<file path=ppt/tags/tag306.xml><?xml version="1.0" encoding="utf-8"?>
<p:tagLst xmlns:p="http://schemas.openxmlformats.org/presentationml/2006/main">
  <p:tag name="AS_UNIQUEID" val="2926"/>
</p:tagLst>
</file>

<file path=ppt/tags/tag307.xml><?xml version="1.0" encoding="utf-8"?>
<p:tagLst xmlns:p="http://schemas.openxmlformats.org/presentationml/2006/main">
  <p:tag name="AS_UNIQUEID" val="2927"/>
</p:tagLst>
</file>

<file path=ppt/tags/tag308.xml><?xml version="1.0" encoding="utf-8"?>
<p:tagLst xmlns:p="http://schemas.openxmlformats.org/presentationml/2006/main">
  <p:tag name="AS_UNIQUEID" val="2928"/>
</p:tagLst>
</file>

<file path=ppt/tags/tag309.xml><?xml version="1.0" encoding="utf-8"?>
<p:tagLst xmlns:p="http://schemas.openxmlformats.org/presentationml/2006/main">
  <p:tag name="AS_UNIQUEID" val="2930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AS_UNIQUEID" val="2931"/>
</p:tagLst>
</file>

<file path=ppt/tags/tag311.xml><?xml version="1.0" encoding="utf-8"?>
<p:tagLst xmlns:p="http://schemas.openxmlformats.org/presentationml/2006/main">
  <p:tag name="AS_UNIQUEID" val="2932"/>
</p:tagLst>
</file>

<file path=ppt/tags/tag312.xml><?xml version="1.0" encoding="utf-8"?>
<p:tagLst xmlns:p="http://schemas.openxmlformats.org/presentationml/2006/main">
  <p:tag name="AS_UNIQUEID" val="2933"/>
</p:tagLst>
</file>

<file path=ppt/tags/tag313.xml><?xml version="1.0" encoding="utf-8"?>
<p:tagLst xmlns:p="http://schemas.openxmlformats.org/presentationml/2006/main">
  <p:tag name="AS_UNIQUEID" val="2934"/>
</p:tagLst>
</file>

<file path=ppt/tags/tag314.xml><?xml version="1.0" encoding="utf-8"?>
<p:tagLst xmlns:p="http://schemas.openxmlformats.org/presentationml/2006/main">
  <p:tag name="AS_UNIQUEID" val="2935"/>
</p:tagLst>
</file>

<file path=ppt/tags/tag315.xml><?xml version="1.0" encoding="utf-8"?>
<p:tagLst xmlns:p="http://schemas.openxmlformats.org/presentationml/2006/main">
  <p:tag name="AS_UNIQUEID" val="2937"/>
</p:tagLst>
</file>

<file path=ppt/tags/tag316.xml><?xml version="1.0" encoding="utf-8"?>
<p:tagLst xmlns:p="http://schemas.openxmlformats.org/presentationml/2006/main">
  <p:tag name="AS_UNIQUEID" val="2925"/>
</p:tagLst>
</file>

<file path=ppt/tags/tag317.xml><?xml version="1.0" encoding="utf-8"?>
<p:tagLst xmlns:p="http://schemas.openxmlformats.org/presentationml/2006/main">
  <p:tag name="AS_UNIQUEID" val="2950"/>
</p:tagLst>
</file>

<file path=ppt/tags/tag318.xml><?xml version="1.0" encoding="utf-8"?>
<p:tagLst xmlns:p="http://schemas.openxmlformats.org/presentationml/2006/main">
  <p:tag name="AS_UNIQUEID" val="2951"/>
</p:tagLst>
</file>

<file path=ppt/tags/tag319.xml><?xml version="1.0" encoding="utf-8"?>
<p:tagLst xmlns:p="http://schemas.openxmlformats.org/presentationml/2006/main">
  <p:tag name="AS_UNIQUEID" val="295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AS_UNIQUEID" val="2953"/>
</p:tagLst>
</file>

<file path=ppt/tags/tag321.xml><?xml version="1.0" encoding="utf-8"?>
<p:tagLst xmlns:p="http://schemas.openxmlformats.org/presentationml/2006/main">
  <p:tag name="AS_UNIQUEID" val="2955"/>
</p:tagLst>
</file>

<file path=ppt/tags/tag322.xml><?xml version="1.0" encoding="utf-8"?>
<p:tagLst xmlns:p="http://schemas.openxmlformats.org/presentationml/2006/main">
  <p:tag name="AS_UNIQUEID" val="2956"/>
</p:tagLst>
</file>

<file path=ppt/tags/tag323.xml><?xml version="1.0" encoding="utf-8"?>
<p:tagLst xmlns:p="http://schemas.openxmlformats.org/presentationml/2006/main">
  <p:tag name="AS_UNIQUEID" val="2958"/>
</p:tagLst>
</file>

<file path=ppt/tags/tag324.xml><?xml version="1.0" encoding="utf-8"?>
<p:tagLst xmlns:p="http://schemas.openxmlformats.org/presentationml/2006/main">
  <p:tag name="AS_UNIQUEID" val="2959"/>
</p:tagLst>
</file>

<file path=ppt/tags/tag325.xml><?xml version="1.0" encoding="utf-8"?>
<p:tagLst xmlns:p="http://schemas.openxmlformats.org/presentationml/2006/main">
  <p:tag name="AS_UNIQUEID" val="2925"/>
</p:tagLst>
</file>

<file path=ppt/tags/tag326.xml><?xml version="1.0" encoding="utf-8"?>
<p:tagLst xmlns:p="http://schemas.openxmlformats.org/presentationml/2006/main">
  <p:tag name="AS_UNIQUEID" val="7394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7265"/>
  <p:tag name="KSO_WM_UNIT_PLACING_PICTURE_USER_VIEWPORT" val="{&quot;height&quot;:4236,&quot;width&quot;:2053}"/>
  <p:tag name="PICID" val="{d039a269-3dcc-4b06-896f-7452e28e51cc}"/>
</p:tagLst>
</file>

<file path=ppt/tags/tag64.xml><?xml version="1.0" encoding="utf-8"?>
<p:tagLst xmlns:p="http://schemas.openxmlformats.org/presentationml/2006/main">
  <p:tag name="AS_UNIQUEID" val="6500"/>
</p:tagLst>
</file>

<file path=ppt/tags/tag65.xml><?xml version="1.0" encoding="utf-8"?>
<p:tagLst xmlns:p="http://schemas.openxmlformats.org/presentationml/2006/main">
  <p:tag name="AS_UNIQUEID" val="7266"/>
  <p:tag name="KSO_WM_UNIT_PIC_EFFECT" val="1"/>
  <p:tag name="KSO_WM_UNIT_PLACING_PICTURE_USER_VIEWPORT" val="{&quot;height&quot;:7340.002796420076,&quot;width&quot;:7235.273145217309}"/>
</p:tagLst>
</file>

<file path=ppt/tags/tag66.xml><?xml version="1.0" encoding="utf-8"?>
<p:tagLst xmlns:p="http://schemas.openxmlformats.org/presentationml/2006/main">
  <p:tag name="AS_UNIQUEID" val="7267"/>
  <p:tag name="KSO_WM_BEAUTIFY_FLAG" val="#wm#"/>
  <p:tag name="KSO_WM_TAG_VERSION" val="3.0"/>
  <p:tag name="KSO_WM_TEMPLATE_CATEGORY" val="custom"/>
  <p:tag name="KSO_WM_TEMPLATE_INDEX" val="20238564"/>
  <p:tag name="KSO_WM_UNIT_COMPATIBLE" val="0"/>
  <p:tag name="KSO_WM_UNIT_DIAGRAM_ISNUMVISUAL" val="0"/>
  <p:tag name="KSO_WM_UNIT_DIAGRAM_ISREFERUNIT" val="0"/>
  <p:tag name="KSO_WM_UNIT_HIGHLIGHT" val="0"/>
  <p:tag name="KSO_WM_UNIT_ID" val="custom20238564_1*i*1"/>
  <p:tag name="KSO_WM_UNIT_INDEX" val="1"/>
  <p:tag name="KSO_WM_UNIT_LAYERLEVEL" val="1"/>
  <p:tag name="KSO_WM_UNIT_PIC_EFFECT" val="1"/>
  <p:tag name="KSO_WM_UNIT_TYPE" val="i"/>
</p:tagLst>
</file>

<file path=ppt/tags/tag67.xml><?xml version="1.0" encoding="utf-8"?>
<p:tagLst xmlns:p="http://schemas.openxmlformats.org/presentationml/2006/main">
  <p:tag name="AS_UNIQUEID" val="7268"/>
  <p:tag name="KSO_WM_BEAUTIFY_FLAG" val="#wm#"/>
  <p:tag name="KSO_WM_TAG_VERSION" val="3.0"/>
  <p:tag name="KSO_WM_TEMPLATE_CATEGORY" val="custom"/>
  <p:tag name="KSO_WM_TEMPLATE_INDEX" val="20238564"/>
  <p:tag name="KSO_WM_UNIT_COMPATIBLE" val="0"/>
  <p:tag name="KSO_WM_UNIT_DIAGRAM_ISNUMVISUAL" val="0"/>
  <p:tag name="KSO_WM_UNIT_DIAGRAM_ISREFERUNIT" val="0"/>
  <p:tag name="KSO_WM_UNIT_HIGHLIGHT" val="0"/>
  <p:tag name="KSO_WM_UNIT_ID" val="custom20238564_1*i*2"/>
  <p:tag name="KSO_WM_UNIT_INDEX" val="2"/>
  <p:tag name="KSO_WM_UNIT_LAYERLEVEL" val="1"/>
  <p:tag name="KSO_WM_UNIT_PIC_EFFECT" val="1"/>
  <p:tag name="KSO_WM_UNIT_TYPE" val="i"/>
</p:tagLst>
</file>

<file path=ppt/tags/tag68.xml><?xml version="1.0" encoding="utf-8"?>
<p:tagLst xmlns:p="http://schemas.openxmlformats.org/presentationml/2006/main">
  <p:tag name="AS_UNIQUEID" val="7269"/>
  <p:tag name="KSO_WM_BEAUTIFY_FLAG" val="#wm#"/>
  <p:tag name="KSO_WM_TAG_VERSION" val="3.0"/>
  <p:tag name="KSO_WM_TEMPLATE_CATEGORY" val="custom"/>
  <p:tag name="KSO_WM_TEMPLATE_INDEX" val="20238564"/>
  <p:tag name="KSO_WM_UNIT_COMPATIBLE" val="0"/>
  <p:tag name="KSO_WM_UNIT_DIAGRAM_ISNUMVISUAL" val="0"/>
  <p:tag name="KSO_WM_UNIT_DIAGRAM_ISREFERUNIT" val="0"/>
  <p:tag name="KSO_WM_UNIT_HIGHLIGHT" val="0"/>
  <p:tag name="KSO_WM_UNIT_ID" val="custom20238564_1*i*3"/>
  <p:tag name="KSO_WM_UNIT_INDEX" val="3"/>
  <p:tag name="KSO_WM_UNIT_LAYERLEVEL" val="1"/>
  <p:tag name="KSO_WM_UNIT_PIC_EFFECT" val="1"/>
  <p:tag name="KSO_WM_UNIT_TYPE" val="i"/>
</p:tagLst>
</file>

<file path=ppt/tags/tag69.xml><?xml version="1.0" encoding="utf-8"?>
<p:tagLst xmlns:p="http://schemas.openxmlformats.org/presentationml/2006/main">
  <p:tag name="AS_UNIQUEID" val="7270"/>
  <p:tag name="KSO_WM_BEAUTIFY_FLAG" val="#wm#"/>
  <p:tag name="KSO_WM_TAG_VERSION" val="3.0"/>
  <p:tag name="KSO_WM_TEMPLATE_CATEGORY" val="custom"/>
  <p:tag name="KSO_WM_TEMPLATE_INDEX" val="20238564"/>
  <p:tag name="KSO_WM_UNIT_COMPATIBLE" val="0"/>
  <p:tag name="KSO_WM_UNIT_DIAGRAM_ISNUMVISUAL" val="0"/>
  <p:tag name="KSO_WM_UNIT_DIAGRAM_ISREFERUNIT" val="0"/>
  <p:tag name="KSO_WM_UNIT_HIGHLIGHT" val="0"/>
  <p:tag name="KSO_WM_UNIT_ID" val="custom20238564_1*i*4"/>
  <p:tag name="KSO_WM_UNIT_INDEX" val="4"/>
  <p:tag name="KSO_WM_UNIT_LAYERLEVEL" val="1"/>
  <p:tag name="KSO_WM_UNIT_PIC_EFFECT" val="1"/>
  <p:tag name="KSO_WM_UNIT_TYPE" val="i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AS_UNIQUEID" val="7271"/>
  <p:tag name="KSO_WM_BEAUTIFY_FLAG" val="#wm#"/>
  <p:tag name="KSO_WM_TAG_VERSION" val="3.0"/>
  <p:tag name="KSO_WM_TEMPLATE_CATEGORY" val="custom"/>
  <p:tag name="KSO_WM_TEMPLATE_INDEX" val="20238564"/>
  <p:tag name="KSO_WM_UNIT_COMPATIBLE" val="0"/>
  <p:tag name="KSO_WM_UNIT_DIAGRAM_ISNUMVISUAL" val="0"/>
  <p:tag name="KSO_WM_UNIT_DIAGRAM_ISREFERUNIT" val="0"/>
  <p:tag name="KSO_WM_UNIT_HIGHLIGHT" val="0"/>
  <p:tag name="KSO_WM_UNIT_ID" val="custom20238564_1*d*1"/>
  <p:tag name="KSO_WM_UNIT_INDEX" val="1"/>
  <p:tag name="KSO_WM_UNIT_LAYERLEVEL" val="1"/>
  <p:tag name="KSO_WM_UNIT_PIC_EFFECT" val="1"/>
  <p:tag name="KSO_WM_UNIT_TYPE" val="d"/>
  <p:tag name="KSO_WM_UNIT_VALUE" val="2240*2182"/>
  <p:tag name="PICID" val="{816d2468-9b6e-49d8-8e1e-121b31e2a2cd}"/>
</p:tagLst>
</file>

<file path=ppt/tags/tag71.xml><?xml version="1.0" encoding="utf-8"?>
<p:tagLst xmlns:p="http://schemas.openxmlformats.org/presentationml/2006/main">
  <p:tag name="AS_UNIQUEID" val="7272"/>
  <p:tag name="PICID" val="{21835dc4-26fb-4b23-be72-288e27a5b5e0}"/>
</p:tagLst>
</file>

<file path=ppt/tags/tag72.xml><?xml version="1.0" encoding="utf-8"?>
<p:tagLst xmlns:p="http://schemas.openxmlformats.org/presentationml/2006/main">
  <p:tag name="AS_UNIQUEID" val="7273"/>
  <p:tag name="KSO_WM_UNIT_PLACING_PICTURE_USER_VIEWPORT" val="{&quot;height&quot;:5410,&quot;width&quot;:1721}"/>
  <p:tag name="PICID" val="{d039a269-3dcc-4b06-896f-7452e28e51cc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AS_UNIQUEID" val="7262"/>
</p:tagLst>
</file>

<file path=ppt/tags/tag75.xml><?xml version="1.0" encoding="utf-8"?>
<p:tagLst xmlns:p="http://schemas.openxmlformats.org/presentationml/2006/main">
  <p:tag name="AS_UNIQUEID" val="7263"/>
</p:tagLst>
</file>

<file path=ppt/tags/tag76.xml><?xml version="1.0" encoding="utf-8"?>
<p:tagLst xmlns:p="http://schemas.openxmlformats.org/presentationml/2006/main">
  <p:tag name="AS_UNIQUEID" val="2671"/>
</p:tagLst>
</file>

<file path=ppt/tags/tag77.xml><?xml version="1.0" encoding="utf-8"?>
<p:tagLst xmlns:p="http://schemas.openxmlformats.org/presentationml/2006/main">
  <p:tag name="AS_UNIQUEID" val="2656"/>
</p:tagLst>
</file>

<file path=ppt/tags/tag78.xml><?xml version="1.0" encoding="utf-8"?>
<p:tagLst xmlns:p="http://schemas.openxmlformats.org/presentationml/2006/main">
  <p:tag name="AS_UNIQUEID" val="2657"/>
</p:tagLst>
</file>

<file path=ppt/tags/tag79.xml><?xml version="1.0" encoding="utf-8"?>
<p:tagLst xmlns:p="http://schemas.openxmlformats.org/presentationml/2006/main">
  <p:tag name="AS_UNIQUEID" val="265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AS_UNIQUEID" val="2659"/>
</p:tagLst>
</file>

<file path=ppt/tags/tag81.xml><?xml version="1.0" encoding="utf-8"?>
<p:tagLst xmlns:p="http://schemas.openxmlformats.org/presentationml/2006/main">
  <p:tag name="AS_UNIQUEID" val="2660"/>
</p:tagLst>
</file>

<file path=ppt/tags/tag82.xml><?xml version="1.0" encoding="utf-8"?>
<p:tagLst xmlns:p="http://schemas.openxmlformats.org/presentationml/2006/main">
  <p:tag name="AS_UNIQUEID" val="2661"/>
</p:tagLst>
</file>

<file path=ppt/tags/tag83.xml><?xml version="1.0" encoding="utf-8"?>
<p:tagLst xmlns:p="http://schemas.openxmlformats.org/presentationml/2006/main">
  <p:tag name="AS_UNIQUEID" val="2662"/>
</p:tagLst>
</file>

<file path=ppt/tags/tag84.xml><?xml version="1.0" encoding="utf-8"?>
<p:tagLst xmlns:p="http://schemas.openxmlformats.org/presentationml/2006/main">
  <p:tag name="AS_UNIQUEID" val="2665"/>
</p:tagLst>
</file>

<file path=ppt/tags/tag85.xml><?xml version="1.0" encoding="utf-8"?>
<p:tagLst xmlns:p="http://schemas.openxmlformats.org/presentationml/2006/main">
  <p:tag name="AS_UNIQUEID" val="2666"/>
</p:tagLst>
</file>

<file path=ppt/tags/tag86.xml><?xml version="1.0" encoding="utf-8"?>
<p:tagLst xmlns:p="http://schemas.openxmlformats.org/presentationml/2006/main">
  <p:tag name="AS_UNIQUEID" val="2667"/>
</p:tagLst>
</file>

<file path=ppt/tags/tag87.xml><?xml version="1.0" encoding="utf-8"?>
<p:tagLst xmlns:p="http://schemas.openxmlformats.org/presentationml/2006/main">
  <p:tag name="AS_UNIQUEID" val="2669"/>
</p:tagLst>
</file>

<file path=ppt/tags/tag88.xml><?xml version="1.0" encoding="utf-8"?>
<p:tagLst xmlns:p="http://schemas.openxmlformats.org/presentationml/2006/main">
  <p:tag name="AS_UNIQUEID" val="2670"/>
</p:tagLst>
</file>

<file path=ppt/tags/tag89.xml><?xml version="1.0" encoding="utf-8"?>
<p:tagLst xmlns:p="http://schemas.openxmlformats.org/presentationml/2006/main">
  <p:tag name="AS_UNIQUEID" val="267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2677"/>
</p:tagLst>
</file>

<file path=ppt/tags/tag91.xml><?xml version="1.0" encoding="utf-8"?>
<p:tagLst xmlns:p="http://schemas.openxmlformats.org/presentationml/2006/main">
  <p:tag name="AS_UNIQUEID" val="2678"/>
</p:tagLst>
</file>

<file path=ppt/tags/tag92.xml><?xml version="1.0" encoding="utf-8"?>
<p:tagLst xmlns:p="http://schemas.openxmlformats.org/presentationml/2006/main">
  <p:tag name="AS_UNIQUEID" val="2679"/>
</p:tagLst>
</file>

<file path=ppt/tags/tag93.xml><?xml version="1.0" encoding="utf-8"?>
<p:tagLst xmlns:p="http://schemas.openxmlformats.org/presentationml/2006/main">
  <p:tag name="AS_UNIQUEID" val="2680"/>
</p:tagLst>
</file>

<file path=ppt/tags/tag94.xml><?xml version="1.0" encoding="utf-8"?>
<p:tagLst xmlns:p="http://schemas.openxmlformats.org/presentationml/2006/main">
  <p:tag name="AS_UNIQUEID" val="6894"/>
</p:tagLst>
</file>

<file path=ppt/tags/tag95.xml><?xml version="1.0" encoding="utf-8"?>
<p:tagLst xmlns:p="http://schemas.openxmlformats.org/presentationml/2006/main">
  <p:tag name="AS_UNIQUEID" val="6895"/>
</p:tagLst>
</file>

<file path=ppt/tags/tag96.xml><?xml version="1.0" encoding="utf-8"?>
<p:tagLst xmlns:p="http://schemas.openxmlformats.org/presentationml/2006/main">
  <p:tag name="AS_UNIQUEID" val="6896"/>
</p:tagLst>
</file>

<file path=ppt/tags/tag97.xml><?xml version="1.0" encoding="utf-8"?>
<p:tagLst xmlns:p="http://schemas.openxmlformats.org/presentationml/2006/main">
  <p:tag name="AS_UNIQUEID" val="6902"/>
</p:tagLst>
</file>

<file path=ppt/tags/tag98.xml><?xml version="1.0" encoding="utf-8"?>
<p:tagLst xmlns:p="http://schemas.openxmlformats.org/presentationml/2006/main">
  <p:tag name="AS_UNIQUEID" val="6903"/>
</p:tagLst>
</file>

<file path=ppt/tags/tag99.xml><?xml version="1.0" encoding="utf-8"?>
<p:tagLst xmlns:p="http://schemas.openxmlformats.org/presentationml/2006/main">
  <p:tag name="AS_UNIQUEID" val="690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2318</Words>
  <Application>WPS 演示</Application>
  <PresentationFormat>宽屏</PresentationFormat>
  <Paragraphs>348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Heavy</vt:lpstr>
      <vt:lpstr>黑体</vt:lpstr>
      <vt:lpstr>方正粗黑宋简体</vt:lpstr>
      <vt:lpstr>Times New Roman</vt:lpstr>
      <vt:lpstr>华文中宋</vt:lpstr>
      <vt:lpstr>Calibri</vt:lpstr>
      <vt:lpstr>华文细黑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念。</cp:lastModifiedBy>
  <cp:revision>156</cp:revision>
  <dcterms:created xsi:type="dcterms:W3CDTF">2019-06-19T02:08:00Z</dcterms:created>
  <dcterms:modified xsi:type="dcterms:W3CDTF">2025-02-11T10:59:28Z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A00FB9A1D0D94568A59C4AE53BB2A824_11</vt:lpwstr>
  </property>
</Properties>
</file>