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tags/tag449.xml" ContentType="application/vnd.openxmlformats-officedocument.presentationml.tags+xml"/>
  <Override PartName="/ppt/tags/tag45.xml" ContentType="application/vnd.openxmlformats-officedocument.presentationml.tags+xml"/>
  <Override PartName="/ppt/tags/tag450.xml" ContentType="application/vnd.openxmlformats-officedocument.presentationml.tags+xml"/>
  <Override PartName="/ppt/tags/tag451.xml" ContentType="application/vnd.openxmlformats-officedocument.presentationml.tags+xml"/>
  <Override PartName="/ppt/tags/tag452.xml" ContentType="application/vnd.openxmlformats-officedocument.presentationml.tags+xml"/>
  <Override PartName="/ppt/tags/tag453.xml" ContentType="application/vnd.openxmlformats-officedocument.presentationml.tags+xml"/>
  <Override PartName="/ppt/tags/tag454.xml" ContentType="application/vnd.openxmlformats-officedocument.presentationml.tags+xml"/>
  <Override PartName="/ppt/tags/tag455.xml" ContentType="application/vnd.openxmlformats-officedocument.presentationml.tags+xml"/>
  <Override PartName="/ppt/tags/tag456.xml" ContentType="application/vnd.openxmlformats-officedocument.presentationml.tags+xml"/>
  <Override PartName="/ppt/tags/tag457.xml" ContentType="application/vnd.openxmlformats-officedocument.presentationml.tags+xml"/>
  <Override PartName="/ppt/tags/tag458.xml" ContentType="application/vnd.openxmlformats-officedocument.presentationml.tags+xml"/>
  <Override PartName="/ppt/tags/tag459.xml" ContentType="application/vnd.openxmlformats-officedocument.presentationml.tags+xml"/>
  <Override PartName="/ppt/tags/tag46.xml" ContentType="application/vnd.openxmlformats-officedocument.presentationml.tags+xml"/>
  <Override PartName="/ppt/tags/tag460.xml" ContentType="application/vnd.openxmlformats-officedocument.presentationml.tags+xml"/>
  <Override PartName="/ppt/tags/tag461.xml" ContentType="application/vnd.openxmlformats-officedocument.presentationml.tags+xml"/>
  <Override PartName="/ppt/tags/tag462.xml" ContentType="application/vnd.openxmlformats-officedocument.presentationml.tags+xml"/>
  <Override PartName="/ppt/tags/tag463.xml" ContentType="application/vnd.openxmlformats-officedocument.presentationml.tags+xml"/>
  <Override PartName="/ppt/tags/tag464.xml" ContentType="application/vnd.openxmlformats-officedocument.presentationml.tags+xml"/>
  <Override PartName="/ppt/tags/tag465.xml" ContentType="application/vnd.openxmlformats-officedocument.presentationml.tags+xml"/>
  <Override PartName="/ppt/tags/tag466.xml" ContentType="application/vnd.openxmlformats-officedocument.presentationml.tags+xml"/>
  <Override PartName="/ppt/tags/tag467.xml" ContentType="application/vnd.openxmlformats-officedocument.presentationml.tags+xml"/>
  <Override PartName="/ppt/tags/tag468.xml" ContentType="application/vnd.openxmlformats-officedocument.presentationml.tags+xml"/>
  <Override PartName="/ppt/tags/tag469.xml" ContentType="application/vnd.openxmlformats-officedocument.presentationml.tags+xml"/>
  <Override PartName="/ppt/tags/tag47.xml" ContentType="application/vnd.openxmlformats-officedocument.presentationml.tags+xml"/>
  <Override PartName="/ppt/tags/tag470.xml" ContentType="application/vnd.openxmlformats-officedocument.presentationml.tags+xml"/>
  <Override PartName="/ppt/tags/tag471.xml" ContentType="application/vnd.openxmlformats-officedocument.presentationml.tags+xml"/>
  <Override PartName="/ppt/tags/tag472.xml" ContentType="application/vnd.openxmlformats-officedocument.presentationml.tags+xml"/>
  <Override PartName="/ppt/tags/tag473.xml" ContentType="application/vnd.openxmlformats-officedocument.presentationml.tags+xml"/>
  <Override PartName="/ppt/tags/tag474.xml" ContentType="application/vnd.openxmlformats-officedocument.presentationml.tags+xml"/>
  <Override PartName="/ppt/tags/tag475.xml" ContentType="application/vnd.openxmlformats-officedocument.presentationml.tags+xml"/>
  <Override PartName="/ppt/tags/tag476.xml" ContentType="application/vnd.openxmlformats-officedocument.presentationml.tags+xml"/>
  <Override PartName="/ppt/tags/tag477.xml" ContentType="application/vnd.openxmlformats-officedocument.presentationml.tags+xml"/>
  <Override PartName="/ppt/tags/tag478.xml" ContentType="application/vnd.openxmlformats-officedocument.presentationml.tags+xml"/>
  <Override PartName="/ppt/tags/tag479.xml" ContentType="application/vnd.openxmlformats-officedocument.presentationml.tags+xml"/>
  <Override PartName="/ppt/tags/tag48.xml" ContentType="application/vnd.openxmlformats-officedocument.presentationml.tags+xml"/>
  <Override PartName="/ppt/tags/tag480.xml" ContentType="application/vnd.openxmlformats-officedocument.presentationml.tags+xml"/>
  <Override PartName="/ppt/tags/tag481.xml" ContentType="application/vnd.openxmlformats-officedocument.presentationml.tags+xml"/>
  <Override PartName="/ppt/tags/tag482.xml" ContentType="application/vnd.openxmlformats-officedocument.presentationml.tags+xml"/>
  <Override PartName="/ppt/tags/tag483.xml" ContentType="application/vnd.openxmlformats-officedocument.presentationml.tags+xml"/>
  <Override PartName="/ppt/tags/tag484.xml" ContentType="application/vnd.openxmlformats-officedocument.presentationml.tags+xml"/>
  <Override PartName="/ppt/tags/tag485.xml" ContentType="application/vnd.openxmlformats-officedocument.presentationml.tags+xml"/>
  <Override PartName="/ppt/tags/tag486.xml" ContentType="application/vnd.openxmlformats-officedocument.presentationml.tags+xml"/>
  <Override PartName="/ppt/tags/tag487.xml" ContentType="application/vnd.openxmlformats-officedocument.presentationml.tags+xml"/>
  <Override PartName="/ppt/tags/tag488.xml" ContentType="application/vnd.openxmlformats-officedocument.presentationml.tags+xml"/>
  <Override PartName="/ppt/tags/tag489.xml" ContentType="application/vnd.openxmlformats-officedocument.presentationml.tags+xml"/>
  <Override PartName="/ppt/tags/tag49.xml" ContentType="application/vnd.openxmlformats-officedocument.presentationml.tags+xml"/>
  <Override PartName="/ppt/tags/tag490.xml" ContentType="application/vnd.openxmlformats-officedocument.presentationml.tags+xml"/>
  <Override PartName="/ppt/tags/tag491.xml" ContentType="application/vnd.openxmlformats-officedocument.presentationml.tags+xml"/>
  <Override PartName="/ppt/tags/tag492.xml" ContentType="application/vnd.openxmlformats-officedocument.presentationml.tags+xml"/>
  <Override PartName="/ppt/tags/tag493.xml" ContentType="application/vnd.openxmlformats-officedocument.presentationml.tags+xml"/>
  <Override PartName="/ppt/tags/tag494.xml" ContentType="application/vnd.openxmlformats-officedocument.presentationml.tags+xml"/>
  <Override PartName="/ppt/tags/tag495.xml" ContentType="application/vnd.openxmlformats-officedocument.presentationml.tags+xml"/>
  <Override PartName="/ppt/tags/tag496.xml" ContentType="application/vnd.openxmlformats-officedocument.presentationml.tags+xml"/>
  <Override PartName="/ppt/tags/tag497.xml" ContentType="application/vnd.openxmlformats-officedocument.presentationml.tags+xml"/>
  <Override PartName="/ppt/tags/tag498.xml" ContentType="application/vnd.openxmlformats-officedocument.presentationml.tags+xml"/>
  <Override PartName="/ppt/tags/tag49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00.xml" ContentType="application/vnd.openxmlformats-officedocument.presentationml.tags+xml"/>
  <Override PartName="/ppt/tags/tag501.xml" ContentType="application/vnd.openxmlformats-officedocument.presentationml.tags+xml"/>
  <Override PartName="/ppt/tags/tag502.xml" ContentType="application/vnd.openxmlformats-officedocument.presentationml.tags+xml"/>
  <Override PartName="/ppt/tags/tag503.xml" ContentType="application/vnd.openxmlformats-officedocument.presentationml.tags+xml"/>
  <Override PartName="/ppt/tags/tag504.xml" ContentType="application/vnd.openxmlformats-officedocument.presentationml.tags+xml"/>
  <Override PartName="/ppt/tags/tag505.xml" ContentType="application/vnd.openxmlformats-officedocument.presentationml.tags+xml"/>
  <Override PartName="/ppt/tags/tag506.xml" ContentType="application/vnd.openxmlformats-officedocument.presentationml.tags+xml"/>
  <Override PartName="/ppt/tags/tag507.xml" ContentType="application/vnd.openxmlformats-officedocument.presentationml.tags+xml"/>
  <Override PartName="/ppt/tags/tag508.xml" ContentType="application/vnd.openxmlformats-officedocument.presentationml.tags+xml"/>
  <Override PartName="/ppt/tags/tag509.xml" ContentType="application/vnd.openxmlformats-officedocument.presentationml.tags+xml"/>
  <Override PartName="/ppt/tags/tag51.xml" ContentType="application/vnd.openxmlformats-officedocument.presentationml.tags+xml"/>
  <Override PartName="/ppt/tags/tag510.xml" ContentType="application/vnd.openxmlformats-officedocument.presentationml.tags+xml"/>
  <Override PartName="/ppt/tags/tag511.xml" ContentType="application/vnd.openxmlformats-officedocument.presentationml.tags+xml"/>
  <Override PartName="/ppt/tags/tag512.xml" ContentType="application/vnd.openxmlformats-officedocument.presentationml.tags+xml"/>
  <Override PartName="/ppt/tags/tag513.xml" ContentType="application/vnd.openxmlformats-officedocument.presentationml.tags+xml"/>
  <Override PartName="/ppt/tags/tag514.xml" ContentType="application/vnd.openxmlformats-officedocument.presentationml.tags+xml"/>
  <Override PartName="/ppt/tags/tag515.xml" ContentType="application/vnd.openxmlformats-officedocument.presentationml.tags+xml"/>
  <Override PartName="/ppt/tags/tag516.xml" ContentType="application/vnd.openxmlformats-officedocument.presentationml.tags+xml"/>
  <Override PartName="/ppt/tags/tag517.xml" ContentType="application/vnd.openxmlformats-officedocument.presentationml.tags+xml"/>
  <Override PartName="/ppt/tags/tag518.xml" ContentType="application/vnd.openxmlformats-officedocument.presentationml.tags+xml"/>
  <Override PartName="/ppt/tags/tag519.xml" ContentType="application/vnd.openxmlformats-officedocument.presentationml.tags+xml"/>
  <Override PartName="/ppt/tags/tag52.xml" ContentType="application/vnd.openxmlformats-officedocument.presentationml.tags+xml"/>
  <Override PartName="/ppt/tags/tag520.xml" ContentType="application/vnd.openxmlformats-officedocument.presentationml.tags+xml"/>
  <Override PartName="/ppt/tags/tag521.xml" ContentType="application/vnd.openxmlformats-officedocument.presentationml.tags+xml"/>
  <Override PartName="/ppt/tags/tag522.xml" ContentType="application/vnd.openxmlformats-officedocument.presentationml.tags+xml"/>
  <Override PartName="/ppt/tags/tag523.xml" ContentType="application/vnd.openxmlformats-officedocument.presentationml.tags+xml"/>
  <Override PartName="/ppt/tags/tag524.xml" ContentType="application/vnd.openxmlformats-officedocument.presentationml.tags+xml"/>
  <Override PartName="/ppt/tags/tag525.xml" ContentType="application/vnd.openxmlformats-officedocument.presentationml.tags+xml"/>
  <Override PartName="/ppt/tags/tag526.xml" ContentType="application/vnd.openxmlformats-officedocument.presentationml.tags+xml"/>
  <Override PartName="/ppt/tags/tag527.xml" ContentType="application/vnd.openxmlformats-officedocument.presentationml.tags+xml"/>
  <Override PartName="/ppt/tags/tag528.xml" ContentType="application/vnd.openxmlformats-officedocument.presentationml.tags+xml"/>
  <Override PartName="/ppt/tags/tag529.xml" ContentType="application/vnd.openxmlformats-officedocument.presentationml.tags+xml"/>
  <Override PartName="/ppt/tags/tag53.xml" ContentType="application/vnd.openxmlformats-officedocument.presentationml.tags+xml"/>
  <Override PartName="/ppt/tags/tag530.xml" ContentType="application/vnd.openxmlformats-officedocument.presentationml.tags+xml"/>
  <Override PartName="/ppt/tags/tag531.xml" ContentType="application/vnd.openxmlformats-officedocument.presentationml.tags+xml"/>
  <Override PartName="/ppt/tags/tag532.xml" ContentType="application/vnd.openxmlformats-officedocument.presentationml.tags+xml"/>
  <Override PartName="/ppt/tags/tag533.xml" ContentType="application/vnd.openxmlformats-officedocument.presentationml.tags+xml"/>
  <Override PartName="/ppt/tags/tag534.xml" ContentType="application/vnd.openxmlformats-officedocument.presentationml.tags+xml"/>
  <Override PartName="/ppt/tags/tag535.xml" ContentType="application/vnd.openxmlformats-officedocument.presentationml.tags+xml"/>
  <Override PartName="/ppt/tags/tag536.xml" ContentType="application/vnd.openxmlformats-officedocument.presentationml.tags+xml"/>
  <Override PartName="/ppt/tags/tag537.xml" ContentType="application/vnd.openxmlformats-officedocument.presentationml.tags+xml"/>
  <Override PartName="/ppt/tags/tag538.xml" ContentType="application/vnd.openxmlformats-officedocument.presentationml.tags+xml"/>
  <Override PartName="/ppt/tags/tag539.xml" ContentType="application/vnd.openxmlformats-officedocument.presentationml.tags+xml"/>
  <Override PartName="/ppt/tags/tag54.xml" ContentType="application/vnd.openxmlformats-officedocument.presentationml.tags+xml"/>
  <Override PartName="/ppt/tags/tag540.xml" ContentType="application/vnd.openxmlformats-officedocument.presentationml.tags+xml"/>
  <Override PartName="/ppt/tags/tag541.xml" ContentType="application/vnd.openxmlformats-officedocument.presentationml.tags+xml"/>
  <Override PartName="/ppt/tags/tag542.xml" ContentType="application/vnd.openxmlformats-officedocument.presentationml.tags+xml"/>
  <Override PartName="/ppt/tags/tag543.xml" ContentType="application/vnd.openxmlformats-officedocument.presentationml.tags+xml"/>
  <Override PartName="/ppt/tags/tag544.xml" ContentType="application/vnd.openxmlformats-officedocument.presentationml.tags+xml"/>
  <Override PartName="/ppt/tags/tag545.xml" ContentType="application/vnd.openxmlformats-officedocument.presentationml.tags+xml"/>
  <Override PartName="/ppt/tags/tag546.xml" ContentType="application/vnd.openxmlformats-officedocument.presentationml.tags+xml"/>
  <Override PartName="/ppt/tags/tag547.xml" ContentType="application/vnd.openxmlformats-officedocument.presentationml.tags+xml"/>
  <Override PartName="/ppt/tags/tag548.xml" ContentType="application/vnd.openxmlformats-officedocument.presentationml.tags+xml"/>
  <Override PartName="/ppt/tags/tag549.xml" ContentType="application/vnd.openxmlformats-officedocument.presentationml.tags+xml"/>
  <Override PartName="/ppt/tags/tag55.xml" ContentType="application/vnd.openxmlformats-officedocument.presentationml.tags+xml"/>
  <Override PartName="/ppt/tags/tag550.xml" ContentType="application/vnd.openxmlformats-officedocument.presentationml.tags+xml"/>
  <Override PartName="/ppt/tags/tag551.xml" ContentType="application/vnd.openxmlformats-officedocument.presentationml.tags+xml"/>
  <Override PartName="/ppt/tags/tag552.xml" ContentType="application/vnd.openxmlformats-officedocument.presentationml.tags+xml"/>
  <Override PartName="/ppt/tags/tag553.xml" ContentType="application/vnd.openxmlformats-officedocument.presentationml.tags+xml"/>
  <Override PartName="/ppt/tags/tag554.xml" ContentType="application/vnd.openxmlformats-officedocument.presentationml.tags+xml"/>
  <Override PartName="/ppt/tags/tag555.xml" ContentType="application/vnd.openxmlformats-officedocument.presentationml.tags+xml"/>
  <Override PartName="/ppt/tags/tag556.xml" ContentType="application/vnd.openxmlformats-officedocument.presentationml.tags+xml"/>
  <Override PartName="/ppt/tags/tag557.xml" ContentType="application/vnd.openxmlformats-officedocument.presentationml.tags+xml"/>
  <Override PartName="/ppt/tags/tag558.xml" ContentType="application/vnd.openxmlformats-officedocument.presentationml.tags+xml"/>
  <Override PartName="/ppt/tags/tag559.xml" ContentType="application/vnd.openxmlformats-officedocument.presentationml.tags+xml"/>
  <Override PartName="/ppt/tags/tag56.xml" ContentType="application/vnd.openxmlformats-officedocument.presentationml.tags+xml"/>
  <Override PartName="/ppt/tags/tag560.xml" ContentType="application/vnd.openxmlformats-officedocument.presentationml.tags+xml"/>
  <Override PartName="/ppt/tags/tag561.xml" ContentType="application/vnd.openxmlformats-officedocument.presentationml.tags+xml"/>
  <Override PartName="/ppt/tags/tag562.xml" ContentType="application/vnd.openxmlformats-officedocument.presentationml.tags+xml"/>
  <Override PartName="/ppt/tags/tag563.xml" ContentType="application/vnd.openxmlformats-officedocument.presentationml.tags+xml"/>
  <Override PartName="/ppt/tags/tag564.xml" ContentType="application/vnd.openxmlformats-officedocument.presentationml.tags+xml"/>
  <Override PartName="/ppt/tags/tag565.xml" ContentType="application/vnd.openxmlformats-officedocument.presentationml.tags+xml"/>
  <Override PartName="/ppt/tags/tag566.xml" ContentType="application/vnd.openxmlformats-officedocument.presentationml.tags+xml"/>
  <Override PartName="/ppt/tags/tag567.xml" ContentType="application/vnd.openxmlformats-officedocument.presentationml.tags+xml"/>
  <Override PartName="/ppt/tags/tag568.xml" ContentType="application/vnd.openxmlformats-officedocument.presentationml.tags+xml"/>
  <Override PartName="/ppt/tags/tag569.xml" ContentType="application/vnd.openxmlformats-officedocument.presentationml.tags+xml"/>
  <Override PartName="/ppt/tags/tag57.xml" ContentType="application/vnd.openxmlformats-officedocument.presentationml.tags+xml"/>
  <Override PartName="/ppt/tags/tag570.xml" ContentType="application/vnd.openxmlformats-officedocument.presentationml.tags+xml"/>
  <Override PartName="/ppt/tags/tag571.xml" ContentType="application/vnd.openxmlformats-officedocument.presentationml.tags+xml"/>
  <Override PartName="/ppt/tags/tag572.xml" ContentType="application/vnd.openxmlformats-officedocument.presentationml.tags+xml"/>
  <Override PartName="/ppt/tags/tag573.xml" ContentType="application/vnd.openxmlformats-officedocument.presentationml.tags+xml"/>
  <Override PartName="/ppt/tags/tag574.xml" ContentType="application/vnd.openxmlformats-officedocument.presentationml.tags+xml"/>
  <Override PartName="/ppt/tags/tag575.xml" ContentType="application/vnd.openxmlformats-officedocument.presentationml.tags+xml"/>
  <Override PartName="/ppt/tags/tag576.xml" ContentType="application/vnd.openxmlformats-officedocument.presentationml.tags+xml"/>
  <Override PartName="/ppt/tags/tag577.xml" ContentType="application/vnd.openxmlformats-officedocument.presentationml.tags+xml"/>
  <Override PartName="/ppt/tags/tag578.xml" ContentType="application/vnd.openxmlformats-officedocument.presentationml.tags+xml"/>
  <Override PartName="/ppt/tags/tag579.xml" ContentType="application/vnd.openxmlformats-officedocument.presentationml.tags+xml"/>
  <Override PartName="/ppt/tags/tag58.xml" ContentType="application/vnd.openxmlformats-officedocument.presentationml.tags+xml"/>
  <Override PartName="/ppt/tags/tag580.xml" ContentType="application/vnd.openxmlformats-officedocument.presentationml.tags+xml"/>
  <Override PartName="/ppt/tags/tag581.xml" ContentType="application/vnd.openxmlformats-officedocument.presentationml.tags+xml"/>
  <Override PartName="/ppt/tags/tag582.xml" ContentType="application/vnd.openxmlformats-officedocument.presentationml.tags+xml"/>
  <Override PartName="/ppt/tags/tag583.xml" ContentType="application/vnd.openxmlformats-officedocument.presentationml.tags+xml"/>
  <Override PartName="/ppt/tags/tag584.xml" ContentType="application/vnd.openxmlformats-officedocument.presentationml.tags+xml"/>
  <Override PartName="/ppt/tags/tag585.xml" ContentType="application/vnd.openxmlformats-officedocument.presentationml.tags+xml"/>
  <Override PartName="/ppt/tags/tag586.xml" ContentType="application/vnd.openxmlformats-officedocument.presentationml.tags+xml"/>
  <Override PartName="/ppt/tags/tag587.xml" ContentType="application/vnd.openxmlformats-officedocument.presentationml.tags+xml"/>
  <Override PartName="/ppt/tags/tag588.xml" ContentType="application/vnd.openxmlformats-officedocument.presentationml.tags+xml"/>
  <Override PartName="/ppt/tags/tag589.xml" ContentType="application/vnd.openxmlformats-officedocument.presentationml.tags+xml"/>
  <Override PartName="/ppt/tags/tag59.xml" ContentType="application/vnd.openxmlformats-officedocument.presentationml.tags+xml"/>
  <Override PartName="/ppt/tags/tag590.xml" ContentType="application/vnd.openxmlformats-officedocument.presentationml.tags+xml"/>
  <Override PartName="/ppt/tags/tag591.xml" ContentType="application/vnd.openxmlformats-officedocument.presentationml.tags+xml"/>
  <Override PartName="/ppt/tags/tag592.xml" ContentType="application/vnd.openxmlformats-officedocument.presentationml.tags+xml"/>
  <Override PartName="/ppt/tags/tag593.xml" ContentType="application/vnd.openxmlformats-officedocument.presentationml.tags+xml"/>
  <Override PartName="/ppt/tags/tag594.xml" ContentType="application/vnd.openxmlformats-officedocument.presentationml.tags+xml"/>
  <Override PartName="/ppt/tags/tag595.xml" ContentType="application/vnd.openxmlformats-officedocument.presentationml.tags+xml"/>
  <Override PartName="/ppt/tags/tag596.xml" ContentType="application/vnd.openxmlformats-officedocument.presentationml.tags+xml"/>
  <Override PartName="/ppt/tags/tag597.xml" ContentType="application/vnd.openxmlformats-officedocument.presentationml.tags+xml"/>
  <Override PartName="/ppt/tags/tag598.xml" ContentType="application/vnd.openxmlformats-officedocument.presentationml.tags+xml"/>
  <Override PartName="/ppt/tags/tag59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00.xml" ContentType="application/vnd.openxmlformats-officedocument.presentationml.tags+xml"/>
  <Override PartName="/ppt/tags/tag601.xml" ContentType="application/vnd.openxmlformats-officedocument.presentationml.tags+xml"/>
  <Override PartName="/ppt/tags/tag602.xml" ContentType="application/vnd.openxmlformats-officedocument.presentationml.tags+xml"/>
  <Override PartName="/ppt/tags/tag603.xml" ContentType="application/vnd.openxmlformats-officedocument.presentationml.tags+xml"/>
  <Override PartName="/ppt/tags/tag604.xml" ContentType="application/vnd.openxmlformats-officedocument.presentationml.tags+xml"/>
  <Override PartName="/ppt/tags/tag605.xml" ContentType="application/vnd.openxmlformats-officedocument.presentationml.tags+xml"/>
  <Override PartName="/ppt/tags/tag606.xml" ContentType="application/vnd.openxmlformats-officedocument.presentationml.tags+xml"/>
  <Override PartName="/ppt/tags/tag607.xml" ContentType="application/vnd.openxmlformats-officedocument.presentationml.tags+xml"/>
  <Override PartName="/ppt/tags/tag608.xml" ContentType="application/vnd.openxmlformats-officedocument.presentationml.tags+xml"/>
  <Override PartName="/ppt/tags/tag609.xml" ContentType="application/vnd.openxmlformats-officedocument.presentationml.tags+xml"/>
  <Override PartName="/ppt/tags/tag61.xml" ContentType="application/vnd.openxmlformats-officedocument.presentationml.tags+xml"/>
  <Override PartName="/ppt/tags/tag610.xml" ContentType="application/vnd.openxmlformats-officedocument.presentationml.tags+xml"/>
  <Override PartName="/ppt/tags/tag611.xml" ContentType="application/vnd.openxmlformats-officedocument.presentationml.tags+xml"/>
  <Override PartName="/ppt/tags/tag612.xml" ContentType="application/vnd.openxmlformats-officedocument.presentationml.tags+xml"/>
  <Override PartName="/ppt/tags/tag613.xml" ContentType="application/vnd.openxmlformats-officedocument.presentationml.tags+xml"/>
  <Override PartName="/ppt/tags/tag614.xml" ContentType="application/vnd.openxmlformats-officedocument.presentationml.tags+xml"/>
  <Override PartName="/ppt/tags/tag615.xml" ContentType="application/vnd.openxmlformats-officedocument.presentationml.tags+xml"/>
  <Override PartName="/ppt/tags/tag616.xml" ContentType="application/vnd.openxmlformats-officedocument.presentationml.tags+xml"/>
  <Override PartName="/ppt/tags/tag617.xml" ContentType="application/vnd.openxmlformats-officedocument.presentationml.tags+xml"/>
  <Override PartName="/ppt/tags/tag618.xml" ContentType="application/vnd.openxmlformats-officedocument.presentationml.tags+xml"/>
  <Override PartName="/ppt/tags/tag619.xml" ContentType="application/vnd.openxmlformats-officedocument.presentationml.tags+xml"/>
  <Override PartName="/ppt/tags/tag62.xml" ContentType="application/vnd.openxmlformats-officedocument.presentationml.tags+xml"/>
  <Override PartName="/ppt/tags/tag620.xml" ContentType="application/vnd.openxmlformats-officedocument.presentationml.tags+xml"/>
  <Override PartName="/ppt/tags/tag621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幸全" initials="幸全" lastIdx="0" clrIdx="0"/>
  <p:cmAuthor id="2" name="作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commentAuthors" Target="commentAuthors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tags" Target="../tags/tag533.xml"/><Relationship Id="rId8" Type="http://schemas.openxmlformats.org/officeDocument/2006/relationships/tags" Target="../tags/tag532.xml"/><Relationship Id="rId7" Type="http://schemas.openxmlformats.org/officeDocument/2006/relationships/tags" Target="../tags/tag531.xml"/><Relationship Id="rId6" Type="http://schemas.openxmlformats.org/officeDocument/2006/relationships/tags" Target="../tags/tag530.xml"/><Relationship Id="rId5" Type="http://schemas.openxmlformats.org/officeDocument/2006/relationships/tags" Target="../tags/tag529.xml"/><Relationship Id="rId4" Type="http://schemas.openxmlformats.org/officeDocument/2006/relationships/tags" Target="../tags/tag528.xml"/><Relationship Id="rId38" Type="http://schemas.openxmlformats.org/officeDocument/2006/relationships/slideLayout" Target="../slideLayouts/slideLayout2.xml"/><Relationship Id="rId37" Type="http://schemas.openxmlformats.org/officeDocument/2006/relationships/tags" Target="../tags/tag561.xml"/><Relationship Id="rId36" Type="http://schemas.openxmlformats.org/officeDocument/2006/relationships/tags" Target="../tags/tag560.xml"/><Relationship Id="rId35" Type="http://schemas.openxmlformats.org/officeDocument/2006/relationships/tags" Target="../tags/tag559.xml"/><Relationship Id="rId34" Type="http://schemas.openxmlformats.org/officeDocument/2006/relationships/tags" Target="../tags/tag558.xml"/><Relationship Id="rId33" Type="http://schemas.openxmlformats.org/officeDocument/2006/relationships/tags" Target="../tags/tag557.xml"/><Relationship Id="rId32" Type="http://schemas.openxmlformats.org/officeDocument/2006/relationships/tags" Target="../tags/tag556.xml"/><Relationship Id="rId31" Type="http://schemas.openxmlformats.org/officeDocument/2006/relationships/tags" Target="../tags/tag555.xml"/><Relationship Id="rId30" Type="http://schemas.openxmlformats.org/officeDocument/2006/relationships/tags" Target="../tags/tag554.xml"/><Relationship Id="rId3" Type="http://schemas.openxmlformats.org/officeDocument/2006/relationships/tags" Target="../tags/tag527.xml"/><Relationship Id="rId29" Type="http://schemas.openxmlformats.org/officeDocument/2006/relationships/tags" Target="../tags/tag553.xml"/><Relationship Id="rId28" Type="http://schemas.openxmlformats.org/officeDocument/2006/relationships/tags" Target="../tags/tag552.xml"/><Relationship Id="rId27" Type="http://schemas.openxmlformats.org/officeDocument/2006/relationships/tags" Target="../tags/tag551.xml"/><Relationship Id="rId26" Type="http://schemas.openxmlformats.org/officeDocument/2006/relationships/tags" Target="../tags/tag550.xml"/><Relationship Id="rId25" Type="http://schemas.openxmlformats.org/officeDocument/2006/relationships/tags" Target="../tags/tag549.xml"/><Relationship Id="rId24" Type="http://schemas.openxmlformats.org/officeDocument/2006/relationships/tags" Target="../tags/tag548.xml"/><Relationship Id="rId23" Type="http://schemas.openxmlformats.org/officeDocument/2006/relationships/tags" Target="../tags/tag547.xml"/><Relationship Id="rId22" Type="http://schemas.openxmlformats.org/officeDocument/2006/relationships/tags" Target="../tags/tag546.xml"/><Relationship Id="rId21" Type="http://schemas.openxmlformats.org/officeDocument/2006/relationships/tags" Target="../tags/tag545.xml"/><Relationship Id="rId20" Type="http://schemas.openxmlformats.org/officeDocument/2006/relationships/tags" Target="../tags/tag544.xml"/><Relationship Id="rId2" Type="http://schemas.openxmlformats.org/officeDocument/2006/relationships/tags" Target="../tags/tag526.xml"/><Relationship Id="rId19" Type="http://schemas.openxmlformats.org/officeDocument/2006/relationships/tags" Target="../tags/tag543.xml"/><Relationship Id="rId18" Type="http://schemas.openxmlformats.org/officeDocument/2006/relationships/tags" Target="../tags/tag542.xml"/><Relationship Id="rId17" Type="http://schemas.openxmlformats.org/officeDocument/2006/relationships/tags" Target="../tags/tag541.xml"/><Relationship Id="rId16" Type="http://schemas.openxmlformats.org/officeDocument/2006/relationships/tags" Target="../tags/tag540.xml"/><Relationship Id="rId15" Type="http://schemas.openxmlformats.org/officeDocument/2006/relationships/tags" Target="../tags/tag539.xml"/><Relationship Id="rId14" Type="http://schemas.openxmlformats.org/officeDocument/2006/relationships/tags" Target="../tags/tag538.xml"/><Relationship Id="rId13" Type="http://schemas.openxmlformats.org/officeDocument/2006/relationships/tags" Target="../tags/tag537.xml"/><Relationship Id="rId12" Type="http://schemas.openxmlformats.org/officeDocument/2006/relationships/tags" Target="../tags/tag536.xml"/><Relationship Id="rId11" Type="http://schemas.openxmlformats.org/officeDocument/2006/relationships/tags" Target="../tags/tag535.xml"/><Relationship Id="rId10" Type="http://schemas.openxmlformats.org/officeDocument/2006/relationships/tags" Target="../tags/tag534.xml"/><Relationship Id="rId1" Type="http://schemas.openxmlformats.org/officeDocument/2006/relationships/tags" Target="../tags/tag525.xml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tags" Target="../tags/tag570.xml"/><Relationship Id="rId8" Type="http://schemas.openxmlformats.org/officeDocument/2006/relationships/tags" Target="../tags/tag569.xml"/><Relationship Id="rId7" Type="http://schemas.openxmlformats.org/officeDocument/2006/relationships/tags" Target="../tags/tag568.xml"/><Relationship Id="rId65" Type="http://schemas.openxmlformats.org/officeDocument/2006/relationships/slideLayout" Target="../slideLayouts/slideLayout2.xml"/><Relationship Id="rId64" Type="http://schemas.openxmlformats.org/officeDocument/2006/relationships/tags" Target="../tags/tag621.xml"/><Relationship Id="rId63" Type="http://schemas.openxmlformats.org/officeDocument/2006/relationships/tags" Target="../tags/tag620.xml"/><Relationship Id="rId62" Type="http://schemas.openxmlformats.org/officeDocument/2006/relationships/tags" Target="../tags/tag619.xml"/><Relationship Id="rId61" Type="http://schemas.openxmlformats.org/officeDocument/2006/relationships/tags" Target="../tags/tag618.xml"/><Relationship Id="rId60" Type="http://schemas.openxmlformats.org/officeDocument/2006/relationships/tags" Target="../tags/tag617.xml"/><Relationship Id="rId6" Type="http://schemas.openxmlformats.org/officeDocument/2006/relationships/tags" Target="../tags/tag567.xml"/><Relationship Id="rId59" Type="http://schemas.openxmlformats.org/officeDocument/2006/relationships/tags" Target="../tags/tag616.xml"/><Relationship Id="rId58" Type="http://schemas.openxmlformats.org/officeDocument/2006/relationships/tags" Target="../tags/tag615.xml"/><Relationship Id="rId57" Type="http://schemas.openxmlformats.org/officeDocument/2006/relationships/tags" Target="../tags/tag614.xml"/><Relationship Id="rId56" Type="http://schemas.openxmlformats.org/officeDocument/2006/relationships/tags" Target="../tags/tag613.xml"/><Relationship Id="rId55" Type="http://schemas.openxmlformats.org/officeDocument/2006/relationships/tags" Target="../tags/tag612.xml"/><Relationship Id="rId54" Type="http://schemas.openxmlformats.org/officeDocument/2006/relationships/image" Target="../media/image5.png"/><Relationship Id="rId53" Type="http://schemas.openxmlformats.org/officeDocument/2006/relationships/tags" Target="../tags/tag611.xml"/><Relationship Id="rId52" Type="http://schemas.openxmlformats.org/officeDocument/2006/relationships/image" Target="../media/image4.png"/><Relationship Id="rId51" Type="http://schemas.openxmlformats.org/officeDocument/2006/relationships/tags" Target="../tags/tag610.xml"/><Relationship Id="rId50" Type="http://schemas.openxmlformats.org/officeDocument/2006/relationships/image" Target="../media/image3.png"/><Relationship Id="rId5" Type="http://schemas.openxmlformats.org/officeDocument/2006/relationships/tags" Target="../tags/tag566.xml"/><Relationship Id="rId49" Type="http://schemas.openxmlformats.org/officeDocument/2006/relationships/tags" Target="../tags/tag609.xml"/><Relationship Id="rId48" Type="http://schemas.openxmlformats.org/officeDocument/2006/relationships/image" Target="../media/image2.png"/><Relationship Id="rId47" Type="http://schemas.openxmlformats.org/officeDocument/2006/relationships/tags" Target="../tags/tag608.xml"/><Relationship Id="rId46" Type="http://schemas.openxmlformats.org/officeDocument/2006/relationships/tags" Target="../tags/tag607.xml"/><Relationship Id="rId45" Type="http://schemas.openxmlformats.org/officeDocument/2006/relationships/tags" Target="../tags/tag606.xml"/><Relationship Id="rId44" Type="http://schemas.openxmlformats.org/officeDocument/2006/relationships/tags" Target="../tags/tag605.xml"/><Relationship Id="rId43" Type="http://schemas.openxmlformats.org/officeDocument/2006/relationships/tags" Target="../tags/tag604.xml"/><Relationship Id="rId42" Type="http://schemas.openxmlformats.org/officeDocument/2006/relationships/tags" Target="../tags/tag603.xml"/><Relationship Id="rId41" Type="http://schemas.openxmlformats.org/officeDocument/2006/relationships/tags" Target="../tags/tag602.xml"/><Relationship Id="rId40" Type="http://schemas.openxmlformats.org/officeDocument/2006/relationships/tags" Target="../tags/tag601.xml"/><Relationship Id="rId4" Type="http://schemas.openxmlformats.org/officeDocument/2006/relationships/tags" Target="../tags/tag565.xml"/><Relationship Id="rId39" Type="http://schemas.openxmlformats.org/officeDocument/2006/relationships/tags" Target="../tags/tag600.xml"/><Relationship Id="rId38" Type="http://schemas.openxmlformats.org/officeDocument/2006/relationships/tags" Target="../tags/tag599.xml"/><Relationship Id="rId37" Type="http://schemas.openxmlformats.org/officeDocument/2006/relationships/tags" Target="../tags/tag598.xml"/><Relationship Id="rId36" Type="http://schemas.openxmlformats.org/officeDocument/2006/relationships/tags" Target="../tags/tag597.xml"/><Relationship Id="rId35" Type="http://schemas.openxmlformats.org/officeDocument/2006/relationships/tags" Target="../tags/tag596.xml"/><Relationship Id="rId34" Type="http://schemas.openxmlformats.org/officeDocument/2006/relationships/tags" Target="../tags/tag595.xml"/><Relationship Id="rId33" Type="http://schemas.openxmlformats.org/officeDocument/2006/relationships/tags" Target="../tags/tag594.xml"/><Relationship Id="rId32" Type="http://schemas.openxmlformats.org/officeDocument/2006/relationships/tags" Target="../tags/tag593.xml"/><Relationship Id="rId31" Type="http://schemas.openxmlformats.org/officeDocument/2006/relationships/tags" Target="../tags/tag592.xml"/><Relationship Id="rId30" Type="http://schemas.openxmlformats.org/officeDocument/2006/relationships/tags" Target="../tags/tag591.xml"/><Relationship Id="rId3" Type="http://schemas.openxmlformats.org/officeDocument/2006/relationships/tags" Target="../tags/tag564.xml"/><Relationship Id="rId29" Type="http://schemas.openxmlformats.org/officeDocument/2006/relationships/tags" Target="../tags/tag590.xml"/><Relationship Id="rId28" Type="http://schemas.openxmlformats.org/officeDocument/2006/relationships/tags" Target="../tags/tag589.xml"/><Relationship Id="rId27" Type="http://schemas.openxmlformats.org/officeDocument/2006/relationships/tags" Target="../tags/tag588.xml"/><Relationship Id="rId26" Type="http://schemas.openxmlformats.org/officeDocument/2006/relationships/tags" Target="../tags/tag587.xml"/><Relationship Id="rId25" Type="http://schemas.openxmlformats.org/officeDocument/2006/relationships/tags" Target="../tags/tag586.xml"/><Relationship Id="rId24" Type="http://schemas.openxmlformats.org/officeDocument/2006/relationships/tags" Target="../tags/tag585.xml"/><Relationship Id="rId23" Type="http://schemas.openxmlformats.org/officeDocument/2006/relationships/tags" Target="../tags/tag584.xml"/><Relationship Id="rId22" Type="http://schemas.openxmlformats.org/officeDocument/2006/relationships/tags" Target="../tags/tag583.xml"/><Relationship Id="rId21" Type="http://schemas.openxmlformats.org/officeDocument/2006/relationships/tags" Target="../tags/tag582.xml"/><Relationship Id="rId20" Type="http://schemas.openxmlformats.org/officeDocument/2006/relationships/tags" Target="../tags/tag581.xml"/><Relationship Id="rId2" Type="http://schemas.openxmlformats.org/officeDocument/2006/relationships/tags" Target="../tags/tag563.xml"/><Relationship Id="rId19" Type="http://schemas.openxmlformats.org/officeDocument/2006/relationships/tags" Target="../tags/tag580.xml"/><Relationship Id="rId18" Type="http://schemas.openxmlformats.org/officeDocument/2006/relationships/tags" Target="../tags/tag579.xml"/><Relationship Id="rId17" Type="http://schemas.openxmlformats.org/officeDocument/2006/relationships/tags" Target="../tags/tag578.xml"/><Relationship Id="rId16" Type="http://schemas.openxmlformats.org/officeDocument/2006/relationships/tags" Target="../tags/tag577.xml"/><Relationship Id="rId15" Type="http://schemas.openxmlformats.org/officeDocument/2006/relationships/tags" Target="../tags/tag576.xml"/><Relationship Id="rId14" Type="http://schemas.openxmlformats.org/officeDocument/2006/relationships/tags" Target="../tags/tag575.xml"/><Relationship Id="rId13" Type="http://schemas.openxmlformats.org/officeDocument/2006/relationships/tags" Target="../tags/tag574.xml"/><Relationship Id="rId12" Type="http://schemas.openxmlformats.org/officeDocument/2006/relationships/tags" Target="../tags/tag573.xml"/><Relationship Id="rId11" Type="http://schemas.openxmlformats.org/officeDocument/2006/relationships/tags" Target="../tags/tag572.xml"/><Relationship Id="rId10" Type="http://schemas.openxmlformats.org/officeDocument/2006/relationships/tags" Target="../tags/tag571.xml"/><Relationship Id="rId1" Type="http://schemas.openxmlformats.org/officeDocument/2006/relationships/tags" Target="../tags/tag562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72.xml"/><Relationship Id="rId8" Type="http://schemas.openxmlformats.org/officeDocument/2006/relationships/tags" Target="../tags/tag71.xml"/><Relationship Id="rId7" Type="http://schemas.openxmlformats.org/officeDocument/2006/relationships/tags" Target="../tags/tag70.xml"/><Relationship Id="rId6" Type="http://schemas.openxmlformats.org/officeDocument/2006/relationships/tags" Target="../tags/tag69.xml"/><Relationship Id="rId5" Type="http://schemas.openxmlformats.org/officeDocument/2006/relationships/tags" Target="../tags/tag68.xml"/><Relationship Id="rId4" Type="http://schemas.openxmlformats.org/officeDocument/2006/relationships/tags" Target="../tags/tag67.xml"/><Relationship Id="rId3" Type="http://schemas.openxmlformats.org/officeDocument/2006/relationships/tags" Target="../tags/tag66.xml"/><Relationship Id="rId2" Type="http://schemas.openxmlformats.org/officeDocument/2006/relationships/image" Target="../media/image1.jpeg"/><Relationship Id="rId11" Type="http://schemas.openxmlformats.org/officeDocument/2006/relationships/slideLayout" Target="../slideLayouts/slideLayout2.xml"/><Relationship Id="rId10" Type="http://schemas.openxmlformats.org/officeDocument/2006/relationships/tags" Target="../tags/tag73.xml"/><Relationship Id="rId1" Type="http://schemas.openxmlformats.org/officeDocument/2006/relationships/tags" Target="../tags/tag65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image" Target="../media/image2.png"/><Relationship Id="rId8" Type="http://schemas.openxmlformats.org/officeDocument/2006/relationships/tags" Target="../tags/tag81.xml"/><Relationship Id="rId7" Type="http://schemas.openxmlformats.org/officeDocument/2006/relationships/tags" Target="../tags/tag80.xml"/><Relationship Id="rId6" Type="http://schemas.openxmlformats.org/officeDocument/2006/relationships/tags" Target="../tags/tag79.xml"/><Relationship Id="rId51" Type="http://schemas.openxmlformats.org/officeDocument/2006/relationships/slideLayout" Target="../slideLayouts/slideLayout2.xml"/><Relationship Id="rId50" Type="http://schemas.openxmlformats.org/officeDocument/2006/relationships/tags" Target="../tags/tag119.xml"/><Relationship Id="rId5" Type="http://schemas.openxmlformats.org/officeDocument/2006/relationships/tags" Target="../tags/tag78.xml"/><Relationship Id="rId49" Type="http://schemas.openxmlformats.org/officeDocument/2006/relationships/tags" Target="../tags/tag118.xml"/><Relationship Id="rId48" Type="http://schemas.openxmlformats.org/officeDocument/2006/relationships/tags" Target="../tags/tag117.xml"/><Relationship Id="rId47" Type="http://schemas.openxmlformats.org/officeDocument/2006/relationships/tags" Target="../tags/tag116.xml"/><Relationship Id="rId46" Type="http://schemas.openxmlformats.org/officeDocument/2006/relationships/tags" Target="../tags/tag115.xml"/><Relationship Id="rId45" Type="http://schemas.openxmlformats.org/officeDocument/2006/relationships/tags" Target="../tags/tag114.xml"/><Relationship Id="rId44" Type="http://schemas.openxmlformats.org/officeDocument/2006/relationships/tags" Target="../tags/tag113.xml"/><Relationship Id="rId43" Type="http://schemas.openxmlformats.org/officeDocument/2006/relationships/tags" Target="../tags/tag112.xml"/><Relationship Id="rId42" Type="http://schemas.openxmlformats.org/officeDocument/2006/relationships/tags" Target="../tags/tag111.xml"/><Relationship Id="rId41" Type="http://schemas.openxmlformats.org/officeDocument/2006/relationships/tags" Target="../tags/tag110.xml"/><Relationship Id="rId40" Type="http://schemas.openxmlformats.org/officeDocument/2006/relationships/tags" Target="../tags/tag109.xml"/><Relationship Id="rId4" Type="http://schemas.openxmlformats.org/officeDocument/2006/relationships/tags" Target="../tags/tag77.xml"/><Relationship Id="rId39" Type="http://schemas.openxmlformats.org/officeDocument/2006/relationships/tags" Target="../tags/tag108.xml"/><Relationship Id="rId38" Type="http://schemas.openxmlformats.org/officeDocument/2006/relationships/tags" Target="../tags/tag107.xml"/><Relationship Id="rId37" Type="http://schemas.openxmlformats.org/officeDocument/2006/relationships/tags" Target="../tags/tag106.xml"/><Relationship Id="rId36" Type="http://schemas.openxmlformats.org/officeDocument/2006/relationships/tags" Target="../tags/tag105.xml"/><Relationship Id="rId35" Type="http://schemas.openxmlformats.org/officeDocument/2006/relationships/tags" Target="../tags/tag104.xml"/><Relationship Id="rId34" Type="http://schemas.openxmlformats.org/officeDocument/2006/relationships/tags" Target="../tags/tag103.xml"/><Relationship Id="rId33" Type="http://schemas.openxmlformats.org/officeDocument/2006/relationships/tags" Target="../tags/tag102.xml"/><Relationship Id="rId32" Type="http://schemas.openxmlformats.org/officeDocument/2006/relationships/tags" Target="../tags/tag101.xml"/><Relationship Id="rId31" Type="http://schemas.openxmlformats.org/officeDocument/2006/relationships/tags" Target="../tags/tag100.xml"/><Relationship Id="rId30" Type="http://schemas.openxmlformats.org/officeDocument/2006/relationships/image" Target="../media/image5.png"/><Relationship Id="rId3" Type="http://schemas.openxmlformats.org/officeDocument/2006/relationships/tags" Target="../tags/tag76.xml"/><Relationship Id="rId29" Type="http://schemas.openxmlformats.org/officeDocument/2006/relationships/tags" Target="../tags/tag99.xml"/><Relationship Id="rId28" Type="http://schemas.openxmlformats.org/officeDocument/2006/relationships/image" Target="../media/image4.png"/><Relationship Id="rId27" Type="http://schemas.openxmlformats.org/officeDocument/2006/relationships/tags" Target="../tags/tag98.xml"/><Relationship Id="rId26" Type="http://schemas.openxmlformats.org/officeDocument/2006/relationships/tags" Target="../tags/tag97.xml"/><Relationship Id="rId25" Type="http://schemas.openxmlformats.org/officeDocument/2006/relationships/tags" Target="../tags/tag96.xml"/><Relationship Id="rId24" Type="http://schemas.openxmlformats.org/officeDocument/2006/relationships/tags" Target="../tags/tag95.xml"/><Relationship Id="rId23" Type="http://schemas.openxmlformats.org/officeDocument/2006/relationships/tags" Target="../tags/tag94.xml"/><Relationship Id="rId22" Type="http://schemas.openxmlformats.org/officeDocument/2006/relationships/tags" Target="../tags/tag93.xml"/><Relationship Id="rId21" Type="http://schemas.openxmlformats.org/officeDocument/2006/relationships/tags" Target="../tags/tag92.xml"/><Relationship Id="rId20" Type="http://schemas.openxmlformats.org/officeDocument/2006/relationships/tags" Target="../tags/tag91.xml"/><Relationship Id="rId2" Type="http://schemas.openxmlformats.org/officeDocument/2006/relationships/tags" Target="../tags/tag75.xml"/><Relationship Id="rId19" Type="http://schemas.openxmlformats.org/officeDocument/2006/relationships/tags" Target="../tags/tag90.xml"/><Relationship Id="rId18" Type="http://schemas.openxmlformats.org/officeDocument/2006/relationships/tags" Target="../tags/tag89.xml"/><Relationship Id="rId17" Type="http://schemas.openxmlformats.org/officeDocument/2006/relationships/tags" Target="../tags/tag88.xml"/><Relationship Id="rId16" Type="http://schemas.openxmlformats.org/officeDocument/2006/relationships/tags" Target="../tags/tag87.xml"/><Relationship Id="rId15" Type="http://schemas.openxmlformats.org/officeDocument/2006/relationships/tags" Target="../tags/tag86.xml"/><Relationship Id="rId14" Type="http://schemas.openxmlformats.org/officeDocument/2006/relationships/tags" Target="../tags/tag85.xml"/><Relationship Id="rId13" Type="http://schemas.openxmlformats.org/officeDocument/2006/relationships/tags" Target="../tags/tag84.xml"/><Relationship Id="rId12" Type="http://schemas.openxmlformats.org/officeDocument/2006/relationships/image" Target="../media/image3.png"/><Relationship Id="rId11" Type="http://schemas.openxmlformats.org/officeDocument/2006/relationships/tags" Target="../tags/tag83.xml"/><Relationship Id="rId10" Type="http://schemas.openxmlformats.org/officeDocument/2006/relationships/tags" Target="../tags/tag82.xml"/><Relationship Id="rId1" Type="http://schemas.openxmlformats.org/officeDocument/2006/relationships/tags" Target="../tags/tag74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tags" Target="../tags/tag128.xml"/><Relationship Id="rId8" Type="http://schemas.openxmlformats.org/officeDocument/2006/relationships/tags" Target="../tags/tag127.xml"/><Relationship Id="rId7" Type="http://schemas.openxmlformats.org/officeDocument/2006/relationships/tags" Target="../tags/tag126.xml"/><Relationship Id="rId66" Type="http://schemas.openxmlformats.org/officeDocument/2006/relationships/slideLayout" Target="../slideLayouts/slideLayout2.xml"/><Relationship Id="rId65" Type="http://schemas.openxmlformats.org/officeDocument/2006/relationships/tags" Target="../tags/tag180.xml"/><Relationship Id="rId64" Type="http://schemas.openxmlformats.org/officeDocument/2006/relationships/tags" Target="../tags/tag179.xml"/><Relationship Id="rId63" Type="http://schemas.openxmlformats.org/officeDocument/2006/relationships/tags" Target="../tags/tag178.xml"/><Relationship Id="rId62" Type="http://schemas.openxmlformats.org/officeDocument/2006/relationships/tags" Target="../tags/tag177.xml"/><Relationship Id="rId61" Type="http://schemas.openxmlformats.org/officeDocument/2006/relationships/tags" Target="../tags/tag176.xml"/><Relationship Id="rId60" Type="http://schemas.openxmlformats.org/officeDocument/2006/relationships/tags" Target="../tags/tag175.xml"/><Relationship Id="rId6" Type="http://schemas.openxmlformats.org/officeDocument/2006/relationships/tags" Target="../tags/tag125.xml"/><Relationship Id="rId59" Type="http://schemas.openxmlformats.org/officeDocument/2006/relationships/tags" Target="../tags/tag174.xml"/><Relationship Id="rId58" Type="http://schemas.openxmlformats.org/officeDocument/2006/relationships/tags" Target="../tags/tag173.xml"/><Relationship Id="rId57" Type="http://schemas.openxmlformats.org/officeDocument/2006/relationships/tags" Target="../tags/tag172.xml"/><Relationship Id="rId56" Type="http://schemas.openxmlformats.org/officeDocument/2006/relationships/tags" Target="../tags/tag171.xml"/><Relationship Id="rId55" Type="http://schemas.openxmlformats.org/officeDocument/2006/relationships/tags" Target="../tags/tag170.xml"/><Relationship Id="rId54" Type="http://schemas.openxmlformats.org/officeDocument/2006/relationships/tags" Target="../tags/tag169.xml"/><Relationship Id="rId53" Type="http://schemas.openxmlformats.org/officeDocument/2006/relationships/tags" Target="../tags/tag168.xml"/><Relationship Id="rId52" Type="http://schemas.openxmlformats.org/officeDocument/2006/relationships/image" Target="../media/image5.png"/><Relationship Id="rId51" Type="http://schemas.openxmlformats.org/officeDocument/2006/relationships/tags" Target="../tags/tag167.xml"/><Relationship Id="rId50" Type="http://schemas.openxmlformats.org/officeDocument/2006/relationships/image" Target="../media/image4.png"/><Relationship Id="rId5" Type="http://schemas.openxmlformats.org/officeDocument/2006/relationships/tags" Target="../tags/tag124.xml"/><Relationship Id="rId49" Type="http://schemas.openxmlformats.org/officeDocument/2006/relationships/tags" Target="../tags/tag166.xml"/><Relationship Id="rId48" Type="http://schemas.openxmlformats.org/officeDocument/2006/relationships/tags" Target="../tags/tag165.xml"/><Relationship Id="rId47" Type="http://schemas.openxmlformats.org/officeDocument/2006/relationships/tags" Target="../tags/tag164.xml"/><Relationship Id="rId46" Type="http://schemas.openxmlformats.org/officeDocument/2006/relationships/tags" Target="../tags/tag163.xml"/><Relationship Id="rId45" Type="http://schemas.openxmlformats.org/officeDocument/2006/relationships/tags" Target="../tags/tag162.xml"/><Relationship Id="rId44" Type="http://schemas.openxmlformats.org/officeDocument/2006/relationships/tags" Target="../tags/tag161.xml"/><Relationship Id="rId43" Type="http://schemas.openxmlformats.org/officeDocument/2006/relationships/tags" Target="../tags/tag160.xml"/><Relationship Id="rId42" Type="http://schemas.openxmlformats.org/officeDocument/2006/relationships/tags" Target="../tags/tag159.xml"/><Relationship Id="rId41" Type="http://schemas.openxmlformats.org/officeDocument/2006/relationships/tags" Target="../tags/tag158.xml"/><Relationship Id="rId40" Type="http://schemas.openxmlformats.org/officeDocument/2006/relationships/tags" Target="../tags/tag157.xml"/><Relationship Id="rId4" Type="http://schemas.openxmlformats.org/officeDocument/2006/relationships/tags" Target="../tags/tag123.xml"/><Relationship Id="rId39" Type="http://schemas.openxmlformats.org/officeDocument/2006/relationships/tags" Target="../tags/tag156.xml"/><Relationship Id="rId38" Type="http://schemas.openxmlformats.org/officeDocument/2006/relationships/tags" Target="../tags/tag155.xml"/><Relationship Id="rId37" Type="http://schemas.openxmlformats.org/officeDocument/2006/relationships/tags" Target="../tags/tag154.xml"/><Relationship Id="rId36" Type="http://schemas.openxmlformats.org/officeDocument/2006/relationships/tags" Target="../tags/tag153.xml"/><Relationship Id="rId35" Type="http://schemas.openxmlformats.org/officeDocument/2006/relationships/tags" Target="../tags/tag152.xml"/><Relationship Id="rId34" Type="http://schemas.openxmlformats.org/officeDocument/2006/relationships/image" Target="../media/image3.png"/><Relationship Id="rId33" Type="http://schemas.openxmlformats.org/officeDocument/2006/relationships/tags" Target="../tags/tag151.xml"/><Relationship Id="rId32" Type="http://schemas.openxmlformats.org/officeDocument/2006/relationships/tags" Target="../tags/tag150.xml"/><Relationship Id="rId31" Type="http://schemas.openxmlformats.org/officeDocument/2006/relationships/image" Target="../media/image2.png"/><Relationship Id="rId30" Type="http://schemas.openxmlformats.org/officeDocument/2006/relationships/tags" Target="../tags/tag149.xml"/><Relationship Id="rId3" Type="http://schemas.openxmlformats.org/officeDocument/2006/relationships/tags" Target="../tags/tag122.xml"/><Relationship Id="rId29" Type="http://schemas.openxmlformats.org/officeDocument/2006/relationships/tags" Target="../tags/tag148.xml"/><Relationship Id="rId28" Type="http://schemas.openxmlformats.org/officeDocument/2006/relationships/tags" Target="../tags/tag147.xml"/><Relationship Id="rId27" Type="http://schemas.openxmlformats.org/officeDocument/2006/relationships/tags" Target="../tags/tag146.xml"/><Relationship Id="rId26" Type="http://schemas.openxmlformats.org/officeDocument/2006/relationships/tags" Target="../tags/tag145.xml"/><Relationship Id="rId25" Type="http://schemas.openxmlformats.org/officeDocument/2006/relationships/tags" Target="../tags/tag144.xml"/><Relationship Id="rId24" Type="http://schemas.openxmlformats.org/officeDocument/2006/relationships/tags" Target="../tags/tag143.xml"/><Relationship Id="rId23" Type="http://schemas.openxmlformats.org/officeDocument/2006/relationships/tags" Target="../tags/tag142.xml"/><Relationship Id="rId22" Type="http://schemas.openxmlformats.org/officeDocument/2006/relationships/tags" Target="../tags/tag141.xml"/><Relationship Id="rId21" Type="http://schemas.openxmlformats.org/officeDocument/2006/relationships/tags" Target="../tags/tag140.xml"/><Relationship Id="rId20" Type="http://schemas.openxmlformats.org/officeDocument/2006/relationships/tags" Target="../tags/tag139.xml"/><Relationship Id="rId2" Type="http://schemas.openxmlformats.org/officeDocument/2006/relationships/tags" Target="../tags/tag121.xml"/><Relationship Id="rId19" Type="http://schemas.openxmlformats.org/officeDocument/2006/relationships/tags" Target="../tags/tag138.xml"/><Relationship Id="rId18" Type="http://schemas.openxmlformats.org/officeDocument/2006/relationships/tags" Target="../tags/tag137.xml"/><Relationship Id="rId17" Type="http://schemas.openxmlformats.org/officeDocument/2006/relationships/tags" Target="../tags/tag136.xml"/><Relationship Id="rId16" Type="http://schemas.openxmlformats.org/officeDocument/2006/relationships/tags" Target="../tags/tag135.xml"/><Relationship Id="rId15" Type="http://schemas.openxmlformats.org/officeDocument/2006/relationships/tags" Target="../tags/tag134.xml"/><Relationship Id="rId14" Type="http://schemas.openxmlformats.org/officeDocument/2006/relationships/tags" Target="../tags/tag133.xml"/><Relationship Id="rId13" Type="http://schemas.openxmlformats.org/officeDocument/2006/relationships/tags" Target="../tags/tag132.xml"/><Relationship Id="rId12" Type="http://schemas.openxmlformats.org/officeDocument/2006/relationships/tags" Target="../tags/tag131.xml"/><Relationship Id="rId11" Type="http://schemas.openxmlformats.org/officeDocument/2006/relationships/tags" Target="../tags/tag130.xml"/><Relationship Id="rId10" Type="http://schemas.openxmlformats.org/officeDocument/2006/relationships/tags" Target="../tags/tag129.xml"/><Relationship Id="rId1" Type="http://schemas.openxmlformats.org/officeDocument/2006/relationships/tags" Target="../tags/tag120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tags" Target="../tags/tag189.xml"/><Relationship Id="rId8" Type="http://schemas.openxmlformats.org/officeDocument/2006/relationships/tags" Target="../tags/tag188.xml"/><Relationship Id="rId7" Type="http://schemas.openxmlformats.org/officeDocument/2006/relationships/tags" Target="../tags/tag187.xml"/><Relationship Id="rId60" Type="http://schemas.openxmlformats.org/officeDocument/2006/relationships/slideLayout" Target="../slideLayouts/slideLayout2.xml"/><Relationship Id="rId6" Type="http://schemas.openxmlformats.org/officeDocument/2006/relationships/tags" Target="../tags/tag186.xml"/><Relationship Id="rId59" Type="http://schemas.openxmlformats.org/officeDocument/2006/relationships/tags" Target="../tags/tag235.xml"/><Relationship Id="rId58" Type="http://schemas.openxmlformats.org/officeDocument/2006/relationships/tags" Target="../tags/tag234.xml"/><Relationship Id="rId57" Type="http://schemas.openxmlformats.org/officeDocument/2006/relationships/tags" Target="../tags/tag233.xml"/><Relationship Id="rId56" Type="http://schemas.openxmlformats.org/officeDocument/2006/relationships/tags" Target="../tags/tag232.xml"/><Relationship Id="rId55" Type="http://schemas.openxmlformats.org/officeDocument/2006/relationships/tags" Target="../tags/tag231.xml"/><Relationship Id="rId54" Type="http://schemas.openxmlformats.org/officeDocument/2006/relationships/tags" Target="../tags/tag230.xml"/><Relationship Id="rId53" Type="http://schemas.openxmlformats.org/officeDocument/2006/relationships/tags" Target="../tags/tag229.xml"/><Relationship Id="rId52" Type="http://schemas.openxmlformats.org/officeDocument/2006/relationships/tags" Target="../tags/tag228.xml"/><Relationship Id="rId51" Type="http://schemas.openxmlformats.org/officeDocument/2006/relationships/tags" Target="../tags/tag227.xml"/><Relationship Id="rId50" Type="http://schemas.openxmlformats.org/officeDocument/2006/relationships/tags" Target="../tags/tag226.xml"/><Relationship Id="rId5" Type="http://schemas.openxmlformats.org/officeDocument/2006/relationships/tags" Target="../tags/tag185.xml"/><Relationship Id="rId49" Type="http://schemas.openxmlformats.org/officeDocument/2006/relationships/tags" Target="../tags/tag225.xml"/><Relationship Id="rId48" Type="http://schemas.openxmlformats.org/officeDocument/2006/relationships/tags" Target="../tags/tag224.xml"/><Relationship Id="rId47" Type="http://schemas.openxmlformats.org/officeDocument/2006/relationships/tags" Target="../tags/tag223.xml"/><Relationship Id="rId46" Type="http://schemas.openxmlformats.org/officeDocument/2006/relationships/image" Target="../media/image5.png"/><Relationship Id="rId45" Type="http://schemas.openxmlformats.org/officeDocument/2006/relationships/tags" Target="../tags/tag222.xml"/><Relationship Id="rId44" Type="http://schemas.openxmlformats.org/officeDocument/2006/relationships/image" Target="../media/image4.png"/><Relationship Id="rId43" Type="http://schemas.openxmlformats.org/officeDocument/2006/relationships/tags" Target="../tags/tag221.xml"/><Relationship Id="rId42" Type="http://schemas.openxmlformats.org/officeDocument/2006/relationships/tags" Target="../tags/tag220.xml"/><Relationship Id="rId41" Type="http://schemas.openxmlformats.org/officeDocument/2006/relationships/tags" Target="../tags/tag219.xml"/><Relationship Id="rId40" Type="http://schemas.openxmlformats.org/officeDocument/2006/relationships/tags" Target="../tags/tag218.xml"/><Relationship Id="rId4" Type="http://schemas.openxmlformats.org/officeDocument/2006/relationships/tags" Target="../tags/tag184.xml"/><Relationship Id="rId39" Type="http://schemas.openxmlformats.org/officeDocument/2006/relationships/tags" Target="../tags/tag217.xml"/><Relationship Id="rId38" Type="http://schemas.openxmlformats.org/officeDocument/2006/relationships/tags" Target="../tags/tag216.xml"/><Relationship Id="rId37" Type="http://schemas.openxmlformats.org/officeDocument/2006/relationships/tags" Target="../tags/tag215.xml"/><Relationship Id="rId36" Type="http://schemas.openxmlformats.org/officeDocument/2006/relationships/tags" Target="../tags/tag214.xml"/><Relationship Id="rId35" Type="http://schemas.openxmlformats.org/officeDocument/2006/relationships/tags" Target="../tags/tag213.xml"/><Relationship Id="rId34" Type="http://schemas.openxmlformats.org/officeDocument/2006/relationships/tags" Target="../tags/tag212.xml"/><Relationship Id="rId33" Type="http://schemas.openxmlformats.org/officeDocument/2006/relationships/tags" Target="../tags/tag211.xml"/><Relationship Id="rId32" Type="http://schemas.openxmlformats.org/officeDocument/2006/relationships/tags" Target="../tags/tag210.xml"/><Relationship Id="rId31" Type="http://schemas.openxmlformats.org/officeDocument/2006/relationships/tags" Target="../tags/tag209.xml"/><Relationship Id="rId30" Type="http://schemas.openxmlformats.org/officeDocument/2006/relationships/tags" Target="../tags/tag208.xml"/><Relationship Id="rId3" Type="http://schemas.openxmlformats.org/officeDocument/2006/relationships/tags" Target="../tags/tag183.xml"/><Relationship Id="rId29" Type="http://schemas.openxmlformats.org/officeDocument/2006/relationships/tags" Target="../tags/tag207.xml"/><Relationship Id="rId28" Type="http://schemas.openxmlformats.org/officeDocument/2006/relationships/image" Target="../media/image3.png"/><Relationship Id="rId27" Type="http://schemas.openxmlformats.org/officeDocument/2006/relationships/tags" Target="../tags/tag206.xml"/><Relationship Id="rId26" Type="http://schemas.openxmlformats.org/officeDocument/2006/relationships/tags" Target="../tags/tag205.xml"/><Relationship Id="rId25" Type="http://schemas.openxmlformats.org/officeDocument/2006/relationships/image" Target="../media/image2.png"/><Relationship Id="rId24" Type="http://schemas.openxmlformats.org/officeDocument/2006/relationships/tags" Target="../tags/tag204.xml"/><Relationship Id="rId23" Type="http://schemas.openxmlformats.org/officeDocument/2006/relationships/tags" Target="../tags/tag203.xml"/><Relationship Id="rId22" Type="http://schemas.openxmlformats.org/officeDocument/2006/relationships/tags" Target="../tags/tag202.xml"/><Relationship Id="rId21" Type="http://schemas.openxmlformats.org/officeDocument/2006/relationships/tags" Target="../tags/tag201.xml"/><Relationship Id="rId20" Type="http://schemas.openxmlformats.org/officeDocument/2006/relationships/tags" Target="../tags/tag200.xml"/><Relationship Id="rId2" Type="http://schemas.openxmlformats.org/officeDocument/2006/relationships/tags" Target="../tags/tag182.xml"/><Relationship Id="rId19" Type="http://schemas.openxmlformats.org/officeDocument/2006/relationships/tags" Target="../tags/tag199.xml"/><Relationship Id="rId18" Type="http://schemas.openxmlformats.org/officeDocument/2006/relationships/tags" Target="../tags/tag198.xml"/><Relationship Id="rId17" Type="http://schemas.openxmlformats.org/officeDocument/2006/relationships/tags" Target="../tags/tag197.xml"/><Relationship Id="rId16" Type="http://schemas.openxmlformats.org/officeDocument/2006/relationships/tags" Target="../tags/tag196.xml"/><Relationship Id="rId15" Type="http://schemas.openxmlformats.org/officeDocument/2006/relationships/tags" Target="../tags/tag195.xml"/><Relationship Id="rId14" Type="http://schemas.openxmlformats.org/officeDocument/2006/relationships/tags" Target="../tags/tag194.xml"/><Relationship Id="rId13" Type="http://schemas.openxmlformats.org/officeDocument/2006/relationships/tags" Target="../tags/tag193.xml"/><Relationship Id="rId12" Type="http://schemas.openxmlformats.org/officeDocument/2006/relationships/tags" Target="../tags/tag192.xml"/><Relationship Id="rId11" Type="http://schemas.openxmlformats.org/officeDocument/2006/relationships/tags" Target="../tags/tag191.xml"/><Relationship Id="rId10" Type="http://schemas.openxmlformats.org/officeDocument/2006/relationships/tags" Target="../tags/tag190.xml"/><Relationship Id="rId1" Type="http://schemas.openxmlformats.org/officeDocument/2006/relationships/tags" Target="../tags/tag181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tags" Target="../tags/tag244.xml"/><Relationship Id="rId86" Type="http://schemas.openxmlformats.org/officeDocument/2006/relationships/slideLayout" Target="../slideLayouts/slideLayout2.xml"/><Relationship Id="rId85" Type="http://schemas.openxmlformats.org/officeDocument/2006/relationships/tags" Target="../tags/tag318.xml"/><Relationship Id="rId84" Type="http://schemas.openxmlformats.org/officeDocument/2006/relationships/image" Target="../media/image7.png"/><Relationship Id="rId83" Type="http://schemas.openxmlformats.org/officeDocument/2006/relationships/tags" Target="../tags/tag317.xml"/><Relationship Id="rId82" Type="http://schemas.openxmlformats.org/officeDocument/2006/relationships/image" Target="../media/image6.png"/><Relationship Id="rId81" Type="http://schemas.openxmlformats.org/officeDocument/2006/relationships/tags" Target="../tags/tag316.xml"/><Relationship Id="rId80" Type="http://schemas.openxmlformats.org/officeDocument/2006/relationships/tags" Target="../tags/tag315.xml"/><Relationship Id="rId8" Type="http://schemas.openxmlformats.org/officeDocument/2006/relationships/tags" Target="../tags/tag243.xml"/><Relationship Id="rId79" Type="http://schemas.openxmlformats.org/officeDocument/2006/relationships/tags" Target="../tags/tag314.xml"/><Relationship Id="rId78" Type="http://schemas.openxmlformats.org/officeDocument/2006/relationships/tags" Target="../tags/tag313.xml"/><Relationship Id="rId77" Type="http://schemas.openxmlformats.org/officeDocument/2006/relationships/tags" Target="../tags/tag312.xml"/><Relationship Id="rId76" Type="http://schemas.openxmlformats.org/officeDocument/2006/relationships/tags" Target="../tags/tag311.xml"/><Relationship Id="rId75" Type="http://schemas.openxmlformats.org/officeDocument/2006/relationships/tags" Target="../tags/tag310.xml"/><Relationship Id="rId74" Type="http://schemas.openxmlformats.org/officeDocument/2006/relationships/tags" Target="../tags/tag309.xml"/><Relationship Id="rId73" Type="http://schemas.openxmlformats.org/officeDocument/2006/relationships/tags" Target="../tags/tag308.xml"/><Relationship Id="rId72" Type="http://schemas.openxmlformats.org/officeDocument/2006/relationships/tags" Target="../tags/tag307.xml"/><Relationship Id="rId71" Type="http://schemas.openxmlformats.org/officeDocument/2006/relationships/tags" Target="../tags/tag306.xml"/><Relationship Id="rId70" Type="http://schemas.openxmlformats.org/officeDocument/2006/relationships/tags" Target="../tags/tag305.xml"/><Relationship Id="rId7" Type="http://schemas.openxmlformats.org/officeDocument/2006/relationships/tags" Target="../tags/tag242.xml"/><Relationship Id="rId69" Type="http://schemas.openxmlformats.org/officeDocument/2006/relationships/tags" Target="../tags/tag304.xml"/><Relationship Id="rId68" Type="http://schemas.openxmlformats.org/officeDocument/2006/relationships/tags" Target="../tags/tag303.xml"/><Relationship Id="rId67" Type="http://schemas.openxmlformats.org/officeDocument/2006/relationships/tags" Target="../tags/tag302.xml"/><Relationship Id="rId66" Type="http://schemas.openxmlformats.org/officeDocument/2006/relationships/tags" Target="../tags/tag301.xml"/><Relationship Id="rId65" Type="http://schemas.openxmlformats.org/officeDocument/2006/relationships/tags" Target="../tags/tag300.xml"/><Relationship Id="rId64" Type="http://schemas.openxmlformats.org/officeDocument/2006/relationships/tags" Target="../tags/tag299.xml"/><Relationship Id="rId63" Type="http://schemas.openxmlformats.org/officeDocument/2006/relationships/tags" Target="../tags/tag298.xml"/><Relationship Id="rId62" Type="http://schemas.openxmlformats.org/officeDocument/2006/relationships/tags" Target="../tags/tag297.xml"/><Relationship Id="rId61" Type="http://schemas.openxmlformats.org/officeDocument/2006/relationships/tags" Target="../tags/tag296.xml"/><Relationship Id="rId60" Type="http://schemas.openxmlformats.org/officeDocument/2006/relationships/tags" Target="../tags/tag295.xml"/><Relationship Id="rId6" Type="http://schemas.openxmlformats.org/officeDocument/2006/relationships/tags" Target="../tags/tag241.xml"/><Relationship Id="rId59" Type="http://schemas.openxmlformats.org/officeDocument/2006/relationships/tags" Target="../tags/tag294.xml"/><Relationship Id="rId58" Type="http://schemas.openxmlformats.org/officeDocument/2006/relationships/tags" Target="../tags/tag293.xml"/><Relationship Id="rId57" Type="http://schemas.openxmlformats.org/officeDocument/2006/relationships/tags" Target="../tags/tag292.xml"/><Relationship Id="rId56" Type="http://schemas.openxmlformats.org/officeDocument/2006/relationships/tags" Target="../tags/tag291.xml"/><Relationship Id="rId55" Type="http://schemas.openxmlformats.org/officeDocument/2006/relationships/tags" Target="../tags/tag290.xml"/><Relationship Id="rId54" Type="http://schemas.openxmlformats.org/officeDocument/2006/relationships/tags" Target="../tags/tag289.xml"/><Relationship Id="rId53" Type="http://schemas.openxmlformats.org/officeDocument/2006/relationships/tags" Target="../tags/tag288.xml"/><Relationship Id="rId52" Type="http://schemas.openxmlformats.org/officeDocument/2006/relationships/tags" Target="../tags/tag287.xml"/><Relationship Id="rId51" Type="http://schemas.openxmlformats.org/officeDocument/2006/relationships/tags" Target="../tags/tag286.xml"/><Relationship Id="rId50" Type="http://schemas.openxmlformats.org/officeDocument/2006/relationships/tags" Target="../tags/tag285.xml"/><Relationship Id="rId5" Type="http://schemas.openxmlformats.org/officeDocument/2006/relationships/tags" Target="../tags/tag240.xml"/><Relationship Id="rId49" Type="http://schemas.openxmlformats.org/officeDocument/2006/relationships/tags" Target="../tags/tag284.xml"/><Relationship Id="rId48" Type="http://schemas.openxmlformats.org/officeDocument/2006/relationships/tags" Target="../tags/tag283.xml"/><Relationship Id="rId47" Type="http://schemas.openxmlformats.org/officeDocument/2006/relationships/tags" Target="../tags/tag282.xml"/><Relationship Id="rId46" Type="http://schemas.openxmlformats.org/officeDocument/2006/relationships/tags" Target="../tags/tag281.xml"/><Relationship Id="rId45" Type="http://schemas.openxmlformats.org/officeDocument/2006/relationships/tags" Target="../tags/tag280.xml"/><Relationship Id="rId44" Type="http://schemas.openxmlformats.org/officeDocument/2006/relationships/tags" Target="../tags/tag279.xml"/><Relationship Id="rId43" Type="http://schemas.openxmlformats.org/officeDocument/2006/relationships/tags" Target="../tags/tag278.xml"/><Relationship Id="rId42" Type="http://schemas.openxmlformats.org/officeDocument/2006/relationships/tags" Target="../tags/tag277.xml"/><Relationship Id="rId41" Type="http://schemas.openxmlformats.org/officeDocument/2006/relationships/tags" Target="../tags/tag276.xml"/><Relationship Id="rId40" Type="http://schemas.openxmlformats.org/officeDocument/2006/relationships/tags" Target="../tags/tag275.xml"/><Relationship Id="rId4" Type="http://schemas.openxmlformats.org/officeDocument/2006/relationships/tags" Target="../tags/tag239.xml"/><Relationship Id="rId39" Type="http://schemas.openxmlformats.org/officeDocument/2006/relationships/tags" Target="../tags/tag274.xml"/><Relationship Id="rId38" Type="http://schemas.openxmlformats.org/officeDocument/2006/relationships/tags" Target="../tags/tag273.xml"/><Relationship Id="rId37" Type="http://schemas.openxmlformats.org/officeDocument/2006/relationships/tags" Target="../tags/tag272.xml"/><Relationship Id="rId36" Type="http://schemas.openxmlformats.org/officeDocument/2006/relationships/tags" Target="../tags/tag271.xml"/><Relationship Id="rId35" Type="http://schemas.openxmlformats.org/officeDocument/2006/relationships/tags" Target="../tags/tag270.xml"/><Relationship Id="rId34" Type="http://schemas.openxmlformats.org/officeDocument/2006/relationships/tags" Target="../tags/tag269.xml"/><Relationship Id="rId33" Type="http://schemas.openxmlformats.org/officeDocument/2006/relationships/tags" Target="../tags/tag268.xml"/><Relationship Id="rId32" Type="http://schemas.openxmlformats.org/officeDocument/2006/relationships/tags" Target="../tags/tag267.xml"/><Relationship Id="rId31" Type="http://schemas.openxmlformats.org/officeDocument/2006/relationships/tags" Target="../tags/tag266.xml"/><Relationship Id="rId30" Type="http://schemas.openxmlformats.org/officeDocument/2006/relationships/tags" Target="../tags/tag265.xml"/><Relationship Id="rId3" Type="http://schemas.openxmlformats.org/officeDocument/2006/relationships/tags" Target="../tags/tag238.xml"/><Relationship Id="rId29" Type="http://schemas.openxmlformats.org/officeDocument/2006/relationships/tags" Target="../tags/tag264.xml"/><Relationship Id="rId28" Type="http://schemas.openxmlformats.org/officeDocument/2006/relationships/tags" Target="../tags/tag263.xml"/><Relationship Id="rId27" Type="http://schemas.openxmlformats.org/officeDocument/2006/relationships/tags" Target="../tags/tag262.xml"/><Relationship Id="rId26" Type="http://schemas.openxmlformats.org/officeDocument/2006/relationships/tags" Target="../tags/tag261.xml"/><Relationship Id="rId25" Type="http://schemas.openxmlformats.org/officeDocument/2006/relationships/tags" Target="../tags/tag260.xml"/><Relationship Id="rId24" Type="http://schemas.openxmlformats.org/officeDocument/2006/relationships/tags" Target="../tags/tag259.xml"/><Relationship Id="rId23" Type="http://schemas.openxmlformats.org/officeDocument/2006/relationships/tags" Target="../tags/tag258.xml"/><Relationship Id="rId22" Type="http://schemas.openxmlformats.org/officeDocument/2006/relationships/tags" Target="../tags/tag257.xml"/><Relationship Id="rId21" Type="http://schemas.openxmlformats.org/officeDocument/2006/relationships/tags" Target="../tags/tag256.xml"/><Relationship Id="rId20" Type="http://schemas.openxmlformats.org/officeDocument/2006/relationships/tags" Target="../tags/tag255.xml"/><Relationship Id="rId2" Type="http://schemas.openxmlformats.org/officeDocument/2006/relationships/tags" Target="../tags/tag237.xml"/><Relationship Id="rId19" Type="http://schemas.openxmlformats.org/officeDocument/2006/relationships/tags" Target="../tags/tag254.xml"/><Relationship Id="rId18" Type="http://schemas.openxmlformats.org/officeDocument/2006/relationships/tags" Target="../tags/tag253.xml"/><Relationship Id="rId17" Type="http://schemas.openxmlformats.org/officeDocument/2006/relationships/tags" Target="../tags/tag252.xml"/><Relationship Id="rId16" Type="http://schemas.openxmlformats.org/officeDocument/2006/relationships/tags" Target="../tags/tag251.xml"/><Relationship Id="rId15" Type="http://schemas.openxmlformats.org/officeDocument/2006/relationships/tags" Target="../tags/tag250.xml"/><Relationship Id="rId14" Type="http://schemas.openxmlformats.org/officeDocument/2006/relationships/tags" Target="../tags/tag249.xml"/><Relationship Id="rId13" Type="http://schemas.openxmlformats.org/officeDocument/2006/relationships/tags" Target="../tags/tag248.xml"/><Relationship Id="rId12" Type="http://schemas.openxmlformats.org/officeDocument/2006/relationships/tags" Target="../tags/tag247.xml"/><Relationship Id="rId11" Type="http://schemas.openxmlformats.org/officeDocument/2006/relationships/tags" Target="../tags/tag246.xml"/><Relationship Id="rId10" Type="http://schemas.openxmlformats.org/officeDocument/2006/relationships/tags" Target="../tags/tag245.xml"/><Relationship Id="rId1" Type="http://schemas.openxmlformats.org/officeDocument/2006/relationships/tags" Target="../tags/tag236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tags" Target="../tags/tag327.xml"/><Relationship Id="rId8" Type="http://schemas.openxmlformats.org/officeDocument/2006/relationships/tags" Target="../tags/tag326.xml"/><Relationship Id="rId7" Type="http://schemas.openxmlformats.org/officeDocument/2006/relationships/tags" Target="../tags/tag325.xml"/><Relationship Id="rId6" Type="http://schemas.openxmlformats.org/officeDocument/2006/relationships/tags" Target="../tags/tag324.xml"/><Relationship Id="rId5" Type="http://schemas.openxmlformats.org/officeDocument/2006/relationships/tags" Target="../tags/tag323.xml"/><Relationship Id="rId4" Type="http://schemas.openxmlformats.org/officeDocument/2006/relationships/tags" Target="../tags/tag322.xml"/><Relationship Id="rId35" Type="http://schemas.openxmlformats.org/officeDocument/2006/relationships/slideLayout" Target="../slideLayouts/slideLayout2.xml"/><Relationship Id="rId34" Type="http://schemas.openxmlformats.org/officeDocument/2006/relationships/tags" Target="../tags/tag350.xml"/><Relationship Id="rId33" Type="http://schemas.openxmlformats.org/officeDocument/2006/relationships/tags" Target="../tags/tag349.xml"/><Relationship Id="rId32" Type="http://schemas.openxmlformats.org/officeDocument/2006/relationships/image" Target="../media/image7.png"/><Relationship Id="rId31" Type="http://schemas.openxmlformats.org/officeDocument/2006/relationships/tags" Target="../tags/tag348.xml"/><Relationship Id="rId30" Type="http://schemas.openxmlformats.org/officeDocument/2006/relationships/image" Target="../media/image6.png"/><Relationship Id="rId3" Type="http://schemas.openxmlformats.org/officeDocument/2006/relationships/tags" Target="../tags/tag321.xml"/><Relationship Id="rId29" Type="http://schemas.openxmlformats.org/officeDocument/2006/relationships/tags" Target="../tags/tag347.xml"/><Relationship Id="rId28" Type="http://schemas.openxmlformats.org/officeDocument/2006/relationships/tags" Target="../tags/tag346.xml"/><Relationship Id="rId27" Type="http://schemas.openxmlformats.org/officeDocument/2006/relationships/tags" Target="../tags/tag345.xml"/><Relationship Id="rId26" Type="http://schemas.openxmlformats.org/officeDocument/2006/relationships/tags" Target="../tags/tag344.xml"/><Relationship Id="rId25" Type="http://schemas.openxmlformats.org/officeDocument/2006/relationships/tags" Target="../tags/tag343.xml"/><Relationship Id="rId24" Type="http://schemas.openxmlformats.org/officeDocument/2006/relationships/tags" Target="../tags/tag342.xml"/><Relationship Id="rId23" Type="http://schemas.openxmlformats.org/officeDocument/2006/relationships/tags" Target="../tags/tag341.xml"/><Relationship Id="rId22" Type="http://schemas.openxmlformats.org/officeDocument/2006/relationships/tags" Target="../tags/tag340.xml"/><Relationship Id="rId21" Type="http://schemas.openxmlformats.org/officeDocument/2006/relationships/tags" Target="../tags/tag339.xml"/><Relationship Id="rId20" Type="http://schemas.openxmlformats.org/officeDocument/2006/relationships/tags" Target="../tags/tag338.xml"/><Relationship Id="rId2" Type="http://schemas.openxmlformats.org/officeDocument/2006/relationships/tags" Target="../tags/tag320.xml"/><Relationship Id="rId19" Type="http://schemas.openxmlformats.org/officeDocument/2006/relationships/tags" Target="../tags/tag337.xml"/><Relationship Id="rId18" Type="http://schemas.openxmlformats.org/officeDocument/2006/relationships/tags" Target="../tags/tag336.xml"/><Relationship Id="rId17" Type="http://schemas.openxmlformats.org/officeDocument/2006/relationships/tags" Target="../tags/tag335.xml"/><Relationship Id="rId16" Type="http://schemas.openxmlformats.org/officeDocument/2006/relationships/tags" Target="../tags/tag334.xml"/><Relationship Id="rId15" Type="http://schemas.openxmlformats.org/officeDocument/2006/relationships/tags" Target="../tags/tag333.xml"/><Relationship Id="rId14" Type="http://schemas.openxmlformats.org/officeDocument/2006/relationships/tags" Target="../tags/tag332.xml"/><Relationship Id="rId13" Type="http://schemas.openxmlformats.org/officeDocument/2006/relationships/tags" Target="../tags/tag331.xml"/><Relationship Id="rId12" Type="http://schemas.openxmlformats.org/officeDocument/2006/relationships/tags" Target="../tags/tag330.xml"/><Relationship Id="rId11" Type="http://schemas.openxmlformats.org/officeDocument/2006/relationships/tags" Target="../tags/tag329.xml"/><Relationship Id="rId10" Type="http://schemas.openxmlformats.org/officeDocument/2006/relationships/tags" Target="../tags/tag328.xml"/><Relationship Id="rId1" Type="http://schemas.openxmlformats.org/officeDocument/2006/relationships/tags" Target="../tags/tag319.xm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tags" Target="../tags/tag359.xml"/><Relationship Id="rId8" Type="http://schemas.openxmlformats.org/officeDocument/2006/relationships/tags" Target="../tags/tag358.xml"/><Relationship Id="rId7" Type="http://schemas.openxmlformats.org/officeDocument/2006/relationships/tags" Target="../tags/tag357.xml"/><Relationship Id="rId68" Type="http://schemas.openxmlformats.org/officeDocument/2006/relationships/slideLayout" Target="../slideLayouts/slideLayout2.xml"/><Relationship Id="rId67" Type="http://schemas.openxmlformats.org/officeDocument/2006/relationships/tags" Target="../tags/tag415.xml"/><Relationship Id="rId66" Type="http://schemas.openxmlformats.org/officeDocument/2006/relationships/tags" Target="../tags/tag414.xml"/><Relationship Id="rId65" Type="http://schemas.openxmlformats.org/officeDocument/2006/relationships/tags" Target="../tags/tag413.xml"/><Relationship Id="rId64" Type="http://schemas.openxmlformats.org/officeDocument/2006/relationships/tags" Target="../tags/tag412.xml"/><Relationship Id="rId63" Type="http://schemas.openxmlformats.org/officeDocument/2006/relationships/tags" Target="../tags/tag411.xml"/><Relationship Id="rId62" Type="http://schemas.openxmlformats.org/officeDocument/2006/relationships/tags" Target="../tags/tag410.xml"/><Relationship Id="rId61" Type="http://schemas.openxmlformats.org/officeDocument/2006/relationships/tags" Target="../tags/tag409.xml"/><Relationship Id="rId60" Type="http://schemas.openxmlformats.org/officeDocument/2006/relationships/tags" Target="../tags/tag408.xml"/><Relationship Id="rId6" Type="http://schemas.openxmlformats.org/officeDocument/2006/relationships/tags" Target="../tags/tag356.xml"/><Relationship Id="rId59" Type="http://schemas.openxmlformats.org/officeDocument/2006/relationships/tags" Target="../tags/tag407.xml"/><Relationship Id="rId58" Type="http://schemas.openxmlformats.org/officeDocument/2006/relationships/tags" Target="../tags/tag406.xml"/><Relationship Id="rId57" Type="http://schemas.openxmlformats.org/officeDocument/2006/relationships/tags" Target="../tags/tag405.xml"/><Relationship Id="rId56" Type="http://schemas.openxmlformats.org/officeDocument/2006/relationships/tags" Target="../tags/tag404.xml"/><Relationship Id="rId55" Type="http://schemas.openxmlformats.org/officeDocument/2006/relationships/tags" Target="../tags/tag403.xml"/><Relationship Id="rId54" Type="http://schemas.openxmlformats.org/officeDocument/2006/relationships/tags" Target="../tags/tag402.xml"/><Relationship Id="rId53" Type="http://schemas.openxmlformats.org/officeDocument/2006/relationships/tags" Target="../tags/tag401.xml"/><Relationship Id="rId52" Type="http://schemas.openxmlformats.org/officeDocument/2006/relationships/tags" Target="../tags/tag400.xml"/><Relationship Id="rId51" Type="http://schemas.openxmlformats.org/officeDocument/2006/relationships/tags" Target="../tags/tag399.xml"/><Relationship Id="rId50" Type="http://schemas.openxmlformats.org/officeDocument/2006/relationships/tags" Target="../tags/tag398.xml"/><Relationship Id="rId5" Type="http://schemas.openxmlformats.org/officeDocument/2006/relationships/tags" Target="../tags/tag355.xml"/><Relationship Id="rId49" Type="http://schemas.openxmlformats.org/officeDocument/2006/relationships/tags" Target="../tags/tag397.xml"/><Relationship Id="rId48" Type="http://schemas.openxmlformats.org/officeDocument/2006/relationships/tags" Target="../tags/tag396.xml"/><Relationship Id="rId47" Type="http://schemas.openxmlformats.org/officeDocument/2006/relationships/tags" Target="../tags/tag395.xml"/><Relationship Id="rId46" Type="http://schemas.openxmlformats.org/officeDocument/2006/relationships/tags" Target="../tags/tag394.xml"/><Relationship Id="rId45" Type="http://schemas.openxmlformats.org/officeDocument/2006/relationships/tags" Target="../tags/tag393.xml"/><Relationship Id="rId44" Type="http://schemas.openxmlformats.org/officeDocument/2006/relationships/tags" Target="../tags/tag392.xml"/><Relationship Id="rId43" Type="http://schemas.openxmlformats.org/officeDocument/2006/relationships/tags" Target="../tags/tag391.xml"/><Relationship Id="rId42" Type="http://schemas.openxmlformats.org/officeDocument/2006/relationships/tags" Target="../tags/tag390.xml"/><Relationship Id="rId41" Type="http://schemas.openxmlformats.org/officeDocument/2006/relationships/tags" Target="../tags/tag389.xml"/><Relationship Id="rId40" Type="http://schemas.openxmlformats.org/officeDocument/2006/relationships/tags" Target="../tags/tag388.xml"/><Relationship Id="rId4" Type="http://schemas.openxmlformats.org/officeDocument/2006/relationships/tags" Target="../tags/tag354.xml"/><Relationship Id="rId39" Type="http://schemas.openxmlformats.org/officeDocument/2006/relationships/tags" Target="../tags/tag387.xml"/><Relationship Id="rId38" Type="http://schemas.openxmlformats.org/officeDocument/2006/relationships/tags" Target="../tags/tag386.xml"/><Relationship Id="rId37" Type="http://schemas.openxmlformats.org/officeDocument/2006/relationships/tags" Target="../tags/tag385.xml"/><Relationship Id="rId36" Type="http://schemas.openxmlformats.org/officeDocument/2006/relationships/tags" Target="../tags/tag384.xml"/><Relationship Id="rId35" Type="http://schemas.openxmlformats.org/officeDocument/2006/relationships/tags" Target="../tags/tag383.xml"/><Relationship Id="rId34" Type="http://schemas.openxmlformats.org/officeDocument/2006/relationships/tags" Target="../tags/tag382.xml"/><Relationship Id="rId33" Type="http://schemas.openxmlformats.org/officeDocument/2006/relationships/tags" Target="../tags/tag381.xml"/><Relationship Id="rId32" Type="http://schemas.openxmlformats.org/officeDocument/2006/relationships/tags" Target="../tags/tag380.xml"/><Relationship Id="rId31" Type="http://schemas.openxmlformats.org/officeDocument/2006/relationships/tags" Target="../tags/tag379.xml"/><Relationship Id="rId30" Type="http://schemas.openxmlformats.org/officeDocument/2006/relationships/tags" Target="../tags/tag378.xml"/><Relationship Id="rId3" Type="http://schemas.openxmlformats.org/officeDocument/2006/relationships/tags" Target="../tags/tag353.xml"/><Relationship Id="rId29" Type="http://schemas.openxmlformats.org/officeDocument/2006/relationships/tags" Target="../tags/tag377.xml"/><Relationship Id="rId28" Type="http://schemas.openxmlformats.org/officeDocument/2006/relationships/tags" Target="../tags/tag376.xml"/><Relationship Id="rId27" Type="http://schemas.openxmlformats.org/officeDocument/2006/relationships/tags" Target="../tags/tag375.xml"/><Relationship Id="rId26" Type="http://schemas.openxmlformats.org/officeDocument/2006/relationships/tags" Target="../tags/tag374.xml"/><Relationship Id="rId25" Type="http://schemas.openxmlformats.org/officeDocument/2006/relationships/tags" Target="../tags/tag373.xml"/><Relationship Id="rId24" Type="http://schemas.openxmlformats.org/officeDocument/2006/relationships/tags" Target="../tags/tag372.xml"/><Relationship Id="rId23" Type="http://schemas.openxmlformats.org/officeDocument/2006/relationships/tags" Target="../tags/tag371.xml"/><Relationship Id="rId22" Type="http://schemas.openxmlformats.org/officeDocument/2006/relationships/tags" Target="../tags/tag370.xml"/><Relationship Id="rId21" Type="http://schemas.openxmlformats.org/officeDocument/2006/relationships/tags" Target="../tags/tag369.xml"/><Relationship Id="rId20" Type="http://schemas.openxmlformats.org/officeDocument/2006/relationships/tags" Target="../tags/tag368.xml"/><Relationship Id="rId2" Type="http://schemas.openxmlformats.org/officeDocument/2006/relationships/tags" Target="../tags/tag352.xml"/><Relationship Id="rId19" Type="http://schemas.openxmlformats.org/officeDocument/2006/relationships/tags" Target="../tags/tag367.xml"/><Relationship Id="rId18" Type="http://schemas.openxmlformats.org/officeDocument/2006/relationships/tags" Target="../tags/tag366.xml"/><Relationship Id="rId17" Type="http://schemas.openxmlformats.org/officeDocument/2006/relationships/tags" Target="../tags/tag365.xml"/><Relationship Id="rId16" Type="http://schemas.openxmlformats.org/officeDocument/2006/relationships/tags" Target="../tags/tag364.xml"/><Relationship Id="rId15" Type="http://schemas.openxmlformats.org/officeDocument/2006/relationships/tags" Target="../tags/tag363.xml"/><Relationship Id="rId14" Type="http://schemas.openxmlformats.org/officeDocument/2006/relationships/image" Target="../media/image9.png"/><Relationship Id="rId13" Type="http://schemas.openxmlformats.org/officeDocument/2006/relationships/tags" Target="../tags/tag362.xml"/><Relationship Id="rId12" Type="http://schemas.openxmlformats.org/officeDocument/2006/relationships/tags" Target="../tags/tag361.xml"/><Relationship Id="rId11" Type="http://schemas.openxmlformats.org/officeDocument/2006/relationships/tags" Target="../tags/tag360.xml"/><Relationship Id="rId10" Type="http://schemas.openxmlformats.org/officeDocument/2006/relationships/image" Target="../media/image8.png"/><Relationship Id="rId1" Type="http://schemas.openxmlformats.org/officeDocument/2006/relationships/tags" Target="../tags/tag351.xml"/></Relationships>
</file>

<file path=ppt/slides/_rels/slide9.xml.rels><?xml version="1.0" encoding="UTF-8" standalone="yes"?>
<Relationships xmlns="http://schemas.openxmlformats.org/package/2006/relationships"><Relationship Id="rId99" Type="http://schemas.openxmlformats.org/officeDocument/2006/relationships/tags" Target="../tags/tag512.xml"/><Relationship Id="rId98" Type="http://schemas.openxmlformats.org/officeDocument/2006/relationships/tags" Target="../tags/tag511.xml"/><Relationship Id="rId97" Type="http://schemas.openxmlformats.org/officeDocument/2006/relationships/tags" Target="../tags/tag510.xml"/><Relationship Id="rId96" Type="http://schemas.openxmlformats.org/officeDocument/2006/relationships/tags" Target="../tags/tag509.xml"/><Relationship Id="rId95" Type="http://schemas.openxmlformats.org/officeDocument/2006/relationships/tags" Target="../tags/tag508.xml"/><Relationship Id="rId94" Type="http://schemas.openxmlformats.org/officeDocument/2006/relationships/image" Target="../media/image3.png"/><Relationship Id="rId93" Type="http://schemas.openxmlformats.org/officeDocument/2006/relationships/tags" Target="../tags/tag507.xml"/><Relationship Id="rId92" Type="http://schemas.openxmlformats.org/officeDocument/2006/relationships/tags" Target="../tags/tag506.xml"/><Relationship Id="rId91" Type="http://schemas.openxmlformats.org/officeDocument/2006/relationships/tags" Target="../tags/tag505.xml"/><Relationship Id="rId90" Type="http://schemas.openxmlformats.org/officeDocument/2006/relationships/tags" Target="../tags/tag504.xml"/><Relationship Id="rId9" Type="http://schemas.openxmlformats.org/officeDocument/2006/relationships/tags" Target="../tags/tag424.xml"/><Relationship Id="rId89" Type="http://schemas.openxmlformats.org/officeDocument/2006/relationships/tags" Target="../tags/tag503.xml"/><Relationship Id="rId88" Type="http://schemas.openxmlformats.org/officeDocument/2006/relationships/tags" Target="../tags/tag502.xml"/><Relationship Id="rId87" Type="http://schemas.openxmlformats.org/officeDocument/2006/relationships/tags" Target="../tags/tag501.xml"/><Relationship Id="rId86" Type="http://schemas.openxmlformats.org/officeDocument/2006/relationships/tags" Target="../tags/tag500.xml"/><Relationship Id="rId85" Type="http://schemas.openxmlformats.org/officeDocument/2006/relationships/image" Target="../media/image2.png"/><Relationship Id="rId84" Type="http://schemas.openxmlformats.org/officeDocument/2006/relationships/tags" Target="../tags/tag499.xml"/><Relationship Id="rId83" Type="http://schemas.openxmlformats.org/officeDocument/2006/relationships/tags" Target="../tags/tag498.xml"/><Relationship Id="rId82" Type="http://schemas.openxmlformats.org/officeDocument/2006/relationships/tags" Target="../tags/tag497.xml"/><Relationship Id="rId81" Type="http://schemas.openxmlformats.org/officeDocument/2006/relationships/tags" Target="../tags/tag496.xml"/><Relationship Id="rId80" Type="http://schemas.openxmlformats.org/officeDocument/2006/relationships/tags" Target="../tags/tag495.xml"/><Relationship Id="rId8" Type="http://schemas.openxmlformats.org/officeDocument/2006/relationships/tags" Target="../tags/tag423.xml"/><Relationship Id="rId79" Type="http://schemas.openxmlformats.org/officeDocument/2006/relationships/tags" Target="../tags/tag494.xml"/><Relationship Id="rId78" Type="http://schemas.openxmlformats.org/officeDocument/2006/relationships/tags" Target="../tags/tag493.xml"/><Relationship Id="rId77" Type="http://schemas.openxmlformats.org/officeDocument/2006/relationships/tags" Target="../tags/tag492.xml"/><Relationship Id="rId76" Type="http://schemas.openxmlformats.org/officeDocument/2006/relationships/tags" Target="../tags/tag491.xml"/><Relationship Id="rId75" Type="http://schemas.openxmlformats.org/officeDocument/2006/relationships/tags" Target="../tags/tag490.xml"/><Relationship Id="rId74" Type="http://schemas.openxmlformats.org/officeDocument/2006/relationships/tags" Target="../tags/tag489.xml"/><Relationship Id="rId73" Type="http://schemas.openxmlformats.org/officeDocument/2006/relationships/tags" Target="../tags/tag488.xml"/><Relationship Id="rId72" Type="http://schemas.openxmlformats.org/officeDocument/2006/relationships/tags" Target="../tags/tag487.xml"/><Relationship Id="rId71" Type="http://schemas.openxmlformats.org/officeDocument/2006/relationships/tags" Target="../tags/tag486.xml"/><Relationship Id="rId70" Type="http://schemas.openxmlformats.org/officeDocument/2006/relationships/tags" Target="../tags/tag485.xml"/><Relationship Id="rId7" Type="http://schemas.openxmlformats.org/officeDocument/2006/relationships/tags" Target="../tags/tag422.xml"/><Relationship Id="rId69" Type="http://schemas.openxmlformats.org/officeDocument/2006/relationships/tags" Target="../tags/tag484.xml"/><Relationship Id="rId68" Type="http://schemas.openxmlformats.org/officeDocument/2006/relationships/tags" Target="../tags/tag483.xml"/><Relationship Id="rId67" Type="http://schemas.openxmlformats.org/officeDocument/2006/relationships/tags" Target="../tags/tag482.xml"/><Relationship Id="rId66" Type="http://schemas.openxmlformats.org/officeDocument/2006/relationships/tags" Target="../tags/tag481.xml"/><Relationship Id="rId65" Type="http://schemas.openxmlformats.org/officeDocument/2006/relationships/tags" Target="../tags/tag480.xml"/><Relationship Id="rId64" Type="http://schemas.openxmlformats.org/officeDocument/2006/relationships/tags" Target="../tags/tag479.xml"/><Relationship Id="rId63" Type="http://schemas.openxmlformats.org/officeDocument/2006/relationships/tags" Target="../tags/tag478.xml"/><Relationship Id="rId62" Type="http://schemas.openxmlformats.org/officeDocument/2006/relationships/tags" Target="../tags/tag477.xml"/><Relationship Id="rId61" Type="http://schemas.openxmlformats.org/officeDocument/2006/relationships/tags" Target="../tags/tag476.xml"/><Relationship Id="rId60" Type="http://schemas.openxmlformats.org/officeDocument/2006/relationships/tags" Target="../tags/tag475.xml"/><Relationship Id="rId6" Type="http://schemas.openxmlformats.org/officeDocument/2006/relationships/tags" Target="../tags/tag421.xml"/><Relationship Id="rId59" Type="http://schemas.openxmlformats.org/officeDocument/2006/relationships/tags" Target="../tags/tag474.xml"/><Relationship Id="rId58" Type="http://schemas.openxmlformats.org/officeDocument/2006/relationships/tags" Target="../tags/tag473.xml"/><Relationship Id="rId57" Type="http://schemas.openxmlformats.org/officeDocument/2006/relationships/tags" Target="../tags/tag472.xml"/><Relationship Id="rId56" Type="http://schemas.openxmlformats.org/officeDocument/2006/relationships/tags" Target="../tags/tag471.xml"/><Relationship Id="rId55" Type="http://schemas.openxmlformats.org/officeDocument/2006/relationships/tags" Target="../tags/tag470.xml"/><Relationship Id="rId54" Type="http://schemas.openxmlformats.org/officeDocument/2006/relationships/tags" Target="../tags/tag469.xml"/><Relationship Id="rId53" Type="http://schemas.openxmlformats.org/officeDocument/2006/relationships/tags" Target="../tags/tag468.xml"/><Relationship Id="rId52" Type="http://schemas.openxmlformats.org/officeDocument/2006/relationships/tags" Target="../tags/tag467.xml"/><Relationship Id="rId51" Type="http://schemas.openxmlformats.org/officeDocument/2006/relationships/tags" Target="../tags/tag466.xml"/><Relationship Id="rId50" Type="http://schemas.openxmlformats.org/officeDocument/2006/relationships/tags" Target="../tags/tag465.xml"/><Relationship Id="rId5" Type="http://schemas.openxmlformats.org/officeDocument/2006/relationships/tags" Target="../tags/tag420.xml"/><Relationship Id="rId49" Type="http://schemas.openxmlformats.org/officeDocument/2006/relationships/tags" Target="../tags/tag464.xml"/><Relationship Id="rId48" Type="http://schemas.openxmlformats.org/officeDocument/2006/relationships/tags" Target="../tags/tag463.xml"/><Relationship Id="rId47" Type="http://schemas.openxmlformats.org/officeDocument/2006/relationships/tags" Target="../tags/tag462.xml"/><Relationship Id="rId46" Type="http://schemas.openxmlformats.org/officeDocument/2006/relationships/tags" Target="../tags/tag461.xml"/><Relationship Id="rId45" Type="http://schemas.openxmlformats.org/officeDocument/2006/relationships/tags" Target="../tags/tag460.xml"/><Relationship Id="rId44" Type="http://schemas.openxmlformats.org/officeDocument/2006/relationships/tags" Target="../tags/tag459.xml"/><Relationship Id="rId43" Type="http://schemas.openxmlformats.org/officeDocument/2006/relationships/tags" Target="../tags/tag458.xml"/><Relationship Id="rId42" Type="http://schemas.openxmlformats.org/officeDocument/2006/relationships/tags" Target="../tags/tag457.xml"/><Relationship Id="rId41" Type="http://schemas.openxmlformats.org/officeDocument/2006/relationships/tags" Target="../tags/tag456.xml"/><Relationship Id="rId40" Type="http://schemas.openxmlformats.org/officeDocument/2006/relationships/tags" Target="../tags/tag455.xml"/><Relationship Id="rId4" Type="http://schemas.openxmlformats.org/officeDocument/2006/relationships/tags" Target="../tags/tag419.xml"/><Relationship Id="rId39" Type="http://schemas.openxmlformats.org/officeDocument/2006/relationships/tags" Target="../tags/tag454.xml"/><Relationship Id="rId38" Type="http://schemas.openxmlformats.org/officeDocument/2006/relationships/tags" Target="../tags/tag453.xml"/><Relationship Id="rId37" Type="http://schemas.openxmlformats.org/officeDocument/2006/relationships/tags" Target="../tags/tag452.xml"/><Relationship Id="rId36" Type="http://schemas.openxmlformats.org/officeDocument/2006/relationships/tags" Target="../tags/tag451.xml"/><Relationship Id="rId35" Type="http://schemas.openxmlformats.org/officeDocument/2006/relationships/tags" Target="../tags/tag450.xml"/><Relationship Id="rId34" Type="http://schemas.openxmlformats.org/officeDocument/2006/relationships/tags" Target="../tags/tag449.xml"/><Relationship Id="rId33" Type="http://schemas.openxmlformats.org/officeDocument/2006/relationships/tags" Target="../tags/tag448.xml"/><Relationship Id="rId32" Type="http://schemas.openxmlformats.org/officeDocument/2006/relationships/tags" Target="../tags/tag447.xml"/><Relationship Id="rId31" Type="http://schemas.openxmlformats.org/officeDocument/2006/relationships/tags" Target="../tags/tag446.xml"/><Relationship Id="rId30" Type="http://schemas.openxmlformats.org/officeDocument/2006/relationships/tags" Target="../tags/tag445.xml"/><Relationship Id="rId3" Type="http://schemas.openxmlformats.org/officeDocument/2006/relationships/tags" Target="../tags/tag418.xml"/><Relationship Id="rId29" Type="http://schemas.openxmlformats.org/officeDocument/2006/relationships/tags" Target="../tags/tag444.xml"/><Relationship Id="rId28" Type="http://schemas.openxmlformats.org/officeDocument/2006/relationships/tags" Target="../tags/tag443.xml"/><Relationship Id="rId27" Type="http://schemas.openxmlformats.org/officeDocument/2006/relationships/tags" Target="../tags/tag442.xml"/><Relationship Id="rId26" Type="http://schemas.openxmlformats.org/officeDocument/2006/relationships/tags" Target="../tags/tag441.xml"/><Relationship Id="rId25" Type="http://schemas.openxmlformats.org/officeDocument/2006/relationships/tags" Target="../tags/tag440.xml"/><Relationship Id="rId24" Type="http://schemas.openxmlformats.org/officeDocument/2006/relationships/tags" Target="../tags/tag439.xml"/><Relationship Id="rId23" Type="http://schemas.openxmlformats.org/officeDocument/2006/relationships/tags" Target="../tags/tag438.xml"/><Relationship Id="rId22" Type="http://schemas.openxmlformats.org/officeDocument/2006/relationships/tags" Target="../tags/tag437.xml"/><Relationship Id="rId21" Type="http://schemas.openxmlformats.org/officeDocument/2006/relationships/tags" Target="../tags/tag436.xml"/><Relationship Id="rId20" Type="http://schemas.openxmlformats.org/officeDocument/2006/relationships/tags" Target="../tags/tag435.xml"/><Relationship Id="rId2" Type="http://schemas.openxmlformats.org/officeDocument/2006/relationships/tags" Target="../tags/tag417.xml"/><Relationship Id="rId19" Type="http://schemas.openxmlformats.org/officeDocument/2006/relationships/tags" Target="../tags/tag434.xml"/><Relationship Id="rId18" Type="http://schemas.openxmlformats.org/officeDocument/2006/relationships/tags" Target="../tags/tag433.xml"/><Relationship Id="rId17" Type="http://schemas.openxmlformats.org/officeDocument/2006/relationships/tags" Target="../tags/tag432.xml"/><Relationship Id="rId16" Type="http://schemas.openxmlformats.org/officeDocument/2006/relationships/tags" Target="../tags/tag431.xml"/><Relationship Id="rId15" Type="http://schemas.openxmlformats.org/officeDocument/2006/relationships/tags" Target="../tags/tag430.xml"/><Relationship Id="rId14" Type="http://schemas.openxmlformats.org/officeDocument/2006/relationships/tags" Target="../tags/tag429.xml"/><Relationship Id="rId13" Type="http://schemas.openxmlformats.org/officeDocument/2006/relationships/tags" Target="../tags/tag428.xml"/><Relationship Id="rId12" Type="http://schemas.openxmlformats.org/officeDocument/2006/relationships/tags" Target="../tags/tag427.xml"/><Relationship Id="rId112" Type="http://schemas.openxmlformats.org/officeDocument/2006/relationships/slideLayout" Target="../slideLayouts/slideLayout2.xml"/><Relationship Id="rId111" Type="http://schemas.openxmlformats.org/officeDocument/2006/relationships/tags" Target="../tags/tag524.xml"/><Relationship Id="rId110" Type="http://schemas.openxmlformats.org/officeDocument/2006/relationships/tags" Target="../tags/tag523.xml"/><Relationship Id="rId11" Type="http://schemas.openxmlformats.org/officeDocument/2006/relationships/tags" Target="../tags/tag426.xml"/><Relationship Id="rId109" Type="http://schemas.openxmlformats.org/officeDocument/2006/relationships/tags" Target="../tags/tag522.xml"/><Relationship Id="rId108" Type="http://schemas.openxmlformats.org/officeDocument/2006/relationships/tags" Target="../tags/tag521.xml"/><Relationship Id="rId107" Type="http://schemas.openxmlformats.org/officeDocument/2006/relationships/tags" Target="../tags/tag520.xml"/><Relationship Id="rId106" Type="http://schemas.openxmlformats.org/officeDocument/2006/relationships/tags" Target="../tags/tag519.xml"/><Relationship Id="rId105" Type="http://schemas.openxmlformats.org/officeDocument/2006/relationships/tags" Target="../tags/tag518.xml"/><Relationship Id="rId104" Type="http://schemas.openxmlformats.org/officeDocument/2006/relationships/tags" Target="../tags/tag517.xml"/><Relationship Id="rId103" Type="http://schemas.openxmlformats.org/officeDocument/2006/relationships/tags" Target="../tags/tag516.xml"/><Relationship Id="rId102" Type="http://schemas.openxmlformats.org/officeDocument/2006/relationships/tags" Target="../tags/tag515.xml"/><Relationship Id="rId101" Type="http://schemas.openxmlformats.org/officeDocument/2006/relationships/tags" Target="../tags/tag514.xml"/><Relationship Id="rId100" Type="http://schemas.openxmlformats.org/officeDocument/2006/relationships/tags" Target="../tags/tag513.xml"/><Relationship Id="rId10" Type="http://schemas.openxmlformats.org/officeDocument/2006/relationships/tags" Target="../tags/tag425.xml"/><Relationship Id="rId1" Type="http://schemas.openxmlformats.org/officeDocument/2006/relationships/tags" Target="../tags/tag4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/>
          <p:nvPr>
            <p:ph type="ctrTitle" idx="2"/>
            <p:custDataLst>
              <p:tags r:id="rId1"/>
            </p:custDataLst>
          </p:nvPr>
        </p:nvSpPr>
        <p:spPr>
          <a:xfrm>
            <a:off x="195580" y="2063115"/>
            <a:ext cx="11734800" cy="1784985"/>
          </a:xfrm>
        </p:spPr>
        <p:txBody>
          <a:bodyPr>
            <a:normAutofit fontScale="90000"/>
          </a:bodyPr>
          <a:lstStyle/>
          <a:p>
            <a:r>
              <a:rPr lang="zh-CN" altLang="en-US">
                <a:solidFill>
                  <a:schemeClr val="accent1"/>
                </a:solidFill>
              </a:rPr>
              <a:t>第</a:t>
            </a:r>
            <a:r>
              <a:rPr lang="en-US" altLang="zh-CN">
                <a:solidFill>
                  <a:schemeClr val="accent1"/>
                </a:solidFill>
              </a:rPr>
              <a:t>2</a:t>
            </a:r>
            <a:r>
              <a:rPr>
                <a:solidFill>
                  <a:schemeClr val="accent1"/>
                </a:solidFill>
              </a:rPr>
              <a:t>节</a:t>
            </a:r>
            <a:br>
              <a:rPr>
                <a:solidFill>
                  <a:schemeClr val="accent1"/>
                </a:solidFill>
              </a:rPr>
            </a:br>
            <a:r>
              <a:rPr>
                <a:solidFill>
                  <a:schemeClr val="accent1"/>
                </a:solidFill>
              </a:rPr>
              <a:t>孟德尔的豌豆杂交实验（二）</a:t>
            </a:r>
            <a:endParaRPr>
              <a:solidFill>
                <a:schemeClr val="accent1"/>
              </a:solidFill>
            </a:endParaRPr>
          </a:p>
        </p:txBody>
      </p:sp>
    </p:spTree>
    <p:custDataLst>
      <p:tags r:id="rId2"/>
    </p:custData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2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809625" y="1029653"/>
          <a:ext cx="4392613" cy="3843655"/>
        </p:xfrm>
        <a:graphic>
          <a:graphicData uri="http://schemas.openxmlformats.org/drawingml/2006/table">
            <a:tbl>
              <a:tblPr/>
              <a:tblGrid>
                <a:gridCol w="1077912"/>
                <a:gridCol w="1076325"/>
                <a:gridCol w="1150938"/>
                <a:gridCol w="1087438"/>
              </a:tblGrid>
              <a:tr h="935355">
                <a:tc>
                  <a:txBody>
                    <a:bodyPr wrap="square"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lvl="0">
                        <a:lnSpc>
                          <a:spcPct val="150000"/>
                        </a:lnSpc>
                        <a:spcBef>
                          <a:spcPct val="20000"/>
                        </a:spcBef>
                      </a:pPr>
                      <a:endParaRPr lang="zh-CN" altLang="zh-CN" sz="2600" b="1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vert="horz">
                    <a:lnL w="28575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28575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 wrap="square"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lvl="0">
                        <a:lnSpc>
                          <a:spcPct val="150000"/>
                        </a:lnSpc>
                        <a:spcBef>
                          <a:spcPct val="20000"/>
                        </a:spcBef>
                      </a:pPr>
                      <a:endParaRPr lang="zh-CN" altLang="zh-CN" sz="2600" b="1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vert="horz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28575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 wrap="square"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lvl="0">
                        <a:lnSpc>
                          <a:spcPct val="150000"/>
                        </a:lnSpc>
                        <a:spcBef>
                          <a:spcPct val="20000"/>
                        </a:spcBef>
                      </a:pPr>
                      <a:endParaRPr lang="zh-CN" altLang="zh-CN" sz="2600" b="1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vert="horz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28575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 wrap="square"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lvl="0">
                        <a:lnSpc>
                          <a:spcPct val="150000"/>
                        </a:lnSpc>
                        <a:spcBef>
                          <a:spcPct val="20000"/>
                        </a:spcBef>
                      </a:pPr>
                      <a:endParaRPr lang="zh-CN" altLang="zh-CN" sz="2600" b="1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vert="horz">
                    <a:lnL w="12700">
                      <a:solidFill>
                        <a:prstClr val="black"/>
                      </a:solidFill>
                      <a:round/>
                    </a:lnL>
                    <a:lnR w="28575">
                      <a:solidFill>
                        <a:prstClr val="black"/>
                      </a:solidFill>
                      <a:round/>
                    </a:lnR>
                    <a:lnT w="28575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990600">
                <a:tc>
                  <a:txBody>
                    <a:bodyPr wrap="square"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lvl="0">
                        <a:lnSpc>
                          <a:spcPct val="150000"/>
                        </a:lnSpc>
                        <a:spcBef>
                          <a:spcPct val="20000"/>
                        </a:spcBef>
                      </a:pPr>
                      <a:endParaRPr lang="zh-CN" altLang="zh-CN" sz="2600" b="1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vert="horz">
                    <a:lnL w="28575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 wrap="square"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lvl="0">
                        <a:lnSpc>
                          <a:spcPct val="150000"/>
                        </a:lnSpc>
                        <a:spcBef>
                          <a:spcPct val="20000"/>
                        </a:spcBef>
                      </a:pPr>
                      <a:endParaRPr lang="zh-CN" altLang="zh-CN" sz="2600" b="1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vert="horz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 wrap="square"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lvl="0">
                        <a:lnSpc>
                          <a:spcPct val="150000"/>
                        </a:lnSpc>
                        <a:spcBef>
                          <a:spcPct val="20000"/>
                        </a:spcBef>
                      </a:pPr>
                      <a:endParaRPr lang="zh-CN" altLang="zh-CN" sz="2600" b="1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vert="horz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 wrap="square"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lvl="0">
                        <a:lnSpc>
                          <a:spcPct val="150000"/>
                        </a:lnSpc>
                        <a:spcBef>
                          <a:spcPct val="20000"/>
                        </a:spcBef>
                      </a:pPr>
                      <a:endParaRPr lang="zh-CN" altLang="zh-CN" sz="2600" b="1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vert="horz">
                    <a:lnL w="12700">
                      <a:solidFill>
                        <a:prstClr val="black"/>
                      </a:solidFill>
                      <a:round/>
                    </a:lnL>
                    <a:lnR w="28575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1003300">
                <a:tc>
                  <a:txBody>
                    <a:bodyPr wrap="square"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lvl="0">
                        <a:lnSpc>
                          <a:spcPct val="150000"/>
                        </a:lnSpc>
                        <a:spcBef>
                          <a:spcPct val="20000"/>
                        </a:spcBef>
                      </a:pPr>
                      <a:endParaRPr lang="zh-CN" altLang="zh-CN" sz="2600" b="1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vert="horz">
                    <a:lnL w="28575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 wrap="square"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lvl="0">
                        <a:lnSpc>
                          <a:spcPct val="150000"/>
                        </a:lnSpc>
                        <a:spcBef>
                          <a:spcPct val="20000"/>
                        </a:spcBef>
                      </a:pPr>
                      <a:endParaRPr lang="zh-CN" altLang="zh-CN" sz="2600" b="1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vert="horz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 wrap="square"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lvl="0">
                        <a:lnSpc>
                          <a:spcPct val="150000"/>
                        </a:lnSpc>
                        <a:spcBef>
                          <a:spcPct val="20000"/>
                        </a:spcBef>
                      </a:pPr>
                      <a:endParaRPr lang="zh-CN" altLang="zh-CN" sz="2600" b="1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vert="horz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 wrap="square"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lvl="0">
                        <a:lnSpc>
                          <a:spcPct val="150000"/>
                        </a:lnSpc>
                        <a:spcBef>
                          <a:spcPct val="20000"/>
                        </a:spcBef>
                      </a:pPr>
                      <a:endParaRPr lang="zh-CN" altLang="zh-CN" sz="2600" b="1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vert="horz">
                    <a:lnL w="12700">
                      <a:solidFill>
                        <a:prstClr val="black"/>
                      </a:solidFill>
                      <a:round/>
                    </a:lnL>
                    <a:lnR w="28575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914400">
                <a:tc>
                  <a:txBody>
                    <a:bodyPr wrap="square"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lvl="0">
                        <a:lnSpc>
                          <a:spcPct val="150000"/>
                        </a:lnSpc>
                        <a:spcBef>
                          <a:spcPct val="20000"/>
                        </a:spcBef>
                      </a:pPr>
                      <a:endParaRPr lang="zh-CN" altLang="zh-CN" sz="2600" b="1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vert="horz">
                    <a:lnL w="28575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28575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 wrap="square"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lvl="0">
                        <a:lnSpc>
                          <a:spcPct val="150000"/>
                        </a:lnSpc>
                        <a:spcBef>
                          <a:spcPct val="20000"/>
                        </a:spcBef>
                      </a:pPr>
                      <a:endParaRPr lang="zh-CN" altLang="zh-CN" sz="2600" b="1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vert="horz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28575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 wrap="square"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lvl="0">
                        <a:lnSpc>
                          <a:spcPct val="150000"/>
                        </a:lnSpc>
                        <a:spcBef>
                          <a:spcPct val="20000"/>
                        </a:spcBef>
                      </a:pPr>
                      <a:endParaRPr lang="zh-CN" altLang="zh-CN" sz="2600" b="1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vert="horz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28575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 wrap="square"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lvl="0">
                        <a:lnSpc>
                          <a:spcPct val="150000"/>
                        </a:lnSpc>
                        <a:spcBef>
                          <a:spcPct val="20000"/>
                        </a:spcBef>
                      </a:pPr>
                      <a:endParaRPr lang="zh-CN" altLang="zh-CN" sz="2600" b="1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vert="horz">
                    <a:lnL w="12700">
                      <a:solidFill>
                        <a:prstClr val="black"/>
                      </a:solidFill>
                      <a:round/>
                    </a:lnL>
                    <a:lnR w="28575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28575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Oval 29"/>
          <p:cNvSpPr/>
          <p:nvPr>
            <p:custDataLst>
              <p:tags r:id="rId2"/>
            </p:custDataLst>
          </p:nvPr>
        </p:nvSpPr>
        <p:spPr>
          <a:xfrm>
            <a:off x="1062038" y="1155065"/>
            <a:ext cx="719137" cy="720725"/>
          </a:xfrm>
          <a:prstGeom prst="ellipse">
            <a:avLst/>
          </a:prstGeom>
          <a:solidFill>
            <a:srgbClr val="FFCC00"/>
          </a:solidFill>
          <a:ln>
            <a:solidFill>
              <a:schemeClr val="tx1"/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5pPr>
          </a:lstStyle>
          <a:p>
            <a:pPr lvl="0" algn="ctr"/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</a:rPr>
              <a:t>YY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</a:endParaRPr>
          </a:p>
          <a:p>
            <a:pPr lvl="0" algn="ctr"/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</a:rPr>
              <a:t>RR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AutoShape 30"/>
          <p:cNvSpPr/>
          <p:nvPr>
            <p:custDataLst>
              <p:tags r:id="rId3"/>
            </p:custDataLst>
          </p:nvPr>
        </p:nvSpPr>
        <p:spPr>
          <a:xfrm>
            <a:off x="4229100" y="4068128"/>
            <a:ext cx="842963" cy="771525"/>
          </a:xfrm>
          <a:prstGeom prst="star16">
            <a:avLst>
              <a:gd name="adj" fmla="val 37500"/>
            </a:avLst>
          </a:prstGeom>
          <a:solidFill>
            <a:srgbClr val="33CC33"/>
          </a:solidFill>
          <a:ln>
            <a:solidFill>
              <a:schemeClr val="tx1"/>
            </a:solidFill>
            <a:miter lim="800000"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5pPr>
          </a:lstStyle>
          <a:p>
            <a:pPr lvl="0" algn="ctr"/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</a:rPr>
              <a:t>yy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</a:endParaRPr>
          </a:p>
          <a:p>
            <a:pPr lvl="0" algn="ctr"/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</a:rPr>
              <a:t>rr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Oval 31"/>
          <p:cNvSpPr/>
          <p:nvPr>
            <p:custDataLst>
              <p:tags r:id="rId4"/>
            </p:custDataLst>
          </p:nvPr>
        </p:nvSpPr>
        <p:spPr>
          <a:xfrm>
            <a:off x="2070100" y="1155065"/>
            <a:ext cx="719138" cy="720725"/>
          </a:xfrm>
          <a:prstGeom prst="ellipse">
            <a:avLst/>
          </a:prstGeom>
          <a:solidFill>
            <a:srgbClr val="FFCC00"/>
          </a:solidFill>
          <a:ln>
            <a:solidFill>
              <a:schemeClr val="tx1"/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5pPr>
          </a:lstStyle>
          <a:p>
            <a:pPr lvl="0" algn="ctr"/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</a:rPr>
              <a:t>Yy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</a:endParaRPr>
          </a:p>
          <a:p>
            <a:pPr lvl="0" algn="ctr"/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</a:rPr>
              <a:t>RR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" name="Oval 32"/>
          <p:cNvSpPr/>
          <p:nvPr>
            <p:custDataLst>
              <p:tags r:id="rId5"/>
            </p:custDataLst>
          </p:nvPr>
        </p:nvSpPr>
        <p:spPr>
          <a:xfrm>
            <a:off x="3221038" y="1155065"/>
            <a:ext cx="719137" cy="720725"/>
          </a:xfrm>
          <a:prstGeom prst="ellipse">
            <a:avLst/>
          </a:prstGeom>
          <a:solidFill>
            <a:srgbClr val="FFCC00"/>
          </a:solidFill>
          <a:ln>
            <a:solidFill>
              <a:schemeClr val="tx1"/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5pPr>
          </a:lstStyle>
          <a:p>
            <a:pPr lvl="0" algn="ctr"/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</a:rPr>
              <a:t>YY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</a:endParaRPr>
          </a:p>
          <a:p>
            <a:pPr lvl="0" algn="ctr"/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</a:rPr>
              <a:t>Rr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" name="Oval 33"/>
          <p:cNvSpPr/>
          <p:nvPr>
            <p:custDataLst>
              <p:tags r:id="rId6"/>
            </p:custDataLst>
          </p:nvPr>
        </p:nvSpPr>
        <p:spPr>
          <a:xfrm>
            <a:off x="4373563" y="1155065"/>
            <a:ext cx="719137" cy="720725"/>
          </a:xfrm>
          <a:prstGeom prst="ellipse">
            <a:avLst/>
          </a:prstGeom>
          <a:solidFill>
            <a:srgbClr val="FFCC00"/>
          </a:solidFill>
          <a:ln>
            <a:solidFill>
              <a:schemeClr val="tx1"/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5pPr>
          </a:lstStyle>
          <a:p>
            <a:pPr lvl="0" algn="ctr"/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</a:rPr>
              <a:t>Yy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</a:endParaRPr>
          </a:p>
          <a:p>
            <a:pPr lvl="0" algn="ctr"/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</a:rPr>
              <a:t>Rr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" name="Oval 34"/>
          <p:cNvSpPr/>
          <p:nvPr>
            <p:custDataLst>
              <p:tags r:id="rId7"/>
            </p:custDataLst>
          </p:nvPr>
        </p:nvSpPr>
        <p:spPr>
          <a:xfrm>
            <a:off x="3221038" y="2163128"/>
            <a:ext cx="719137" cy="720725"/>
          </a:xfrm>
          <a:prstGeom prst="ellipse">
            <a:avLst/>
          </a:prstGeom>
          <a:solidFill>
            <a:srgbClr val="FFCC00"/>
          </a:solidFill>
          <a:ln>
            <a:solidFill>
              <a:schemeClr val="tx1"/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5pPr>
          </a:lstStyle>
          <a:p>
            <a:pPr lvl="0" algn="ctr"/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</a:rPr>
              <a:t>Yy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</a:endParaRPr>
          </a:p>
          <a:p>
            <a:pPr lvl="0" algn="ctr"/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</a:rPr>
              <a:t>Rr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" name="Oval 35"/>
          <p:cNvSpPr/>
          <p:nvPr>
            <p:custDataLst>
              <p:tags r:id="rId8"/>
            </p:custDataLst>
          </p:nvPr>
        </p:nvSpPr>
        <p:spPr>
          <a:xfrm>
            <a:off x="2141538" y="3099753"/>
            <a:ext cx="719137" cy="720725"/>
          </a:xfrm>
          <a:prstGeom prst="ellipse">
            <a:avLst/>
          </a:prstGeom>
          <a:solidFill>
            <a:srgbClr val="FFCC00"/>
          </a:solidFill>
          <a:ln>
            <a:solidFill>
              <a:schemeClr val="tx1"/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5pPr>
          </a:lstStyle>
          <a:p>
            <a:pPr lvl="0" algn="ctr"/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</a:rPr>
              <a:t>Yy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</a:endParaRPr>
          </a:p>
          <a:p>
            <a:pPr lvl="0" algn="ctr"/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</a:rPr>
              <a:t>Rr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1" name="Oval 36"/>
          <p:cNvSpPr/>
          <p:nvPr>
            <p:custDataLst>
              <p:tags r:id="rId9"/>
            </p:custDataLst>
          </p:nvPr>
        </p:nvSpPr>
        <p:spPr>
          <a:xfrm>
            <a:off x="989013" y="4036378"/>
            <a:ext cx="719137" cy="720725"/>
          </a:xfrm>
          <a:prstGeom prst="ellipse">
            <a:avLst/>
          </a:prstGeom>
          <a:solidFill>
            <a:srgbClr val="FFCC00"/>
          </a:solidFill>
          <a:ln>
            <a:solidFill>
              <a:schemeClr val="tx1"/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5pPr>
          </a:lstStyle>
          <a:p>
            <a:pPr lvl="0" algn="ctr"/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</a:rPr>
              <a:t>Yy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</a:endParaRPr>
          </a:p>
          <a:p>
            <a:pPr lvl="0" algn="ctr"/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</a:rPr>
              <a:t>Rr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2" name="Oval 37"/>
          <p:cNvSpPr/>
          <p:nvPr>
            <p:custDataLst>
              <p:tags r:id="rId10"/>
            </p:custDataLst>
          </p:nvPr>
        </p:nvSpPr>
        <p:spPr>
          <a:xfrm>
            <a:off x="1062038" y="2091690"/>
            <a:ext cx="719137" cy="720725"/>
          </a:xfrm>
          <a:prstGeom prst="ellipse">
            <a:avLst/>
          </a:prstGeom>
          <a:solidFill>
            <a:srgbClr val="FFCC00"/>
          </a:solidFill>
          <a:ln>
            <a:solidFill>
              <a:schemeClr val="tx1"/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5pPr>
          </a:lstStyle>
          <a:p>
            <a:pPr lvl="0" algn="ctr"/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</a:rPr>
              <a:t>Yy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</a:endParaRPr>
          </a:p>
          <a:p>
            <a:pPr lvl="0" algn="ctr"/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</a:rPr>
              <a:t>RR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3" name="Oval 38"/>
          <p:cNvSpPr/>
          <p:nvPr>
            <p:custDataLst>
              <p:tags r:id="rId11"/>
            </p:custDataLst>
          </p:nvPr>
        </p:nvSpPr>
        <p:spPr>
          <a:xfrm>
            <a:off x="1062038" y="3087053"/>
            <a:ext cx="719137" cy="720725"/>
          </a:xfrm>
          <a:prstGeom prst="ellipse">
            <a:avLst/>
          </a:prstGeom>
          <a:solidFill>
            <a:srgbClr val="FFCC00"/>
          </a:solidFill>
          <a:ln>
            <a:solidFill>
              <a:schemeClr val="tx1"/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5pPr>
          </a:lstStyle>
          <a:p>
            <a:pPr lvl="0" algn="ctr"/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</a:rPr>
              <a:t>YY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</a:endParaRPr>
          </a:p>
          <a:p>
            <a:pPr lvl="0" algn="ctr"/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</a:rPr>
              <a:t>Rr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4" name="Oval 39"/>
          <p:cNvSpPr/>
          <p:nvPr>
            <p:custDataLst>
              <p:tags r:id="rId12"/>
            </p:custDataLst>
          </p:nvPr>
        </p:nvSpPr>
        <p:spPr>
          <a:xfrm>
            <a:off x="2141538" y="2091690"/>
            <a:ext cx="719137" cy="720725"/>
          </a:xfrm>
          <a:prstGeom prst="ellipse">
            <a:avLst/>
          </a:prstGeom>
          <a:solidFill>
            <a:srgbClr val="33CC33"/>
          </a:solidFill>
          <a:ln>
            <a:solidFill>
              <a:schemeClr val="tx1"/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5pPr>
          </a:lstStyle>
          <a:p>
            <a:pPr lvl="0" algn="ctr"/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</a:rPr>
              <a:t>yy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</a:endParaRPr>
          </a:p>
          <a:p>
            <a:pPr lvl="0" algn="ctr"/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</a:rPr>
              <a:t>RR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5" name="Oval 40"/>
          <p:cNvSpPr/>
          <p:nvPr>
            <p:custDataLst>
              <p:tags r:id="rId13"/>
            </p:custDataLst>
          </p:nvPr>
        </p:nvSpPr>
        <p:spPr>
          <a:xfrm>
            <a:off x="2141538" y="4036378"/>
            <a:ext cx="719137" cy="720725"/>
          </a:xfrm>
          <a:prstGeom prst="ellipse">
            <a:avLst/>
          </a:prstGeom>
          <a:solidFill>
            <a:srgbClr val="33CC33"/>
          </a:solidFill>
          <a:ln>
            <a:solidFill>
              <a:schemeClr val="tx1"/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5pPr>
          </a:lstStyle>
          <a:p>
            <a:pPr lvl="0" algn="ctr"/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</a:rPr>
              <a:t>yy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</a:endParaRPr>
          </a:p>
          <a:p>
            <a:pPr lvl="0" algn="ctr"/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</a:rPr>
              <a:t>Rr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6" name="Oval 41"/>
          <p:cNvSpPr/>
          <p:nvPr>
            <p:custDataLst>
              <p:tags r:id="rId14"/>
            </p:custDataLst>
          </p:nvPr>
        </p:nvSpPr>
        <p:spPr>
          <a:xfrm>
            <a:off x="4302125" y="2163128"/>
            <a:ext cx="719138" cy="720725"/>
          </a:xfrm>
          <a:prstGeom prst="ellipse">
            <a:avLst/>
          </a:prstGeom>
          <a:solidFill>
            <a:srgbClr val="33CC33"/>
          </a:solidFill>
          <a:ln>
            <a:solidFill>
              <a:schemeClr val="tx1"/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5pPr>
          </a:lstStyle>
          <a:p>
            <a:pPr lvl="0" algn="ctr"/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</a:rPr>
              <a:t>yy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</a:endParaRPr>
          </a:p>
          <a:p>
            <a:pPr lvl="0" algn="ctr"/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</a:rPr>
              <a:t>Rr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7" name="AutoShape 42"/>
          <p:cNvSpPr/>
          <p:nvPr>
            <p:custDataLst>
              <p:tags r:id="rId15"/>
            </p:custDataLst>
          </p:nvPr>
        </p:nvSpPr>
        <p:spPr>
          <a:xfrm>
            <a:off x="3221038" y="3099753"/>
            <a:ext cx="842962" cy="771525"/>
          </a:xfrm>
          <a:prstGeom prst="star16">
            <a:avLst>
              <a:gd name="adj" fmla="val 37500"/>
            </a:avLst>
          </a:prstGeom>
          <a:solidFill>
            <a:srgbClr val="FFCC00"/>
          </a:solidFill>
          <a:ln>
            <a:solidFill>
              <a:schemeClr val="tx1"/>
            </a:solidFill>
            <a:miter lim="800000"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5pPr>
          </a:lstStyle>
          <a:p>
            <a:pPr lvl="0" algn="ctr"/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</a:rPr>
              <a:t>YY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</a:endParaRPr>
          </a:p>
          <a:p>
            <a:pPr lvl="0" algn="ctr"/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</a:rPr>
              <a:t>rr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8" name="AutoShape 43"/>
          <p:cNvSpPr/>
          <p:nvPr>
            <p:custDataLst>
              <p:tags r:id="rId16"/>
            </p:custDataLst>
          </p:nvPr>
        </p:nvSpPr>
        <p:spPr>
          <a:xfrm>
            <a:off x="3221038" y="4036378"/>
            <a:ext cx="842962" cy="771525"/>
          </a:xfrm>
          <a:prstGeom prst="star16">
            <a:avLst>
              <a:gd name="adj" fmla="val 37500"/>
            </a:avLst>
          </a:prstGeom>
          <a:solidFill>
            <a:srgbClr val="FFCC00"/>
          </a:solidFill>
          <a:ln>
            <a:solidFill>
              <a:schemeClr val="tx1"/>
            </a:solidFill>
            <a:miter lim="800000"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5pPr>
          </a:lstStyle>
          <a:p>
            <a:pPr lvl="0" algn="ctr"/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</a:rPr>
              <a:t>Yy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</a:endParaRPr>
          </a:p>
          <a:p>
            <a:pPr lvl="0" algn="ctr"/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</a:rPr>
              <a:t>rr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9" name="AutoShape 44"/>
          <p:cNvSpPr/>
          <p:nvPr>
            <p:custDataLst>
              <p:tags r:id="rId17"/>
            </p:custDataLst>
          </p:nvPr>
        </p:nvSpPr>
        <p:spPr>
          <a:xfrm>
            <a:off x="4229100" y="3099753"/>
            <a:ext cx="842963" cy="771525"/>
          </a:xfrm>
          <a:prstGeom prst="star16">
            <a:avLst>
              <a:gd name="adj" fmla="val 37500"/>
            </a:avLst>
          </a:prstGeom>
          <a:solidFill>
            <a:srgbClr val="FFCC00"/>
          </a:solidFill>
          <a:ln>
            <a:solidFill>
              <a:schemeClr val="tx1"/>
            </a:solidFill>
            <a:miter lim="800000"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5pPr>
          </a:lstStyle>
          <a:p>
            <a:pPr lvl="0" algn="ctr"/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</a:rPr>
              <a:t>Yy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</a:endParaRPr>
          </a:p>
          <a:p>
            <a:pPr lvl="0" algn="ctr"/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</a:rPr>
              <a:t>rr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0" name="Text Box 111"/>
          <p:cNvSpPr/>
          <p:nvPr>
            <p:custDataLst>
              <p:tags r:id="rId18"/>
            </p:custDataLst>
          </p:nvPr>
        </p:nvSpPr>
        <p:spPr>
          <a:xfrm>
            <a:off x="7275513" y="675136"/>
            <a:ext cx="944880" cy="64516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5pPr>
          </a:lstStyle>
          <a:p>
            <a:pPr lvl="0">
              <a:lnSpc>
                <a:spcPct val="150000"/>
              </a:lnSpc>
            </a:pPr>
            <a:r>
              <a:rPr lang="en-US" altLang="zh-CN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</a:t>
            </a:r>
            <a:r>
              <a:rPr lang="zh-CN" altLang="en-US" sz="2400" b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黄圆</a:t>
            </a:r>
            <a:endParaRPr lang="zh-CN" altLang="en-US" sz="2400" b="1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1" name="Text Box 112"/>
          <p:cNvSpPr/>
          <p:nvPr>
            <p:custDataLst>
              <p:tags r:id="rId19"/>
            </p:custDataLst>
          </p:nvPr>
        </p:nvSpPr>
        <p:spPr>
          <a:xfrm>
            <a:off x="7275513" y="2630647"/>
            <a:ext cx="944880" cy="64516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5pPr>
          </a:lstStyle>
          <a:p>
            <a:pPr lvl="0">
              <a:lnSpc>
                <a:spcPct val="150000"/>
              </a:lnSpc>
              <a:spcBef>
                <a:spcPct val="50000"/>
              </a:spcBef>
            </a:pPr>
            <a:r>
              <a:rPr lang="en-US" altLang="zh-CN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</a:t>
            </a:r>
            <a:r>
              <a:rPr lang="zh-CN" altLang="en-US" sz="2400" b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黄皱</a:t>
            </a:r>
            <a:endParaRPr lang="zh-CN" altLang="en-US" sz="2400" b="1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2" name="Text Box 113"/>
          <p:cNvSpPr/>
          <p:nvPr>
            <p:custDataLst>
              <p:tags r:id="rId20"/>
            </p:custDataLst>
          </p:nvPr>
        </p:nvSpPr>
        <p:spPr>
          <a:xfrm>
            <a:off x="8697913" y="2630647"/>
            <a:ext cx="1506220" cy="64516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5pPr>
          </a:lstStyle>
          <a:p>
            <a:pPr lvl="0">
              <a:lnSpc>
                <a:spcPct val="150000"/>
              </a:lnSpc>
            </a:pPr>
            <a:r>
              <a:rPr lang="en-US" altLang="zh-CN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1/16</a:t>
            </a:r>
            <a:r>
              <a:rPr lang="en-US" altLang="zh-CN" sz="2400" b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YYrr </a:t>
            </a:r>
            <a:endParaRPr lang="en-US" altLang="zh-CN" sz="24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3" name="Text Box 114"/>
          <p:cNvSpPr/>
          <p:nvPr>
            <p:custDataLst>
              <p:tags r:id="rId21"/>
            </p:custDataLst>
          </p:nvPr>
        </p:nvSpPr>
        <p:spPr>
          <a:xfrm>
            <a:off x="7275513" y="3691891"/>
            <a:ext cx="944880" cy="64516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5pPr>
          </a:lstStyle>
          <a:p>
            <a:pPr lvl="0">
              <a:lnSpc>
                <a:spcPct val="150000"/>
              </a:lnSpc>
            </a:pPr>
            <a:r>
              <a:rPr lang="en-US" altLang="zh-CN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</a:t>
            </a:r>
            <a:r>
              <a:rPr lang="zh-CN" altLang="en-US" sz="2400" b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绿圆</a:t>
            </a:r>
            <a:endParaRPr lang="zh-CN" altLang="en-US" sz="2400" b="1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4" name="Text Box 115"/>
          <p:cNvSpPr/>
          <p:nvPr>
            <p:custDataLst>
              <p:tags r:id="rId22"/>
            </p:custDataLst>
          </p:nvPr>
        </p:nvSpPr>
        <p:spPr>
          <a:xfrm>
            <a:off x="8697913" y="3691891"/>
            <a:ext cx="1470025" cy="64516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5pPr>
          </a:lstStyle>
          <a:p>
            <a:pPr lvl="0">
              <a:lnSpc>
                <a:spcPct val="150000"/>
              </a:lnSpc>
            </a:pPr>
            <a:r>
              <a:rPr lang="en-US" altLang="zh-CN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1/16</a:t>
            </a:r>
            <a:r>
              <a:rPr lang="en-US" altLang="zh-CN" sz="2400" b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yyRR</a:t>
            </a:r>
            <a:endParaRPr lang="en-US" altLang="zh-CN" sz="2400" b="1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5" name="Text Box 116"/>
          <p:cNvSpPr/>
          <p:nvPr>
            <p:custDataLst>
              <p:tags r:id="rId23"/>
            </p:custDataLst>
          </p:nvPr>
        </p:nvSpPr>
        <p:spPr>
          <a:xfrm>
            <a:off x="7275513" y="4712653"/>
            <a:ext cx="944880" cy="64516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5pPr>
          </a:lstStyle>
          <a:p>
            <a:pPr lvl="0">
              <a:lnSpc>
                <a:spcPct val="150000"/>
              </a:lnSpc>
            </a:pPr>
            <a:r>
              <a:rPr lang="en-US" altLang="zh-CN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2400" b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绿皱</a:t>
            </a:r>
            <a:endParaRPr lang="zh-CN" altLang="en-US" sz="2400" b="1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6" name="Text Box 117"/>
          <p:cNvSpPr/>
          <p:nvPr>
            <p:custDataLst>
              <p:tags r:id="rId24"/>
            </p:custDataLst>
          </p:nvPr>
        </p:nvSpPr>
        <p:spPr>
          <a:xfrm>
            <a:off x="8697913" y="4712653"/>
            <a:ext cx="1299845" cy="64516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5pPr>
          </a:lstStyle>
          <a:p>
            <a:pPr lvl="0">
              <a:lnSpc>
                <a:spcPct val="150000"/>
              </a:lnSpc>
            </a:pPr>
            <a:r>
              <a:rPr lang="en-US" altLang="zh-CN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1/16</a:t>
            </a:r>
            <a:r>
              <a:rPr lang="en-US" altLang="zh-CN" sz="2400" b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yyrr</a:t>
            </a:r>
            <a:endParaRPr lang="en-US" altLang="zh-CN" sz="2400" b="1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7" name="Rectangle 118"/>
          <p:cNvSpPr/>
          <p:nvPr>
            <p:custDataLst>
              <p:tags r:id="rId25"/>
            </p:custDataLst>
          </p:nvPr>
        </p:nvSpPr>
        <p:spPr>
          <a:xfrm>
            <a:off x="8697913" y="1559349"/>
            <a:ext cx="1537970" cy="64516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5pPr>
          </a:lstStyle>
          <a:p>
            <a:pPr lvl="0">
              <a:lnSpc>
                <a:spcPct val="150000"/>
              </a:lnSpc>
            </a:pPr>
            <a:r>
              <a:rPr lang="en-US" altLang="zh-CN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2/16</a:t>
            </a:r>
            <a:r>
              <a:rPr lang="en-US" altLang="zh-CN" sz="2400" b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YyRR</a:t>
            </a:r>
            <a:endParaRPr lang="en-US" altLang="zh-CN" sz="2400" b="1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8" name="Rectangle 119"/>
          <p:cNvSpPr/>
          <p:nvPr>
            <p:custDataLst>
              <p:tags r:id="rId26"/>
            </p:custDataLst>
          </p:nvPr>
        </p:nvSpPr>
        <p:spPr>
          <a:xfrm>
            <a:off x="8697913" y="1096857"/>
            <a:ext cx="1667510" cy="64516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5pPr>
          </a:lstStyle>
          <a:p>
            <a:pPr lvl="0">
              <a:lnSpc>
                <a:spcPct val="150000"/>
              </a:lnSpc>
            </a:pPr>
            <a:r>
              <a:rPr lang="en-US" altLang="zh-CN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2/16</a:t>
            </a:r>
            <a:r>
              <a:rPr lang="en-US" altLang="zh-CN" sz="2400" b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YYRr </a:t>
            </a:r>
            <a:r>
              <a:rPr lang="en-US" altLang="zh-CN" sz="2400" b="1">
                <a:solidFill>
                  <a:srgbClr val="3333CC"/>
                </a:solidFill>
                <a:latin typeface="微软雅黑" panose="020B0503020204020204" charset="-122"/>
                <a:ea typeface="微软雅黑" panose="020B0503020204020204" charset="-122"/>
              </a:rPr>
              <a:t> </a:t>
            </a:r>
            <a:endParaRPr lang="en-US" altLang="zh-CN" sz="2400" b="1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9" name="Rectangle 120"/>
          <p:cNvSpPr/>
          <p:nvPr>
            <p:custDataLst>
              <p:tags r:id="rId27"/>
            </p:custDataLst>
          </p:nvPr>
        </p:nvSpPr>
        <p:spPr>
          <a:xfrm>
            <a:off x="8697913" y="2021840"/>
            <a:ext cx="1452880" cy="64516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5pPr>
          </a:lstStyle>
          <a:p>
            <a:pPr lvl="0">
              <a:lnSpc>
                <a:spcPct val="150000"/>
              </a:lnSpc>
            </a:pPr>
            <a:r>
              <a:rPr lang="en-US" altLang="zh-CN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4/16</a:t>
            </a:r>
            <a:r>
              <a:rPr lang="en-US" altLang="zh-CN" sz="2400" b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YyRr</a:t>
            </a:r>
            <a:endParaRPr lang="en-US" altLang="zh-CN" sz="2400" b="1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0" name="Rectangle 121"/>
          <p:cNvSpPr/>
          <p:nvPr>
            <p:custDataLst>
              <p:tags r:id="rId28"/>
            </p:custDataLst>
          </p:nvPr>
        </p:nvSpPr>
        <p:spPr>
          <a:xfrm>
            <a:off x="8697913" y="675136"/>
            <a:ext cx="1758315" cy="64516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5pPr>
          </a:lstStyle>
          <a:p>
            <a:pPr lvl="0">
              <a:lnSpc>
                <a:spcPct val="150000"/>
              </a:lnSpc>
            </a:pPr>
            <a:r>
              <a:rPr lang="en-US" altLang="zh-CN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1/16</a:t>
            </a:r>
            <a:r>
              <a:rPr lang="en-US" altLang="zh-CN" sz="2400" b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YYRR</a:t>
            </a:r>
            <a:r>
              <a:rPr lang="en-US" altLang="zh-CN" sz="2400" b="1">
                <a:solidFill>
                  <a:srgbClr val="3333CC"/>
                </a:solidFill>
                <a:latin typeface="微软雅黑" panose="020B0503020204020204" charset="-122"/>
                <a:ea typeface="微软雅黑" panose="020B0503020204020204" charset="-122"/>
              </a:rPr>
              <a:t>  </a:t>
            </a:r>
            <a:endParaRPr lang="en-US" altLang="zh-CN" sz="2400" b="1">
              <a:solidFill>
                <a:srgbClr val="3333C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1" name="Text Box 122"/>
          <p:cNvSpPr/>
          <p:nvPr>
            <p:custDataLst>
              <p:tags r:id="rId29"/>
            </p:custDataLst>
          </p:nvPr>
        </p:nvSpPr>
        <p:spPr>
          <a:xfrm>
            <a:off x="8697913" y="3039428"/>
            <a:ext cx="1367790" cy="64516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5pPr>
          </a:lstStyle>
          <a:p>
            <a:pPr lvl="0">
              <a:lnSpc>
                <a:spcPct val="150000"/>
              </a:lnSpc>
            </a:pPr>
            <a:r>
              <a:rPr lang="en-US" altLang="zh-CN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2/16</a:t>
            </a:r>
            <a:r>
              <a:rPr lang="en-US" altLang="zh-CN" sz="2400" b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Yyrr</a:t>
            </a:r>
            <a:endParaRPr lang="en-US" altLang="zh-CN" sz="2400" b="1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2" name="Text Box 123"/>
          <p:cNvSpPr/>
          <p:nvPr>
            <p:custDataLst>
              <p:tags r:id="rId30"/>
            </p:custDataLst>
          </p:nvPr>
        </p:nvSpPr>
        <p:spPr>
          <a:xfrm>
            <a:off x="8697913" y="4120515"/>
            <a:ext cx="1384935" cy="64516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5pPr>
          </a:lstStyle>
          <a:p>
            <a:pPr lvl="0">
              <a:lnSpc>
                <a:spcPct val="150000"/>
              </a:lnSpc>
            </a:pPr>
            <a:r>
              <a:rPr lang="en-US" altLang="zh-CN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2/16</a:t>
            </a:r>
            <a:r>
              <a:rPr lang="en-US" altLang="zh-CN" sz="2400" b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yyRr</a:t>
            </a:r>
            <a:endParaRPr lang="en-US" altLang="zh-CN" sz="2400" b="1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3" name="Text Box 45"/>
          <p:cNvSpPr/>
          <p:nvPr>
            <p:custDataLst>
              <p:tags r:id="rId31"/>
            </p:custDataLst>
          </p:nvPr>
        </p:nvSpPr>
        <p:spPr>
          <a:xfrm>
            <a:off x="2114232" y="5902394"/>
            <a:ext cx="8357235" cy="64516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5pPr>
          </a:lstStyle>
          <a:p>
            <a:pPr lvl="0" algn="ctr">
              <a:lnSpc>
                <a:spcPct val="150000"/>
              </a:lnSpc>
            </a:pPr>
            <a:r>
              <a:rPr lang="en-US" altLang="zh-CN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</a:t>
            </a:r>
            <a:r>
              <a:rPr lang="zh-CN" altLang="en-US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种纯合子各</a:t>
            </a:r>
            <a:r>
              <a:rPr lang="en-US" altLang="zh-CN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1/16</a:t>
            </a:r>
            <a:r>
              <a:rPr lang="zh-CN" altLang="en-US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</a:t>
            </a:r>
            <a:r>
              <a:rPr lang="en-US" altLang="zh-CN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种双杂合子</a:t>
            </a:r>
            <a:r>
              <a:rPr lang="en-US" altLang="zh-CN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4/16</a:t>
            </a:r>
            <a:r>
              <a:rPr lang="zh-CN" altLang="en-US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</a:t>
            </a:r>
            <a:r>
              <a:rPr lang="en-US" altLang="zh-CN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</a:t>
            </a:r>
            <a:r>
              <a:rPr lang="zh-CN" altLang="en-US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种单杂合子各</a:t>
            </a:r>
            <a:r>
              <a:rPr lang="en-US" altLang="zh-CN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2/16</a:t>
            </a:r>
            <a:endParaRPr lang="en-US" altLang="zh-CN" sz="24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4" name="Text Box 46"/>
          <p:cNvSpPr/>
          <p:nvPr>
            <p:custDataLst>
              <p:tags r:id="rId32"/>
            </p:custDataLst>
          </p:nvPr>
        </p:nvSpPr>
        <p:spPr>
          <a:xfrm>
            <a:off x="2226627" y="5334635"/>
            <a:ext cx="8085455" cy="64516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5pPr>
          </a:lstStyle>
          <a:p>
            <a:pPr lvl="0" algn="ctr">
              <a:lnSpc>
                <a:spcPct val="150000"/>
              </a:lnSpc>
            </a:pPr>
            <a:r>
              <a:rPr lang="zh-CN" altLang="en-US" sz="2400" b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雌雄配子的结合方式有</a:t>
            </a:r>
            <a:r>
              <a:rPr lang="en-US" altLang="zh-CN" sz="2400" b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___</a:t>
            </a:r>
            <a:r>
              <a:rPr lang="zh-CN" altLang="en-US" sz="2400" b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种，基因型</a:t>
            </a:r>
            <a:r>
              <a:rPr lang="en-US" altLang="zh-CN" sz="2400" b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____</a:t>
            </a:r>
            <a:r>
              <a:rPr lang="zh-CN" altLang="en-US" sz="2400" b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种，表现型</a:t>
            </a:r>
            <a:r>
              <a:rPr lang="en-US" altLang="zh-CN" sz="2400" b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____</a:t>
            </a:r>
            <a:r>
              <a:rPr lang="zh-CN" altLang="en-US" sz="2400" b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种</a:t>
            </a:r>
            <a:endParaRPr lang="zh-CN" altLang="en-US" sz="2400" b="1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5" name="Rectangle 60"/>
          <p:cNvSpPr/>
          <p:nvPr>
            <p:custDataLst>
              <p:tags r:id="rId33"/>
            </p:custDataLst>
          </p:nvPr>
        </p:nvSpPr>
        <p:spPr>
          <a:xfrm>
            <a:off x="5270501" y="5347524"/>
            <a:ext cx="558800" cy="64516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5pPr>
          </a:lstStyle>
          <a:p>
            <a:pPr lvl="0" algn="ctr">
              <a:lnSpc>
                <a:spcPct val="150000"/>
              </a:lnSpc>
            </a:pPr>
            <a:r>
              <a:rPr lang="en-US" altLang="zh-CN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16</a:t>
            </a:r>
            <a:endParaRPr lang="en-US" altLang="zh-CN" sz="24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6" name="Rectangle 61"/>
          <p:cNvSpPr/>
          <p:nvPr>
            <p:custDataLst>
              <p:tags r:id="rId34"/>
            </p:custDataLst>
          </p:nvPr>
        </p:nvSpPr>
        <p:spPr>
          <a:xfrm>
            <a:off x="7419139" y="5334605"/>
            <a:ext cx="370840" cy="64516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5pPr>
          </a:lstStyle>
          <a:p>
            <a:pPr lvl="0" algn="ctr">
              <a:lnSpc>
                <a:spcPct val="150000"/>
              </a:lnSpc>
            </a:pPr>
            <a:r>
              <a:rPr lang="en-US" altLang="zh-CN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9</a:t>
            </a:r>
            <a:endParaRPr lang="en-US" altLang="zh-CN" sz="24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7" name="Rectangle 62"/>
          <p:cNvSpPr/>
          <p:nvPr>
            <p:custDataLst>
              <p:tags r:id="rId35"/>
            </p:custDataLst>
          </p:nvPr>
        </p:nvSpPr>
        <p:spPr>
          <a:xfrm>
            <a:off x="9458214" y="5325140"/>
            <a:ext cx="370840" cy="64516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5pPr>
          </a:lstStyle>
          <a:p>
            <a:pPr lvl="0" algn="ctr">
              <a:lnSpc>
                <a:spcPct val="150000"/>
              </a:lnSpc>
            </a:pPr>
            <a:r>
              <a:rPr lang="en-US" altLang="zh-CN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4</a:t>
            </a:r>
            <a:endParaRPr lang="en-US" altLang="zh-CN" sz="24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8" name="Line 21"/>
          <p:cNvSpPr/>
          <p:nvPr>
            <p:custDataLst>
              <p:tags r:id="rId36"/>
            </p:custDataLst>
          </p:nvPr>
        </p:nvSpPr>
        <p:spPr>
          <a:xfrm>
            <a:off x="6281420" y="501015"/>
            <a:ext cx="22860" cy="4718050"/>
          </a:xfrm>
          <a:prstGeom prst="line">
            <a:avLst/>
          </a:prstGeom>
          <a:ln w="53975" cap="flat" cmpd="sng">
            <a:solidFill>
              <a:schemeClr val="accent2"/>
            </a:solidFill>
            <a:prstDash val="sysDash"/>
            <a:headEnd type="none" w="med" len="med"/>
            <a:tailEnd type="none" w="med" len="med"/>
          </a:ln>
        </p:spPr>
        <p:txBody>
          <a:bodyPr wrap="none"/>
          <a:lstStyle/>
          <a:p>
            <a:endParaRPr sz="160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37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 fill="hold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 fill="hold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 fill="hold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 fill="hold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 fill="hold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 fill="hold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 fill="hold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500" fill="hold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7" dur="500" fill="hold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2" dur="500" fill="hold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7" dur="500" fill="hold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2" dur="500" fill="hold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7" dur="500" fill="hold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 fill="hold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H_Entry_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 flipH="1">
            <a:off x="300740" y="406776"/>
            <a:ext cx="2063115" cy="645160"/>
          </a:xfrm>
          <a:custGeom>
            <a:avLst/>
            <a:gdLst>
              <a:gd name="T0" fmla="*/ 0 w 2520280"/>
              <a:gd name="T1" fmla="*/ 7 h 1872208"/>
              <a:gd name="T2" fmla="*/ 326477831 w 2520280"/>
              <a:gd name="T3" fmla="*/ 7 h 1872208"/>
              <a:gd name="T4" fmla="*/ 326477831 w 2520280"/>
              <a:gd name="T5" fmla="*/ 8 h 1872208"/>
              <a:gd name="T6" fmla="*/ 0 w 2520280"/>
              <a:gd name="T7" fmla="*/ 8 h 1872208"/>
              <a:gd name="T8" fmla="*/ 0 w 2520280"/>
              <a:gd name="T9" fmla="*/ 7 h 1872208"/>
              <a:gd name="T10" fmla="*/ 0 w 2520280"/>
              <a:gd name="T11" fmla="*/ 0 h 187220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520280"/>
              <a:gd name="T19" fmla="*/ 0 h 1872208"/>
              <a:gd name="T20" fmla="*/ 2520280 w 2520280"/>
              <a:gd name="T21" fmla="*/ 1872208 h 187220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520280" h="1872208">
                <a:moveTo>
                  <a:pt x="0" y="1872208"/>
                </a:moveTo>
                <a:lnTo>
                  <a:pt x="2520280" y="1872208"/>
                </a:lnTo>
                <a:lnTo>
                  <a:pt x="0" y="1872208"/>
                </a:lnTo>
                <a:close/>
                <a:moveTo>
                  <a:pt x="0" y="0"/>
                </a:moveTo>
                <a:lnTo>
                  <a:pt x="916" y="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>
                <a:solidFill>
                  <a:srgbClr val="548235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1.</a:t>
            </a:r>
            <a:r>
              <a:rPr lang="zh-CN" altLang="en-US" sz="2400" b="1">
                <a:solidFill>
                  <a:srgbClr val="548235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演绎推理</a:t>
            </a:r>
            <a:endParaRPr lang="zh-CN" altLang="en-US" sz="2400" b="1">
              <a:solidFill>
                <a:srgbClr val="548235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cxnSp>
        <p:nvCxnSpPr>
          <p:cNvPr id="3" name="直接箭头连接符 2"/>
          <p:cNvCxnSpPr/>
          <p:nvPr>
            <p:custDataLst>
              <p:tags r:id="rId2"/>
            </p:custDataLst>
          </p:nvPr>
        </p:nvCxnSpPr>
        <p:spPr>
          <a:xfrm flipH="1">
            <a:off x="4381858" y="2974916"/>
            <a:ext cx="0" cy="376501"/>
          </a:xfrm>
          <a:prstGeom prst="straightConnector1">
            <a:avLst/>
          </a:prstGeom>
          <a:noFill/>
          <a:ln w="28575" cap="flat" cmpd="sng" algn="ctr">
            <a:solidFill>
              <a:srgbClr val="262626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5" name="直接箭头连接符 4"/>
          <p:cNvCxnSpPr/>
          <p:nvPr>
            <p:custDataLst>
              <p:tags r:id="rId3"/>
            </p:custDataLst>
          </p:nvPr>
        </p:nvCxnSpPr>
        <p:spPr>
          <a:xfrm flipH="1">
            <a:off x="1965960" y="3902958"/>
            <a:ext cx="6350" cy="591185"/>
          </a:xfrm>
          <a:prstGeom prst="straightConnector1">
            <a:avLst/>
          </a:prstGeom>
          <a:noFill/>
          <a:ln w="28575" cap="flat" cmpd="sng" algn="ctr">
            <a:solidFill>
              <a:srgbClr val="262626"/>
            </a:solidFill>
            <a:prstDash val="solid"/>
            <a:miter lim="800000"/>
            <a:tailEnd type="triangle"/>
          </a:ln>
          <a:effectLst/>
        </p:spPr>
      </p:cxnSp>
      <p:sp>
        <p:nvSpPr>
          <p:cNvPr id="6" name="文本框 5"/>
          <p:cNvSpPr txBox="1"/>
          <p:nvPr>
            <p:custDataLst>
              <p:tags r:id="rId4"/>
            </p:custDataLst>
          </p:nvPr>
        </p:nvSpPr>
        <p:spPr>
          <a:xfrm>
            <a:off x="380827" y="3402792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rPr>
              <a:t>配子</a:t>
            </a:r>
            <a:endParaRPr lang="zh-CN" altLang="en-US" sz="24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+mn-ea"/>
            </a:endParaRPr>
          </a:p>
        </p:txBody>
      </p:sp>
      <p:cxnSp>
        <p:nvCxnSpPr>
          <p:cNvPr id="7" name="直接箭头连接符 6"/>
          <p:cNvCxnSpPr/>
          <p:nvPr>
            <p:custDataLst>
              <p:tags r:id="rId5"/>
            </p:custDataLst>
          </p:nvPr>
        </p:nvCxnSpPr>
        <p:spPr>
          <a:xfrm flipH="1">
            <a:off x="2035175" y="3801993"/>
            <a:ext cx="2180590" cy="642620"/>
          </a:xfrm>
          <a:prstGeom prst="straightConnector1">
            <a:avLst/>
          </a:prstGeom>
          <a:noFill/>
          <a:ln w="28575" cap="flat" cmpd="sng" algn="ctr">
            <a:solidFill>
              <a:srgbClr val="262626"/>
            </a:solidFill>
            <a:prstDash val="solid"/>
            <a:miter lim="800000"/>
            <a:tailEnd type="triangle"/>
          </a:ln>
          <a:effectLst/>
        </p:spPr>
      </p:cxnSp>
      <p:sp>
        <p:nvSpPr>
          <p:cNvPr id="8" name="文本框 7"/>
          <p:cNvSpPr txBox="1"/>
          <p:nvPr>
            <p:custDataLst>
              <p:tags r:id="rId6"/>
            </p:custDataLst>
          </p:nvPr>
        </p:nvSpPr>
        <p:spPr>
          <a:xfrm>
            <a:off x="1043697" y="898459"/>
            <a:ext cx="1916317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rPr>
              <a:t>杂种子一代</a:t>
            </a:r>
            <a:endParaRPr lang="en-US" altLang="zh-CN" sz="2400" b="1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  <a:cs typeface="+mn-ea"/>
            </a:endParaRPr>
          </a:p>
          <a:p>
            <a:pPr algn="ctr">
              <a:lnSpc>
                <a:spcPct val="150000"/>
              </a:lnSpc>
              <a:buClr>
                <a:prstClr val="white"/>
              </a:buClr>
            </a:pPr>
            <a:r>
              <a:rPr lang="zh-CN" altLang="en-US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黄色圆粒</a:t>
            </a:r>
            <a:endParaRPr lang="zh-CN" altLang="en-US" sz="2400" b="1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" name="文本框 8"/>
          <p:cNvSpPr txBox="1"/>
          <p:nvPr>
            <p:custDataLst>
              <p:tags r:id="rId7"/>
            </p:custDataLst>
          </p:nvPr>
        </p:nvSpPr>
        <p:spPr>
          <a:xfrm>
            <a:off x="3424908" y="902164"/>
            <a:ext cx="1916317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rPr>
              <a:t>隐性纯合子绿色皱粒</a:t>
            </a:r>
            <a:endParaRPr lang="zh-CN" altLang="en-US" sz="2400" b="1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  <a:cs typeface="+mn-ea"/>
            </a:endParaRPr>
          </a:p>
        </p:txBody>
      </p:sp>
      <p:cxnSp>
        <p:nvCxnSpPr>
          <p:cNvPr id="10" name="直接箭头连接符 9"/>
          <p:cNvCxnSpPr/>
          <p:nvPr>
            <p:custDataLst>
              <p:tags r:id="rId8"/>
            </p:custDataLst>
          </p:nvPr>
        </p:nvCxnSpPr>
        <p:spPr>
          <a:xfrm>
            <a:off x="4370705" y="3841998"/>
            <a:ext cx="11430" cy="543560"/>
          </a:xfrm>
          <a:prstGeom prst="straightConnector1">
            <a:avLst/>
          </a:prstGeom>
          <a:noFill/>
          <a:ln w="28575" cap="flat" cmpd="sng" algn="ctr">
            <a:solidFill>
              <a:srgbClr val="262626"/>
            </a:solidFill>
            <a:prstDash val="solid"/>
            <a:miter lim="800000"/>
            <a:tailEnd type="triangle"/>
          </a:ln>
          <a:effectLst/>
        </p:spPr>
      </p:cxnSp>
      <p:sp>
        <p:nvSpPr>
          <p:cNvPr id="11" name="文本框 10"/>
          <p:cNvSpPr txBox="1"/>
          <p:nvPr>
            <p:custDataLst>
              <p:tags r:id="rId9"/>
            </p:custDataLst>
          </p:nvPr>
        </p:nvSpPr>
        <p:spPr>
          <a:xfrm>
            <a:off x="2255180" y="392829"/>
            <a:ext cx="123952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rPr>
              <a:t>测交法</a:t>
            </a:r>
            <a:endParaRPr lang="zh-CN" altLang="en-US" sz="24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+mn-ea"/>
            </a:endParaRPr>
          </a:p>
        </p:txBody>
      </p:sp>
      <p:sp>
        <p:nvSpPr>
          <p:cNvPr id="12" name="文本框 11"/>
          <p:cNvSpPr txBox="1"/>
          <p:nvPr>
            <p:custDataLst>
              <p:tags r:id="rId10"/>
            </p:custDataLst>
          </p:nvPr>
        </p:nvSpPr>
        <p:spPr>
          <a:xfrm>
            <a:off x="380827" y="2096183"/>
            <a:ext cx="34480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rPr>
              <a:t>P</a:t>
            </a:r>
            <a:endParaRPr lang="en-US" altLang="zh-CN" sz="24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+mn-ea"/>
            </a:endParaRPr>
          </a:p>
        </p:txBody>
      </p:sp>
      <p:sp>
        <p:nvSpPr>
          <p:cNvPr id="13" name="矩形 12"/>
          <p:cNvSpPr/>
          <p:nvPr>
            <p:custDataLst>
              <p:tags r:id="rId11"/>
            </p:custDataLst>
          </p:nvPr>
        </p:nvSpPr>
        <p:spPr>
          <a:xfrm>
            <a:off x="4020114" y="2482096"/>
            <a:ext cx="79756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err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rPr>
              <a:t>yyrr</a:t>
            </a:r>
            <a:endParaRPr lang="en-US" altLang="zh-CN" sz="2400" b="1" err="1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  <a:cs typeface="+mn-ea"/>
            </a:endParaRPr>
          </a:p>
        </p:txBody>
      </p:sp>
      <p:sp>
        <p:nvSpPr>
          <p:cNvPr id="14" name="矩形 13"/>
          <p:cNvSpPr/>
          <p:nvPr>
            <p:custDataLst>
              <p:tags r:id="rId12"/>
            </p:custDataLst>
          </p:nvPr>
        </p:nvSpPr>
        <p:spPr>
          <a:xfrm>
            <a:off x="1685299" y="2542300"/>
            <a:ext cx="79756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err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rPr>
              <a:t>YyRr</a:t>
            </a:r>
            <a:endParaRPr lang="en-US" altLang="zh-CN" sz="2400" b="1" err="1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  <a:cs typeface="+mn-ea"/>
            </a:endParaRPr>
          </a:p>
        </p:txBody>
      </p:sp>
      <p:grpSp>
        <p:nvGrpSpPr>
          <p:cNvPr id="15" name="组合 14"/>
          <p:cNvGrpSpPr/>
          <p:nvPr>
            <p:custDataLst>
              <p:tags r:id="rId13"/>
            </p:custDataLst>
          </p:nvPr>
        </p:nvGrpSpPr>
        <p:grpSpPr>
          <a:xfrm>
            <a:off x="1673766" y="3377241"/>
            <a:ext cx="490220" cy="460375"/>
            <a:chOff x="2198296" y="2476165"/>
            <a:chExt cx="490220" cy="460375"/>
          </a:xfrm>
        </p:grpSpPr>
        <p:sp>
          <p:nvSpPr>
            <p:cNvPr id="16" name="椭圆 15"/>
            <p:cNvSpPr/>
            <p:nvPr>
              <p:custDataLst>
                <p:tags r:id="rId14"/>
              </p:custDataLst>
            </p:nvPr>
          </p:nvSpPr>
          <p:spPr>
            <a:xfrm>
              <a:off x="2261538" y="2513421"/>
              <a:ext cx="367420" cy="367420"/>
            </a:xfrm>
            <a:prstGeom prst="ellipse">
              <a:avLst/>
            </a:prstGeom>
            <a:noFill/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marL="0" marR="0" lvl="0" indent="0" algn="ctr" defTabSz="914400" eaLnBrk="1" fontAlgn="auto" latinLnBrk="0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4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ea"/>
              </a:endParaRPr>
            </a:p>
          </p:txBody>
        </p:sp>
        <p:sp>
          <p:nvSpPr>
            <p:cNvPr id="17" name="矩形 16"/>
            <p:cNvSpPr/>
            <p:nvPr>
              <p:custDataLst>
                <p:tags r:id="rId15"/>
              </p:custDataLst>
            </p:nvPr>
          </p:nvSpPr>
          <p:spPr>
            <a:xfrm>
              <a:off x="2198296" y="2476165"/>
              <a:ext cx="490220" cy="4603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defTabSz="914400" eaLnBrk="1" fontAlgn="auto" latinLnBrk="0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+mn-ea"/>
                </a:rPr>
                <a:t>YR</a:t>
              </a:r>
              <a:endParaRPr kumimoji="0" lang="en-US" altLang="zh-CN" sz="24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ea"/>
              </a:endParaRPr>
            </a:p>
          </p:txBody>
        </p:sp>
      </p:grpSp>
      <p:grpSp>
        <p:nvGrpSpPr>
          <p:cNvPr id="18" name="组合 17"/>
          <p:cNvGrpSpPr/>
          <p:nvPr>
            <p:custDataLst>
              <p:tags r:id="rId16"/>
            </p:custDataLst>
          </p:nvPr>
        </p:nvGrpSpPr>
        <p:grpSpPr>
          <a:xfrm>
            <a:off x="3320344" y="3335071"/>
            <a:ext cx="490220" cy="460375"/>
            <a:chOff x="4097392" y="2430574"/>
            <a:chExt cx="490220" cy="460375"/>
          </a:xfrm>
        </p:grpSpPr>
        <p:sp>
          <p:nvSpPr>
            <p:cNvPr id="19" name="椭圆 18"/>
            <p:cNvSpPr/>
            <p:nvPr>
              <p:custDataLst>
                <p:tags r:id="rId17"/>
              </p:custDataLst>
            </p:nvPr>
          </p:nvSpPr>
          <p:spPr>
            <a:xfrm>
              <a:off x="4117510" y="2513421"/>
              <a:ext cx="367420" cy="367420"/>
            </a:xfrm>
            <a:prstGeom prst="ellipse">
              <a:avLst/>
            </a:prstGeom>
            <a:noFill/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marL="0" marR="0" lvl="0" indent="0" algn="ctr" defTabSz="914400" eaLnBrk="1" fontAlgn="auto" latinLnBrk="0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4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ea"/>
              </a:endParaRPr>
            </a:p>
          </p:txBody>
        </p:sp>
        <p:sp>
          <p:nvSpPr>
            <p:cNvPr id="20" name="矩形 19"/>
            <p:cNvSpPr/>
            <p:nvPr>
              <p:custDataLst>
                <p:tags r:id="rId18"/>
              </p:custDataLst>
            </p:nvPr>
          </p:nvSpPr>
          <p:spPr>
            <a:xfrm>
              <a:off x="4097392" y="2430574"/>
              <a:ext cx="490220" cy="4603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defTabSz="914400" eaLnBrk="1" fontAlgn="auto" latinLnBrk="0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2400" b="1" i="0" u="none" strike="noStrike" kern="0" cap="none" spc="0" normalizeH="0" baseline="0" noProof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+mn-ea"/>
                </a:rPr>
                <a:t>yr</a:t>
              </a:r>
              <a:endParaRPr kumimoji="0" lang="en-US" altLang="zh-CN" sz="2400" b="1" i="0" u="none" strike="noStrike" kern="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ea"/>
              </a:endParaRPr>
            </a:p>
          </p:txBody>
        </p:sp>
      </p:grpSp>
      <p:sp>
        <p:nvSpPr>
          <p:cNvPr id="21" name="椭圆 20"/>
          <p:cNvSpPr/>
          <p:nvPr>
            <p:custDataLst>
              <p:tags r:id="rId19"/>
            </p:custDataLst>
          </p:nvPr>
        </p:nvSpPr>
        <p:spPr>
          <a:xfrm>
            <a:off x="2268220" y="3417673"/>
            <a:ext cx="367665" cy="367665"/>
          </a:xfrm>
          <a:prstGeom prst="ellipse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wrap="none" rtlCol="0" anchor="ctr"/>
          <a:lstStyle/>
          <a:p>
            <a:pPr marL="0" marR="0" lvl="0" indent="0" algn="ctr" defTabSz="914400" eaLnBrk="1" fontAlgn="auto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ea"/>
            </a:endParaRPr>
          </a:p>
        </p:txBody>
      </p:sp>
      <p:sp>
        <p:nvSpPr>
          <p:cNvPr id="22" name="矩形 21"/>
          <p:cNvSpPr/>
          <p:nvPr>
            <p:custDataLst>
              <p:tags r:id="rId20"/>
            </p:custDataLst>
          </p:nvPr>
        </p:nvSpPr>
        <p:spPr>
          <a:xfrm>
            <a:off x="2211275" y="3349178"/>
            <a:ext cx="49022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err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rPr>
              <a:t>yR</a:t>
            </a:r>
            <a:endParaRPr lang="en-US" altLang="zh-CN" sz="2400" b="1" err="1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  <a:cs typeface="+mn-ea"/>
            </a:endParaRPr>
          </a:p>
        </p:txBody>
      </p:sp>
      <p:grpSp>
        <p:nvGrpSpPr>
          <p:cNvPr id="23" name="组合 22"/>
          <p:cNvGrpSpPr/>
          <p:nvPr>
            <p:custDataLst>
              <p:tags r:id="rId21"/>
            </p:custDataLst>
          </p:nvPr>
        </p:nvGrpSpPr>
        <p:grpSpPr>
          <a:xfrm>
            <a:off x="2758311" y="3367469"/>
            <a:ext cx="490220" cy="460375"/>
            <a:chOff x="2223015" y="2466393"/>
            <a:chExt cx="490220" cy="460375"/>
          </a:xfrm>
        </p:grpSpPr>
        <p:sp>
          <p:nvSpPr>
            <p:cNvPr id="24" name="椭圆 23"/>
            <p:cNvSpPr/>
            <p:nvPr>
              <p:custDataLst>
                <p:tags r:id="rId22"/>
              </p:custDataLst>
            </p:nvPr>
          </p:nvSpPr>
          <p:spPr>
            <a:xfrm>
              <a:off x="2261538" y="2513421"/>
              <a:ext cx="367420" cy="367420"/>
            </a:xfrm>
            <a:prstGeom prst="ellipse">
              <a:avLst/>
            </a:prstGeom>
            <a:noFill/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marL="0" marR="0" lvl="0" indent="0" algn="ctr" defTabSz="914400" eaLnBrk="1" fontAlgn="auto" latinLnBrk="0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4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ea"/>
              </a:endParaRPr>
            </a:p>
          </p:txBody>
        </p:sp>
        <p:sp>
          <p:nvSpPr>
            <p:cNvPr id="25" name="矩形 24"/>
            <p:cNvSpPr/>
            <p:nvPr>
              <p:custDataLst>
                <p:tags r:id="rId23"/>
              </p:custDataLst>
            </p:nvPr>
          </p:nvSpPr>
          <p:spPr>
            <a:xfrm>
              <a:off x="2223015" y="2466393"/>
              <a:ext cx="490220" cy="4603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defTabSz="914400" eaLnBrk="1" fontAlgn="auto" latinLnBrk="0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2400" b="1" i="0" u="none" strike="noStrike" kern="0" cap="none" spc="0" normalizeH="0" baseline="0" noProof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+mn-ea"/>
                </a:rPr>
                <a:t>Yr</a:t>
              </a:r>
              <a:endParaRPr kumimoji="0" lang="en-US" altLang="zh-CN" sz="2400" b="1" i="0" u="none" strike="noStrike" kern="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ea"/>
              </a:endParaRPr>
            </a:p>
          </p:txBody>
        </p:sp>
      </p:grpSp>
      <p:grpSp>
        <p:nvGrpSpPr>
          <p:cNvPr id="26" name="组合 25"/>
          <p:cNvGrpSpPr/>
          <p:nvPr>
            <p:custDataLst>
              <p:tags r:id="rId24"/>
            </p:custDataLst>
          </p:nvPr>
        </p:nvGrpSpPr>
        <p:grpSpPr>
          <a:xfrm>
            <a:off x="1927754" y="3006513"/>
            <a:ext cx="1492583" cy="408612"/>
            <a:chOff x="2030164" y="2688462"/>
            <a:chExt cx="1492583" cy="408612"/>
          </a:xfrm>
        </p:grpSpPr>
        <p:cxnSp>
          <p:nvCxnSpPr>
            <p:cNvPr id="27" name="直接箭头连接符 26"/>
            <p:cNvCxnSpPr/>
            <p:nvPr>
              <p:custDataLst>
                <p:tags r:id="rId25"/>
              </p:custDataLst>
            </p:nvPr>
          </p:nvCxnSpPr>
          <p:spPr>
            <a:xfrm>
              <a:off x="2194605" y="2688577"/>
              <a:ext cx="1328142" cy="399647"/>
            </a:xfrm>
            <a:prstGeom prst="straightConnector1">
              <a:avLst/>
            </a:prstGeom>
            <a:noFill/>
            <a:ln w="28575" cap="flat" cmpd="sng" algn="ctr">
              <a:solidFill>
                <a:srgbClr val="262626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28" name="直接箭头连接符 27"/>
            <p:cNvCxnSpPr/>
            <p:nvPr>
              <p:custDataLst>
                <p:tags r:id="rId26"/>
              </p:custDataLst>
            </p:nvPr>
          </p:nvCxnSpPr>
          <p:spPr>
            <a:xfrm flipH="1">
              <a:off x="2030164" y="2711978"/>
              <a:ext cx="0" cy="376501"/>
            </a:xfrm>
            <a:prstGeom prst="straightConnector1">
              <a:avLst/>
            </a:prstGeom>
            <a:noFill/>
            <a:ln w="28575" cap="flat" cmpd="sng" algn="ctr">
              <a:solidFill>
                <a:srgbClr val="262626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29" name="直接箭头连接符 28"/>
            <p:cNvCxnSpPr/>
            <p:nvPr>
              <p:custDataLst>
                <p:tags r:id="rId27"/>
              </p:custDataLst>
            </p:nvPr>
          </p:nvCxnSpPr>
          <p:spPr>
            <a:xfrm>
              <a:off x="2117159" y="2703957"/>
              <a:ext cx="781680" cy="380137"/>
            </a:xfrm>
            <a:prstGeom prst="straightConnector1">
              <a:avLst/>
            </a:prstGeom>
            <a:noFill/>
            <a:ln w="28575" cap="flat" cmpd="sng" algn="ctr">
              <a:solidFill>
                <a:srgbClr val="262626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30" name="直接箭头连接符 29"/>
            <p:cNvCxnSpPr/>
            <p:nvPr>
              <p:custDataLst>
                <p:tags r:id="rId28"/>
              </p:custDataLst>
            </p:nvPr>
          </p:nvCxnSpPr>
          <p:spPr>
            <a:xfrm>
              <a:off x="2050771" y="2688462"/>
              <a:ext cx="370702" cy="408612"/>
            </a:xfrm>
            <a:prstGeom prst="straightConnector1">
              <a:avLst/>
            </a:prstGeom>
            <a:noFill/>
            <a:ln w="28575" cap="flat" cmpd="sng" algn="ctr">
              <a:solidFill>
                <a:srgbClr val="262626"/>
              </a:solidFill>
              <a:prstDash val="solid"/>
              <a:miter lim="800000"/>
              <a:tailEnd type="triangle"/>
            </a:ln>
            <a:effectLst/>
          </p:spPr>
        </p:cxnSp>
      </p:grpSp>
      <p:grpSp>
        <p:nvGrpSpPr>
          <p:cNvPr id="31" name="组合 30"/>
          <p:cNvGrpSpPr/>
          <p:nvPr>
            <p:custDataLst>
              <p:tags r:id="rId29"/>
            </p:custDataLst>
          </p:nvPr>
        </p:nvGrpSpPr>
        <p:grpSpPr>
          <a:xfrm>
            <a:off x="4119697" y="3349178"/>
            <a:ext cx="490220" cy="460375"/>
            <a:chOff x="4090891" y="2431681"/>
            <a:chExt cx="490220" cy="460375"/>
          </a:xfrm>
        </p:grpSpPr>
        <p:sp>
          <p:nvSpPr>
            <p:cNvPr id="32" name="椭圆 31"/>
            <p:cNvSpPr/>
            <p:nvPr>
              <p:custDataLst>
                <p:tags r:id="rId30"/>
              </p:custDataLst>
            </p:nvPr>
          </p:nvSpPr>
          <p:spPr>
            <a:xfrm>
              <a:off x="4117510" y="2513421"/>
              <a:ext cx="367420" cy="367420"/>
            </a:xfrm>
            <a:prstGeom prst="ellipse">
              <a:avLst/>
            </a:prstGeom>
            <a:noFill/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marL="0" marR="0" lvl="0" indent="0" algn="ctr" defTabSz="914400" eaLnBrk="1" fontAlgn="auto" latinLnBrk="0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4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ea"/>
              </a:endParaRPr>
            </a:p>
          </p:txBody>
        </p:sp>
        <p:sp>
          <p:nvSpPr>
            <p:cNvPr id="33" name="矩形 32"/>
            <p:cNvSpPr/>
            <p:nvPr>
              <p:custDataLst>
                <p:tags r:id="rId31"/>
              </p:custDataLst>
            </p:nvPr>
          </p:nvSpPr>
          <p:spPr>
            <a:xfrm>
              <a:off x="4090891" y="2431681"/>
              <a:ext cx="490220" cy="4603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defTabSz="914400" eaLnBrk="1" fontAlgn="auto" latinLnBrk="0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2400" b="1" i="0" u="none" strike="noStrike" kern="0" cap="none" spc="0" normalizeH="0" baseline="0" noProof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+mn-ea"/>
                </a:rPr>
                <a:t>yr</a:t>
              </a:r>
              <a:endParaRPr kumimoji="0" lang="en-US" altLang="zh-CN" sz="2400" b="1" i="0" u="none" strike="noStrike" kern="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ea"/>
              </a:endParaRPr>
            </a:p>
          </p:txBody>
        </p:sp>
      </p:grpSp>
      <p:sp>
        <p:nvSpPr>
          <p:cNvPr id="34" name="文本框 6169"/>
          <p:cNvSpPr txBox="1"/>
          <p:nvPr>
            <p:custDataLst>
              <p:tags r:id="rId32"/>
            </p:custDataLst>
          </p:nvPr>
        </p:nvSpPr>
        <p:spPr>
          <a:xfrm>
            <a:off x="380827" y="4568223"/>
            <a:ext cx="479425" cy="4603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9pPr>
          </a:lstStyle>
          <a:p>
            <a:pPr>
              <a:buClr>
                <a:prstClr val="white"/>
              </a:buClr>
            </a:pPr>
            <a:r>
              <a:rPr lang="en-US" altLang="zh-CN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F</a:t>
            </a:r>
            <a:r>
              <a:rPr lang="en-US" altLang="zh-CN" sz="2400" b="1" baseline="-250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1</a:t>
            </a:r>
            <a:endParaRPr lang="en-US" altLang="zh-CN" sz="2400" b="1" baseline="-2500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35" name="直接箭头连接符 34"/>
          <p:cNvCxnSpPr/>
          <p:nvPr>
            <p:custDataLst>
              <p:tags r:id="rId33"/>
            </p:custDataLst>
          </p:nvPr>
        </p:nvCxnSpPr>
        <p:spPr>
          <a:xfrm>
            <a:off x="2462530" y="3871208"/>
            <a:ext cx="324485" cy="592455"/>
          </a:xfrm>
          <a:prstGeom prst="straightConnector1">
            <a:avLst/>
          </a:prstGeom>
          <a:noFill/>
          <a:ln w="28575" cap="flat" cmpd="sng" algn="ctr">
            <a:solidFill>
              <a:srgbClr val="262626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36" name="直接箭头连接符 35"/>
          <p:cNvCxnSpPr/>
          <p:nvPr>
            <p:custDataLst>
              <p:tags r:id="rId34"/>
            </p:custDataLst>
          </p:nvPr>
        </p:nvCxnSpPr>
        <p:spPr>
          <a:xfrm>
            <a:off x="3021965" y="3870573"/>
            <a:ext cx="503555" cy="550545"/>
          </a:xfrm>
          <a:prstGeom prst="straightConnector1">
            <a:avLst/>
          </a:prstGeom>
          <a:noFill/>
          <a:ln w="28575" cap="flat" cmpd="sng" algn="ctr">
            <a:solidFill>
              <a:srgbClr val="262626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37" name="直接箭头连接符 36"/>
          <p:cNvCxnSpPr/>
          <p:nvPr>
            <p:custDataLst>
              <p:tags r:id="rId35"/>
            </p:custDataLst>
          </p:nvPr>
        </p:nvCxnSpPr>
        <p:spPr>
          <a:xfrm>
            <a:off x="3646805" y="3862318"/>
            <a:ext cx="619760" cy="508000"/>
          </a:xfrm>
          <a:prstGeom prst="straightConnector1">
            <a:avLst/>
          </a:prstGeom>
          <a:noFill/>
          <a:ln w="28575" cap="flat" cmpd="sng" algn="ctr">
            <a:solidFill>
              <a:srgbClr val="262626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38" name="直接箭头连接符 37"/>
          <p:cNvCxnSpPr/>
          <p:nvPr>
            <p:custDataLst>
              <p:tags r:id="rId36"/>
            </p:custDataLst>
          </p:nvPr>
        </p:nvCxnSpPr>
        <p:spPr>
          <a:xfrm flipH="1">
            <a:off x="3646805" y="3862318"/>
            <a:ext cx="650240" cy="538480"/>
          </a:xfrm>
          <a:prstGeom prst="straightConnector1">
            <a:avLst/>
          </a:prstGeom>
          <a:noFill/>
          <a:ln w="28575" cap="flat" cmpd="sng" algn="ctr">
            <a:solidFill>
              <a:srgbClr val="262626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39" name="直接箭头连接符 38"/>
          <p:cNvCxnSpPr/>
          <p:nvPr>
            <p:custDataLst>
              <p:tags r:id="rId37"/>
            </p:custDataLst>
          </p:nvPr>
        </p:nvCxnSpPr>
        <p:spPr>
          <a:xfrm flipH="1">
            <a:off x="2880360" y="3821678"/>
            <a:ext cx="1355725" cy="622935"/>
          </a:xfrm>
          <a:prstGeom prst="straightConnector1">
            <a:avLst/>
          </a:prstGeom>
          <a:noFill/>
          <a:ln w="28575" cap="flat" cmpd="sng" algn="ctr">
            <a:solidFill>
              <a:srgbClr val="262626"/>
            </a:solidFill>
            <a:prstDash val="solid"/>
            <a:miter lim="800000"/>
            <a:tailEnd type="triangle"/>
          </a:ln>
          <a:effectLst/>
        </p:spPr>
      </p:cxnSp>
      <p:sp>
        <p:nvSpPr>
          <p:cNvPr id="40" name="矩形 39"/>
          <p:cNvSpPr/>
          <p:nvPr>
            <p:custDataLst>
              <p:tags r:id="rId38"/>
            </p:custDataLst>
          </p:nvPr>
        </p:nvSpPr>
        <p:spPr>
          <a:xfrm>
            <a:off x="1532956" y="5831683"/>
            <a:ext cx="79756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err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rPr>
              <a:t>YyRr</a:t>
            </a:r>
            <a:endParaRPr lang="en-US" altLang="zh-CN" sz="2400" b="1" err="1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  <a:cs typeface="+mn-ea"/>
            </a:endParaRPr>
          </a:p>
        </p:txBody>
      </p:sp>
      <p:sp>
        <p:nvSpPr>
          <p:cNvPr id="41" name="矩形 40"/>
          <p:cNvSpPr/>
          <p:nvPr>
            <p:custDataLst>
              <p:tags r:id="rId39"/>
            </p:custDataLst>
          </p:nvPr>
        </p:nvSpPr>
        <p:spPr>
          <a:xfrm>
            <a:off x="2382451" y="5797932"/>
            <a:ext cx="79756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err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rPr>
              <a:t>yyRr</a:t>
            </a:r>
            <a:endParaRPr lang="en-US" altLang="zh-CN" sz="2400" b="1" err="1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  <a:cs typeface="+mn-ea"/>
            </a:endParaRPr>
          </a:p>
        </p:txBody>
      </p:sp>
      <p:sp>
        <p:nvSpPr>
          <p:cNvPr id="42" name="矩形 41"/>
          <p:cNvSpPr/>
          <p:nvPr>
            <p:custDataLst>
              <p:tags r:id="rId40"/>
            </p:custDataLst>
          </p:nvPr>
        </p:nvSpPr>
        <p:spPr>
          <a:xfrm>
            <a:off x="3202708" y="5800537"/>
            <a:ext cx="79756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err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rPr>
              <a:t>Yyrr</a:t>
            </a:r>
            <a:endParaRPr lang="en-US" altLang="zh-CN" sz="2400" b="1" err="1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  <a:cs typeface="+mn-ea"/>
            </a:endParaRPr>
          </a:p>
        </p:txBody>
      </p:sp>
      <p:sp>
        <p:nvSpPr>
          <p:cNvPr id="43" name="矩形 42"/>
          <p:cNvSpPr/>
          <p:nvPr>
            <p:custDataLst>
              <p:tags r:id="rId41"/>
            </p:custDataLst>
          </p:nvPr>
        </p:nvSpPr>
        <p:spPr>
          <a:xfrm>
            <a:off x="4032165" y="5797931"/>
            <a:ext cx="79756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err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rPr>
              <a:t>yyrr</a:t>
            </a:r>
            <a:endParaRPr lang="en-US" altLang="zh-CN" sz="2400" b="1" err="1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  <a:cs typeface="+mn-ea"/>
            </a:endParaRPr>
          </a:p>
        </p:txBody>
      </p:sp>
      <p:sp>
        <p:nvSpPr>
          <p:cNvPr id="44" name="矩形 43"/>
          <p:cNvSpPr/>
          <p:nvPr>
            <p:custDataLst>
              <p:tags r:id="rId42"/>
            </p:custDataLst>
          </p:nvPr>
        </p:nvSpPr>
        <p:spPr>
          <a:xfrm>
            <a:off x="3155929" y="5059204"/>
            <a:ext cx="795020" cy="8299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smtClean="0">
                <a:solidFill>
                  <a:prstClr val="black">
                    <a:lumMod val="95000"/>
                    <a:lumOff val="5000"/>
                  </a:prstClr>
                </a:solidFill>
                <a:latin typeface="微软雅黑" panose="020B0503020204020204" charset="-122"/>
                <a:ea typeface="微软雅黑" panose="020B0503020204020204" charset="-122"/>
              </a:rPr>
              <a:t>黄色</a:t>
            </a:r>
            <a:endParaRPr lang="en-US" altLang="zh-CN" sz="2400" b="1" smtClean="0">
              <a:solidFill>
                <a:prstClr val="black">
                  <a:lumMod val="95000"/>
                  <a:lumOff val="5000"/>
                </a:prst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zh-CN" altLang="en-US" sz="2400" b="1" smtClean="0">
                <a:solidFill>
                  <a:prstClr val="black">
                    <a:lumMod val="95000"/>
                    <a:lumOff val="5000"/>
                  </a:prstClr>
                </a:solidFill>
                <a:latin typeface="微软雅黑" panose="020B0503020204020204" charset="-122"/>
                <a:ea typeface="微软雅黑" panose="020B0503020204020204" charset="-122"/>
              </a:rPr>
              <a:t>皱</a:t>
            </a:r>
            <a:r>
              <a:rPr lang="zh-CN" altLang="en-US" sz="2400" b="1">
                <a:solidFill>
                  <a:prstClr val="black">
                    <a:lumMod val="95000"/>
                    <a:lumOff val="5000"/>
                  </a:prstClr>
                </a:solidFill>
                <a:latin typeface="微软雅黑" panose="020B0503020204020204" charset="-122"/>
                <a:ea typeface="微软雅黑" panose="020B0503020204020204" charset="-122"/>
              </a:rPr>
              <a:t>粒</a:t>
            </a:r>
            <a:endParaRPr lang="zh-CN" altLang="en-US" sz="2400" b="1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5" name="矩形 44"/>
          <p:cNvSpPr/>
          <p:nvPr>
            <p:custDataLst>
              <p:tags r:id="rId43"/>
            </p:custDataLst>
          </p:nvPr>
        </p:nvSpPr>
        <p:spPr>
          <a:xfrm>
            <a:off x="1539398" y="5050216"/>
            <a:ext cx="795020" cy="8299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smtClean="0">
                <a:solidFill>
                  <a:prstClr val="black">
                    <a:lumMod val="95000"/>
                    <a:lumOff val="5000"/>
                  </a:prstClr>
                </a:solidFill>
                <a:latin typeface="微软雅黑" panose="020B0503020204020204" charset="-122"/>
                <a:ea typeface="微软雅黑" panose="020B0503020204020204" charset="-122"/>
              </a:rPr>
              <a:t>黄色</a:t>
            </a:r>
            <a:endParaRPr lang="en-US" altLang="zh-CN" sz="2400" b="1" smtClean="0">
              <a:solidFill>
                <a:prstClr val="black">
                  <a:lumMod val="95000"/>
                  <a:lumOff val="5000"/>
                </a:prst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zh-CN" altLang="en-US" sz="2400" b="1" smtClean="0">
                <a:solidFill>
                  <a:prstClr val="black">
                    <a:lumMod val="95000"/>
                    <a:lumOff val="5000"/>
                  </a:prstClr>
                </a:solidFill>
                <a:latin typeface="微软雅黑" panose="020B0503020204020204" charset="-122"/>
                <a:ea typeface="微软雅黑" panose="020B0503020204020204" charset="-122"/>
              </a:rPr>
              <a:t>圆</a:t>
            </a:r>
            <a:r>
              <a:rPr lang="zh-CN" altLang="en-US" sz="2400" b="1">
                <a:solidFill>
                  <a:prstClr val="black">
                    <a:lumMod val="95000"/>
                    <a:lumOff val="5000"/>
                  </a:prstClr>
                </a:solidFill>
                <a:latin typeface="微软雅黑" panose="020B0503020204020204" charset="-122"/>
                <a:ea typeface="微软雅黑" panose="020B0503020204020204" charset="-122"/>
              </a:rPr>
              <a:t>粒</a:t>
            </a:r>
            <a:endParaRPr lang="zh-CN" altLang="en-US" sz="2400" b="1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6" name="矩形 45"/>
          <p:cNvSpPr/>
          <p:nvPr>
            <p:custDataLst>
              <p:tags r:id="rId44"/>
            </p:custDataLst>
          </p:nvPr>
        </p:nvSpPr>
        <p:spPr>
          <a:xfrm>
            <a:off x="3988436" y="5041510"/>
            <a:ext cx="795020" cy="8299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smtClean="0">
                <a:solidFill>
                  <a:prstClr val="black">
                    <a:lumMod val="95000"/>
                    <a:lumOff val="5000"/>
                  </a:prstClr>
                </a:solidFill>
                <a:latin typeface="微软雅黑" panose="020B0503020204020204" charset="-122"/>
                <a:ea typeface="微软雅黑" panose="020B0503020204020204" charset="-122"/>
              </a:rPr>
              <a:t>绿色</a:t>
            </a:r>
            <a:endParaRPr lang="en-US" altLang="zh-CN" sz="2400" b="1" smtClean="0">
              <a:solidFill>
                <a:prstClr val="black">
                  <a:lumMod val="95000"/>
                  <a:lumOff val="5000"/>
                </a:prst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zh-CN" altLang="en-US" sz="2400" b="1" smtClean="0">
                <a:solidFill>
                  <a:prstClr val="black">
                    <a:lumMod val="95000"/>
                    <a:lumOff val="5000"/>
                  </a:prstClr>
                </a:solidFill>
                <a:latin typeface="微软雅黑" panose="020B0503020204020204" charset="-122"/>
                <a:ea typeface="微软雅黑" panose="020B0503020204020204" charset="-122"/>
              </a:rPr>
              <a:t>皱</a:t>
            </a:r>
            <a:r>
              <a:rPr lang="zh-CN" altLang="en-US" sz="2400" b="1">
                <a:solidFill>
                  <a:prstClr val="black">
                    <a:lumMod val="95000"/>
                    <a:lumOff val="5000"/>
                  </a:prstClr>
                </a:solidFill>
                <a:latin typeface="微软雅黑" panose="020B0503020204020204" charset="-122"/>
                <a:ea typeface="微软雅黑" panose="020B0503020204020204" charset="-122"/>
              </a:rPr>
              <a:t>粒</a:t>
            </a:r>
            <a:endParaRPr lang="zh-CN" altLang="en-US" sz="2400" b="1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7" name="矩形 46"/>
          <p:cNvSpPr/>
          <p:nvPr>
            <p:custDataLst>
              <p:tags r:id="rId45"/>
            </p:custDataLst>
          </p:nvPr>
        </p:nvSpPr>
        <p:spPr>
          <a:xfrm>
            <a:off x="2388893" y="5088190"/>
            <a:ext cx="795020" cy="8299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smtClean="0">
                <a:solidFill>
                  <a:prstClr val="black">
                    <a:lumMod val="95000"/>
                    <a:lumOff val="5000"/>
                  </a:prstClr>
                </a:solidFill>
                <a:latin typeface="微软雅黑" panose="020B0503020204020204" charset="-122"/>
                <a:ea typeface="微软雅黑" panose="020B0503020204020204" charset="-122"/>
              </a:rPr>
              <a:t>绿色</a:t>
            </a:r>
            <a:endParaRPr lang="en-US" altLang="zh-CN" sz="2400" b="1" smtClean="0">
              <a:solidFill>
                <a:prstClr val="black">
                  <a:lumMod val="95000"/>
                  <a:lumOff val="5000"/>
                </a:prst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zh-CN" altLang="en-US" sz="2400" b="1" smtClean="0">
                <a:solidFill>
                  <a:prstClr val="black">
                    <a:lumMod val="95000"/>
                    <a:lumOff val="5000"/>
                  </a:prstClr>
                </a:solidFill>
                <a:latin typeface="微软雅黑" panose="020B0503020204020204" charset="-122"/>
                <a:ea typeface="微软雅黑" panose="020B0503020204020204" charset="-122"/>
              </a:rPr>
              <a:t>圆</a:t>
            </a:r>
            <a:r>
              <a:rPr lang="zh-CN" altLang="en-US" sz="2400" b="1">
                <a:solidFill>
                  <a:prstClr val="black">
                    <a:lumMod val="95000"/>
                    <a:lumOff val="5000"/>
                  </a:prstClr>
                </a:solidFill>
                <a:latin typeface="微软雅黑" panose="020B0503020204020204" charset="-122"/>
                <a:ea typeface="微软雅黑" panose="020B0503020204020204" charset="-122"/>
              </a:rPr>
              <a:t>粒</a:t>
            </a:r>
            <a:endParaRPr lang="zh-CN" altLang="en-US" sz="2400" b="1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8" name="文本框 6192"/>
          <p:cNvSpPr txBox="1"/>
          <p:nvPr>
            <p:custDataLst>
              <p:tags r:id="rId46"/>
            </p:custDataLst>
          </p:nvPr>
        </p:nvSpPr>
        <p:spPr>
          <a:xfrm>
            <a:off x="1721193" y="6243320"/>
            <a:ext cx="2957195" cy="4603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9pPr>
          </a:lstStyle>
          <a:p>
            <a:pPr>
              <a:buClr>
                <a:prstClr val="white"/>
              </a:buClr>
            </a:pPr>
            <a:r>
              <a:rPr lang="en-US" altLang="zh-CN" sz="2400" b="1">
                <a:solidFill>
                  <a:prstClr val="black">
                    <a:lumMod val="85000"/>
                    <a:lumOff val="15000"/>
                  </a:prst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  </a:t>
            </a:r>
            <a:r>
              <a:rPr lang="zh-CN" altLang="en-US" sz="2400" b="1" smtClean="0">
                <a:solidFill>
                  <a:prstClr val="black">
                    <a:lumMod val="85000"/>
                    <a:lumOff val="15000"/>
                  </a:prst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  </a:t>
            </a:r>
            <a:r>
              <a:rPr lang="en-US" altLang="zh-CN" sz="2400" b="1" smtClean="0">
                <a:solidFill>
                  <a:prstClr val="black">
                    <a:lumMod val="85000"/>
                    <a:lumOff val="15000"/>
                  </a:prst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   </a:t>
            </a:r>
            <a:r>
              <a:rPr lang="en-US" altLang="zh-CN" sz="2400" b="1">
                <a:solidFill>
                  <a:prstClr val="black">
                    <a:lumMod val="85000"/>
                    <a:lumOff val="15000"/>
                  </a:prst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:   </a:t>
            </a:r>
            <a:r>
              <a:rPr lang="en-US" altLang="zh-CN" sz="2400" b="1" smtClean="0">
                <a:solidFill>
                  <a:prstClr val="black">
                    <a:lumMod val="85000"/>
                    <a:lumOff val="15000"/>
                  </a:prst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en-US" altLang="zh-CN" sz="2400" b="1">
                <a:solidFill>
                  <a:prstClr val="black">
                    <a:lumMod val="85000"/>
                    <a:lumOff val="15000"/>
                  </a:prst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  </a:t>
            </a:r>
            <a:r>
              <a:rPr lang="en-US" altLang="zh-CN" sz="2400" b="1" smtClean="0">
                <a:solidFill>
                  <a:prstClr val="black">
                    <a:lumMod val="85000"/>
                    <a:lumOff val="15000"/>
                  </a:prst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lang="en-US" altLang="zh-CN" sz="2400" b="1">
                <a:solidFill>
                  <a:prstClr val="black">
                    <a:lumMod val="85000"/>
                    <a:lumOff val="15000"/>
                  </a:prst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: </a:t>
            </a:r>
            <a:r>
              <a:rPr lang="en-US" altLang="zh-CN" sz="2400" b="1" smtClean="0">
                <a:solidFill>
                  <a:prstClr val="black">
                    <a:lumMod val="85000"/>
                    <a:lumOff val="15000"/>
                  </a:prst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en-US" altLang="zh-CN" sz="2400" b="1">
                <a:solidFill>
                  <a:prstClr val="black">
                    <a:lumMod val="85000"/>
                    <a:lumOff val="15000"/>
                  </a:prst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endParaRPr lang="en-US" altLang="zh-CN" sz="2400" b="1">
              <a:solidFill>
                <a:prstClr val="black">
                  <a:lumMod val="85000"/>
                  <a:lumOff val="15000"/>
                </a:prst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49" name="图片 48"/>
          <p:cNvPicPr>
            <a:picLocks noChangeAspect="1"/>
          </p:cNvPicPr>
          <p:nvPr>
            <p:custDataLst>
              <p:tags r:id="rId47"/>
            </p:custDataLst>
          </p:nvPr>
        </p:nvPicPr>
        <p:blipFill>
          <a:blip r:embed="rId4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6511" y="2002845"/>
            <a:ext cx="650272" cy="632932"/>
          </a:xfrm>
          <a:prstGeom prst="rect">
            <a:avLst/>
          </a:prstGeom>
        </p:spPr>
      </p:pic>
      <p:pic>
        <p:nvPicPr>
          <p:cNvPr id="50" name="图片 49"/>
          <p:cNvPicPr>
            <a:picLocks noChangeAspect="1"/>
          </p:cNvPicPr>
          <p:nvPr>
            <p:custDataLst>
              <p:tags r:id="rId49"/>
            </p:custDataLst>
          </p:nvPr>
        </p:nvPicPr>
        <p:blipFill>
          <a:blip r:embed="rId5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7068" y="1981209"/>
            <a:ext cx="718820" cy="579755"/>
          </a:xfrm>
          <a:prstGeom prst="rect">
            <a:avLst/>
          </a:prstGeom>
        </p:spPr>
      </p:pic>
      <p:pic>
        <p:nvPicPr>
          <p:cNvPr id="51" name="图片 50"/>
          <p:cNvPicPr>
            <a:picLocks noChangeAspect="1"/>
          </p:cNvPicPr>
          <p:nvPr>
            <p:custDataLst>
              <p:tags r:id="rId51"/>
            </p:custDataLst>
          </p:nvPr>
        </p:nvPicPr>
        <p:blipFill>
          <a:blip r:embed="rId5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8547" y="4484054"/>
            <a:ext cx="640702" cy="619696"/>
          </a:xfrm>
          <a:prstGeom prst="rect">
            <a:avLst/>
          </a:prstGeom>
        </p:spPr>
      </p:pic>
      <p:pic>
        <p:nvPicPr>
          <p:cNvPr id="52" name="图片 51"/>
          <p:cNvPicPr>
            <a:picLocks noChangeAspect="1"/>
          </p:cNvPicPr>
          <p:nvPr>
            <p:custDataLst>
              <p:tags r:id="rId53"/>
            </p:custDataLst>
          </p:nvPr>
        </p:nvPicPr>
        <p:blipFill>
          <a:blip r:embed="rId5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1654" y="4465004"/>
            <a:ext cx="735283" cy="593539"/>
          </a:xfrm>
          <a:prstGeom prst="rect">
            <a:avLst/>
          </a:prstGeom>
        </p:spPr>
      </p:pic>
      <p:pic>
        <p:nvPicPr>
          <p:cNvPr id="53" name="图片 52"/>
          <p:cNvPicPr>
            <a:picLocks noChangeAspect="1"/>
          </p:cNvPicPr>
          <p:nvPr>
            <p:custDataLst>
              <p:tags r:id="rId55"/>
            </p:custDataLst>
          </p:nvPr>
        </p:nvPicPr>
        <p:blipFill>
          <a:blip r:embed="rId4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0962" y="4484054"/>
            <a:ext cx="650272" cy="632932"/>
          </a:xfrm>
          <a:prstGeom prst="rect">
            <a:avLst/>
          </a:prstGeom>
        </p:spPr>
      </p:pic>
      <p:pic>
        <p:nvPicPr>
          <p:cNvPr id="54" name="图片 53"/>
          <p:cNvPicPr>
            <a:picLocks noChangeAspect="1"/>
          </p:cNvPicPr>
          <p:nvPr>
            <p:custDataLst>
              <p:tags r:id="rId56"/>
            </p:custDataLst>
          </p:nvPr>
        </p:nvPicPr>
        <p:blipFill>
          <a:blip r:embed="rId5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7068" y="4484053"/>
            <a:ext cx="719020" cy="579509"/>
          </a:xfrm>
          <a:prstGeom prst="rect">
            <a:avLst/>
          </a:prstGeom>
        </p:spPr>
      </p:pic>
      <p:sp>
        <p:nvSpPr>
          <p:cNvPr id="55" name="文本框 54"/>
          <p:cNvSpPr txBox="1"/>
          <p:nvPr>
            <p:custDataLst>
              <p:tags r:id="rId57"/>
            </p:custDataLst>
          </p:nvPr>
        </p:nvSpPr>
        <p:spPr>
          <a:xfrm>
            <a:off x="2973940" y="2209980"/>
            <a:ext cx="4889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×</a:t>
            </a:r>
            <a:endParaRPr lang="en-US" altLang="zh-CN" sz="2400" b="1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6" name="Line 21"/>
          <p:cNvSpPr/>
          <p:nvPr>
            <p:custDataLst>
              <p:tags r:id="rId58"/>
            </p:custDataLst>
          </p:nvPr>
        </p:nvSpPr>
        <p:spPr>
          <a:xfrm flipH="1">
            <a:off x="5461635" y="663575"/>
            <a:ext cx="10160" cy="5579745"/>
          </a:xfrm>
          <a:prstGeom prst="line">
            <a:avLst/>
          </a:prstGeom>
          <a:ln w="53975" cap="flat" cmpd="sng">
            <a:solidFill>
              <a:schemeClr val="accent2"/>
            </a:solidFill>
            <a:prstDash val="sysDash"/>
            <a:headEnd type="none" w="med" len="med"/>
            <a:tailEnd type="none" w="med" len="med"/>
          </a:ln>
        </p:spPr>
        <p:txBody>
          <a:bodyPr/>
          <a:lstStyle/>
          <a:p>
            <a:endParaRPr sz="160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7" name="MH_Entry_1"/>
          <p:cNvSpPr>
            <a:spLocks noChangeArrowheads="1"/>
          </p:cNvSpPr>
          <p:nvPr>
            <p:custDataLst>
              <p:tags r:id="rId59"/>
            </p:custDataLst>
          </p:nvPr>
        </p:nvSpPr>
        <p:spPr bwMode="auto">
          <a:xfrm flipH="1">
            <a:off x="5514762" y="472050"/>
            <a:ext cx="2174875" cy="645160"/>
          </a:xfrm>
          <a:custGeom>
            <a:avLst/>
            <a:gdLst>
              <a:gd name="T0" fmla="*/ 0 w 2520280"/>
              <a:gd name="T1" fmla="*/ 7 h 1872208"/>
              <a:gd name="T2" fmla="*/ 326477831 w 2520280"/>
              <a:gd name="T3" fmla="*/ 7 h 1872208"/>
              <a:gd name="T4" fmla="*/ 326477831 w 2520280"/>
              <a:gd name="T5" fmla="*/ 8 h 1872208"/>
              <a:gd name="T6" fmla="*/ 0 w 2520280"/>
              <a:gd name="T7" fmla="*/ 8 h 1872208"/>
              <a:gd name="T8" fmla="*/ 0 w 2520280"/>
              <a:gd name="T9" fmla="*/ 7 h 1872208"/>
              <a:gd name="T10" fmla="*/ 0 w 2520280"/>
              <a:gd name="T11" fmla="*/ 0 h 187220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520280"/>
              <a:gd name="T19" fmla="*/ 0 h 1872208"/>
              <a:gd name="T20" fmla="*/ 2520280 w 2520280"/>
              <a:gd name="T21" fmla="*/ 1872208 h 187220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520280" h="1872208">
                <a:moveTo>
                  <a:pt x="0" y="1872208"/>
                </a:moveTo>
                <a:lnTo>
                  <a:pt x="2520280" y="1872208"/>
                </a:lnTo>
                <a:lnTo>
                  <a:pt x="0" y="1872208"/>
                </a:lnTo>
                <a:close/>
                <a:moveTo>
                  <a:pt x="0" y="0"/>
                </a:moveTo>
                <a:lnTo>
                  <a:pt x="916" y="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>
                <a:solidFill>
                  <a:srgbClr val="548235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2.</a:t>
            </a:r>
            <a:r>
              <a:rPr lang="zh-CN" altLang="en-US" sz="2400" b="1">
                <a:solidFill>
                  <a:srgbClr val="548235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实验验证</a:t>
            </a:r>
            <a:endParaRPr lang="zh-CN" altLang="en-US" sz="2400" b="1">
              <a:solidFill>
                <a:srgbClr val="548235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58" name="矩形 57"/>
          <p:cNvSpPr/>
          <p:nvPr>
            <p:custDataLst>
              <p:tags r:id="rId60"/>
            </p:custDataLst>
          </p:nvPr>
        </p:nvSpPr>
        <p:spPr>
          <a:xfrm>
            <a:off x="5471540" y="898459"/>
            <a:ext cx="6391957" cy="17532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测交实验</a:t>
            </a:r>
            <a:r>
              <a:rPr lang="zh-CN" altLang="en-US" sz="2400" b="1">
                <a:solidFill>
                  <a:prstClr val="black">
                    <a:lumMod val="95000"/>
                    <a:lumOff val="5000"/>
                  </a:prst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：让杂种子一代</a:t>
            </a:r>
            <a:r>
              <a:rPr lang="en-US" altLang="zh-CN" sz="2400" b="1">
                <a:solidFill>
                  <a:prstClr val="black">
                    <a:lumMod val="95000"/>
                    <a:lumOff val="5000"/>
                  </a:prst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(YyRr)</a:t>
            </a:r>
            <a:r>
              <a:rPr lang="zh-CN" altLang="en-US" sz="2400" b="1">
                <a:solidFill>
                  <a:prstClr val="black">
                    <a:lumMod val="95000"/>
                    <a:lumOff val="5000"/>
                  </a:prst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与隐性纯合子</a:t>
            </a:r>
            <a:r>
              <a:rPr lang="en-US" altLang="zh-CN" sz="2400" b="1">
                <a:solidFill>
                  <a:prstClr val="black">
                    <a:lumMod val="95000"/>
                    <a:lumOff val="5000"/>
                  </a:prst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(yyrr)</a:t>
            </a:r>
            <a:r>
              <a:rPr lang="zh-CN" altLang="en-US" sz="2400" b="1">
                <a:solidFill>
                  <a:prstClr val="black">
                    <a:lumMod val="95000"/>
                    <a:lumOff val="5000"/>
                  </a:prst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杂交。孟德尔依据提出的假说演绎推理出测交实验的结果，</a:t>
            </a:r>
            <a:r>
              <a:rPr lang="zh-CN" altLang="en-US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如左图所示 </a:t>
            </a:r>
            <a:r>
              <a:rPr lang="zh-CN" altLang="en-US" sz="2400" b="1">
                <a:solidFill>
                  <a:prstClr val="black">
                    <a:lumMod val="95000"/>
                    <a:lumOff val="5000"/>
                  </a:prst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。</a:t>
            </a:r>
            <a:endParaRPr lang="zh-CN" altLang="en-US" sz="2400" b="1">
              <a:solidFill>
                <a:prstClr val="black">
                  <a:lumMod val="95000"/>
                  <a:lumOff val="5000"/>
                </a:prst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9" name="矩形 58"/>
          <p:cNvSpPr/>
          <p:nvPr>
            <p:custDataLst>
              <p:tags r:id="rId61"/>
            </p:custDataLst>
          </p:nvPr>
        </p:nvSpPr>
        <p:spPr>
          <a:xfrm>
            <a:off x="5470468" y="2458571"/>
            <a:ext cx="3590451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</a:rPr>
              <a:t>实施实验，检验假说：</a:t>
            </a:r>
            <a:endParaRPr lang="zh-CN" altLang="en-US" sz="24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+mn-ea"/>
            </a:endParaRPr>
          </a:p>
        </p:txBody>
      </p:sp>
      <p:graphicFrame>
        <p:nvGraphicFramePr>
          <p:cNvPr id="60" name="表格 59"/>
          <p:cNvGraphicFramePr>
            <a:graphicFrameLocks noGrp="1"/>
          </p:cNvGraphicFramePr>
          <p:nvPr>
            <p:custDataLst>
              <p:tags r:id="rId62"/>
            </p:custDataLst>
          </p:nvPr>
        </p:nvGraphicFramePr>
        <p:xfrm>
          <a:off x="5598744" y="3030029"/>
          <a:ext cx="6463313" cy="2651760"/>
        </p:xfrm>
        <a:graphic>
          <a:graphicData uri="http://schemas.openxmlformats.org/drawingml/2006/table">
            <a:tbl>
              <a:tblPr firstRow="1" bandRow="1"/>
              <a:tblGrid>
                <a:gridCol w="983615"/>
                <a:gridCol w="1379142"/>
                <a:gridCol w="1127582"/>
                <a:gridCol w="1019727"/>
                <a:gridCol w="1019726"/>
                <a:gridCol w="933521"/>
              </a:tblGrid>
              <a:tr h="740410">
                <a:tc gridSpan="2">
                  <a:txBody>
                    <a:bodyPr wrap="square"/>
                    <a:lstStyle>
                      <a:lvl1pPr marL="0" algn="l" defTabSz="121920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1pPr>
                      <a:lvl2pPr marL="609600" algn="l" defTabSz="121920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2pPr>
                      <a:lvl3pPr marL="1219200" algn="l" defTabSz="121920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3pPr>
                      <a:lvl4pPr marL="1828800" algn="l" defTabSz="121920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4pPr>
                      <a:lvl5pPr marL="2438400" algn="l" defTabSz="121920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5pPr>
                      <a:lvl6pPr marL="3048000" algn="l" defTabSz="121920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6pPr>
                      <a:lvl7pPr marL="3657600" algn="l" defTabSz="121920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7pPr>
                      <a:lvl8pPr marL="4267200" algn="l" defTabSz="121920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8pPr>
                      <a:lvl9pPr marL="4876800" algn="l" defTabSz="121920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9pPr>
                    </a:lstStyle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sz="20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性状组合</a:t>
                      </a:r>
                      <a:endParaRPr lang="zh-CN" altLang="en-US" sz="20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vert="horz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cPr anchor="ctr"/>
                </a:tc>
                <a:tc>
                  <a:txBody>
                    <a:bodyPr wrap="square"/>
                    <a:lstStyle>
                      <a:lvl1pPr marL="0" algn="l" defTabSz="121920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1pPr>
                      <a:lvl2pPr marL="609600" algn="l" defTabSz="121920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2pPr>
                      <a:lvl3pPr marL="1219200" algn="l" defTabSz="121920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3pPr>
                      <a:lvl4pPr marL="1828800" algn="l" defTabSz="121920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4pPr>
                      <a:lvl5pPr marL="2438400" algn="l" defTabSz="121920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5pPr>
                      <a:lvl6pPr marL="3048000" algn="l" defTabSz="121920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6pPr>
                      <a:lvl7pPr marL="3657600" algn="l" defTabSz="121920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7pPr>
                      <a:lvl8pPr marL="4267200" algn="l" defTabSz="121920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8pPr>
                      <a:lvl9pPr marL="4876800" algn="l" defTabSz="121920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20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黄色</a:t>
                      </a:r>
                      <a:endParaRPr lang="en-US" altLang="zh-CN" sz="20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20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圆粒</a:t>
                      </a:r>
                      <a:endParaRPr lang="zh-CN" altLang="en-US" sz="20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vert="horz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algn="l" defTabSz="121920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1pPr>
                      <a:lvl2pPr marL="609600" algn="l" defTabSz="121920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2pPr>
                      <a:lvl3pPr marL="1219200" algn="l" defTabSz="121920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3pPr>
                      <a:lvl4pPr marL="1828800" algn="l" defTabSz="121920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4pPr>
                      <a:lvl5pPr marL="2438400" algn="l" defTabSz="121920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5pPr>
                      <a:lvl6pPr marL="3048000" algn="l" defTabSz="121920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6pPr>
                      <a:lvl7pPr marL="3657600" algn="l" defTabSz="121920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7pPr>
                      <a:lvl8pPr marL="4267200" algn="l" defTabSz="121920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8pPr>
                      <a:lvl9pPr marL="4876800" algn="l" defTabSz="121920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20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黄色</a:t>
                      </a:r>
                      <a:endParaRPr lang="en-US" altLang="zh-CN" sz="20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20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皱粒</a:t>
                      </a:r>
                      <a:endParaRPr lang="zh-CN" altLang="en-US" sz="20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vert="horz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algn="l" defTabSz="121920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1pPr>
                      <a:lvl2pPr marL="609600" algn="l" defTabSz="121920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2pPr>
                      <a:lvl3pPr marL="1219200" algn="l" defTabSz="121920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3pPr>
                      <a:lvl4pPr marL="1828800" algn="l" defTabSz="121920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4pPr>
                      <a:lvl5pPr marL="2438400" algn="l" defTabSz="121920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5pPr>
                      <a:lvl6pPr marL="3048000" algn="l" defTabSz="121920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6pPr>
                      <a:lvl7pPr marL="3657600" algn="l" defTabSz="121920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7pPr>
                      <a:lvl8pPr marL="4267200" algn="l" defTabSz="121920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8pPr>
                      <a:lvl9pPr marL="4876800" algn="l" defTabSz="121920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20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绿色</a:t>
                      </a:r>
                      <a:endParaRPr lang="en-US" altLang="zh-CN" sz="20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20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圆粒</a:t>
                      </a:r>
                      <a:endParaRPr lang="zh-CN" altLang="en-US" sz="20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vert="horz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algn="l" defTabSz="121920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1pPr>
                      <a:lvl2pPr marL="609600" algn="l" defTabSz="121920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2pPr>
                      <a:lvl3pPr marL="1219200" algn="l" defTabSz="121920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3pPr>
                      <a:lvl4pPr marL="1828800" algn="l" defTabSz="121920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4pPr>
                      <a:lvl5pPr marL="2438400" algn="l" defTabSz="121920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5pPr>
                      <a:lvl6pPr marL="3048000" algn="l" defTabSz="121920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6pPr>
                      <a:lvl7pPr marL="3657600" algn="l" defTabSz="121920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7pPr>
                      <a:lvl8pPr marL="4267200" algn="l" defTabSz="121920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8pPr>
                      <a:lvl9pPr marL="4876800" algn="l" defTabSz="121920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20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绿色</a:t>
                      </a:r>
                      <a:endParaRPr lang="en-US" altLang="zh-CN" sz="20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2000" b="1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皱粒</a:t>
                      </a:r>
                      <a:endParaRPr lang="zh-CN" altLang="en-US" sz="2000" b="1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vert="horz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28827">
                <a:tc rowSpan="2">
                  <a:txBody>
                    <a:bodyPr wrap="square"/>
                    <a:lstStyle>
                      <a:lvl1pPr marL="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1pPr>
                      <a:lvl2pPr marL="6096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2pPr>
                      <a:lvl3pPr marL="12192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3pPr>
                      <a:lvl4pPr marL="18288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4pPr>
                      <a:lvl5pPr marL="24384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5pPr>
                      <a:lvl6pPr marL="30480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6pPr>
                      <a:lvl7pPr marL="36576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7pPr>
                      <a:lvl8pPr marL="42672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8pPr>
                      <a:lvl9pPr marL="48768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9pPr>
                    </a:lstStyle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sz="2000" b="1">
                          <a:latin typeface="微软雅黑" panose="020B0503020204020204" charset="-122"/>
                          <a:ea typeface="微软雅黑" panose="020B0503020204020204" charset="-122"/>
                        </a:rPr>
                        <a:t>实际籽粒数</a:t>
                      </a:r>
                      <a:endParaRPr lang="zh-CN" altLang="en-US" sz="2000" b="1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vert="horz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1pPr>
                      <a:lvl2pPr marL="6096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2pPr>
                      <a:lvl3pPr marL="12192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3pPr>
                      <a:lvl4pPr marL="18288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4pPr>
                      <a:lvl5pPr marL="24384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5pPr>
                      <a:lvl6pPr marL="30480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6pPr>
                      <a:lvl7pPr marL="36576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7pPr>
                      <a:lvl8pPr marL="42672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8pPr>
                      <a:lvl9pPr marL="48768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9pPr>
                    </a:lstStyle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zh-CN" sz="2000" b="1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F</a:t>
                      </a:r>
                      <a:r>
                        <a:rPr lang="en-US" altLang="zh-CN" sz="2000" b="1" baseline="-2500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</a:t>
                      </a:r>
                      <a:r>
                        <a:rPr lang="zh-CN" altLang="en-US" sz="2000" b="1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作母本</a:t>
                      </a:r>
                      <a:endParaRPr lang="zh-CN" altLang="en-US" sz="2000" b="1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vert="horz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1pPr>
                      <a:lvl2pPr marL="6096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2pPr>
                      <a:lvl3pPr marL="12192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3pPr>
                      <a:lvl4pPr marL="18288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4pPr>
                      <a:lvl5pPr marL="24384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5pPr>
                      <a:lvl6pPr marL="30480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6pPr>
                      <a:lvl7pPr marL="36576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7pPr>
                      <a:lvl8pPr marL="42672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8pPr>
                      <a:lvl9pPr marL="48768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9pPr>
                    </a:lstStyle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zh-CN" sz="2000" b="1">
                          <a:latin typeface="微软雅黑" panose="020B0503020204020204" charset="-122"/>
                          <a:ea typeface="微软雅黑" panose="020B0503020204020204" charset="-122"/>
                        </a:rPr>
                        <a:t>31</a:t>
                      </a:r>
                      <a:endParaRPr lang="en-US" altLang="zh-CN" sz="2000" b="1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vert="horz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1pPr>
                      <a:lvl2pPr marL="6096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2pPr>
                      <a:lvl3pPr marL="12192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3pPr>
                      <a:lvl4pPr marL="18288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4pPr>
                      <a:lvl5pPr marL="24384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5pPr>
                      <a:lvl6pPr marL="30480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6pPr>
                      <a:lvl7pPr marL="36576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7pPr>
                      <a:lvl8pPr marL="42672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8pPr>
                      <a:lvl9pPr marL="48768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9pPr>
                    </a:lstStyle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zh-CN" sz="2000" b="1">
                          <a:latin typeface="微软雅黑" panose="020B0503020204020204" charset="-122"/>
                          <a:ea typeface="微软雅黑" panose="020B0503020204020204" charset="-122"/>
                        </a:rPr>
                        <a:t>27</a:t>
                      </a:r>
                      <a:endParaRPr lang="en-US" altLang="zh-CN" sz="2000" b="1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vert="horz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1pPr>
                      <a:lvl2pPr marL="6096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2pPr>
                      <a:lvl3pPr marL="12192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3pPr>
                      <a:lvl4pPr marL="18288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4pPr>
                      <a:lvl5pPr marL="24384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5pPr>
                      <a:lvl6pPr marL="30480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6pPr>
                      <a:lvl7pPr marL="36576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7pPr>
                      <a:lvl8pPr marL="42672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8pPr>
                      <a:lvl9pPr marL="48768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9pPr>
                    </a:lstStyle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zh-CN" sz="2000" b="1">
                          <a:latin typeface="微软雅黑" panose="020B0503020204020204" charset="-122"/>
                          <a:ea typeface="微软雅黑" panose="020B0503020204020204" charset="-122"/>
                        </a:rPr>
                        <a:t>26</a:t>
                      </a:r>
                      <a:endParaRPr lang="en-US" altLang="zh-CN" sz="2000" b="1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vert="horz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1pPr>
                      <a:lvl2pPr marL="6096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2pPr>
                      <a:lvl3pPr marL="12192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3pPr>
                      <a:lvl4pPr marL="18288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4pPr>
                      <a:lvl5pPr marL="24384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5pPr>
                      <a:lvl6pPr marL="30480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6pPr>
                      <a:lvl7pPr marL="36576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7pPr>
                      <a:lvl8pPr marL="42672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8pPr>
                      <a:lvl9pPr marL="48768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9pPr>
                    </a:lstStyle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zh-CN" sz="2000" b="1">
                          <a:latin typeface="微软雅黑" panose="020B0503020204020204" charset="-122"/>
                          <a:ea typeface="微软雅黑" panose="020B0503020204020204" charset="-122"/>
                        </a:rPr>
                        <a:t>26</a:t>
                      </a:r>
                      <a:endParaRPr lang="en-US" altLang="zh-CN" sz="2000" b="1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vert="horz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36573">
                <a:tc vMerge="1">
                  <a:tcPr anchor="ctr"/>
                </a:tc>
                <a:tc>
                  <a:txBody>
                    <a:bodyPr wrap="square"/>
                    <a:lstStyle>
                      <a:lvl1pPr marL="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1pPr>
                      <a:lvl2pPr marL="6096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2pPr>
                      <a:lvl3pPr marL="12192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3pPr>
                      <a:lvl4pPr marL="18288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4pPr>
                      <a:lvl5pPr marL="24384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5pPr>
                      <a:lvl6pPr marL="30480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6pPr>
                      <a:lvl7pPr marL="36576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7pPr>
                      <a:lvl8pPr marL="42672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8pPr>
                      <a:lvl9pPr marL="48768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000" b="1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F</a:t>
                      </a:r>
                      <a:r>
                        <a:rPr lang="en-US" altLang="zh-CN" sz="2000" b="1" baseline="-2500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</a:t>
                      </a:r>
                      <a:r>
                        <a:rPr lang="zh-CN" altLang="en-US" sz="2000" b="1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作父本</a:t>
                      </a:r>
                      <a:endParaRPr lang="zh-CN" altLang="en-US" sz="2000" b="1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vert="horz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1pPr>
                      <a:lvl2pPr marL="6096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2pPr>
                      <a:lvl3pPr marL="12192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3pPr>
                      <a:lvl4pPr marL="18288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4pPr>
                      <a:lvl5pPr marL="24384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5pPr>
                      <a:lvl6pPr marL="30480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6pPr>
                      <a:lvl7pPr marL="36576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7pPr>
                      <a:lvl8pPr marL="42672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8pPr>
                      <a:lvl9pPr marL="48768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9pPr>
                    </a:lstStyle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zh-CN" sz="2000" b="1">
                          <a:latin typeface="微软雅黑" panose="020B0503020204020204" charset="-122"/>
                          <a:ea typeface="微软雅黑" panose="020B0503020204020204" charset="-122"/>
                        </a:rPr>
                        <a:t>24</a:t>
                      </a:r>
                      <a:endParaRPr lang="en-US" altLang="zh-CN" sz="2000" b="1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vert="horz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1pPr>
                      <a:lvl2pPr marL="6096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2pPr>
                      <a:lvl3pPr marL="12192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3pPr>
                      <a:lvl4pPr marL="18288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4pPr>
                      <a:lvl5pPr marL="24384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5pPr>
                      <a:lvl6pPr marL="30480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6pPr>
                      <a:lvl7pPr marL="36576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7pPr>
                      <a:lvl8pPr marL="42672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8pPr>
                      <a:lvl9pPr marL="48768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9pPr>
                    </a:lstStyle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zh-CN" sz="2000" b="1">
                          <a:latin typeface="微软雅黑" panose="020B0503020204020204" charset="-122"/>
                          <a:ea typeface="微软雅黑" panose="020B0503020204020204" charset="-122"/>
                        </a:rPr>
                        <a:t>22</a:t>
                      </a:r>
                      <a:endParaRPr lang="en-US" altLang="zh-CN" sz="2000" b="1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vert="horz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1pPr>
                      <a:lvl2pPr marL="6096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2pPr>
                      <a:lvl3pPr marL="12192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3pPr>
                      <a:lvl4pPr marL="18288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4pPr>
                      <a:lvl5pPr marL="24384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5pPr>
                      <a:lvl6pPr marL="30480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6pPr>
                      <a:lvl7pPr marL="36576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7pPr>
                      <a:lvl8pPr marL="42672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8pPr>
                      <a:lvl9pPr marL="48768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9pPr>
                    </a:lstStyle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zh-CN" sz="2000" b="1">
                          <a:latin typeface="微软雅黑" panose="020B0503020204020204" charset="-122"/>
                          <a:ea typeface="微软雅黑" panose="020B0503020204020204" charset="-122"/>
                        </a:rPr>
                        <a:t>25</a:t>
                      </a:r>
                      <a:endParaRPr lang="en-US" altLang="zh-CN" sz="2000" b="1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vert="horz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1pPr>
                      <a:lvl2pPr marL="6096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2pPr>
                      <a:lvl3pPr marL="12192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3pPr>
                      <a:lvl4pPr marL="18288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4pPr>
                      <a:lvl5pPr marL="24384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5pPr>
                      <a:lvl6pPr marL="30480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6pPr>
                      <a:lvl7pPr marL="36576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7pPr>
                      <a:lvl8pPr marL="42672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8pPr>
                      <a:lvl9pPr marL="48768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9pPr>
                    </a:lstStyle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zh-CN" sz="2000" b="1">
                          <a:latin typeface="微软雅黑" panose="020B0503020204020204" charset="-122"/>
                          <a:ea typeface="微软雅黑" panose="020B0503020204020204" charset="-122"/>
                        </a:rPr>
                        <a:t>26</a:t>
                      </a:r>
                      <a:endParaRPr lang="en-US" altLang="zh-CN" sz="2000" b="1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vert="horz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28827">
                <a:tc gridSpan="2">
                  <a:txBody>
                    <a:bodyPr wrap="square"/>
                    <a:lstStyle>
                      <a:lvl1pPr marL="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1pPr>
                      <a:lvl2pPr marL="6096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2pPr>
                      <a:lvl3pPr marL="12192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3pPr>
                      <a:lvl4pPr marL="18288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4pPr>
                      <a:lvl5pPr marL="24384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5pPr>
                      <a:lvl6pPr marL="30480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6pPr>
                      <a:lvl7pPr marL="36576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7pPr>
                      <a:lvl8pPr marL="42672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8pPr>
                      <a:lvl9pPr marL="48768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9pPr>
                    </a:lstStyle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sz="2000" b="1">
                          <a:latin typeface="微软雅黑" panose="020B0503020204020204" charset="-122"/>
                          <a:ea typeface="微软雅黑" panose="020B0503020204020204" charset="-122"/>
                        </a:rPr>
                        <a:t>不同性状的数量比</a:t>
                      </a:r>
                      <a:endParaRPr lang="zh-CN" altLang="en-US" sz="2000" b="1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vert="horz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cPr anchor="ctr"/>
                </a:tc>
                <a:tc gridSpan="4">
                  <a:txBody>
                    <a:bodyPr wrap="square"/>
                    <a:lstStyle>
                      <a:lvl1pPr marL="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1pPr>
                      <a:lvl2pPr marL="6096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2pPr>
                      <a:lvl3pPr marL="12192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3pPr>
                      <a:lvl4pPr marL="18288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4pPr>
                      <a:lvl5pPr marL="24384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5pPr>
                      <a:lvl6pPr marL="30480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6pPr>
                      <a:lvl7pPr marL="36576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7pPr>
                      <a:lvl8pPr marL="42672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8pPr>
                      <a:lvl9pPr marL="4876800" algn="l" defTabSz="121920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  <a:ea typeface="Arial" panose="020B0604020202020204"/>
                          <a:cs typeface="Arial" panose="020B0604020202020204"/>
                        </a:defRPr>
                      </a:lvl9pPr>
                    </a:lstStyle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zh-CN" sz="2000" b="1">
                          <a:latin typeface="微软雅黑" panose="020B0503020204020204" charset="-122"/>
                          <a:ea typeface="微软雅黑" panose="020B0503020204020204" charset="-122"/>
                        </a:rPr>
                        <a:t>  1    :   1    :   1    :  1</a:t>
                      </a:r>
                      <a:endParaRPr lang="en-US" altLang="zh-CN" sz="2000" b="1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vert="horz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cPr anchor="ctr"/>
                </a:tc>
                <a:tc hMerge="1">
                  <a:tcPr anchor="ctr"/>
                </a:tc>
                <a:tc hMerge="1">
                  <a:tcPr anchor="ctr"/>
                </a:tc>
              </a:tr>
            </a:tbl>
          </a:graphicData>
        </a:graphic>
      </p:graphicFrame>
      <p:sp>
        <p:nvSpPr>
          <p:cNvPr id="61" name="Text Box 36"/>
          <p:cNvSpPr txBox="1">
            <a:spLocks noChangeArrowheads="1"/>
          </p:cNvSpPr>
          <p:nvPr>
            <p:custDataLst>
              <p:tags r:id="rId63"/>
            </p:custDataLst>
          </p:nvPr>
        </p:nvSpPr>
        <p:spPr bwMode="auto">
          <a:xfrm>
            <a:off x="5549389" y="5462350"/>
            <a:ext cx="6246371" cy="1198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zh-CN" altLang="en-US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证实：</a:t>
            </a:r>
            <a:r>
              <a:rPr sz="24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无论是以F</a:t>
            </a:r>
            <a:r>
              <a:rPr sz="2400" b="1" baseline="-250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sz="24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作母本还是作父本，结果都与预测</a:t>
            </a:r>
            <a:r>
              <a:rPr sz="2400" b="1" u="sng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符合</a:t>
            </a:r>
            <a:r>
              <a:rPr sz="24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。</a:t>
            </a:r>
            <a:endParaRPr sz="24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64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500"/>
                            </p:stCondLst>
                            <p:childTnLst>
                              <p:par>
                                <p:cTn id="7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000"/>
                            </p:stCondLst>
                            <p:childTnLst>
                              <p:par>
                                <p:cTn id="8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1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1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2500"/>
                            </p:stCondLst>
                            <p:childTnLst>
                              <p:par>
                                <p:cTn id="12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3000"/>
                            </p:stCondLst>
                            <p:childTnLst>
                              <p:par>
                                <p:cTn id="13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3500"/>
                            </p:stCondLst>
                            <p:childTnLst>
                              <p:par>
                                <p:cTn id="13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4000"/>
                            </p:stCondLst>
                            <p:childTnLst>
                              <p:par>
                                <p:cTn id="13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500"/>
                            </p:stCondLst>
                            <p:childTnLst>
                              <p:par>
                                <p:cTn id="15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4" dur="80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5" dur="80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6" dur="80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1" grpId="0"/>
      <p:bldP spid="12" grpId="0"/>
      <p:bldP spid="21" grpId="0" bldLvl="0" animBg="1"/>
      <p:bldP spid="22" grpId="0"/>
      <p:bldP spid="34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58" grpId="0"/>
      <p:bldP spid="59" grpId="0"/>
      <p:bldP spid="6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508" t="29426" r="50318" b="25049"/>
          <a:stretch>
            <a:fillRect/>
          </a:stretch>
        </p:blipFill>
        <p:spPr bwMode="auto">
          <a:xfrm>
            <a:off x="9365962" y="508436"/>
            <a:ext cx="2285439" cy="199350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738" t="28732" r="-3015" b="24738"/>
          <a:stretch>
            <a:fillRect/>
          </a:stretch>
        </p:blipFill>
        <p:spPr bwMode="auto">
          <a:xfrm>
            <a:off x="7538206" y="572916"/>
            <a:ext cx="2084439" cy="192902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内容占位符 8"/>
          <p:cNvSpPr>
            <a:spLocks noGrp="1"/>
          </p:cNvSpPr>
          <p:nvPr>
            <p:ph sz="half" idx="4294967295"/>
            <p:custDataLst>
              <p:tags r:id="rId4"/>
            </p:custDataLst>
          </p:nvPr>
        </p:nvSpPr>
        <p:spPr>
          <a:xfrm>
            <a:off x="151928" y="881984"/>
            <a:ext cx="7219716" cy="1771920"/>
          </a:xfrm>
        </p:spPr>
        <p:txBody>
          <a:bodyPr>
            <a:normAutofit/>
          </a:bodyPr>
          <a:lstStyle/>
          <a:p>
            <a:pPr marL="449580" lvl="1" indent="0">
              <a:lnSpc>
                <a:spcPct val="150000"/>
              </a:lnSpc>
              <a:buNone/>
            </a:pPr>
            <a:r>
              <a:rPr lang="zh-CN" altLang="en-US" sz="2400" b="1" smtClean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观察花园</a:t>
            </a:r>
            <a:r>
              <a:rPr lang="zh-CN" altLang="en-US" sz="24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里的豌豆植株，</a:t>
            </a:r>
            <a:r>
              <a:rPr lang="zh-CN" altLang="en-US" sz="2400" b="1" smtClean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孟德尔发现</a:t>
            </a:r>
            <a:r>
              <a:rPr lang="zh-CN" altLang="en-US" sz="24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就子叶颜色和种子形状来看，包括两种类型：一种是绿色皱粒的，一种是黄色圆粒的</a:t>
            </a:r>
            <a:r>
              <a:rPr lang="zh-CN" altLang="en-US" sz="2400" b="1" smtClean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。</a:t>
            </a:r>
            <a:endParaRPr lang="en-US" altLang="zh-CN" sz="24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7" name="文本框 16"/>
          <p:cNvSpPr txBox="1"/>
          <p:nvPr>
            <p:custDataLst>
              <p:tags r:id="rId5"/>
            </p:custDataLst>
          </p:nvPr>
        </p:nvSpPr>
        <p:spPr>
          <a:xfrm>
            <a:off x="605155" y="0"/>
            <a:ext cx="1559560" cy="714375"/>
          </a:xfrm>
          <a:prstGeom prst="rect">
            <a:avLst/>
          </a:prstGeom>
          <a:effectLst>
            <a:softEdge rad="50800"/>
          </a:effectLst>
        </p:spPr>
        <p:style>
          <a:lnRef idx="0">
            <a:srgbClr val="FFFFFF"/>
          </a:lnRef>
          <a:fillRef idx="1">
            <a:schemeClr val="accent6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none" lIns="68580" tIns="34290" rIns="68580" bIns="3429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Arial" panose="020B0604020202020204"/>
                <a:sym typeface="Arial" panose="020B0604020202020204" pitchFamily="34" charset="0"/>
              </a:rPr>
              <a:t>问题探讨</a:t>
            </a:r>
            <a:endParaRPr kumimoji="1" lang="zh-CN" altLang="en-US" sz="2800" b="1" i="0" u="none" strike="noStrike" kern="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Arial" panose="020B0604020202020204"/>
              <a:sym typeface="Arial" panose="020B0604020202020204" pitchFamily="34" charset="0"/>
            </a:endParaRPr>
          </a:p>
        </p:txBody>
      </p:sp>
      <p:sp>
        <p:nvSpPr>
          <p:cNvPr id="2" name="文本框 1"/>
          <p:cNvSpPr txBox="1"/>
          <p:nvPr>
            <p:custDataLst>
              <p:tags r:id="rId6"/>
            </p:custDataLst>
          </p:nvPr>
        </p:nvSpPr>
        <p:spPr>
          <a:xfrm>
            <a:off x="605071" y="3241113"/>
            <a:ext cx="10340487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不影响，决定子叶颜色的遗传因子和决定种子形状的遗传因子具有独立性，二者的分离和组合是互不干扰的。</a:t>
            </a:r>
            <a:endParaRPr lang="zh-CN" altLang="en-US" sz="2400" b="1">
              <a:solidFill>
                <a:srgbClr val="C00000"/>
              </a:solidFill>
              <a:latin typeface="微软雅黑" panose="020B0503020204020204" charset="-122"/>
              <a:ea typeface="微软雅黑" panose="020B0503020204020204" charset="-122"/>
              <a:cs typeface="楷体" panose="02010609060101010101" pitchFamily="49" charset="-122"/>
              <a:sym typeface="+mn-ea"/>
            </a:endParaRPr>
          </a:p>
          <a:p>
            <a:endParaRPr lang="zh-CN" altLang="en-US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文本框 2"/>
          <p:cNvSpPr txBox="1"/>
          <p:nvPr>
            <p:custDataLst>
              <p:tags r:id="rId7"/>
            </p:custDataLst>
          </p:nvPr>
        </p:nvSpPr>
        <p:spPr>
          <a:xfrm>
            <a:off x="151928" y="2724541"/>
            <a:ext cx="10332716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lnSpc>
                <a:spcPct val="150000"/>
              </a:lnSpc>
            </a:pPr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2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、决定子叶颜色的遗传因子对决定种子形状的遗传因子会不会有影响？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" name="文本框 3"/>
          <p:cNvSpPr txBox="1"/>
          <p:nvPr>
            <p:custDataLst>
              <p:tags r:id="rId8"/>
            </p:custDataLst>
          </p:nvPr>
        </p:nvSpPr>
        <p:spPr>
          <a:xfrm>
            <a:off x="157057" y="4424090"/>
            <a:ext cx="960684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lnSpc>
                <a:spcPct val="150000"/>
              </a:lnSpc>
            </a:pPr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zh-CN" altLang="en-US" sz="2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、黄色的豌豆一定是饱满的、绿色的豌豆一定是皱缩的吗？</a:t>
            </a:r>
            <a:endParaRPr lang="zh-CN" altLang="en-US" sz="2400" b="1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>
            <p:custDataLst>
              <p:tags r:id="rId9"/>
            </p:custDataLst>
          </p:nvPr>
        </p:nvSpPr>
        <p:spPr>
          <a:xfrm>
            <a:off x="605071" y="5070421"/>
            <a:ext cx="9590247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zh-CN" altLang="en-US" sz="2400" b="1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不一定，生活中经常见到黄色皱缩的豌豆和绿色饱满的豌豆。</a:t>
            </a:r>
            <a:endParaRPr lang="zh-CN" altLang="en-US" sz="2400" b="1">
              <a:solidFill>
                <a:srgbClr val="C00000"/>
              </a:solidFill>
              <a:latin typeface="微软雅黑" panose="020B0503020204020204" charset="-122"/>
              <a:ea typeface="微软雅黑" panose="020B0503020204020204" charset="-122"/>
              <a:cs typeface="楷体" panose="02010609060101010101" pitchFamily="49" charset="-122"/>
              <a:sym typeface="+mn-ea"/>
            </a:endParaRPr>
          </a:p>
          <a:p>
            <a:endParaRPr lang="zh-CN" altLang="en-US" b="1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10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2" grpId="0"/>
      <p:bldP spid="3" grpId="0"/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文本框 35"/>
          <p:cNvSpPr txBox="1"/>
          <p:nvPr>
            <p:custDataLst>
              <p:tags r:id="rId1"/>
            </p:custDataLst>
          </p:nvPr>
        </p:nvSpPr>
        <p:spPr>
          <a:xfrm>
            <a:off x="631190" y="0"/>
            <a:ext cx="4840605" cy="714375"/>
          </a:xfrm>
          <a:prstGeom prst="rect">
            <a:avLst/>
          </a:prstGeom>
          <a:effectLst>
            <a:softEdge rad="50800"/>
          </a:effectLst>
        </p:spPr>
        <p:style>
          <a:lnRef idx="0">
            <a:srgbClr val="FFFFFF"/>
          </a:lnRef>
          <a:fillRef idx="1">
            <a:schemeClr val="accent6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lIns="68580" tIns="34290" rIns="68580" bIns="3429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charset="-122"/>
                <a:cs typeface="Arial" panose="020B0604020202020204"/>
                <a:sym typeface="Arial" panose="020B0604020202020204" pitchFamily="34" charset="0"/>
              </a:rPr>
              <a:t>一、两对相对性状的杂交实验</a:t>
            </a:r>
            <a:endParaRPr kumimoji="1" lang="zh-CN" altLang="en-US" sz="2800" b="1" i="0" u="none" strike="noStrike" kern="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anose="02020603050405020304" pitchFamily="18" charset="0"/>
              <a:ea typeface="微软雅黑" panose="020B0503020204020204" charset="-122"/>
              <a:cs typeface="Arial" panose="020B0604020202020204"/>
              <a:sym typeface="Arial" panose="020B0604020202020204" pitchFamily="34" charset="0"/>
            </a:endParaRPr>
          </a:p>
        </p:txBody>
      </p:sp>
      <p:sp>
        <p:nvSpPr>
          <p:cNvPr id="2" name="MH_Entry_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 flipH="1">
            <a:off x="389845" y="465483"/>
            <a:ext cx="3209533" cy="645160"/>
          </a:xfrm>
          <a:custGeom>
            <a:avLst/>
            <a:gdLst>
              <a:gd name="T0" fmla="*/ 0 w 2520280"/>
              <a:gd name="T1" fmla="*/ 7 h 1872208"/>
              <a:gd name="T2" fmla="*/ 326477831 w 2520280"/>
              <a:gd name="T3" fmla="*/ 7 h 1872208"/>
              <a:gd name="T4" fmla="*/ 326477831 w 2520280"/>
              <a:gd name="T5" fmla="*/ 8 h 1872208"/>
              <a:gd name="T6" fmla="*/ 0 w 2520280"/>
              <a:gd name="T7" fmla="*/ 8 h 1872208"/>
              <a:gd name="T8" fmla="*/ 0 w 2520280"/>
              <a:gd name="T9" fmla="*/ 7 h 1872208"/>
              <a:gd name="T10" fmla="*/ 0 w 2520280"/>
              <a:gd name="T11" fmla="*/ 0 h 187220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520280"/>
              <a:gd name="T19" fmla="*/ 0 h 1872208"/>
              <a:gd name="T20" fmla="*/ 2520280 w 2520280"/>
              <a:gd name="T21" fmla="*/ 1872208 h 187220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520280" h="1872208">
                <a:moveTo>
                  <a:pt x="0" y="1872208"/>
                </a:moveTo>
                <a:lnTo>
                  <a:pt x="2520280" y="1872208"/>
                </a:lnTo>
                <a:lnTo>
                  <a:pt x="0" y="1872208"/>
                </a:lnTo>
                <a:close/>
                <a:moveTo>
                  <a:pt x="0" y="0"/>
                </a:moveTo>
                <a:lnTo>
                  <a:pt x="916" y="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>
                <a:solidFill>
                  <a:srgbClr val="548235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1.</a:t>
            </a:r>
            <a:r>
              <a:rPr lang="zh-CN" altLang="en-US" sz="2400" b="1">
                <a:solidFill>
                  <a:srgbClr val="548235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杂交实验过程及疑问</a:t>
            </a:r>
            <a:endParaRPr lang="zh-CN" altLang="en-US" sz="2400" b="1">
              <a:solidFill>
                <a:srgbClr val="548235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3" name="矩形 2"/>
          <p:cNvSpPr/>
          <p:nvPr>
            <p:custDataLst>
              <p:tags r:id="rId3"/>
            </p:custDataLst>
          </p:nvPr>
        </p:nvSpPr>
        <p:spPr>
          <a:xfrm>
            <a:off x="1210945" y="6001385"/>
            <a:ext cx="3249295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   </a:t>
            </a:r>
            <a:r>
              <a:rPr lang="zh-CN" altLang="en-US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  </a:t>
            </a:r>
            <a:r>
              <a:rPr lang="en-US" altLang="zh-CN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   </a:t>
            </a:r>
            <a:r>
              <a:rPr lang="zh-CN" altLang="en-US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 </a:t>
            </a:r>
            <a:r>
              <a:rPr lang="en-US" altLang="zh-CN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    </a:t>
            </a:r>
            <a:r>
              <a:rPr lang="zh-CN" altLang="en-US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 </a:t>
            </a:r>
            <a:r>
              <a:rPr lang="en-US" altLang="zh-CN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 </a:t>
            </a:r>
            <a:endParaRPr lang="zh-CN" altLang="en-US" sz="24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>
            <p:custDataLst>
              <p:tags r:id="rId4"/>
            </p:custDataLst>
          </p:nvPr>
        </p:nvSpPr>
        <p:spPr>
          <a:xfrm>
            <a:off x="2699684" y="1788250"/>
            <a:ext cx="412292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×</a:t>
            </a:r>
            <a:endParaRPr lang="en-US" altLang="zh-CN" sz="2400" b="1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6" name="直接箭头连接符 5"/>
          <p:cNvCxnSpPr/>
          <p:nvPr>
            <p:custDataLst>
              <p:tags r:id="rId5"/>
            </p:custDataLst>
          </p:nvPr>
        </p:nvCxnSpPr>
        <p:spPr>
          <a:xfrm>
            <a:off x="2875399" y="2301666"/>
            <a:ext cx="10160" cy="325120"/>
          </a:xfrm>
          <a:prstGeom prst="straightConnector1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sp>
        <p:nvSpPr>
          <p:cNvPr id="4" name="文本框 3"/>
          <p:cNvSpPr txBox="1"/>
          <p:nvPr>
            <p:custDataLst>
              <p:tags r:id="rId6"/>
            </p:custDataLst>
          </p:nvPr>
        </p:nvSpPr>
        <p:spPr>
          <a:xfrm>
            <a:off x="635252" y="1722359"/>
            <a:ext cx="372218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P</a:t>
            </a:r>
            <a:endParaRPr lang="en-US" altLang="zh-CN" sz="2400" b="1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>
            <p:custDataLst>
              <p:tags r:id="rId7"/>
            </p:custDataLst>
          </p:nvPr>
        </p:nvSpPr>
        <p:spPr>
          <a:xfrm>
            <a:off x="630172" y="2812902"/>
            <a:ext cx="468398" cy="10045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F</a:t>
            </a:r>
            <a:r>
              <a:rPr lang="en-US" altLang="zh-CN" sz="2400" b="1" baseline="-2500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1</a:t>
            </a:r>
            <a:endParaRPr lang="zh-CN" altLang="en-US" sz="2400" b="1" baseline="-25000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pic>
        <p:nvPicPr>
          <p:cNvPr id="9" name="图片 8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430" y="2710517"/>
            <a:ext cx="650272" cy="632932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5405" y="1668754"/>
            <a:ext cx="650272" cy="632932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>
            <p:custDataLst>
              <p:tags r:id="rId11"/>
            </p:custDataLst>
          </p:nvPr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584" y="1663457"/>
            <a:ext cx="719020" cy="579509"/>
          </a:xfrm>
          <a:prstGeom prst="rect">
            <a:avLst/>
          </a:prstGeom>
        </p:spPr>
      </p:pic>
      <p:sp>
        <p:nvSpPr>
          <p:cNvPr id="13" name="矩形 12"/>
          <p:cNvSpPr/>
          <p:nvPr>
            <p:custDataLst>
              <p:tags r:id="rId13"/>
            </p:custDataLst>
          </p:nvPr>
        </p:nvSpPr>
        <p:spPr>
          <a:xfrm>
            <a:off x="1694450" y="1235333"/>
            <a:ext cx="415498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♀</a:t>
            </a:r>
            <a:endParaRPr lang="zh-CN" altLang="en-US" sz="2400" b="1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16" name="矩形 15"/>
          <p:cNvSpPr/>
          <p:nvPr>
            <p:custDataLst>
              <p:tags r:id="rId14"/>
            </p:custDataLst>
          </p:nvPr>
        </p:nvSpPr>
        <p:spPr>
          <a:xfrm>
            <a:off x="2035886" y="1234663"/>
            <a:ext cx="415498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♂</a:t>
            </a:r>
            <a:endParaRPr lang="zh-CN" altLang="en-US" sz="2400" b="1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17" name="矩形 16"/>
          <p:cNvSpPr/>
          <p:nvPr>
            <p:custDataLst>
              <p:tags r:id="rId15"/>
            </p:custDataLst>
          </p:nvPr>
        </p:nvSpPr>
        <p:spPr>
          <a:xfrm>
            <a:off x="3287779" y="1224097"/>
            <a:ext cx="415498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♀</a:t>
            </a:r>
            <a:endParaRPr lang="zh-CN" altLang="en-US" sz="2400" b="1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18" name="矩形 17"/>
          <p:cNvSpPr/>
          <p:nvPr>
            <p:custDataLst>
              <p:tags r:id="rId16"/>
            </p:custDataLst>
          </p:nvPr>
        </p:nvSpPr>
        <p:spPr>
          <a:xfrm>
            <a:off x="3629215" y="1223427"/>
            <a:ext cx="415498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♂</a:t>
            </a:r>
            <a:endParaRPr lang="zh-CN" altLang="en-US" sz="2400" b="1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19" name="弧形 14"/>
          <p:cNvSpPr/>
          <p:nvPr>
            <p:custDataLst>
              <p:tags r:id="rId17"/>
            </p:custDataLst>
          </p:nvPr>
        </p:nvSpPr>
        <p:spPr>
          <a:xfrm>
            <a:off x="2035519" y="978308"/>
            <a:ext cx="1775590" cy="476263"/>
          </a:xfrm>
          <a:custGeom>
            <a:avLst/>
            <a:gdLst>
              <a:gd name="connsiteX0" fmla="*/ 0 w 1775590"/>
              <a:gd name="connsiteY0" fmla="*/ 289052 h 345756"/>
              <a:gd name="connsiteX1" fmla="*/ 890806 w 1775590"/>
              <a:gd name="connsiteY1" fmla="*/ 0 h 345756"/>
              <a:gd name="connsiteX2" fmla="*/ 1775590 w 1775590"/>
              <a:gd name="connsiteY2" fmla="*/ 282156 h 345756"/>
              <a:gd name="connsiteX3" fmla="*/ 890075 w 1775590"/>
              <a:gd name="connsiteY3" fmla="*/ 345756 h 345756"/>
              <a:gd name="connsiteX4" fmla="*/ 0 w 1775590"/>
              <a:gd name="connsiteY4" fmla="*/ 289052 h 345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75590" h="345756" stroke="0" extrusionOk="0">
                <a:moveTo>
                  <a:pt x="0" y="289052"/>
                </a:moveTo>
                <a:cubicBezTo>
                  <a:pt x="84415" y="153271"/>
                  <a:pt x="456417" y="55424"/>
                  <a:pt x="888901" y="55245"/>
                </a:cubicBezTo>
                <a:cubicBezTo>
                  <a:pt x="1314004" y="55069"/>
                  <a:pt x="1682525" y="149377"/>
                  <a:pt x="1775590" y="282156"/>
                </a:cubicBezTo>
                <a:lnTo>
                  <a:pt x="890075" y="345756"/>
                </a:lnTo>
                <a:lnTo>
                  <a:pt x="0" y="289052"/>
                </a:lnTo>
                <a:close/>
              </a:path>
              <a:path w="1775590" h="345756" fill="none">
                <a:moveTo>
                  <a:pt x="0" y="289052"/>
                </a:moveTo>
                <a:cubicBezTo>
                  <a:pt x="84415" y="153271"/>
                  <a:pt x="458322" y="179"/>
                  <a:pt x="890806" y="0"/>
                </a:cubicBezTo>
                <a:cubicBezTo>
                  <a:pt x="1315909" y="-176"/>
                  <a:pt x="1682525" y="149377"/>
                  <a:pt x="1775590" y="282156"/>
                </a:cubicBezTo>
              </a:path>
            </a:pathLst>
          </a:cu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  <a:headEnd type="triangle" w="med" len="med"/>
            <a:tailEnd type="none" w="lg" len="lg"/>
          </a:ln>
          <a:effectLst/>
        </p:spPr>
        <p:txBody>
          <a:bodyPr wrap="none" rtlCol="0" anchor="ctr"/>
          <a:lstStyle/>
          <a:p>
            <a:pPr marL="0" marR="0" lvl="0" indent="0" algn="ctr" defTabSz="91440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1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20" name="弧形 14"/>
          <p:cNvSpPr/>
          <p:nvPr>
            <p:custDataLst>
              <p:tags r:id="rId18"/>
            </p:custDataLst>
          </p:nvPr>
        </p:nvSpPr>
        <p:spPr>
          <a:xfrm flipH="1" flipV="1">
            <a:off x="2416894" y="1547635"/>
            <a:ext cx="1025566" cy="299774"/>
          </a:xfrm>
          <a:custGeom>
            <a:avLst/>
            <a:gdLst>
              <a:gd name="connsiteX0" fmla="*/ 0 w 1775590"/>
              <a:gd name="connsiteY0" fmla="*/ 289052 h 345756"/>
              <a:gd name="connsiteX1" fmla="*/ 890806 w 1775590"/>
              <a:gd name="connsiteY1" fmla="*/ 0 h 345756"/>
              <a:gd name="connsiteX2" fmla="*/ 1775590 w 1775590"/>
              <a:gd name="connsiteY2" fmla="*/ 282156 h 345756"/>
              <a:gd name="connsiteX3" fmla="*/ 890075 w 1775590"/>
              <a:gd name="connsiteY3" fmla="*/ 345756 h 345756"/>
              <a:gd name="connsiteX4" fmla="*/ 0 w 1775590"/>
              <a:gd name="connsiteY4" fmla="*/ 289052 h 345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75590" h="345756" stroke="0" extrusionOk="0">
                <a:moveTo>
                  <a:pt x="0" y="289052"/>
                </a:moveTo>
                <a:cubicBezTo>
                  <a:pt x="84415" y="153271"/>
                  <a:pt x="456417" y="55424"/>
                  <a:pt x="888901" y="55245"/>
                </a:cubicBezTo>
                <a:cubicBezTo>
                  <a:pt x="1314004" y="55069"/>
                  <a:pt x="1682525" y="149377"/>
                  <a:pt x="1775590" y="282156"/>
                </a:cubicBezTo>
                <a:lnTo>
                  <a:pt x="890075" y="345756"/>
                </a:lnTo>
                <a:lnTo>
                  <a:pt x="0" y="289052"/>
                </a:lnTo>
                <a:close/>
              </a:path>
              <a:path w="1775590" h="345756" fill="none">
                <a:moveTo>
                  <a:pt x="0" y="289052"/>
                </a:moveTo>
                <a:cubicBezTo>
                  <a:pt x="84415" y="153271"/>
                  <a:pt x="458322" y="179"/>
                  <a:pt x="890806" y="0"/>
                </a:cubicBezTo>
                <a:cubicBezTo>
                  <a:pt x="1315909" y="-176"/>
                  <a:pt x="1682525" y="149377"/>
                  <a:pt x="1775590" y="282156"/>
                </a:cubicBezTo>
              </a:path>
            </a:pathLst>
          </a:cu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  <a:headEnd type="triangle" w="med" len="med"/>
            <a:tailEnd type="none" w="med" len="med"/>
          </a:ln>
          <a:effectLst/>
        </p:spPr>
        <p:txBody>
          <a:bodyPr wrap="none" rtlCol="0" anchor="ctr"/>
          <a:lstStyle/>
          <a:p>
            <a:pPr marL="0" marR="0" lvl="0" indent="0" algn="ctr" defTabSz="91440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1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21" name="矩形 20"/>
          <p:cNvSpPr/>
          <p:nvPr>
            <p:custDataLst>
              <p:tags r:id="rId19"/>
            </p:custDataLst>
          </p:nvPr>
        </p:nvSpPr>
        <p:spPr>
          <a:xfrm>
            <a:off x="2080710" y="965736"/>
            <a:ext cx="1723549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正交、反交</a:t>
            </a:r>
            <a:endParaRPr lang="zh-CN" altLang="en-US" sz="24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grpSp>
        <p:nvGrpSpPr>
          <p:cNvPr id="22" name="组合 21"/>
          <p:cNvGrpSpPr/>
          <p:nvPr>
            <p:custDataLst>
              <p:tags r:id="rId20"/>
            </p:custDataLst>
          </p:nvPr>
        </p:nvGrpSpPr>
        <p:grpSpPr>
          <a:xfrm>
            <a:off x="671983" y="3625906"/>
            <a:ext cx="4096385" cy="2582545"/>
            <a:chOff x="649738" y="3813847"/>
            <a:chExt cx="4096385" cy="2582545"/>
          </a:xfrm>
        </p:grpSpPr>
        <p:cxnSp>
          <p:nvCxnSpPr>
            <p:cNvPr id="23" name="直接箭头连接符 22"/>
            <p:cNvCxnSpPr/>
            <p:nvPr>
              <p:custDataLst>
                <p:tags r:id="rId21"/>
              </p:custDataLst>
            </p:nvPr>
          </p:nvCxnSpPr>
          <p:spPr>
            <a:xfrm>
              <a:off x="2861945" y="3992312"/>
              <a:ext cx="8255" cy="325755"/>
            </a:xfrm>
            <a:prstGeom prst="straightConnector1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  <a:tailEnd type="triangle"/>
            </a:ln>
            <a:effectLst/>
          </p:spPr>
        </p:cxnSp>
        <p:sp>
          <p:nvSpPr>
            <p:cNvPr id="24" name="文本框 23"/>
            <p:cNvSpPr txBox="1"/>
            <p:nvPr>
              <p:custDataLst>
                <p:tags r:id="rId22"/>
              </p:custDataLst>
            </p:nvPr>
          </p:nvSpPr>
          <p:spPr>
            <a:xfrm>
              <a:off x="649738" y="4455095"/>
              <a:ext cx="468398" cy="5340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en-US" altLang="zh-CN" sz="2400" b="1">
                  <a:solidFill>
                    <a:prstClr val="black"/>
                  </a:solidFill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F</a:t>
              </a:r>
              <a:r>
                <a:rPr lang="en-US" altLang="zh-CN" sz="2400" b="1" baseline="-25000">
                  <a:solidFill>
                    <a:prstClr val="black"/>
                  </a:solidFill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2</a:t>
              </a:r>
              <a:endParaRPr lang="zh-CN" altLang="en-US" sz="2400" b="1" baseline="-2500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endParaRPr>
            </a:p>
          </p:txBody>
        </p:sp>
        <p:sp>
          <p:nvSpPr>
            <p:cNvPr id="34" name="文本框 33"/>
            <p:cNvSpPr txBox="1"/>
            <p:nvPr>
              <p:custDataLst>
                <p:tags r:id="rId23"/>
              </p:custDataLst>
            </p:nvPr>
          </p:nvSpPr>
          <p:spPr>
            <a:xfrm>
              <a:off x="1076458" y="5844577"/>
              <a:ext cx="840105" cy="5340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en-US" altLang="zh-CN" sz="2400" b="1">
                  <a:solidFill>
                    <a:prstClr val="black"/>
                  </a:solidFill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315</a:t>
              </a:r>
              <a:endParaRPr lang="en-US" altLang="zh-CN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endParaRPr>
            </a:p>
          </p:txBody>
        </p:sp>
        <p:sp>
          <p:nvSpPr>
            <p:cNvPr id="35" name="文本框 34"/>
            <p:cNvSpPr txBox="1"/>
            <p:nvPr>
              <p:custDataLst>
                <p:tags r:id="rId24"/>
              </p:custDataLst>
            </p:nvPr>
          </p:nvSpPr>
          <p:spPr>
            <a:xfrm>
              <a:off x="2100078" y="5862357"/>
              <a:ext cx="827405" cy="5340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en-US" altLang="zh-CN" sz="2400" b="1">
                  <a:solidFill>
                    <a:prstClr val="black"/>
                  </a:solidFill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108</a:t>
              </a:r>
              <a:endParaRPr lang="en-US" altLang="zh-CN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endParaRPr>
            </a:p>
          </p:txBody>
        </p:sp>
        <p:sp>
          <p:nvSpPr>
            <p:cNvPr id="37" name="文本框 36"/>
            <p:cNvSpPr txBox="1"/>
            <p:nvPr>
              <p:custDataLst>
                <p:tags r:id="rId25"/>
              </p:custDataLst>
            </p:nvPr>
          </p:nvSpPr>
          <p:spPr>
            <a:xfrm>
              <a:off x="3003048" y="5840132"/>
              <a:ext cx="786130" cy="5340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en-US" altLang="zh-CN" sz="2400" b="1">
                  <a:solidFill>
                    <a:prstClr val="black"/>
                  </a:solidFill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101</a:t>
              </a:r>
              <a:endParaRPr lang="en-US" altLang="zh-CN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endParaRPr>
            </a:p>
          </p:txBody>
        </p:sp>
        <p:sp>
          <p:nvSpPr>
            <p:cNvPr id="38" name="文本框 37"/>
            <p:cNvSpPr txBox="1"/>
            <p:nvPr>
              <p:custDataLst>
                <p:tags r:id="rId26"/>
              </p:custDataLst>
            </p:nvPr>
          </p:nvSpPr>
          <p:spPr>
            <a:xfrm>
              <a:off x="4020953" y="5862357"/>
              <a:ext cx="725170" cy="5340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en-US" altLang="zh-CN" sz="2400" b="1">
                  <a:solidFill>
                    <a:prstClr val="black"/>
                  </a:solidFill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32</a:t>
              </a:r>
              <a:endParaRPr lang="en-US" altLang="zh-CN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endParaRPr>
            </a:p>
          </p:txBody>
        </p:sp>
        <p:pic>
          <p:nvPicPr>
            <p:cNvPr id="39" name="图片 38"/>
            <p:cNvPicPr>
              <a:picLocks noChangeAspect="1"/>
            </p:cNvPicPr>
            <p:nvPr>
              <p:custDataLst>
                <p:tags r:id="rId27"/>
              </p:custDataLst>
            </p:nvPr>
          </p:nvPicPr>
          <p:blipFill>
            <a:blip r:embed="rId2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81539" y="4389291"/>
              <a:ext cx="596079" cy="576536"/>
            </a:xfrm>
            <a:prstGeom prst="rect">
              <a:avLst/>
            </a:prstGeom>
          </p:spPr>
        </p:pic>
        <p:pic>
          <p:nvPicPr>
            <p:cNvPr id="40" name="图片 39"/>
            <p:cNvPicPr>
              <a:picLocks noChangeAspect="1"/>
            </p:cNvPicPr>
            <p:nvPr>
              <p:custDataLst>
                <p:tags r:id="rId29"/>
              </p:custDataLst>
            </p:nvPr>
          </p:nvPicPr>
          <p:blipFill>
            <a:blip r:embed="rId3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54644" y="4355462"/>
              <a:ext cx="735283" cy="593539"/>
            </a:xfrm>
            <a:prstGeom prst="rect">
              <a:avLst/>
            </a:prstGeom>
          </p:spPr>
        </p:pic>
        <p:pic>
          <p:nvPicPr>
            <p:cNvPr id="41" name="图片 40"/>
            <p:cNvPicPr>
              <a:picLocks noChangeAspect="1"/>
            </p:cNvPicPr>
            <p:nvPr>
              <p:custDataLst>
                <p:tags r:id="rId31"/>
              </p:custDataLst>
            </p:nvPr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12182" y="4355462"/>
              <a:ext cx="650272" cy="632932"/>
            </a:xfrm>
            <a:prstGeom prst="rect">
              <a:avLst/>
            </a:prstGeom>
          </p:spPr>
        </p:pic>
        <p:pic>
          <p:nvPicPr>
            <p:cNvPr id="42" name="图片 41"/>
            <p:cNvPicPr>
              <a:picLocks noChangeAspect="1"/>
            </p:cNvPicPr>
            <p:nvPr>
              <p:custDataLst>
                <p:tags r:id="rId32"/>
              </p:custDataLst>
            </p:nvPr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91663" y="4355461"/>
              <a:ext cx="719020" cy="579509"/>
            </a:xfrm>
            <a:prstGeom prst="rect">
              <a:avLst/>
            </a:prstGeom>
          </p:spPr>
        </p:pic>
        <p:sp>
          <p:nvSpPr>
            <p:cNvPr id="43" name="文本框 9"/>
            <p:cNvSpPr txBox="1"/>
            <p:nvPr>
              <p:custDataLst>
                <p:tags r:id="rId33"/>
              </p:custDataLst>
            </p:nvPr>
          </p:nvSpPr>
          <p:spPr>
            <a:xfrm>
              <a:off x="2817653" y="3813847"/>
              <a:ext cx="490840" cy="5340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CN" altLang="en-US" sz="2400" b="1">
                  <a:solidFill>
                    <a:prstClr val="black"/>
                  </a:solidFill>
                  <a:latin typeface="微软雅黑" panose="020B0503020204020204" charset="-122"/>
                  <a:ea typeface="微软雅黑" panose="020B0503020204020204" charset="-122"/>
                </a:rPr>
                <a:t>⊗</a:t>
              </a:r>
              <a:endParaRPr lang="zh-CN" altLang="en-US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endParaRPr>
            </a:p>
          </p:txBody>
        </p:sp>
        <p:sp>
          <p:nvSpPr>
            <p:cNvPr id="44" name="文本框 6183"/>
            <p:cNvSpPr txBox="1"/>
            <p:nvPr>
              <p:custDataLst>
                <p:tags r:id="rId34"/>
              </p:custDataLst>
            </p:nvPr>
          </p:nvSpPr>
          <p:spPr>
            <a:xfrm>
              <a:off x="1162800" y="4988428"/>
              <a:ext cx="800219" cy="97726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>
              <a:lvl1pPr marL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1800" b="0" i="0" u="non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lvl="1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2pPr>
              <a:lvl3pPr marL="914400" lvl="2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3pPr>
              <a:lvl4pPr marL="1371600" lvl="3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4pPr>
              <a:lvl5pPr marL="1828800" lvl="4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5pPr>
              <a:lvl6pPr marL="2286000" lvl="5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6pPr>
              <a:lvl7pPr marL="2743200" lvl="6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7pPr>
              <a:lvl8pPr marL="3200400" lvl="7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8pPr>
              <a:lvl9pPr marL="3657600" lvl="8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9pPr>
            </a:lstStyle>
            <a:p>
              <a:pPr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>
                  <a:prstClr val="white"/>
                </a:buClr>
              </a:pPr>
              <a:r>
                <a:rPr lang="zh-CN" altLang="en-US" sz="2400" b="1">
                  <a:solidFill>
                    <a:prstClr val="black"/>
                  </a:solidFill>
                  <a:latin typeface="微软雅黑" panose="020B0503020204020204" charset="-122"/>
                  <a:ea typeface="微软雅黑" panose="020B0503020204020204" charset="-122"/>
                </a:rPr>
                <a:t>黄色</a:t>
              </a:r>
              <a:endParaRPr lang="zh-CN" altLang="en-US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  <a:p>
              <a:pPr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>
                  <a:prstClr val="white"/>
                </a:buClr>
              </a:pPr>
              <a:r>
                <a:rPr lang="zh-CN" altLang="en-US" sz="2400" b="1">
                  <a:solidFill>
                    <a:prstClr val="black"/>
                  </a:solidFill>
                  <a:latin typeface="微软雅黑" panose="020B0503020204020204" charset="-122"/>
                  <a:ea typeface="微软雅黑" panose="020B0503020204020204" charset="-122"/>
                </a:rPr>
                <a:t>圆粒</a:t>
              </a:r>
              <a:endParaRPr lang="zh-CN" altLang="en-US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45" name="文本框 6184"/>
            <p:cNvSpPr txBox="1"/>
            <p:nvPr>
              <p:custDataLst>
                <p:tags r:id="rId35"/>
              </p:custDataLst>
            </p:nvPr>
          </p:nvSpPr>
          <p:spPr>
            <a:xfrm>
              <a:off x="2126348" y="4978268"/>
              <a:ext cx="800219" cy="97726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>
              <a:lvl1pPr marL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1800" b="0" i="0" u="non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lvl="1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2pPr>
              <a:lvl3pPr marL="914400" lvl="2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3pPr>
              <a:lvl4pPr marL="1371600" lvl="3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4pPr>
              <a:lvl5pPr marL="1828800" lvl="4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5pPr>
              <a:lvl6pPr marL="2286000" lvl="5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6pPr>
              <a:lvl7pPr marL="2743200" lvl="6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7pPr>
              <a:lvl8pPr marL="3200400" lvl="7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8pPr>
              <a:lvl9pPr marL="3657600" lvl="8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9pPr>
            </a:lstStyle>
            <a:p>
              <a:pPr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>
                  <a:prstClr val="white"/>
                </a:buClr>
              </a:pPr>
              <a:r>
                <a:rPr lang="zh-CN" altLang="en-US" sz="2400" b="1">
                  <a:solidFill>
                    <a:prstClr val="black"/>
                  </a:solidFill>
                  <a:latin typeface="微软雅黑" panose="020B0503020204020204" charset="-122"/>
                  <a:ea typeface="微软雅黑" panose="020B0503020204020204" charset="-122"/>
                </a:rPr>
                <a:t>绿色</a:t>
              </a:r>
              <a:endParaRPr lang="zh-CN" altLang="en-US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  <a:p>
              <a:pPr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>
                  <a:prstClr val="white"/>
                </a:buClr>
              </a:pPr>
              <a:r>
                <a:rPr lang="zh-CN" altLang="en-US" sz="2400" b="1">
                  <a:solidFill>
                    <a:prstClr val="black"/>
                  </a:solidFill>
                  <a:latin typeface="微软雅黑" panose="020B0503020204020204" charset="-122"/>
                  <a:ea typeface="微软雅黑" panose="020B0503020204020204" charset="-122"/>
                </a:rPr>
                <a:t>圆粒</a:t>
              </a:r>
              <a:endParaRPr lang="zh-CN" altLang="en-US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46" name="文本框 6185"/>
            <p:cNvSpPr txBox="1"/>
            <p:nvPr>
              <p:custDataLst>
                <p:tags r:id="rId36"/>
              </p:custDataLst>
            </p:nvPr>
          </p:nvSpPr>
          <p:spPr>
            <a:xfrm>
              <a:off x="3035286" y="4988428"/>
              <a:ext cx="800219" cy="97726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>
              <a:lvl1pPr marL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1800" b="0" i="0" u="non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lvl="1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2pPr>
              <a:lvl3pPr marL="914400" lvl="2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3pPr>
              <a:lvl4pPr marL="1371600" lvl="3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4pPr>
              <a:lvl5pPr marL="1828800" lvl="4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5pPr>
              <a:lvl6pPr marL="2286000" lvl="5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6pPr>
              <a:lvl7pPr marL="2743200" lvl="6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7pPr>
              <a:lvl8pPr marL="3200400" lvl="7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8pPr>
              <a:lvl9pPr marL="3657600" lvl="8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9pPr>
            </a:lstStyle>
            <a:p>
              <a:pPr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>
                  <a:prstClr val="white"/>
                </a:buClr>
              </a:pPr>
              <a:r>
                <a:rPr lang="zh-CN" altLang="en-US" sz="2400" b="1">
                  <a:solidFill>
                    <a:prstClr val="black"/>
                  </a:solidFill>
                  <a:latin typeface="微软雅黑" panose="020B0503020204020204" charset="-122"/>
                  <a:ea typeface="微软雅黑" panose="020B0503020204020204" charset="-122"/>
                </a:rPr>
                <a:t>黄色</a:t>
              </a:r>
              <a:endParaRPr lang="zh-CN" altLang="en-US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  <a:p>
              <a:pPr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>
                  <a:prstClr val="white"/>
                </a:buClr>
              </a:pPr>
              <a:r>
                <a:rPr lang="zh-CN" altLang="en-US" sz="2400" b="1">
                  <a:solidFill>
                    <a:prstClr val="black"/>
                  </a:solidFill>
                  <a:latin typeface="微软雅黑" panose="020B0503020204020204" charset="-122"/>
                  <a:ea typeface="微软雅黑" panose="020B0503020204020204" charset="-122"/>
                </a:rPr>
                <a:t>皱粒</a:t>
              </a:r>
              <a:endParaRPr lang="zh-CN" altLang="en-US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47" name="文本框 6186"/>
            <p:cNvSpPr txBox="1"/>
            <p:nvPr>
              <p:custDataLst>
                <p:tags r:id="rId37"/>
              </p:custDataLst>
            </p:nvPr>
          </p:nvSpPr>
          <p:spPr>
            <a:xfrm>
              <a:off x="3944858" y="4988428"/>
              <a:ext cx="800219" cy="97726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>
              <a:lvl1pPr marL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1800" b="0" i="0" u="non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lvl="1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2pPr>
              <a:lvl3pPr marL="914400" lvl="2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3pPr>
              <a:lvl4pPr marL="1371600" lvl="3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4pPr>
              <a:lvl5pPr marL="1828800" lvl="4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5pPr>
              <a:lvl6pPr marL="2286000" lvl="5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6pPr>
              <a:lvl7pPr marL="2743200" lvl="6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7pPr>
              <a:lvl8pPr marL="3200400" lvl="7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8pPr>
              <a:lvl9pPr marL="3657600" lvl="8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9pPr>
            </a:lstStyle>
            <a:p>
              <a:pPr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>
                  <a:prstClr val="white"/>
                </a:buClr>
              </a:pPr>
              <a:r>
                <a:rPr lang="zh-CN" altLang="en-US" sz="2400" b="1">
                  <a:solidFill>
                    <a:prstClr val="black"/>
                  </a:solidFill>
                  <a:latin typeface="微软雅黑" panose="020B0503020204020204" charset="-122"/>
                  <a:ea typeface="微软雅黑" panose="020B0503020204020204" charset="-122"/>
                </a:rPr>
                <a:t>绿色</a:t>
              </a:r>
              <a:endParaRPr lang="zh-CN" altLang="en-US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  <a:p>
              <a:pPr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>
                  <a:prstClr val="white"/>
                </a:buClr>
              </a:pPr>
              <a:r>
                <a:rPr lang="zh-CN" altLang="en-US" sz="2400" b="1">
                  <a:solidFill>
                    <a:prstClr val="black"/>
                  </a:solidFill>
                  <a:latin typeface="微软雅黑" panose="020B0503020204020204" charset="-122"/>
                  <a:ea typeface="微软雅黑" panose="020B0503020204020204" charset="-122"/>
                </a:rPr>
                <a:t>皱粒</a:t>
              </a:r>
              <a:endParaRPr lang="zh-CN" altLang="en-US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sp>
        <p:nvSpPr>
          <p:cNvPr id="48" name="文本框 6173"/>
          <p:cNvSpPr txBox="1"/>
          <p:nvPr>
            <p:custDataLst>
              <p:tags r:id="rId38"/>
            </p:custDataLst>
          </p:nvPr>
        </p:nvSpPr>
        <p:spPr>
          <a:xfrm>
            <a:off x="3266181" y="2162468"/>
            <a:ext cx="1415772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9pPr>
          </a:lstStyle>
          <a:p>
            <a:pPr>
              <a:lnSpc>
                <a:spcPct val="150000"/>
              </a:lnSpc>
              <a:buClr>
                <a:prstClr val="white"/>
              </a:buClr>
            </a:pPr>
            <a:r>
              <a:rPr lang="zh-CN" altLang="en-US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绿色皱粒</a:t>
            </a:r>
            <a:endParaRPr lang="zh-CN" altLang="en-US" sz="2400" b="1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9" name="文本框 6177"/>
          <p:cNvSpPr txBox="1"/>
          <p:nvPr>
            <p:custDataLst>
              <p:tags r:id="rId39"/>
            </p:custDataLst>
          </p:nvPr>
        </p:nvSpPr>
        <p:spPr>
          <a:xfrm>
            <a:off x="1364963" y="2181089"/>
            <a:ext cx="1415772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9pPr>
          </a:lstStyle>
          <a:p>
            <a:pPr>
              <a:lnSpc>
                <a:spcPct val="150000"/>
              </a:lnSpc>
              <a:buClr>
                <a:prstClr val="white"/>
              </a:buClr>
            </a:pPr>
            <a:r>
              <a:rPr lang="zh-CN" altLang="en-US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黄色圆粒</a:t>
            </a:r>
            <a:endParaRPr lang="zh-CN" altLang="en-US" sz="2400" b="1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0" name="文本框 6177"/>
          <p:cNvSpPr txBox="1"/>
          <p:nvPr>
            <p:custDataLst>
              <p:tags r:id="rId40"/>
            </p:custDataLst>
          </p:nvPr>
        </p:nvSpPr>
        <p:spPr>
          <a:xfrm>
            <a:off x="2192363" y="3229150"/>
            <a:ext cx="1415772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9pPr>
          </a:lstStyle>
          <a:p>
            <a:pPr>
              <a:lnSpc>
                <a:spcPct val="150000"/>
              </a:lnSpc>
              <a:buClr>
                <a:prstClr val="white"/>
              </a:buClr>
            </a:pPr>
            <a:r>
              <a:rPr lang="zh-CN" altLang="en-US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黄色圆粒</a:t>
            </a:r>
            <a:endParaRPr lang="zh-CN" altLang="en-US" sz="2400" b="1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1" name="圆角矩形 44"/>
          <p:cNvSpPr/>
          <p:nvPr>
            <p:custDataLst>
              <p:tags r:id="rId41"/>
            </p:custDataLst>
          </p:nvPr>
        </p:nvSpPr>
        <p:spPr>
          <a:xfrm>
            <a:off x="2139069" y="4172946"/>
            <a:ext cx="1657985" cy="626951"/>
          </a:xfrm>
          <a:prstGeom prst="round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rtlCol="0" anchor="ctr"/>
          <a:lstStyle/>
          <a:p>
            <a:pPr marL="0" marR="0" lvl="0" indent="0" algn="ctr" defTabSz="91440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Arial" panose="020B0604020202020204"/>
            </a:endParaRPr>
          </a:p>
        </p:txBody>
      </p:sp>
      <p:sp>
        <p:nvSpPr>
          <p:cNvPr id="52" name="Line 21"/>
          <p:cNvSpPr/>
          <p:nvPr>
            <p:custDataLst>
              <p:tags r:id="rId42"/>
            </p:custDataLst>
          </p:nvPr>
        </p:nvSpPr>
        <p:spPr>
          <a:xfrm flipH="1">
            <a:off x="4999321" y="1177437"/>
            <a:ext cx="0" cy="5257800"/>
          </a:xfrm>
          <a:prstGeom prst="line">
            <a:avLst/>
          </a:prstGeom>
          <a:ln w="53975" cap="flat" cmpd="sng">
            <a:solidFill>
              <a:schemeClr val="accent2"/>
            </a:solidFill>
            <a:prstDash val="sysDash"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sz="240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3" name="文本框 52"/>
          <p:cNvSpPr txBox="1"/>
          <p:nvPr>
            <p:custDataLst>
              <p:tags r:id="rId43"/>
            </p:custDataLst>
          </p:nvPr>
        </p:nvSpPr>
        <p:spPr>
          <a:xfrm>
            <a:off x="5130165" y="1104900"/>
            <a:ext cx="6565900" cy="11988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 anchor="t">
            <a:spAutoFit/>
          </a:bodyPr>
          <a:lstStyle/>
          <a:p>
            <a:pPr indent="0" fontAlgn="auto">
              <a:lnSpc>
                <a:spcPct val="150000"/>
              </a:lnSpc>
              <a:buClrTx/>
              <a:buFontTx/>
            </a:pPr>
            <a:r>
              <a:rPr lang="zh-CN" sz="2400" b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/>
              </a:rPr>
              <a:t>问题</a:t>
            </a:r>
            <a:r>
              <a:rPr lang="en-US" altLang="zh-CN" sz="2400" b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/>
              </a:rPr>
              <a:t>1</a:t>
            </a:r>
            <a:r>
              <a:rPr lang="zh-CN" altLang="en-US" sz="2400" b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/>
              </a:rPr>
              <a:t>：</a:t>
            </a:r>
            <a:r>
              <a:rPr lang="zh-CN" altLang="en-US" sz="2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/>
              </a:rPr>
              <a:t>亲本</a:t>
            </a:r>
            <a:r>
              <a:rPr lang="zh-CN" altLang="en-US" sz="2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正交、反交的</a:t>
            </a:r>
            <a:r>
              <a:rPr lang="en-US" altLang="zh-CN" sz="2400" b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F</a:t>
            </a:r>
            <a:r>
              <a:rPr lang="en-US" altLang="zh-CN" sz="2400" b="1" baseline="-250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1</a:t>
            </a:r>
            <a:r>
              <a:rPr lang="zh-CN" altLang="en-US" sz="2400" b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全是</a:t>
            </a:r>
            <a:r>
              <a:rPr lang="zh-CN" altLang="en-US" sz="2400" b="1" smtClean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黄色圆</a:t>
            </a:r>
            <a:r>
              <a:rPr lang="zh-CN" altLang="en-US" sz="2400" b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粒，判断显隐。</a:t>
            </a:r>
            <a:endParaRPr lang="zh-CN" altLang="en-US" sz="2400" b="1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54" name="Text Box 7"/>
          <p:cNvSpPr txBox="1"/>
          <p:nvPr>
            <p:custDataLst>
              <p:tags r:id="rId44"/>
            </p:custDataLst>
          </p:nvPr>
        </p:nvSpPr>
        <p:spPr>
          <a:xfrm>
            <a:off x="5130165" y="2271715"/>
            <a:ext cx="4801314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黄色</a:t>
            </a:r>
            <a:r>
              <a:rPr lang="zh-CN" altLang="en-US" sz="2400" b="1">
                <a:latin typeface="微软雅黑" panose="020B0503020204020204" charset="-122"/>
                <a:ea typeface="微软雅黑" panose="020B0503020204020204" charset="-122"/>
              </a:rPr>
              <a:t>对</a:t>
            </a:r>
            <a:r>
              <a:rPr lang="zh-CN" altLang="en-US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绿色为显，圆粒</a:t>
            </a:r>
            <a:r>
              <a:rPr lang="zh-CN" altLang="en-US" sz="2400" b="1">
                <a:latin typeface="微软雅黑" panose="020B0503020204020204" charset="-122"/>
                <a:ea typeface="微软雅黑" panose="020B0503020204020204" charset="-122"/>
              </a:rPr>
              <a:t>对</a:t>
            </a:r>
            <a:r>
              <a:rPr lang="zh-CN" altLang="en-US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皱粒为显</a:t>
            </a:r>
            <a:endParaRPr lang="zh-CN" altLang="en-US" sz="24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5" name="文本框 54"/>
          <p:cNvSpPr txBox="1"/>
          <p:nvPr>
            <p:custDataLst>
              <p:tags r:id="rId45"/>
            </p:custDataLst>
          </p:nvPr>
        </p:nvSpPr>
        <p:spPr>
          <a:xfrm>
            <a:off x="5130165" y="2819258"/>
            <a:ext cx="6565900" cy="6451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 anchor="t">
            <a:spAutoFit/>
          </a:bodyPr>
          <a:lstStyle/>
          <a:p>
            <a:pPr indent="0" fontAlgn="auto">
              <a:lnSpc>
                <a:spcPct val="150000"/>
              </a:lnSpc>
              <a:buClrTx/>
              <a:buFontTx/>
            </a:pPr>
            <a:r>
              <a:rPr lang="zh-CN" sz="2400" b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/>
              </a:rPr>
              <a:t>问题</a:t>
            </a:r>
            <a:r>
              <a:rPr lang="en-US" altLang="zh-CN" sz="2400" b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/>
              </a:rPr>
              <a:t>2</a:t>
            </a:r>
            <a:r>
              <a:rPr lang="zh-CN" altLang="en-US" sz="2400" b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/>
              </a:rPr>
              <a:t>：</a:t>
            </a:r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F</a:t>
            </a:r>
            <a:r>
              <a:rPr lang="en-US" altLang="zh-CN" sz="2400" b="1" baseline="-25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</a:t>
            </a:r>
            <a:r>
              <a:rPr lang="zh-CN" altLang="zh-CN" sz="2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与亲本不同的性状组合是什么</a:t>
            </a:r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?</a:t>
            </a:r>
            <a:endParaRPr kumimoji="1" lang="en-US" altLang="zh-CN" sz="2400" b="1">
              <a:ln>
                <a:noFill/>
              </a:ln>
              <a:solidFill>
                <a:schemeClr val="tx1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56" name="Text Box 87"/>
          <p:cNvSpPr txBox="1"/>
          <p:nvPr>
            <p:custDataLst>
              <p:tags r:id="rId46"/>
            </p:custDataLst>
          </p:nvPr>
        </p:nvSpPr>
        <p:spPr>
          <a:xfrm>
            <a:off x="5130165" y="3432075"/>
            <a:ext cx="2954655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绿色圆粒</a:t>
            </a:r>
            <a:r>
              <a:rPr lang="zh-CN" altLang="en-US" sz="24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和</a:t>
            </a:r>
            <a:r>
              <a:rPr lang="zh-CN" altLang="en-US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黄色皱粒</a:t>
            </a:r>
            <a:endParaRPr lang="zh-CN" altLang="en-US" sz="24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57" name="矩形 56"/>
          <p:cNvSpPr/>
          <p:nvPr>
            <p:custDataLst>
              <p:tags r:id="rId47"/>
            </p:custDataLst>
          </p:nvPr>
        </p:nvSpPr>
        <p:spPr bwMode="auto">
          <a:xfrm>
            <a:off x="5130165" y="3979618"/>
            <a:ext cx="5931535" cy="645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重组类型</a:t>
            </a:r>
            <a:r>
              <a:rPr lang="zh-CN" altLang="en-US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：表型与亲代（P代）不同的类型</a:t>
            </a:r>
            <a:endParaRPr lang="zh-CN" altLang="en-US" sz="2400" b="1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58" name="矩形 57"/>
          <p:cNvSpPr/>
          <p:nvPr>
            <p:custDataLst>
              <p:tags r:id="rId48"/>
            </p:custDataLst>
          </p:nvPr>
        </p:nvSpPr>
        <p:spPr bwMode="auto">
          <a:xfrm>
            <a:off x="5130165" y="4526969"/>
            <a:ext cx="6029960" cy="645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lvl="0" algn="l">
              <a:lnSpc>
                <a:spcPct val="150000"/>
              </a:lnSpc>
              <a:buClrTx/>
              <a:buSzTx/>
              <a:buFontTx/>
            </a:pPr>
            <a:r>
              <a:rPr lang="zh-CN" altLang="en-US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亲本类型</a:t>
            </a:r>
            <a:r>
              <a:rPr lang="zh-CN" altLang="en-US" sz="2400" b="1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：表型与亲代（P代）相同的类型</a:t>
            </a:r>
            <a:endParaRPr lang="zh-CN" altLang="en-US" sz="2400" b="1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59" name="文本框 58"/>
          <p:cNvSpPr txBox="1"/>
          <p:nvPr>
            <p:custDataLst>
              <p:tags r:id="rId49"/>
            </p:custDataLst>
          </p:nvPr>
        </p:nvSpPr>
        <p:spPr>
          <a:xfrm>
            <a:off x="5130165" y="5074322"/>
            <a:ext cx="6565900" cy="11988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 anchor="t">
            <a:spAutoFit/>
          </a:bodyPr>
          <a:lstStyle/>
          <a:p>
            <a:pPr indent="0" fontAlgn="auto">
              <a:lnSpc>
                <a:spcPct val="150000"/>
              </a:lnSpc>
              <a:buClrTx/>
              <a:buFontTx/>
            </a:pPr>
            <a:r>
              <a:rPr lang="zh-CN" sz="2400" b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/>
              </a:rPr>
              <a:t>问题</a:t>
            </a:r>
            <a:r>
              <a:rPr lang="en-US" altLang="zh-CN" sz="2400" b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/>
              </a:rPr>
              <a:t>3</a:t>
            </a:r>
            <a:r>
              <a:rPr lang="zh-CN" altLang="en-US" sz="2400" b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/>
              </a:rPr>
              <a:t>：</a:t>
            </a:r>
            <a:r>
              <a:rPr lang="en-US" altLang="zh-CN" sz="2400" b="1" err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/>
              </a:rPr>
              <a:t>为什么会出现新的性状组合？    </a:t>
            </a:r>
            <a:br>
              <a:rPr lang="en-US" altLang="zh-CN" sz="2400" b="1" err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/>
              </a:rPr>
            </a:br>
            <a:r>
              <a:rPr lang="en-US" altLang="zh-CN" sz="2400" b="1" err="1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/>
              </a:rPr>
              <a:t>它们之间有什么数量关系吗</a:t>
            </a:r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/>
              </a:rPr>
              <a:t>？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Arial" panose="020B0604020202020204"/>
            </a:endParaRPr>
          </a:p>
        </p:txBody>
      </p:sp>
    </p:spTree>
    <p:custDataLst>
      <p:tags r:id="rId50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53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3" grpId="0"/>
      <p:bldP spid="16" grpId="0"/>
      <p:bldP spid="17" grpId="0"/>
      <p:bldP spid="18" grpId="0"/>
      <p:bldP spid="19" grpId="0" bldLvl="0" animBg="1"/>
      <p:bldP spid="20" grpId="0" bldLvl="0" animBg="1"/>
      <p:bldP spid="21" grpId="0"/>
      <p:bldP spid="51" grpId="0" bldLvl="0" animBg="1"/>
      <p:bldP spid="51" grpId="1" bldLvl="0" animBg="1"/>
      <p:bldP spid="53" grpId="0" bldLvl="0" animBg="1"/>
      <p:bldP spid="54" grpId="0"/>
      <p:bldP spid="55" grpId="0" bldLvl="0" animBg="1"/>
      <p:bldP spid="56" grpId="0"/>
      <p:bldP spid="57" grpId="0"/>
      <p:bldP spid="58" grpId="0"/>
      <p:bldP spid="59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H_Entry_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 flipH="1">
            <a:off x="360000" y="432562"/>
            <a:ext cx="2167255" cy="645160"/>
          </a:xfrm>
          <a:custGeom>
            <a:avLst/>
            <a:gdLst>
              <a:gd name="T0" fmla="*/ 0 w 2520280"/>
              <a:gd name="T1" fmla="*/ 7 h 1872208"/>
              <a:gd name="T2" fmla="*/ 326477831 w 2520280"/>
              <a:gd name="T3" fmla="*/ 7 h 1872208"/>
              <a:gd name="T4" fmla="*/ 326477831 w 2520280"/>
              <a:gd name="T5" fmla="*/ 8 h 1872208"/>
              <a:gd name="T6" fmla="*/ 0 w 2520280"/>
              <a:gd name="T7" fmla="*/ 8 h 1872208"/>
              <a:gd name="T8" fmla="*/ 0 w 2520280"/>
              <a:gd name="T9" fmla="*/ 7 h 1872208"/>
              <a:gd name="T10" fmla="*/ 0 w 2520280"/>
              <a:gd name="T11" fmla="*/ 0 h 187220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520280"/>
              <a:gd name="T19" fmla="*/ 0 h 1872208"/>
              <a:gd name="T20" fmla="*/ 2520280 w 2520280"/>
              <a:gd name="T21" fmla="*/ 1872208 h 187220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520280" h="1872208">
                <a:moveTo>
                  <a:pt x="0" y="1872208"/>
                </a:moveTo>
                <a:lnTo>
                  <a:pt x="2520280" y="1872208"/>
                </a:lnTo>
                <a:lnTo>
                  <a:pt x="0" y="1872208"/>
                </a:lnTo>
                <a:close/>
                <a:moveTo>
                  <a:pt x="0" y="0"/>
                </a:moveTo>
                <a:lnTo>
                  <a:pt x="916" y="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>
                <a:solidFill>
                  <a:srgbClr val="548235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400" b="1">
                <a:solidFill>
                  <a:srgbClr val="548235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2.</a:t>
            </a:r>
            <a:r>
              <a:rPr lang="zh-CN" altLang="en-US" sz="2400" b="1">
                <a:solidFill>
                  <a:srgbClr val="548235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实验分析</a:t>
            </a:r>
            <a:endParaRPr lang="zh-CN" altLang="en-US" sz="2400" b="1">
              <a:solidFill>
                <a:srgbClr val="548235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40" name="组合 39"/>
          <p:cNvGrpSpPr/>
          <p:nvPr>
            <p:custDataLst>
              <p:tags r:id="rId2"/>
            </p:custDataLst>
          </p:nvPr>
        </p:nvGrpSpPr>
        <p:grpSpPr>
          <a:xfrm>
            <a:off x="5299710" y="970280"/>
            <a:ext cx="6385155" cy="1162685"/>
            <a:chOff x="7713" y="2571"/>
            <a:chExt cx="9306" cy="1831"/>
          </a:xfrm>
        </p:grpSpPr>
        <p:grpSp>
          <p:nvGrpSpPr>
            <p:cNvPr id="41" name="组合 40"/>
            <p:cNvGrpSpPr/>
            <p:nvPr>
              <p:custDataLst>
                <p:tags r:id="rId3"/>
              </p:custDataLst>
            </p:nvPr>
          </p:nvGrpSpPr>
          <p:grpSpPr>
            <a:xfrm>
              <a:off x="9529" y="2965"/>
              <a:ext cx="1205" cy="1151"/>
              <a:chOff x="13301" y="2328"/>
              <a:chExt cx="1205" cy="1151"/>
            </a:xfrm>
          </p:grpSpPr>
          <p:cxnSp>
            <p:nvCxnSpPr>
              <p:cNvPr id="47" name="直接连接符 46"/>
              <p:cNvCxnSpPr/>
              <p:nvPr>
                <p:custDataLst>
                  <p:tags r:id="rId4"/>
                </p:custDataLst>
              </p:nvPr>
            </p:nvCxnSpPr>
            <p:spPr>
              <a:xfrm>
                <a:off x="13301" y="2987"/>
                <a:ext cx="1145" cy="0"/>
              </a:xfrm>
              <a:prstGeom prst="line">
                <a:avLst/>
              </a:prstGeom>
              <a:ln w="19050">
                <a:solidFill>
                  <a:schemeClr val="accent6"/>
                </a:solidFill>
              </a:ln>
            </p:spPr>
            <p:style>
              <a:lnRef idx="1">
                <a:srgbClr val="31B6FD"/>
              </a:lnRef>
              <a:fillRef idx="0">
                <a:srgbClr val="31B6FD"/>
              </a:fillRef>
              <a:effectRef idx="0">
                <a:srgbClr val="31B6FD"/>
              </a:effectRef>
              <a:fontRef idx="minor">
                <a:sysClr val="windowText" lastClr="000000"/>
              </a:fontRef>
            </p:style>
          </p:cxnSp>
          <p:cxnSp>
            <p:nvCxnSpPr>
              <p:cNvPr id="48" name="直接连接符 47"/>
              <p:cNvCxnSpPr/>
              <p:nvPr>
                <p:custDataLst>
                  <p:tags r:id="rId5"/>
                </p:custDataLst>
              </p:nvPr>
            </p:nvCxnSpPr>
            <p:spPr>
              <a:xfrm>
                <a:off x="14489" y="2328"/>
                <a:ext cx="17" cy="1151"/>
              </a:xfrm>
              <a:prstGeom prst="line">
                <a:avLst/>
              </a:prstGeom>
              <a:ln w="19050">
                <a:solidFill>
                  <a:schemeClr val="accent6"/>
                </a:solidFill>
              </a:ln>
            </p:spPr>
            <p:style>
              <a:lnRef idx="1">
                <a:srgbClr val="31B6FD"/>
              </a:lnRef>
              <a:fillRef idx="0">
                <a:srgbClr val="31B6FD"/>
              </a:fillRef>
              <a:effectRef idx="0">
                <a:srgbClr val="31B6FD"/>
              </a:effectRef>
              <a:fontRef idx="minor">
                <a:sysClr val="windowText" lastClr="000000"/>
              </a:fontRef>
            </p:style>
          </p:cxnSp>
        </p:grpSp>
        <p:cxnSp>
          <p:nvCxnSpPr>
            <p:cNvPr id="42" name="直接连接符 41"/>
            <p:cNvCxnSpPr/>
            <p:nvPr>
              <p:custDataLst>
                <p:tags r:id="rId6"/>
              </p:custDataLst>
            </p:nvPr>
          </p:nvCxnSpPr>
          <p:spPr>
            <a:xfrm>
              <a:off x="10716" y="2972"/>
              <a:ext cx="1145" cy="0"/>
            </a:xfrm>
            <a:prstGeom prst="line">
              <a:avLst/>
            </a:prstGeom>
            <a:ln w="19050">
              <a:solidFill>
                <a:schemeClr val="accent6"/>
              </a:solidFill>
            </a:ln>
          </p:spPr>
          <p:style>
            <a:lnRef idx="1">
              <a:srgbClr val="31B6FD"/>
            </a:lnRef>
            <a:fillRef idx="0">
              <a:srgbClr val="31B6FD"/>
            </a:fillRef>
            <a:effectRef idx="0">
              <a:srgbClr val="31B6FD"/>
            </a:effectRef>
            <a:fontRef idx="minor">
              <a:sysClr val="windowText" lastClr="000000"/>
            </a:fontRef>
          </p:style>
        </p:cxnSp>
        <p:cxnSp>
          <p:nvCxnSpPr>
            <p:cNvPr id="43" name="直接连接符 42"/>
            <p:cNvCxnSpPr/>
            <p:nvPr>
              <p:custDataLst>
                <p:tags r:id="rId7"/>
              </p:custDataLst>
            </p:nvPr>
          </p:nvCxnSpPr>
          <p:spPr>
            <a:xfrm>
              <a:off x="10716" y="4123"/>
              <a:ext cx="1145" cy="0"/>
            </a:xfrm>
            <a:prstGeom prst="line">
              <a:avLst/>
            </a:prstGeom>
            <a:ln w="19050">
              <a:solidFill>
                <a:schemeClr val="accent6"/>
              </a:solidFill>
            </a:ln>
          </p:spPr>
          <p:style>
            <a:lnRef idx="1">
              <a:srgbClr val="31B6FD"/>
            </a:lnRef>
            <a:fillRef idx="0">
              <a:srgbClr val="31B6FD"/>
            </a:fillRef>
            <a:effectRef idx="0">
              <a:srgbClr val="31B6FD"/>
            </a:effectRef>
            <a:fontRef idx="minor">
              <a:sysClr val="windowText" lastClr="000000"/>
            </a:fontRef>
          </p:style>
        </p:cxnSp>
        <p:sp>
          <p:nvSpPr>
            <p:cNvPr id="44" name="圆角矩形 74"/>
            <p:cNvSpPr/>
            <p:nvPr>
              <p:custDataLst>
                <p:tags r:id="rId8"/>
              </p:custDataLst>
            </p:nvPr>
          </p:nvSpPr>
          <p:spPr>
            <a:xfrm>
              <a:off x="11009" y="2571"/>
              <a:ext cx="6010" cy="816"/>
            </a:xfrm>
            <a:prstGeom prst="roundRect">
              <a:avLst/>
            </a:prstGeom>
            <a:solidFill>
              <a:schemeClr val="accent6"/>
            </a:solidFill>
            <a:ln w="38100">
              <a:noFill/>
            </a:ln>
          </p:spPr>
          <p:style>
            <a:lnRef idx="2">
              <a:srgbClr val="31B6FD">
                <a:shade val="50000"/>
              </a:srgbClr>
            </a:lnRef>
            <a:fillRef idx="1">
              <a:srgbClr val="31B6FD"/>
            </a:fillRef>
            <a:effectRef idx="0">
              <a:srgbClr val="31B6FD"/>
            </a:effectRef>
            <a:fontRef idx="minor">
              <a:sysClr val="window" lastClr="FFFFFF"/>
            </a:fontRef>
          </p:style>
          <p:txBody>
            <a:bodyPr anchor="ctr"/>
            <a:lstStyle/>
            <a:p>
              <a:pPr>
                <a:lnSpc>
                  <a:spcPct val="150000"/>
                </a:lnSpc>
              </a:pPr>
              <a:r>
                <a:rPr lang="zh-CN" altLang="en-US" sz="2400" b="1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微软雅黑" panose="020B0503020204020204" charset="-122"/>
                </a:rPr>
                <a:t>圆粒种子数  </a:t>
              </a:r>
              <a:r>
                <a:rPr lang="en-US" altLang="zh-CN" sz="2400" b="1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微软雅黑" panose="020B0503020204020204" charset="-122"/>
                </a:rPr>
                <a:t>315+108=423</a:t>
              </a:r>
              <a:endParaRPr lang="en-US" altLang="zh-CN" sz="2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45" name="圆角矩形 75"/>
            <p:cNvSpPr/>
            <p:nvPr>
              <p:custDataLst>
                <p:tags r:id="rId9"/>
              </p:custDataLst>
            </p:nvPr>
          </p:nvSpPr>
          <p:spPr>
            <a:xfrm>
              <a:off x="11010" y="3586"/>
              <a:ext cx="6008" cy="816"/>
            </a:xfrm>
            <a:prstGeom prst="roundRect">
              <a:avLst/>
            </a:prstGeom>
            <a:solidFill>
              <a:schemeClr val="accent6"/>
            </a:solidFill>
            <a:ln w="38100">
              <a:noFill/>
            </a:ln>
          </p:spPr>
          <p:style>
            <a:lnRef idx="2">
              <a:srgbClr val="31B6FD">
                <a:shade val="50000"/>
              </a:srgbClr>
            </a:lnRef>
            <a:fillRef idx="1">
              <a:srgbClr val="31B6FD"/>
            </a:fillRef>
            <a:effectRef idx="0">
              <a:srgbClr val="31B6FD"/>
            </a:effectRef>
            <a:fontRef idx="minor">
              <a:sysClr val="window" lastClr="FFFFFF"/>
            </a:fontRef>
          </p:style>
          <p:txBody>
            <a:bodyPr anchor="ctr"/>
            <a:lstStyle/>
            <a:p>
              <a:pPr>
                <a:lnSpc>
                  <a:spcPct val="150000"/>
                </a:lnSpc>
              </a:pPr>
              <a:r>
                <a:rPr lang="zh-CN" altLang="en-US" sz="2400" b="1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微软雅黑" panose="020B0503020204020204" charset="-122"/>
                </a:rPr>
                <a:t>皱粒种子数  </a:t>
              </a:r>
              <a:r>
                <a:rPr lang="en-US" altLang="zh-CN" sz="2400" b="1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微软雅黑" panose="020B0503020204020204" charset="-122"/>
                </a:rPr>
                <a:t>101+32=133</a:t>
              </a:r>
              <a:endParaRPr lang="en-US" altLang="zh-CN" sz="2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46" name="圆角矩形 76"/>
            <p:cNvSpPr/>
            <p:nvPr>
              <p:custDataLst>
                <p:tags r:id="rId10"/>
              </p:custDataLst>
            </p:nvPr>
          </p:nvSpPr>
          <p:spPr>
            <a:xfrm>
              <a:off x="7713" y="3249"/>
              <a:ext cx="2644" cy="874"/>
            </a:xfrm>
            <a:prstGeom prst="roundRect">
              <a:avLst>
                <a:gd name="adj" fmla="val 8824"/>
              </a:avLst>
            </a:prstGeom>
            <a:solidFill>
              <a:schemeClr val="accent6"/>
            </a:solidFill>
            <a:ln w="57150">
              <a:noFill/>
            </a:ln>
          </p:spPr>
          <p:style>
            <a:lnRef idx="2">
              <a:srgbClr val="31B6FD">
                <a:shade val="50000"/>
              </a:srgbClr>
            </a:lnRef>
            <a:fillRef idx="1">
              <a:srgbClr val="31B6FD"/>
            </a:fillRef>
            <a:effectRef idx="0">
              <a:srgbClr val="31B6FD"/>
            </a:effectRef>
            <a:fontRef idx="minor">
              <a:sysClr val="window" lastClr="FFFFFF"/>
            </a:fontRef>
          </p:style>
          <p:txBody>
            <a:bodyPr wrap="none" tIns="0" bIns="0" anchor="ctr">
              <a:normAutofit/>
            </a:bodyPr>
            <a:lstStyle/>
            <a:p>
              <a:pPr algn="ctr">
                <a:lnSpc>
                  <a:spcPct val="150000"/>
                </a:lnSpc>
              </a:pPr>
              <a:r>
                <a:rPr lang="zh-CN" altLang="en-US" sz="2000" b="1" spc="300">
                  <a:latin typeface="微软雅黑" panose="020B0503020204020204" charset="-122"/>
                  <a:ea typeface="微软雅黑" panose="020B0503020204020204" charset="-122"/>
                  <a:sym typeface="Arial" panose="020B0604020202020204" pitchFamily="34" charset="0"/>
                </a:rPr>
                <a:t>种子形状</a:t>
              </a:r>
              <a:endParaRPr lang="zh-CN" altLang="en-US" sz="2000" b="1" spc="300"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</p:grpSp>
      <p:grpSp>
        <p:nvGrpSpPr>
          <p:cNvPr id="49" name="组合 48"/>
          <p:cNvGrpSpPr/>
          <p:nvPr>
            <p:custDataLst>
              <p:tags r:id="rId11"/>
            </p:custDataLst>
          </p:nvPr>
        </p:nvGrpSpPr>
        <p:grpSpPr>
          <a:xfrm>
            <a:off x="5299710" y="2653030"/>
            <a:ext cx="6497320" cy="1162685"/>
            <a:chOff x="7713" y="5830"/>
            <a:chExt cx="9227" cy="1831"/>
          </a:xfrm>
        </p:grpSpPr>
        <p:grpSp>
          <p:nvGrpSpPr>
            <p:cNvPr id="50" name="组合 49"/>
            <p:cNvGrpSpPr/>
            <p:nvPr>
              <p:custDataLst>
                <p:tags r:id="rId12"/>
              </p:custDataLst>
            </p:nvPr>
          </p:nvGrpSpPr>
          <p:grpSpPr>
            <a:xfrm>
              <a:off x="9527" y="6224"/>
              <a:ext cx="1205" cy="1151"/>
              <a:chOff x="13301" y="2328"/>
              <a:chExt cx="1205" cy="1151"/>
            </a:xfrm>
          </p:grpSpPr>
          <p:cxnSp>
            <p:nvCxnSpPr>
              <p:cNvPr id="56" name="直接连接符 55"/>
              <p:cNvCxnSpPr/>
              <p:nvPr>
                <p:custDataLst>
                  <p:tags r:id="rId13"/>
                </p:custDataLst>
              </p:nvPr>
            </p:nvCxnSpPr>
            <p:spPr>
              <a:xfrm>
                <a:off x="13301" y="2987"/>
                <a:ext cx="1145" cy="0"/>
              </a:xfrm>
              <a:prstGeom prst="line">
                <a:avLst/>
              </a:prstGeom>
              <a:ln w="19050">
                <a:solidFill>
                  <a:schemeClr val="accent6"/>
                </a:solidFill>
              </a:ln>
            </p:spPr>
            <p:style>
              <a:lnRef idx="1">
                <a:srgbClr val="31B6FD"/>
              </a:lnRef>
              <a:fillRef idx="0">
                <a:srgbClr val="31B6FD"/>
              </a:fillRef>
              <a:effectRef idx="0">
                <a:srgbClr val="31B6FD"/>
              </a:effectRef>
              <a:fontRef idx="minor">
                <a:sysClr val="windowText" lastClr="000000"/>
              </a:fontRef>
            </p:style>
          </p:cxnSp>
          <p:cxnSp>
            <p:nvCxnSpPr>
              <p:cNvPr id="57" name="直接连接符 56"/>
              <p:cNvCxnSpPr/>
              <p:nvPr>
                <p:custDataLst>
                  <p:tags r:id="rId14"/>
                </p:custDataLst>
              </p:nvPr>
            </p:nvCxnSpPr>
            <p:spPr>
              <a:xfrm>
                <a:off x="14489" y="2328"/>
                <a:ext cx="17" cy="1151"/>
              </a:xfrm>
              <a:prstGeom prst="line">
                <a:avLst/>
              </a:prstGeom>
              <a:ln w="19050">
                <a:solidFill>
                  <a:schemeClr val="accent6"/>
                </a:solidFill>
              </a:ln>
            </p:spPr>
            <p:style>
              <a:lnRef idx="1">
                <a:srgbClr val="31B6FD"/>
              </a:lnRef>
              <a:fillRef idx="0">
                <a:srgbClr val="31B6FD"/>
              </a:fillRef>
              <a:effectRef idx="0">
                <a:srgbClr val="31B6FD"/>
              </a:effectRef>
              <a:fontRef idx="minor">
                <a:sysClr val="windowText" lastClr="000000"/>
              </a:fontRef>
            </p:style>
          </p:cxnSp>
        </p:grpSp>
        <p:cxnSp>
          <p:nvCxnSpPr>
            <p:cNvPr id="51" name="直接连接符 50"/>
            <p:cNvCxnSpPr/>
            <p:nvPr>
              <p:custDataLst>
                <p:tags r:id="rId15"/>
              </p:custDataLst>
            </p:nvPr>
          </p:nvCxnSpPr>
          <p:spPr>
            <a:xfrm>
              <a:off x="10714" y="6231"/>
              <a:ext cx="1145" cy="0"/>
            </a:xfrm>
            <a:prstGeom prst="line">
              <a:avLst/>
            </a:prstGeom>
            <a:ln w="19050">
              <a:solidFill>
                <a:schemeClr val="accent6"/>
              </a:solidFill>
            </a:ln>
          </p:spPr>
          <p:style>
            <a:lnRef idx="1">
              <a:srgbClr val="31B6FD"/>
            </a:lnRef>
            <a:fillRef idx="0">
              <a:srgbClr val="31B6FD"/>
            </a:fillRef>
            <a:effectRef idx="0">
              <a:srgbClr val="31B6FD"/>
            </a:effectRef>
            <a:fontRef idx="minor">
              <a:sysClr val="windowText" lastClr="000000"/>
            </a:fontRef>
          </p:style>
        </p:cxnSp>
        <p:cxnSp>
          <p:nvCxnSpPr>
            <p:cNvPr id="52" name="直接连接符 51"/>
            <p:cNvCxnSpPr/>
            <p:nvPr>
              <p:custDataLst>
                <p:tags r:id="rId16"/>
              </p:custDataLst>
            </p:nvPr>
          </p:nvCxnSpPr>
          <p:spPr>
            <a:xfrm>
              <a:off x="10714" y="7382"/>
              <a:ext cx="1145" cy="0"/>
            </a:xfrm>
            <a:prstGeom prst="line">
              <a:avLst/>
            </a:prstGeom>
            <a:ln w="19050">
              <a:solidFill>
                <a:schemeClr val="accent6"/>
              </a:solidFill>
            </a:ln>
          </p:spPr>
          <p:style>
            <a:lnRef idx="1">
              <a:srgbClr val="31B6FD"/>
            </a:lnRef>
            <a:fillRef idx="0">
              <a:srgbClr val="31B6FD"/>
            </a:fillRef>
            <a:effectRef idx="0">
              <a:srgbClr val="31B6FD"/>
            </a:effectRef>
            <a:fontRef idx="minor">
              <a:sysClr val="windowText" lastClr="000000"/>
            </a:fontRef>
          </p:style>
        </p:cxnSp>
        <p:sp>
          <p:nvSpPr>
            <p:cNvPr id="3" name="圆角矩形 83"/>
            <p:cNvSpPr/>
            <p:nvPr>
              <p:custDataLst>
                <p:tags r:id="rId17"/>
              </p:custDataLst>
            </p:nvPr>
          </p:nvSpPr>
          <p:spPr>
            <a:xfrm>
              <a:off x="11007" y="5830"/>
              <a:ext cx="5933" cy="816"/>
            </a:xfrm>
            <a:prstGeom prst="roundRect">
              <a:avLst/>
            </a:prstGeom>
            <a:solidFill>
              <a:schemeClr val="accent6"/>
            </a:solidFill>
            <a:ln w="38100">
              <a:noFill/>
            </a:ln>
          </p:spPr>
          <p:style>
            <a:lnRef idx="2">
              <a:srgbClr val="31B6FD">
                <a:shade val="50000"/>
              </a:srgbClr>
            </a:lnRef>
            <a:fillRef idx="1">
              <a:srgbClr val="31B6FD"/>
            </a:fillRef>
            <a:effectRef idx="0">
              <a:srgbClr val="31B6FD"/>
            </a:effectRef>
            <a:fontRef idx="minor">
              <a:sysClr val="window" lastClr="FFFFFF"/>
            </a:fontRef>
          </p:style>
          <p:txBody>
            <a:bodyPr anchor="ctr"/>
            <a:lstStyle/>
            <a:p>
              <a:pPr>
                <a:lnSpc>
                  <a:spcPct val="150000"/>
                </a:lnSpc>
              </a:pPr>
              <a:r>
                <a:rPr lang="zh-CN" altLang="en-US" sz="2400" b="1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微软雅黑" panose="020B0503020204020204" charset="-122"/>
                </a:rPr>
                <a:t>黄色种子数  </a:t>
              </a:r>
              <a:r>
                <a:rPr lang="en-US" altLang="zh-CN" sz="2400" b="1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微软雅黑" panose="020B0503020204020204" charset="-122"/>
                </a:rPr>
                <a:t>315+101=416</a:t>
              </a:r>
              <a:endParaRPr lang="en-US" altLang="zh-CN" sz="2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54" name="圆角矩形 84"/>
            <p:cNvSpPr/>
            <p:nvPr>
              <p:custDataLst>
                <p:tags r:id="rId18"/>
              </p:custDataLst>
            </p:nvPr>
          </p:nvSpPr>
          <p:spPr>
            <a:xfrm>
              <a:off x="11008" y="6845"/>
              <a:ext cx="5932" cy="816"/>
            </a:xfrm>
            <a:prstGeom prst="roundRect">
              <a:avLst/>
            </a:prstGeom>
            <a:solidFill>
              <a:schemeClr val="accent6"/>
            </a:solidFill>
            <a:ln w="38100">
              <a:noFill/>
            </a:ln>
          </p:spPr>
          <p:style>
            <a:lnRef idx="2">
              <a:srgbClr val="31B6FD">
                <a:shade val="50000"/>
              </a:srgbClr>
            </a:lnRef>
            <a:fillRef idx="1">
              <a:srgbClr val="31B6FD"/>
            </a:fillRef>
            <a:effectRef idx="0">
              <a:srgbClr val="31B6FD"/>
            </a:effectRef>
            <a:fontRef idx="minor">
              <a:sysClr val="window" lastClr="FFFFFF"/>
            </a:fontRef>
          </p:style>
          <p:txBody>
            <a:bodyPr anchor="ctr"/>
            <a:lstStyle/>
            <a:p>
              <a:pPr>
                <a:lnSpc>
                  <a:spcPct val="150000"/>
                </a:lnSpc>
              </a:pPr>
              <a:r>
                <a:rPr lang="zh-CN" altLang="en-US" sz="2400" b="1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微软雅黑" panose="020B0503020204020204" charset="-122"/>
                </a:rPr>
                <a:t>绿色种子数  </a:t>
              </a:r>
              <a:r>
                <a:rPr lang="en-US" altLang="zh-CN" sz="2400" b="1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微软雅黑" panose="020B0503020204020204" charset="-122"/>
                </a:rPr>
                <a:t>108+32=140</a:t>
              </a:r>
              <a:endParaRPr lang="en-US" altLang="zh-CN" sz="2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55" name="圆角矩形 115"/>
            <p:cNvSpPr/>
            <p:nvPr>
              <p:custDataLst>
                <p:tags r:id="rId19"/>
              </p:custDataLst>
            </p:nvPr>
          </p:nvSpPr>
          <p:spPr>
            <a:xfrm>
              <a:off x="7713" y="6405"/>
              <a:ext cx="2642" cy="874"/>
            </a:xfrm>
            <a:prstGeom prst="roundRect">
              <a:avLst>
                <a:gd name="adj" fmla="val 8824"/>
              </a:avLst>
            </a:prstGeom>
            <a:solidFill>
              <a:schemeClr val="accent6"/>
            </a:solidFill>
            <a:ln w="57150">
              <a:noFill/>
            </a:ln>
          </p:spPr>
          <p:style>
            <a:lnRef idx="2">
              <a:srgbClr val="31B6FD">
                <a:shade val="50000"/>
              </a:srgbClr>
            </a:lnRef>
            <a:fillRef idx="1">
              <a:srgbClr val="31B6FD"/>
            </a:fillRef>
            <a:effectRef idx="0">
              <a:srgbClr val="31B6FD"/>
            </a:effectRef>
            <a:fontRef idx="minor">
              <a:sysClr val="window" lastClr="FFFFFF"/>
            </a:fontRef>
          </p:style>
          <p:txBody>
            <a:bodyPr wrap="none" tIns="0" bIns="0" anchor="ctr">
              <a:normAutofit/>
            </a:bodyPr>
            <a:lstStyle/>
            <a:p>
              <a:pPr algn="ctr">
                <a:lnSpc>
                  <a:spcPct val="150000"/>
                </a:lnSpc>
              </a:pPr>
              <a:r>
                <a:rPr lang="zh-CN" altLang="en-US" sz="2000" b="1" spc="300">
                  <a:latin typeface="微软雅黑" panose="020B0503020204020204" charset="-122"/>
                  <a:ea typeface="微软雅黑" panose="020B0503020204020204" charset="-122"/>
                  <a:sym typeface="Arial" panose="020B0604020202020204" pitchFamily="34" charset="0"/>
                </a:rPr>
                <a:t>子叶颜色</a:t>
              </a:r>
              <a:endParaRPr lang="zh-CN" altLang="en-US" sz="2000" b="1" spc="300"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</p:grpSp>
      <p:sp>
        <p:nvSpPr>
          <p:cNvPr id="58" name="文本框 57"/>
          <p:cNvSpPr txBox="1"/>
          <p:nvPr>
            <p:custDataLst>
              <p:tags r:id="rId20"/>
            </p:custDataLst>
          </p:nvPr>
        </p:nvSpPr>
        <p:spPr>
          <a:xfrm>
            <a:off x="7445109" y="2108387"/>
            <a:ext cx="3307080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圆粒 ：皱粒  接近  </a:t>
            </a:r>
            <a:r>
              <a:rPr lang="en-US" altLang="zh-CN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</a:t>
            </a:r>
            <a:r>
              <a:rPr lang="zh-CN" altLang="en-US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</a:t>
            </a:r>
            <a:r>
              <a:rPr lang="en-US" altLang="zh-CN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endParaRPr lang="en-US" altLang="zh-CN" sz="24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9" name="文本框 58"/>
          <p:cNvSpPr txBox="1"/>
          <p:nvPr>
            <p:custDataLst>
              <p:tags r:id="rId21"/>
            </p:custDataLst>
          </p:nvPr>
        </p:nvSpPr>
        <p:spPr>
          <a:xfrm>
            <a:off x="7391134" y="3806875"/>
            <a:ext cx="3307080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黄色 ：绿色  接近  </a:t>
            </a:r>
            <a:r>
              <a:rPr lang="en-US" altLang="zh-CN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</a:t>
            </a:r>
            <a:r>
              <a:rPr lang="zh-CN" altLang="en-US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</a:t>
            </a:r>
            <a:r>
              <a:rPr lang="en-US" altLang="zh-CN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endParaRPr lang="en-US" altLang="zh-CN" sz="24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60" name="Rectangle 13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5299444" y="4294173"/>
            <a:ext cx="6497320" cy="643890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square" lIns="91406" tIns="45704" rIns="91406" bIns="45704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说明：</a:t>
            </a:r>
            <a:r>
              <a:rPr lang="zh-CN" altLang="en-US" sz="2400" b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rPr>
              <a:t>两对性状都遵循基因的</a:t>
            </a:r>
            <a:r>
              <a:rPr lang="zh-CN" altLang="en-US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分离定律</a:t>
            </a:r>
            <a:endParaRPr lang="zh-CN" altLang="en-US" sz="24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1" name="文本框 12329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628374" y="412135"/>
            <a:ext cx="5530215" cy="591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150000"/>
              </a:lnSpc>
              <a:buFont typeface="Wingdings" panose="05000000000000000000" charset="0"/>
              <a:buChar char="Ø"/>
            </a:pPr>
            <a:r>
              <a:rPr sz="2400" b="1" err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对每一对相对性状</a:t>
            </a:r>
            <a:r>
              <a:rPr sz="2400" b="1" err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单独</a:t>
            </a:r>
            <a:r>
              <a:rPr sz="2400" b="1" err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进行分析</a:t>
            </a:r>
            <a:endParaRPr sz="2400" b="1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62" name="文本框 61"/>
          <p:cNvSpPr txBox="1"/>
          <p:nvPr>
            <p:custDataLst>
              <p:tags r:id="rId24"/>
            </p:custDataLst>
          </p:nvPr>
        </p:nvSpPr>
        <p:spPr>
          <a:xfrm>
            <a:off x="5299444" y="4839306"/>
            <a:ext cx="6330581" cy="147383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algn="l" fontAlgn="auto">
              <a:lnSpc>
                <a:spcPct val="150000"/>
              </a:lnSpc>
              <a:buClrTx/>
              <a:buSzTx/>
              <a:buFontTx/>
            </a:pPr>
            <a:r>
              <a:rPr lang="zh-CN" sz="2400" b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/>
              </a:rPr>
              <a:t>问题</a:t>
            </a:r>
            <a:r>
              <a:rPr lang="en-US" altLang="zh-CN" sz="2400" b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/>
              </a:rPr>
              <a:t>5</a:t>
            </a:r>
            <a:r>
              <a:rPr lang="zh-CN" altLang="en-US" sz="2400" b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/>
              </a:rPr>
              <a:t>：</a:t>
            </a:r>
            <a:r>
              <a:rPr sz="2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F</a:t>
            </a:r>
            <a:r>
              <a:rPr sz="2400" b="1" baseline="-25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sz="2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为什么会出现9:3:3:1的性状分离比？</a:t>
            </a:r>
            <a:r>
              <a:rPr lang="zh-CN" sz="2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这</a:t>
            </a:r>
            <a:r>
              <a:rPr sz="2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与一对相对性状杂交实验中F</a:t>
            </a:r>
            <a:r>
              <a:rPr sz="2400" b="1" baseline="-25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</a:t>
            </a:r>
            <a:r>
              <a:rPr sz="2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的3:1能否建立数学联系？</a:t>
            </a:r>
            <a:endParaRPr sz="2400" b="1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64" name="矩形 63"/>
          <p:cNvSpPr/>
          <p:nvPr>
            <p:custDataLst>
              <p:tags r:id="rId25"/>
            </p:custDataLst>
          </p:nvPr>
        </p:nvSpPr>
        <p:spPr>
          <a:xfrm>
            <a:off x="1415415" y="6075680"/>
            <a:ext cx="3121660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   </a:t>
            </a:r>
            <a:r>
              <a:rPr lang="zh-CN" altLang="en-US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  </a:t>
            </a:r>
            <a:r>
              <a:rPr lang="en-US" altLang="zh-CN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   </a:t>
            </a:r>
            <a:r>
              <a:rPr lang="zh-CN" altLang="en-US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 </a:t>
            </a:r>
            <a:r>
              <a:rPr lang="en-US" altLang="zh-CN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    </a:t>
            </a:r>
            <a:r>
              <a:rPr lang="zh-CN" altLang="en-US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 </a:t>
            </a:r>
            <a:r>
              <a:rPr lang="en-US" altLang="zh-CN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 </a:t>
            </a:r>
            <a:endParaRPr lang="zh-CN" altLang="en-US" sz="24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65" name="文本框 64"/>
          <p:cNvSpPr txBox="1"/>
          <p:nvPr>
            <p:custDataLst>
              <p:tags r:id="rId26"/>
            </p:custDataLst>
          </p:nvPr>
        </p:nvSpPr>
        <p:spPr>
          <a:xfrm>
            <a:off x="2669839" y="1740625"/>
            <a:ext cx="412292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×</a:t>
            </a:r>
            <a:endParaRPr lang="en-US" altLang="zh-CN" sz="2400" b="1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66" name="直接箭头连接符 65"/>
          <p:cNvCxnSpPr/>
          <p:nvPr>
            <p:custDataLst>
              <p:tags r:id="rId27"/>
            </p:custDataLst>
          </p:nvPr>
        </p:nvCxnSpPr>
        <p:spPr>
          <a:xfrm>
            <a:off x="2845554" y="2254041"/>
            <a:ext cx="10160" cy="325120"/>
          </a:xfrm>
          <a:prstGeom prst="straightConnector1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sp>
        <p:nvSpPr>
          <p:cNvPr id="67" name="文本框 66"/>
          <p:cNvSpPr txBox="1"/>
          <p:nvPr>
            <p:custDataLst>
              <p:tags r:id="rId28"/>
            </p:custDataLst>
          </p:nvPr>
        </p:nvSpPr>
        <p:spPr>
          <a:xfrm>
            <a:off x="605407" y="1674734"/>
            <a:ext cx="372218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P</a:t>
            </a:r>
            <a:endParaRPr lang="en-US" altLang="zh-CN" sz="2400" b="1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68" name="文本框 67"/>
          <p:cNvSpPr txBox="1"/>
          <p:nvPr>
            <p:custDataLst>
              <p:tags r:id="rId29"/>
            </p:custDataLst>
          </p:nvPr>
        </p:nvSpPr>
        <p:spPr>
          <a:xfrm>
            <a:off x="600327" y="2765277"/>
            <a:ext cx="468398" cy="10045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F</a:t>
            </a:r>
            <a:r>
              <a:rPr lang="en-US" altLang="zh-CN" sz="2400" b="1" baseline="-2500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1</a:t>
            </a:r>
            <a:endParaRPr lang="zh-CN" altLang="en-US" sz="2400" b="1" baseline="-25000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pic>
        <p:nvPicPr>
          <p:cNvPr id="69" name="图片 68"/>
          <p:cNvPicPr>
            <a:picLocks noChangeAspect="1"/>
          </p:cNvPicPr>
          <p:nvPr>
            <p:custDataLst>
              <p:tags r:id="rId30"/>
            </p:custDataLst>
          </p:nvPr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5585" y="2662892"/>
            <a:ext cx="650272" cy="632932"/>
          </a:xfrm>
          <a:prstGeom prst="rect">
            <a:avLst/>
          </a:prstGeom>
        </p:spPr>
      </p:pic>
      <p:pic>
        <p:nvPicPr>
          <p:cNvPr id="70" name="图片 69"/>
          <p:cNvPicPr>
            <a:picLocks noChangeAspect="1"/>
          </p:cNvPicPr>
          <p:nvPr>
            <p:custDataLst>
              <p:tags r:id="rId32"/>
            </p:custDataLst>
          </p:nvPr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5560" y="1621129"/>
            <a:ext cx="650272" cy="632932"/>
          </a:xfrm>
          <a:prstGeom prst="rect">
            <a:avLst/>
          </a:prstGeom>
        </p:spPr>
      </p:pic>
      <p:pic>
        <p:nvPicPr>
          <p:cNvPr id="71" name="图片 70"/>
          <p:cNvPicPr>
            <a:picLocks noChangeAspect="1"/>
          </p:cNvPicPr>
          <p:nvPr>
            <p:custDataLst>
              <p:tags r:id="rId33"/>
            </p:custDataLst>
          </p:nvPr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1739" y="1615832"/>
            <a:ext cx="719020" cy="579509"/>
          </a:xfrm>
          <a:prstGeom prst="rect">
            <a:avLst/>
          </a:prstGeom>
        </p:spPr>
      </p:pic>
      <p:sp>
        <p:nvSpPr>
          <p:cNvPr id="72" name="矩形 71"/>
          <p:cNvSpPr/>
          <p:nvPr>
            <p:custDataLst>
              <p:tags r:id="rId35"/>
            </p:custDataLst>
          </p:nvPr>
        </p:nvSpPr>
        <p:spPr>
          <a:xfrm>
            <a:off x="1664605" y="1187708"/>
            <a:ext cx="415498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♀</a:t>
            </a:r>
            <a:endParaRPr lang="zh-CN" altLang="en-US" sz="2400" b="1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73" name="矩形 72"/>
          <p:cNvSpPr/>
          <p:nvPr>
            <p:custDataLst>
              <p:tags r:id="rId36"/>
            </p:custDataLst>
          </p:nvPr>
        </p:nvSpPr>
        <p:spPr>
          <a:xfrm>
            <a:off x="2006041" y="1187038"/>
            <a:ext cx="415498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♂</a:t>
            </a:r>
            <a:endParaRPr lang="zh-CN" altLang="en-US" sz="2400" b="1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74" name="矩形 73"/>
          <p:cNvSpPr/>
          <p:nvPr>
            <p:custDataLst>
              <p:tags r:id="rId37"/>
            </p:custDataLst>
          </p:nvPr>
        </p:nvSpPr>
        <p:spPr>
          <a:xfrm>
            <a:off x="3257934" y="1176472"/>
            <a:ext cx="415498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♀</a:t>
            </a:r>
            <a:endParaRPr lang="zh-CN" altLang="en-US" sz="2400" b="1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75" name="矩形 74"/>
          <p:cNvSpPr/>
          <p:nvPr>
            <p:custDataLst>
              <p:tags r:id="rId38"/>
            </p:custDataLst>
          </p:nvPr>
        </p:nvSpPr>
        <p:spPr>
          <a:xfrm>
            <a:off x="3599370" y="1175802"/>
            <a:ext cx="415498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♂</a:t>
            </a:r>
            <a:endParaRPr lang="zh-CN" altLang="en-US" sz="2400" b="1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76" name="弧形 14"/>
          <p:cNvSpPr/>
          <p:nvPr>
            <p:custDataLst>
              <p:tags r:id="rId39"/>
            </p:custDataLst>
          </p:nvPr>
        </p:nvSpPr>
        <p:spPr>
          <a:xfrm>
            <a:off x="2005674" y="930683"/>
            <a:ext cx="1775590" cy="476263"/>
          </a:xfrm>
          <a:custGeom>
            <a:avLst/>
            <a:gdLst>
              <a:gd name="connsiteX0" fmla="*/ 0 w 1775590"/>
              <a:gd name="connsiteY0" fmla="*/ 289052 h 345756"/>
              <a:gd name="connsiteX1" fmla="*/ 890806 w 1775590"/>
              <a:gd name="connsiteY1" fmla="*/ 0 h 345756"/>
              <a:gd name="connsiteX2" fmla="*/ 1775590 w 1775590"/>
              <a:gd name="connsiteY2" fmla="*/ 282156 h 345756"/>
              <a:gd name="connsiteX3" fmla="*/ 890075 w 1775590"/>
              <a:gd name="connsiteY3" fmla="*/ 345756 h 345756"/>
              <a:gd name="connsiteX4" fmla="*/ 0 w 1775590"/>
              <a:gd name="connsiteY4" fmla="*/ 289052 h 345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75590" h="345756" stroke="0" extrusionOk="0">
                <a:moveTo>
                  <a:pt x="0" y="289052"/>
                </a:moveTo>
                <a:cubicBezTo>
                  <a:pt x="84415" y="153271"/>
                  <a:pt x="456417" y="55424"/>
                  <a:pt x="888901" y="55245"/>
                </a:cubicBezTo>
                <a:cubicBezTo>
                  <a:pt x="1314004" y="55069"/>
                  <a:pt x="1682525" y="149377"/>
                  <a:pt x="1775590" y="282156"/>
                </a:cubicBezTo>
                <a:lnTo>
                  <a:pt x="890075" y="345756"/>
                </a:lnTo>
                <a:lnTo>
                  <a:pt x="0" y="289052"/>
                </a:lnTo>
                <a:close/>
              </a:path>
              <a:path w="1775590" h="345756" fill="none">
                <a:moveTo>
                  <a:pt x="0" y="289052"/>
                </a:moveTo>
                <a:cubicBezTo>
                  <a:pt x="84415" y="153271"/>
                  <a:pt x="458322" y="179"/>
                  <a:pt x="890806" y="0"/>
                </a:cubicBezTo>
                <a:cubicBezTo>
                  <a:pt x="1315909" y="-176"/>
                  <a:pt x="1682525" y="149377"/>
                  <a:pt x="1775590" y="282156"/>
                </a:cubicBezTo>
              </a:path>
            </a:pathLst>
          </a:cu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  <a:headEnd type="triangle" w="med" len="med"/>
            <a:tailEnd type="none" w="lg" len="lg"/>
          </a:ln>
          <a:effectLst/>
        </p:spPr>
        <p:txBody>
          <a:bodyPr wrap="none" rtlCol="0" anchor="ctr"/>
          <a:lstStyle/>
          <a:p>
            <a:pPr marL="0" marR="0" lvl="0" indent="0" algn="ctr" defTabSz="91440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1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77" name="弧形 14"/>
          <p:cNvSpPr/>
          <p:nvPr>
            <p:custDataLst>
              <p:tags r:id="rId40"/>
            </p:custDataLst>
          </p:nvPr>
        </p:nvSpPr>
        <p:spPr>
          <a:xfrm flipH="1" flipV="1">
            <a:off x="2387049" y="1500010"/>
            <a:ext cx="1025566" cy="299774"/>
          </a:xfrm>
          <a:custGeom>
            <a:avLst/>
            <a:gdLst>
              <a:gd name="connsiteX0" fmla="*/ 0 w 1775590"/>
              <a:gd name="connsiteY0" fmla="*/ 289052 h 345756"/>
              <a:gd name="connsiteX1" fmla="*/ 890806 w 1775590"/>
              <a:gd name="connsiteY1" fmla="*/ 0 h 345756"/>
              <a:gd name="connsiteX2" fmla="*/ 1775590 w 1775590"/>
              <a:gd name="connsiteY2" fmla="*/ 282156 h 345756"/>
              <a:gd name="connsiteX3" fmla="*/ 890075 w 1775590"/>
              <a:gd name="connsiteY3" fmla="*/ 345756 h 345756"/>
              <a:gd name="connsiteX4" fmla="*/ 0 w 1775590"/>
              <a:gd name="connsiteY4" fmla="*/ 289052 h 345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75590" h="345756" stroke="0" extrusionOk="0">
                <a:moveTo>
                  <a:pt x="0" y="289052"/>
                </a:moveTo>
                <a:cubicBezTo>
                  <a:pt x="84415" y="153271"/>
                  <a:pt x="456417" y="55424"/>
                  <a:pt x="888901" y="55245"/>
                </a:cubicBezTo>
                <a:cubicBezTo>
                  <a:pt x="1314004" y="55069"/>
                  <a:pt x="1682525" y="149377"/>
                  <a:pt x="1775590" y="282156"/>
                </a:cubicBezTo>
                <a:lnTo>
                  <a:pt x="890075" y="345756"/>
                </a:lnTo>
                <a:lnTo>
                  <a:pt x="0" y="289052"/>
                </a:lnTo>
                <a:close/>
              </a:path>
              <a:path w="1775590" h="345756" fill="none">
                <a:moveTo>
                  <a:pt x="0" y="289052"/>
                </a:moveTo>
                <a:cubicBezTo>
                  <a:pt x="84415" y="153271"/>
                  <a:pt x="458322" y="179"/>
                  <a:pt x="890806" y="0"/>
                </a:cubicBezTo>
                <a:cubicBezTo>
                  <a:pt x="1315909" y="-176"/>
                  <a:pt x="1682525" y="149377"/>
                  <a:pt x="1775590" y="282156"/>
                </a:cubicBezTo>
              </a:path>
            </a:pathLst>
          </a:cu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  <a:headEnd type="triangle" w="med" len="med"/>
            <a:tailEnd type="none" w="med" len="med"/>
          </a:ln>
          <a:effectLst/>
        </p:spPr>
        <p:txBody>
          <a:bodyPr wrap="none" rtlCol="0" anchor="ctr"/>
          <a:lstStyle/>
          <a:p>
            <a:pPr marL="0" marR="0" lvl="0" indent="0" algn="ctr" defTabSz="91440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1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78" name="矩形 77"/>
          <p:cNvSpPr/>
          <p:nvPr>
            <p:custDataLst>
              <p:tags r:id="rId41"/>
            </p:custDataLst>
          </p:nvPr>
        </p:nvSpPr>
        <p:spPr>
          <a:xfrm>
            <a:off x="2050865" y="918111"/>
            <a:ext cx="1723549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正交、反交</a:t>
            </a:r>
            <a:endParaRPr lang="zh-CN" altLang="en-US" sz="24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grpSp>
        <p:nvGrpSpPr>
          <p:cNvPr id="79" name="组合 78"/>
          <p:cNvGrpSpPr/>
          <p:nvPr>
            <p:custDataLst>
              <p:tags r:id="rId42"/>
            </p:custDataLst>
          </p:nvPr>
        </p:nvGrpSpPr>
        <p:grpSpPr>
          <a:xfrm>
            <a:off x="642138" y="3578281"/>
            <a:ext cx="4095339" cy="2582545"/>
            <a:chOff x="649738" y="3813847"/>
            <a:chExt cx="4095339" cy="2582545"/>
          </a:xfrm>
        </p:grpSpPr>
        <p:cxnSp>
          <p:nvCxnSpPr>
            <p:cNvPr id="80" name="直接箭头连接符 79"/>
            <p:cNvCxnSpPr/>
            <p:nvPr>
              <p:custDataLst>
                <p:tags r:id="rId43"/>
              </p:custDataLst>
            </p:nvPr>
          </p:nvCxnSpPr>
          <p:spPr>
            <a:xfrm>
              <a:off x="2861945" y="3992312"/>
              <a:ext cx="8255" cy="325755"/>
            </a:xfrm>
            <a:prstGeom prst="straightConnector1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  <a:tailEnd type="triangle"/>
            </a:ln>
            <a:effectLst/>
          </p:spPr>
        </p:cxnSp>
        <p:sp>
          <p:nvSpPr>
            <p:cNvPr id="81" name="文本框 80"/>
            <p:cNvSpPr txBox="1"/>
            <p:nvPr>
              <p:custDataLst>
                <p:tags r:id="rId44"/>
              </p:custDataLst>
            </p:nvPr>
          </p:nvSpPr>
          <p:spPr>
            <a:xfrm>
              <a:off x="649738" y="4455095"/>
              <a:ext cx="468398" cy="5340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en-US" altLang="zh-CN" sz="2400" b="1">
                  <a:solidFill>
                    <a:prstClr val="black"/>
                  </a:solidFill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F</a:t>
              </a:r>
              <a:r>
                <a:rPr lang="en-US" altLang="zh-CN" sz="2400" b="1" baseline="-25000">
                  <a:solidFill>
                    <a:prstClr val="black"/>
                  </a:solidFill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2</a:t>
              </a:r>
              <a:endParaRPr lang="zh-CN" altLang="en-US" sz="2400" b="1" baseline="-2500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endParaRPr>
            </a:p>
          </p:txBody>
        </p:sp>
        <p:sp>
          <p:nvSpPr>
            <p:cNvPr id="82" name="文本框 81"/>
            <p:cNvSpPr txBox="1"/>
            <p:nvPr>
              <p:custDataLst>
                <p:tags r:id="rId45"/>
              </p:custDataLst>
            </p:nvPr>
          </p:nvSpPr>
          <p:spPr>
            <a:xfrm>
              <a:off x="1188218" y="5844577"/>
              <a:ext cx="825500" cy="5340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en-US" altLang="zh-CN" sz="2400" b="1">
                  <a:solidFill>
                    <a:prstClr val="black"/>
                  </a:solidFill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315</a:t>
              </a:r>
              <a:endParaRPr lang="en-US" altLang="zh-CN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endParaRPr>
            </a:p>
          </p:txBody>
        </p:sp>
        <p:sp>
          <p:nvSpPr>
            <p:cNvPr id="83" name="文本框 82"/>
            <p:cNvSpPr txBox="1"/>
            <p:nvPr>
              <p:custDataLst>
                <p:tags r:id="rId46"/>
              </p:custDataLst>
            </p:nvPr>
          </p:nvSpPr>
          <p:spPr>
            <a:xfrm>
              <a:off x="2100078" y="5862357"/>
              <a:ext cx="827405" cy="5340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en-US" altLang="zh-CN" sz="2400" b="1">
                  <a:solidFill>
                    <a:prstClr val="black"/>
                  </a:solidFill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108</a:t>
              </a:r>
              <a:endParaRPr lang="en-US" altLang="zh-CN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endParaRPr>
            </a:p>
          </p:txBody>
        </p:sp>
        <p:sp>
          <p:nvSpPr>
            <p:cNvPr id="84" name="文本框 83"/>
            <p:cNvSpPr txBox="1"/>
            <p:nvPr>
              <p:custDataLst>
                <p:tags r:id="rId47"/>
              </p:custDataLst>
            </p:nvPr>
          </p:nvSpPr>
          <p:spPr>
            <a:xfrm>
              <a:off x="3003048" y="5840132"/>
              <a:ext cx="832485" cy="5340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en-US" altLang="zh-CN" sz="2400" b="1">
                  <a:solidFill>
                    <a:prstClr val="black"/>
                  </a:solidFill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101</a:t>
              </a:r>
              <a:endParaRPr lang="en-US" altLang="zh-CN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endParaRPr>
            </a:p>
          </p:txBody>
        </p:sp>
        <p:sp>
          <p:nvSpPr>
            <p:cNvPr id="85" name="文本框 84"/>
            <p:cNvSpPr txBox="1"/>
            <p:nvPr>
              <p:custDataLst>
                <p:tags r:id="rId48"/>
              </p:custDataLst>
            </p:nvPr>
          </p:nvSpPr>
          <p:spPr>
            <a:xfrm>
              <a:off x="4020953" y="5862357"/>
              <a:ext cx="639445" cy="5340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en-US" altLang="zh-CN" sz="2400" b="1">
                  <a:solidFill>
                    <a:prstClr val="black"/>
                  </a:solidFill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32</a:t>
              </a:r>
              <a:endParaRPr lang="en-US" altLang="zh-CN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endParaRPr>
            </a:p>
          </p:txBody>
        </p:sp>
        <p:pic>
          <p:nvPicPr>
            <p:cNvPr id="86" name="图片 85"/>
            <p:cNvPicPr>
              <a:picLocks noChangeAspect="1"/>
            </p:cNvPicPr>
            <p:nvPr>
              <p:custDataLst>
                <p:tags r:id="rId49"/>
              </p:custDataLst>
            </p:nvPr>
          </p:nvPicPr>
          <p:blipFill>
            <a:blip r:embed="rId5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81539" y="4389291"/>
              <a:ext cx="596079" cy="576536"/>
            </a:xfrm>
            <a:prstGeom prst="rect">
              <a:avLst/>
            </a:prstGeom>
          </p:spPr>
        </p:pic>
        <p:pic>
          <p:nvPicPr>
            <p:cNvPr id="87" name="图片 86"/>
            <p:cNvPicPr>
              <a:picLocks noChangeAspect="1"/>
            </p:cNvPicPr>
            <p:nvPr>
              <p:custDataLst>
                <p:tags r:id="rId51"/>
              </p:custDataLst>
            </p:nvPr>
          </p:nvPicPr>
          <p:blipFill>
            <a:blip r:embed="rId5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54644" y="4355462"/>
              <a:ext cx="735283" cy="593539"/>
            </a:xfrm>
            <a:prstGeom prst="rect">
              <a:avLst/>
            </a:prstGeom>
          </p:spPr>
        </p:pic>
        <p:pic>
          <p:nvPicPr>
            <p:cNvPr id="88" name="图片 87"/>
            <p:cNvPicPr>
              <a:picLocks noChangeAspect="1"/>
            </p:cNvPicPr>
            <p:nvPr>
              <p:custDataLst>
                <p:tags r:id="rId53"/>
              </p:custDataLst>
            </p:nvPr>
          </p:nvPicPr>
          <p:blipFill>
            <a:blip r:embed="rId3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12182" y="4355462"/>
              <a:ext cx="650272" cy="632932"/>
            </a:xfrm>
            <a:prstGeom prst="rect">
              <a:avLst/>
            </a:prstGeom>
          </p:spPr>
        </p:pic>
        <p:pic>
          <p:nvPicPr>
            <p:cNvPr id="89" name="图片 88"/>
            <p:cNvPicPr>
              <a:picLocks noChangeAspect="1"/>
            </p:cNvPicPr>
            <p:nvPr>
              <p:custDataLst>
                <p:tags r:id="rId54"/>
              </p:custDataLst>
            </p:nvPr>
          </p:nvPicPr>
          <p:blipFill>
            <a:blip r:embed="rId3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91663" y="4355461"/>
              <a:ext cx="719020" cy="579509"/>
            </a:xfrm>
            <a:prstGeom prst="rect">
              <a:avLst/>
            </a:prstGeom>
          </p:spPr>
        </p:pic>
        <p:sp>
          <p:nvSpPr>
            <p:cNvPr id="90" name="文本框 9"/>
            <p:cNvSpPr txBox="1"/>
            <p:nvPr>
              <p:custDataLst>
                <p:tags r:id="rId55"/>
              </p:custDataLst>
            </p:nvPr>
          </p:nvSpPr>
          <p:spPr>
            <a:xfrm>
              <a:off x="2817653" y="3813847"/>
              <a:ext cx="490840" cy="5340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CN" altLang="en-US" sz="2400" b="1">
                  <a:solidFill>
                    <a:prstClr val="black"/>
                  </a:solidFill>
                  <a:latin typeface="微软雅黑" panose="020B0503020204020204" charset="-122"/>
                  <a:ea typeface="微软雅黑" panose="020B0503020204020204" charset="-122"/>
                </a:rPr>
                <a:t>⊗</a:t>
              </a:r>
              <a:endParaRPr lang="zh-CN" altLang="en-US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endParaRPr>
            </a:p>
          </p:txBody>
        </p:sp>
        <p:sp>
          <p:nvSpPr>
            <p:cNvPr id="91" name="文本框 6183"/>
            <p:cNvSpPr txBox="1"/>
            <p:nvPr>
              <p:custDataLst>
                <p:tags r:id="rId56"/>
              </p:custDataLst>
            </p:nvPr>
          </p:nvSpPr>
          <p:spPr>
            <a:xfrm>
              <a:off x="1162800" y="4988428"/>
              <a:ext cx="800219" cy="97726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>
              <a:lvl1pPr marL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1800" b="0" i="0" u="non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lvl="1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2pPr>
              <a:lvl3pPr marL="914400" lvl="2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3pPr>
              <a:lvl4pPr marL="1371600" lvl="3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4pPr>
              <a:lvl5pPr marL="1828800" lvl="4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5pPr>
              <a:lvl6pPr marL="2286000" lvl="5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6pPr>
              <a:lvl7pPr marL="2743200" lvl="6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7pPr>
              <a:lvl8pPr marL="3200400" lvl="7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8pPr>
              <a:lvl9pPr marL="3657600" lvl="8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9pPr>
            </a:lstStyle>
            <a:p>
              <a:pPr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>
                  <a:prstClr val="white"/>
                </a:buClr>
              </a:pPr>
              <a:r>
                <a:rPr lang="zh-CN" altLang="en-US" sz="2400" b="1">
                  <a:solidFill>
                    <a:prstClr val="black"/>
                  </a:solidFill>
                  <a:latin typeface="微软雅黑" panose="020B0503020204020204" charset="-122"/>
                  <a:ea typeface="微软雅黑" panose="020B0503020204020204" charset="-122"/>
                </a:rPr>
                <a:t>黄色</a:t>
              </a:r>
              <a:endParaRPr lang="zh-CN" altLang="en-US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  <a:p>
              <a:pPr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>
                  <a:prstClr val="white"/>
                </a:buClr>
              </a:pPr>
              <a:r>
                <a:rPr lang="zh-CN" altLang="en-US" sz="2400" b="1">
                  <a:solidFill>
                    <a:prstClr val="black"/>
                  </a:solidFill>
                  <a:latin typeface="微软雅黑" panose="020B0503020204020204" charset="-122"/>
                  <a:ea typeface="微软雅黑" panose="020B0503020204020204" charset="-122"/>
                </a:rPr>
                <a:t>圆粒</a:t>
              </a:r>
              <a:endParaRPr lang="zh-CN" altLang="en-US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92" name="文本框 6184"/>
            <p:cNvSpPr txBox="1"/>
            <p:nvPr>
              <p:custDataLst>
                <p:tags r:id="rId57"/>
              </p:custDataLst>
            </p:nvPr>
          </p:nvSpPr>
          <p:spPr>
            <a:xfrm>
              <a:off x="2126348" y="4978268"/>
              <a:ext cx="800219" cy="97726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>
              <a:lvl1pPr marL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1800" b="0" i="0" u="non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lvl="1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2pPr>
              <a:lvl3pPr marL="914400" lvl="2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3pPr>
              <a:lvl4pPr marL="1371600" lvl="3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4pPr>
              <a:lvl5pPr marL="1828800" lvl="4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5pPr>
              <a:lvl6pPr marL="2286000" lvl="5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6pPr>
              <a:lvl7pPr marL="2743200" lvl="6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7pPr>
              <a:lvl8pPr marL="3200400" lvl="7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8pPr>
              <a:lvl9pPr marL="3657600" lvl="8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9pPr>
            </a:lstStyle>
            <a:p>
              <a:pPr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>
                  <a:prstClr val="white"/>
                </a:buClr>
              </a:pPr>
              <a:r>
                <a:rPr lang="zh-CN" altLang="en-US" sz="2400" b="1">
                  <a:solidFill>
                    <a:prstClr val="black"/>
                  </a:solidFill>
                  <a:latin typeface="微软雅黑" panose="020B0503020204020204" charset="-122"/>
                  <a:ea typeface="微软雅黑" panose="020B0503020204020204" charset="-122"/>
                </a:rPr>
                <a:t>绿色</a:t>
              </a:r>
              <a:endParaRPr lang="zh-CN" altLang="en-US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  <a:p>
              <a:pPr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>
                  <a:prstClr val="white"/>
                </a:buClr>
              </a:pPr>
              <a:r>
                <a:rPr lang="zh-CN" altLang="en-US" sz="2400" b="1">
                  <a:solidFill>
                    <a:prstClr val="black"/>
                  </a:solidFill>
                  <a:latin typeface="微软雅黑" panose="020B0503020204020204" charset="-122"/>
                  <a:ea typeface="微软雅黑" panose="020B0503020204020204" charset="-122"/>
                </a:rPr>
                <a:t>圆粒</a:t>
              </a:r>
              <a:endParaRPr lang="zh-CN" altLang="en-US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93" name="文本框 6185"/>
            <p:cNvSpPr txBox="1"/>
            <p:nvPr>
              <p:custDataLst>
                <p:tags r:id="rId58"/>
              </p:custDataLst>
            </p:nvPr>
          </p:nvSpPr>
          <p:spPr>
            <a:xfrm>
              <a:off x="3035286" y="4988428"/>
              <a:ext cx="800219" cy="97726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>
              <a:lvl1pPr marL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1800" b="0" i="0" u="non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lvl="1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2pPr>
              <a:lvl3pPr marL="914400" lvl="2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3pPr>
              <a:lvl4pPr marL="1371600" lvl="3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4pPr>
              <a:lvl5pPr marL="1828800" lvl="4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5pPr>
              <a:lvl6pPr marL="2286000" lvl="5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6pPr>
              <a:lvl7pPr marL="2743200" lvl="6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7pPr>
              <a:lvl8pPr marL="3200400" lvl="7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8pPr>
              <a:lvl9pPr marL="3657600" lvl="8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9pPr>
            </a:lstStyle>
            <a:p>
              <a:pPr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>
                  <a:prstClr val="white"/>
                </a:buClr>
              </a:pPr>
              <a:r>
                <a:rPr lang="zh-CN" altLang="en-US" sz="2400" b="1">
                  <a:solidFill>
                    <a:prstClr val="black"/>
                  </a:solidFill>
                  <a:latin typeface="微软雅黑" panose="020B0503020204020204" charset="-122"/>
                  <a:ea typeface="微软雅黑" panose="020B0503020204020204" charset="-122"/>
                </a:rPr>
                <a:t>黄色</a:t>
              </a:r>
              <a:endParaRPr lang="zh-CN" altLang="en-US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  <a:p>
              <a:pPr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>
                  <a:prstClr val="white"/>
                </a:buClr>
              </a:pPr>
              <a:r>
                <a:rPr lang="zh-CN" altLang="en-US" sz="2400" b="1">
                  <a:solidFill>
                    <a:prstClr val="black"/>
                  </a:solidFill>
                  <a:latin typeface="微软雅黑" panose="020B0503020204020204" charset="-122"/>
                  <a:ea typeface="微软雅黑" panose="020B0503020204020204" charset="-122"/>
                </a:rPr>
                <a:t>皱粒</a:t>
              </a:r>
              <a:endParaRPr lang="zh-CN" altLang="en-US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94" name="文本框 6186"/>
            <p:cNvSpPr txBox="1"/>
            <p:nvPr>
              <p:custDataLst>
                <p:tags r:id="rId59"/>
              </p:custDataLst>
            </p:nvPr>
          </p:nvSpPr>
          <p:spPr>
            <a:xfrm>
              <a:off x="3944858" y="4988428"/>
              <a:ext cx="800219" cy="97726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>
              <a:lvl1pPr marL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1800" b="0" i="0" u="non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lvl="1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2pPr>
              <a:lvl3pPr marL="914400" lvl="2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3pPr>
              <a:lvl4pPr marL="1371600" lvl="3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4pPr>
              <a:lvl5pPr marL="1828800" lvl="4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5pPr>
              <a:lvl6pPr marL="2286000" lvl="5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6pPr>
              <a:lvl7pPr marL="2743200" lvl="6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7pPr>
              <a:lvl8pPr marL="3200400" lvl="7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8pPr>
              <a:lvl9pPr marL="3657600" lvl="8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9pPr>
            </a:lstStyle>
            <a:p>
              <a:pPr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>
                  <a:prstClr val="white"/>
                </a:buClr>
              </a:pPr>
              <a:r>
                <a:rPr lang="zh-CN" altLang="en-US" sz="2400" b="1">
                  <a:solidFill>
                    <a:prstClr val="black"/>
                  </a:solidFill>
                  <a:latin typeface="微软雅黑" panose="020B0503020204020204" charset="-122"/>
                  <a:ea typeface="微软雅黑" panose="020B0503020204020204" charset="-122"/>
                </a:rPr>
                <a:t>绿色</a:t>
              </a:r>
              <a:endParaRPr lang="zh-CN" altLang="en-US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  <a:p>
              <a:pPr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>
                  <a:prstClr val="white"/>
                </a:buClr>
              </a:pPr>
              <a:r>
                <a:rPr lang="zh-CN" altLang="en-US" sz="2400" b="1">
                  <a:solidFill>
                    <a:prstClr val="black"/>
                  </a:solidFill>
                  <a:latin typeface="微软雅黑" panose="020B0503020204020204" charset="-122"/>
                  <a:ea typeface="微软雅黑" panose="020B0503020204020204" charset="-122"/>
                </a:rPr>
                <a:t>皱粒</a:t>
              </a:r>
              <a:endParaRPr lang="zh-CN" altLang="en-US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sp>
        <p:nvSpPr>
          <p:cNvPr id="95" name="文本框 6173"/>
          <p:cNvSpPr txBox="1"/>
          <p:nvPr>
            <p:custDataLst>
              <p:tags r:id="rId60"/>
            </p:custDataLst>
          </p:nvPr>
        </p:nvSpPr>
        <p:spPr>
          <a:xfrm>
            <a:off x="3236336" y="2114843"/>
            <a:ext cx="1415772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9pPr>
          </a:lstStyle>
          <a:p>
            <a:pPr>
              <a:lnSpc>
                <a:spcPct val="150000"/>
              </a:lnSpc>
              <a:buClr>
                <a:prstClr val="white"/>
              </a:buClr>
            </a:pPr>
            <a:r>
              <a:rPr lang="zh-CN" altLang="en-US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绿色皱粒</a:t>
            </a:r>
            <a:endParaRPr lang="zh-CN" altLang="en-US" sz="2400" b="1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6" name="文本框 6177"/>
          <p:cNvSpPr txBox="1"/>
          <p:nvPr>
            <p:custDataLst>
              <p:tags r:id="rId61"/>
            </p:custDataLst>
          </p:nvPr>
        </p:nvSpPr>
        <p:spPr>
          <a:xfrm>
            <a:off x="1335118" y="2133464"/>
            <a:ext cx="1415772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9pPr>
          </a:lstStyle>
          <a:p>
            <a:pPr>
              <a:lnSpc>
                <a:spcPct val="150000"/>
              </a:lnSpc>
              <a:buClr>
                <a:prstClr val="white"/>
              </a:buClr>
            </a:pPr>
            <a:r>
              <a:rPr lang="zh-CN" altLang="en-US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黄色圆粒</a:t>
            </a:r>
            <a:endParaRPr lang="zh-CN" altLang="en-US" sz="2400" b="1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7" name="文本框 6177"/>
          <p:cNvSpPr txBox="1"/>
          <p:nvPr>
            <p:custDataLst>
              <p:tags r:id="rId62"/>
            </p:custDataLst>
          </p:nvPr>
        </p:nvSpPr>
        <p:spPr>
          <a:xfrm>
            <a:off x="2162518" y="3181525"/>
            <a:ext cx="1415772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9pPr>
          </a:lstStyle>
          <a:p>
            <a:pPr>
              <a:lnSpc>
                <a:spcPct val="150000"/>
              </a:lnSpc>
              <a:buClr>
                <a:prstClr val="white"/>
              </a:buClr>
            </a:pPr>
            <a:r>
              <a:rPr lang="zh-CN" altLang="en-US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黄色圆粒</a:t>
            </a:r>
            <a:endParaRPr lang="zh-CN" altLang="en-US" sz="2400" b="1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8" name="圆角矩形 44"/>
          <p:cNvSpPr/>
          <p:nvPr>
            <p:custDataLst>
              <p:tags r:id="rId63"/>
            </p:custDataLst>
          </p:nvPr>
        </p:nvSpPr>
        <p:spPr>
          <a:xfrm>
            <a:off x="2109224" y="4125321"/>
            <a:ext cx="1657985" cy="626951"/>
          </a:xfrm>
          <a:prstGeom prst="round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rtlCol="0" anchor="ctr"/>
          <a:lstStyle/>
          <a:p>
            <a:pPr marL="0" marR="0" lvl="0" indent="0" algn="ctr" defTabSz="91440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Arial" panose="020B0604020202020204"/>
            </a:endParaRPr>
          </a:p>
        </p:txBody>
      </p:sp>
      <p:sp>
        <p:nvSpPr>
          <p:cNvPr id="99" name="Line 21"/>
          <p:cNvSpPr/>
          <p:nvPr>
            <p:custDataLst>
              <p:tags r:id="rId64"/>
            </p:custDataLst>
          </p:nvPr>
        </p:nvSpPr>
        <p:spPr>
          <a:xfrm flipH="1">
            <a:off x="4969476" y="1129812"/>
            <a:ext cx="0" cy="5257800"/>
          </a:xfrm>
          <a:prstGeom prst="line">
            <a:avLst/>
          </a:prstGeom>
          <a:ln w="53975" cap="flat" cmpd="sng">
            <a:solidFill>
              <a:schemeClr val="accent2"/>
            </a:solidFill>
            <a:prstDash val="sysDash"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sz="240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65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  <p:bldP spid="59" grpId="0"/>
      <p:bldP spid="60" grpId="0"/>
      <p:bldP spid="61" grpId="0"/>
      <p:bldP spid="6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>
            <p:custDataLst>
              <p:tags r:id="rId1"/>
            </p:custDataLst>
          </p:nvPr>
        </p:nvGrpSpPr>
        <p:grpSpPr>
          <a:xfrm>
            <a:off x="4837605" y="3167050"/>
            <a:ext cx="2560955" cy="1853565"/>
            <a:chOff x="3335" y="4325"/>
            <a:chExt cx="4033" cy="2919"/>
          </a:xfrm>
        </p:grpSpPr>
        <p:sp>
          <p:nvSpPr>
            <p:cNvPr id="3" name="文本框 2"/>
            <p:cNvSpPr txBox="1"/>
            <p:nvPr>
              <p:custDataLst>
                <p:tags r:id="rId2"/>
              </p:custDataLst>
            </p:nvPr>
          </p:nvSpPr>
          <p:spPr>
            <a:xfrm>
              <a:off x="3474" y="4325"/>
              <a:ext cx="1106" cy="10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zh-CN" sz="2400" b="1"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F</a:t>
              </a:r>
              <a:r>
                <a:rPr lang="en-US" altLang="zh-CN" sz="2400" b="1" baseline="-25000"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2</a:t>
              </a:r>
              <a:endParaRPr lang="en-US" altLang="zh-CN" sz="2400" b="1" baseline="-25000"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endParaRPr>
            </a:p>
          </p:txBody>
        </p:sp>
        <p:sp>
          <p:nvSpPr>
            <p:cNvPr id="5" name="文本框 4"/>
            <p:cNvSpPr txBox="1"/>
            <p:nvPr>
              <p:custDataLst>
                <p:tags r:id="rId3"/>
              </p:custDataLst>
            </p:nvPr>
          </p:nvSpPr>
          <p:spPr>
            <a:xfrm>
              <a:off x="3335" y="6228"/>
              <a:ext cx="3933" cy="10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sz="2400" b="1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圆粒：皱粒</a:t>
              </a:r>
              <a:r>
                <a:rPr lang="en-US" altLang="zh-CN" sz="2400" b="1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=3:1</a:t>
              </a:r>
              <a:endParaRPr lang="en-US" altLang="zh-CN" sz="2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sp>
          <p:nvSpPr>
            <p:cNvPr id="6" name="文本框 5"/>
            <p:cNvSpPr txBox="1"/>
            <p:nvPr>
              <p:custDataLst>
                <p:tags r:id="rId4"/>
              </p:custDataLst>
            </p:nvPr>
          </p:nvSpPr>
          <p:spPr>
            <a:xfrm>
              <a:off x="3335" y="5171"/>
              <a:ext cx="4033" cy="10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sz="2400" b="1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黄色：绿色</a:t>
              </a:r>
              <a:r>
                <a:rPr lang="en-US" altLang="zh-CN" sz="2400" b="1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=3:1</a:t>
              </a:r>
              <a:endParaRPr lang="en-US" altLang="zh-CN" sz="2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sp>
        <p:nvSpPr>
          <p:cNvPr id="7" name="矩形 6"/>
          <p:cNvSpPr/>
          <p:nvPr>
            <p:custDataLst>
              <p:tags r:id="rId5"/>
            </p:custDataLst>
          </p:nvPr>
        </p:nvSpPr>
        <p:spPr>
          <a:xfrm>
            <a:off x="8817682" y="5329001"/>
            <a:ext cx="1723549" cy="64516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square" rtlCol="0">
            <a:spAutoFit/>
          </a:bodyPr>
          <a:lstStyle>
            <a:defPPr>
              <a:defRPr lang="zh-CN" altLang="en-US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lvl="0" algn="l">
              <a:lnSpc>
                <a:spcPct val="150000"/>
              </a:lnSpc>
            </a:pPr>
            <a:r>
              <a:rPr sz="2400" b="1"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9∶3∶3∶1</a:t>
            </a:r>
            <a:endParaRPr sz="2400" b="1"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8" name="矩形 7"/>
          <p:cNvSpPr/>
          <p:nvPr>
            <p:custDataLst>
              <p:tags r:id="rId6"/>
            </p:custDataLst>
          </p:nvPr>
        </p:nvSpPr>
        <p:spPr>
          <a:xfrm>
            <a:off x="4969511" y="545465"/>
            <a:ext cx="6699884" cy="119888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square">
            <a:spAutoFit/>
          </a:bodyPr>
          <a:lstStyle>
            <a:defPPr>
              <a:defRPr lang="zh-CN" altLang="en-US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lvl="0">
              <a:lnSpc>
                <a:spcPct val="150000"/>
              </a:lnSpc>
            </a:pPr>
            <a:r>
              <a:rPr sz="2400" b="1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从数学的角度分析</a:t>
            </a:r>
            <a:r>
              <a:rPr sz="2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，9:3:3:1</a:t>
            </a:r>
            <a:r>
              <a:rPr kumimoji="1" sz="2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与3:1能否建立数学联系？ </a:t>
            </a:r>
            <a:endParaRPr kumimoji="1" sz="2400" b="1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9" name="矩形 8"/>
          <p:cNvSpPr/>
          <p:nvPr>
            <p:custDataLst>
              <p:tags r:id="rId7"/>
            </p:custDataLst>
          </p:nvPr>
        </p:nvSpPr>
        <p:spPr>
          <a:xfrm>
            <a:off x="4842711" y="5339161"/>
            <a:ext cx="3877985" cy="64516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square" rtlCol="0">
            <a:spAutoFit/>
          </a:bodyPr>
          <a:lstStyle>
            <a:defPPr>
              <a:defRPr lang="zh-CN" altLang="en-US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8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lvl="0" algn="l">
              <a:lnSpc>
                <a:spcPct val="150000"/>
              </a:lnSpc>
            </a:pPr>
            <a:r>
              <a:rPr sz="2400" b="1"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黄圆：黄皱：绿圆：绿皱＝</a:t>
            </a:r>
            <a:endParaRPr sz="2400" b="1"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grpSp>
        <p:nvGrpSpPr>
          <p:cNvPr id="10" name="组合 9"/>
          <p:cNvGrpSpPr/>
          <p:nvPr>
            <p:custDataLst>
              <p:tags r:id="rId8"/>
            </p:custDataLst>
          </p:nvPr>
        </p:nvGrpSpPr>
        <p:grpSpPr>
          <a:xfrm>
            <a:off x="7171690" y="3761105"/>
            <a:ext cx="4849495" cy="1198880"/>
            <a:chOff x="5802" y="3950"/>
            <a:chExt cx="7219" cy="1888"/>
          </a:xfrm>
        </p:grpSpPr>
        <p:sp>
          <p:nvSpPr>
            <p:cNvPr id="11" name="矩形 10"/>
            <p:cNvSpPr/>
            <p:nvPr>
              <p:custDataLst>
                <p:tags r:id="rId9"/>
              </p:custDataLst>
            </p:nvPr>
          </p:nvSpPr>
          <p:spPr>
            <a:xfrm>
              <a:off x="6280" y="3950"/>
              <a:ext cx="6741" cy="1888"/>
            </a:xfrm>
            <a:prstGeom prst="rect">
              <a:avLst/>
            </a:prstGeom>
            <a:noFill/>
            <a:ln>
              <a:noFill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4">
                      <a:lumMod val="60000"/>
                      <a:lumOff val="40000"/>
                    </a:schemeClr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defPPr>
                <a:defRPr lang="zh-CN" altLang="en-US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18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18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18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18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18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5pPr>
            </a:lstStyle>
            <a:p>
              <a:pPr lvl="0">
                <a:lnSpc>
                  <a:spcPct val="150000"/>
                </a:lnSpc>
              </a:pPr>
              <a:r>
                <a:rPr kumimoji="1" sz="2400" b="1">
                  <a:solidFill>
                    <a:srgbClr val="FF0000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（黄色：绿色）×（圆粒：皱粒）</a:t>
              </a:r>
              <a:endParaRPr kumimoji="1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  <a:p>
              <a:pPr lvl="0">
                <a:lnSpc>
                  <a:spcPct val="150000"/>
                </a:lnSpc>
              </a:pPr>
              <a:r>
                <a:rPr kumimoji="1" sz="2400" b="1">
                  <a:solidFill>
                    <a:srgbClr val="FF0000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（</a:t>
              </a:r>
              <a:r>
                <a:rPr kumimoji="1" lang="en-US" altLang="zh-CN" sz="2400" b="1">
                  <a:solidFill>
                    <a:srgbClr val="FF0000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   </a:t>
              </a:r>
              <a:r>
                <a:rPr kumimoji="1" sz="2400" b="1">
                  <a:solidFill>
                    <a:srgbClr val="FF0000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3</a:t>
              </a:r>
              <a:r>
                <a:rPr kumimoji="1" lang="en-US" altLang="zh-CN" sz="2400" b="1">
                  <a:solidFill>
                    <a:srgbClr val="FF0000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   </a:t>
              </a:r>
              <a:r>
                <a:rPr kumimoji="1" sz="2400" b="1">
                  <a:solidFill>
                    <a:srgbClr val="FF0000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：</a:t>
              </a:r>
              <a:r>
                <a:rPr kumimoji="1" lang="en-US" altLang="zh-CN" sz="2400" b="1">
                  <a:solidFill>
                    <a:srgbClr val="FF0000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 </a:t>
              </a:r>
              <a:r>
                <a:rPr kumimoji="1" sz="2400" b="1">
                  <a:solidFill>
                    <a:srgbClr val="FF0000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1</a:t>
              </a:r>
              <a:r>
                <a:rPr kumimoji="1" lang="en-US" altLang="zh-CN" sz="2400" b="1">
                  <a:solidFill>
                    <a:srgbClr val="FF0000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  </a:t>
              </a:r>
              <a:r>
                <a:rPr kumimoji="1" sz="2400" b="1">
                  <a:solidFill>
                    <a:srgbClr val="FF0000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）×（</a:t>
              </a:r>
              <a:r>
                <a:rPr kumimoji="1" lang="en-US" altLang="zh-CN" sz="2400" b="1">
                  <a:solidFill>
                    <a:srgbClr val="FF0000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   </a:t>
              </a:r>
              <a:r>
                <a:rPr kumimoji="1" sz="2400" b="1">
                  <a:solidFill>
                    <a:srgbClr val="FF0000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3</a:t>
              </a:r>
              <a:r>
                <a:rPr kumimoji="1" lang="en-US" altLang="zh-CN" sz="2400" b="1">
                  <a:solidFill>
                    <a:srgbClr val="FF0000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   </a:t>
              </a:r>
              <a:r>
                <a:rPr kumimoji="1" sz="2400" b="1">
                  <a:solidFill>
                    <a:srgbClr val="FF0000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：1</a:t>
              </a:r>
              <a:r>
                <a:rPr kumimoji="1" lang="en-US" altLang="zh-CN" sz="2400" b="1">
                  <a:solidFill>
                    <a:srgbClr val="FF0000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   </a:t>
              </a:r>
              <a:r>
                <a:rPr kumimoji="1" sz="2400" b="1">
                  <a:solidFill>
                    <a:srgbClr val="FF0000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）</a:t>
              </a:r>
              <a:r>
                <a:rPr kumimoji="1" lang="zh-CN" altLang="en-US" sz="2400" b="1">
                  <a:solidFill>
                    <a:srgbClr val="FF0000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   </a:t>
              </a:r>
              <a:endParaRPr kumimoji="1" lang="zh-CN" altLang="en-US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sp>
          <p:nvSpPr>
            <p:cNvPr id="12" name="右箭头 10"/>
            <p:cNvSpPr/>
            <p:nvPr>
              <p:custDataLst>
                <p:tags r:id="rId10"/>
              </p:custDataLst>
            </p:nvPr>
          </p:nvSpPr>
          <p:spPr>
            <a:xfrm>
              <a:off x="5802" y="4702"/>
              <a:ext cx="694" cy="511"/>
            </a:xfrm>
            <a:prstGeom prst="rightArrow">
              <a:avLst/>
            </a:prstGeom>
            <a:solidFill>
              <a:schemeClr val="accent2"/>
            </a:solidFill>
            <a:ln>
              <a:solidFill>
                <a:schemeClr val="accent6">
                  <a:lumMod val="75000"/>
                </a:schemeClr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/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lnSpc>
                  <a:spcPct val="150000"/>
                </a:lnSpc>
              </a:pPr>
              <a:endParaRPr lang="zh-CN" altLang="en-US" sz="2400" b="1"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4" name="文本框 6173"/>
          <p:cNvSpPr txBox="1"/>
          <p:nvPr>
            <p:custDataLst>
              <p:tags r:id="rId11"/>
            </p:custDataLst>
          </p:nvPr>
        </p:nvSpPr>
        <p:spPr>
          <a:xfrm>
            <a:off x="8668202" y="2716098"/>
            <a:ext cx="800219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9pPr>
          </a:lstStyle>
          <a:p>
            <a:pPr algn="ctr">
              <a:lnSpc>
                <a:spcPct val="150000"/>
              </a:lnSpc>
              <a:buClr>
                <a:prstClr val="white"/>
              </a:buClr>
            </a:pPr>
            <a:r>
              <a:rPr lang="zh-CN" altLang="en-US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皱粒</a:t>
            </a:r>
            <a:endParaRPr lang="zh-CN" altLang="en-US" sz="2400" b="1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13" name="文本框 6177"/>
          <p:cNvSpPr txBox="1"/>
          <p:nvPr>
            <p:custDataLst>
              <p:tags r:id="rId12"/>
            </p:custDataLst>
          </p:nvPr>
        </p:nvSpPr>
        <p:spPr>
          <a:xfrm>
            <a:off x="6726670" y="1840718"/>
            <a:ext cx="800219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9pPr>
          </a:lstStyle>
          <a:p>
            <a:pPr algn="ctr">
              <a:lnSpc>
                <a:spcPct val="150000"/>
              </a:lnSpc>
              <a:buClr>
                <a:prstClr val="white"/>
              </a:buClr>
            </a:pPr>
            <a:r>
              <a:rPr lang="zh-CN" altLang="en-US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黄色</a:t>
            </a:r>
            <a:endParaRPr lang="zh-CN" altLang="en-US" sz="2400" b="1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14" name="矩形 13"/>
          <p:cNvSpPr/>
          <p:nvPr>
            <p:custDataLst>
              <p:tags r:id="rId13"/>
            </p:custDataLst>
          </p:nvPr>
        </p:nvSpPr>
        <p:spPr>
          <a:xfrm>
            <a:off x="8655364" y="1812144"/>
            <a:ext cx="800219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圆粒</a:t>
            </a:r>
            <a:endParaRPr lang="zh-CN" altLang="en-US" sz="2400" b="1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51" name="矩形 50"/>
          <p:cNvSpPr/>
          <p:nvPr>
            <p:custDataLst>
              <p:tags r:id="rId14"/>
            </p:custDataLst>
          </p:nvPr>
        </p:nvSpPr>
        <p:spPr>
          <a:xfrm>
            <a:off x="6724549" y="2687833"/>
            <a:ext cx="800219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绿色</a:t>
            </a:r>
            <a:endParaRPr lang="zh-CN" altLang="en-US" sz="2400" b="1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52" name="直接连接符 51"/>
          <p:cNvSpPr/>
          <p:nvPr>
            <p:custDataLst>
              <p:tags r:id="rId15"/>
            </p:custDataLst>
          </p:nvPr>
        </p:nvSpPr>
        <p:spPr>
          <a:xfrm rot="16200000" flipH="1">
            <a:off x="8124787" y="1658547"/>
            <a:ext cx="636" cy="998652"/>
          </a:xfrm>
          <a:prstGeom prst="line">
            <a:avLst/>
          </a:prstGeom>
          <a:ln w="28575" cap="flat" cmpd="sng">
            <a:solidFill>
              <a:schemeClr val="tx1">
                <a:lumMod val="95000"/>
                <a:lumOff val="5000"/>
              </a:schemeClr>
            </a:solidFill>
            <a:prstDash val="solid"/>
            <a:headEnd type="none" w="med" len="med"/>
            <a:tailEnd type="arrow" w="med" len="med"/>
          </a:ln>
        </p:spPr>
        <p:txBody>
          <a:bodyPr wrap="square">
            <a:spAutoFit/>
          </a:bodyPr>
          <a:lstStyle/>
          <a:p>
            <a:pPr eaLnBrk="1" fontAlgn="auto" hangingPunct="1">
              <a:spcBef>
                <a:spcPct val="0"/>
              </a:spcBef>
              <a:spcAft>
                <a:spcPct val="0"/>
              </a:spcAft>
            </a:pPr>
            <a:endParaRPr lang="zh-CN" altLang="en-US" sz="2400">
              <a:solidFill>
                <a:prstClr val="black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53" name="直接连接符 52"/>
          <p:cNvSpPr/>
          <p:nvPr>
            <p:custDataLst>
              <p:tags r:id="rId16"/>
            </p:custDataLst>
          </p:nvPr>
        </p:nvSpPr>
        <p:spPr>
          <a:xfrm rot="16200000" flipH="1">
            <a:off x="7698272" y="2094714"/>
            <a:ext cx="820807" cy="946487"/>
          </a:xfrm>
          <a:prstGeom prst="line">
            <a:avLst/>
          </a:prstGeom>
          <a:ln w="28575" cap="flat" cmpd="sng">
            <a:solidFill>
              <a:schemeClr val="tx1">
                <a:lumMod val="95000"/>
                <a:lumOff val="5000"/>
              </a:schemeClr>
            </a:solidFill>
            <a:prstDash val="solid"/>
            <a:headEnd type="none" w="med" len="med"/>
            <a:tailEnd type="arrow" w="med" len="med"/>
          </a:ln>
        </p:spPr>
        <p:txBody>
          <a:bodyPr wrap="square">
            <a:spAutoFit/>
          </a:bodyPr>
          <a:lstStyle/>
          <a:p>
            <a:pPr eaLnBrk="1" fontAlgn="auto" hangingPunct="1">
              <a:spcBef>
                <a:spcPct val="0"/>
              </a:spcBef>
              <a:spcAft>
                <a:spcPct val="0"/>
              </a:spcAft>
            </a:pPr>
            <a:endParaRPr lang="zh-CN" altLang="en-US" sz="2400">
              <a:solidFill>
                <a:prstClr val="black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54" name="直接连接符 53"/>
          <p:cNvSpPr/>
          <p:nvPr>
            <p:custDataLst>
              <p:tags r:id="rId17"/>
            </p:custDataLst>
          </p:nvPr>
        </p:nvSpPr>
        <p:spPr>
          <a:xfrm rot="16200000">
            <a:off x="7710064" y="2126373"/>
            <a:ext cx="820807" cy="942207"/>
          </a:xfrm>
          <a:prstGeom prst="line">
            <a:avLst/>
          </a:prstGeom>
          <a:ln w="28575" cap="flat" cmpd="sng">
            <a:solidFill>
              <a:schemeClr val="tx1">
                <a:lumMod val="95000"/>
                <a:lumOff val="5000"/>
              </a:schemeClr>
            </a:solidFill>
            <a:prstDash val="solid"/>
            <a:headEnd type="none" w="med" len="med"/>
            <a:tailEnd type="arrow" w="med" len="med"/>
          </a:ln>
        </p:spPr>
        <p:txBody>
          <a:bodyPr wrap="square">
            <a:spAutoFit/>
          </a:bodyPr>
          <a:lstStyle/>
          <a:p>
            <a:pPr eaLnBrk="1" fontAlgn="auto" hangingPunct="1">
              <a:spcBef>
                <a:spcPct val="0"/>
              </a:spcBef>
              <a:spcAft>
                <a:spcPct val="0"/>
              </a:spcAft>
            </a:pPr>
            <a:endParaRPr lang="zh-CN" altLang="en-US" sz="2400">
              <a:solidFill>
                <a:prstClr val="black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55" name="直接连接符 54"/>
          <p:cNvSpPr/>
          <p:nvPr>
            <p:custDataLst>
              <p:tags r:id="rId18"/>
            </p:custDataLst>
          </p:nvPr>
        </p:nvSpPr>
        <p:spPr>
          <a:xfrm rot="16200000" flipH="1">
            <a:off x="8109989" y="2527521"/>
            <a:ext cx="0" cy="942861"/>
          </a:xfrm>
          <a:prstGeom prst="line">
            <a:avLst/>
          </a:prstGeom>
          <a:ln w="28575" cap="flat" cmpd="sng">
            <a:solidFill>
              <a:schemeClr val="tx1">
                <a:lumMod val="95000"/>
                <a:lumOff val="5000"/>
              </a:schemeClr>
            </a:solidFill>
            <a:prstDash val="solid"/>
            <a:headEnd type="none" w="med" len="med"/>
            <a:tailEnd type="arrow" w="med" len="med"/>
          </a:ln>
        </p:spPr>
        <p:txBody>
          <a:bodyPr wrap="square">
            <a:spAutoFit/>
          </a:bodyPr>
          <a:lstStyle/>
          <a:p>
            <a:pPr eaLnBrk="1" fontAlgn="auto" hangingPunct="1">
              <a:spcBef>
                <a:spcPct val="0"/>
              </a:spcBef>
              <a:spcAft>
                <a:spcPct val="0"/>
              </a:spcAft>
            </a:pPr>
            <a:endParaRPr lang="zh-CN" altLang="en-US" sz="2400">
              <a:solidFill>
                <a:prstClr val="black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60" name="矩形 59"/>
          <p:cNvSpPr/>
          <p:nvPr>
            <p:custDataLst>
              <p:tags r:id="rId19"/>
            </p:custDataLst>
          </p:nvPr>
        </p:nvSpPr>
        <p:spPr>
          <a:xfrm>
            <a:off x="1188085" y="5683250"/>
            <a:ext cx="3236595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   </a:t>
            </a:r>
            <a:r>
              <a:rPr lang="zh-CN" altLang="en-US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  </a:t>
            </a:r>
            <a:r>
              <a:rPr lang="en-US" altLang="zh-CN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   </a:t>
            </a:r>
            <a:r>
              <a:rPr lang="zh-CN" altLang="en-US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 </a:t>
            </a:r>
            <a:r>
              <a:rPr lang="en-US" altLang="zh-CN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    </a:t>
            </a:r>
            <a:r>
              <a:rPr lang="zh-CN" altLang="en-US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 </a:t>
            </a:r>
            <a:r>
              <a:rPr lang="en-US" altLang="zh-CN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 </a:t>
            </a:r>
            <a:endParaRPr lang="zh-CN" altLang="en-US" sz="24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61" name="文本框 60"/>
          <p:cNvSpPr txBox="1"/>
          <p:nvPr>
            <p:custDataLst>
              <p:tags r:id="rId20"/>
            </p:custDataLst>
          </p:nvPr>
        </p:nvSpPr>
        <p:spPr>
          <a:xfrm>
            <a:off x="2442509" y="1348195"/>
            <a:ext cx="412292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×</a:t>
            </a:r>
            <a:endParaRPr lang="en-US" altLang="zh-CN" sz="2400" b="1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62" name="直接箭头连接符 61"/>
          <p:cNvCxnSpPr/>
          <p:nvPr>
            <p:custDataLst>
              <p:tags r:id="rId21"/>
            </p:custDataLst>
          </p:nvPr>
        </p:nvCxnSpPr>
        <p:spPr>
          <a:xfrm>
            <a:off x="2618224" y="1861611"/>
            <a:ext cx="10160" cy="325120"/>
          </a:xfrm>
          <a:prstGeom prst="straightConnector1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sp>
        <p:nvSpPr>
          <p:cNvPr id="63" name="文本框 62"/>
          <p:cNvSpPr txBox="1"/>
          <p:nvPr>
            <p:custDataLst>
              <p:tags r:id="rId22"/>
            </p:custDataLst>
          </p:nvPr>
        </p:nvSpPr>
        <p:spPr>
          <a:xfrm>
            <a:off x="378077" y="1282304"/>
            <a:ext cx="372218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P</a:t>
            </a:r>
            <a:endParaRPr lang="en-US" altLang="zh-CN" sz="2400" b="1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64" name="文本框 63"/>
          <p:cNvSpPr txBox="1"/>
          <p:nvPr>
            <p:custDataLst>
              <p:tags r:id="rId23"/>
            </p:custDataLst>
          </p:nvPr>
        </p:nvSpPr>
        <p:spPr>
          <a:xfrm>
            <a:off x="372997" y="2372847"/>
            <a:ext cx="468398" cy="10045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F</a:t>
            </a:r>
            <a:r>
              <a:rPr lang="en-US" altLang="zh-CN" sz="2400" b="1" baseline="-2500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1</a:t>
            </a:r>
            <a:endParaRPr lang="zh-CN" altLang="en-US" sz="2400" b="1" baseline="-25000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pic>
        <p:nvPicPr>
          <p:cNvPr id="15" name="图片 14"/>
          <p:cNvPicPr>
            <a:picLocks noChangeAspect="1"/>
          </p:cNvPicPr>
          <p:nvPr>
            <p:custDataLst>
              <p:tags r:id="rId24"/>
            </p:custDataLst>
          </p:nvPr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8255" y="2270462"/>
            <a:ext cx="650272" cy="632932"/>
          </a:xfrm>
          <a:prstGeom prst="rect">
            <a:avLst/>
          </a:prstGeom>
        </p:spPr>
      </p:pic>
      <p:pic>
        <p:nvPicPr>
          <p:cNvPr id="16" name="图片 15"/>
          <p:cNvPicPr>
            <a:picLocks noChangeAspect="1"/>
          </p:cNvPicPr>
          <p:nvPr>
            <p:custDataLst>
              <p:tags r:id="rId26"/>
            </p:custDataLst>
          </p:nvPr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8230" y="1228699"/>
            <a:ext cx="650272" cy="632932"/>
          </a:xfrm>
          <a:prstGeom prst="rect">
            <a:avLst/>
          </a:prstGeom>
        </p:spPr>
      </p:pic>
      <p:pic>
        <p:nvPicPr>
          <p:cNvPr id="17" name="图片 16"/>
          <p:cNvPicPr>
            <a:picLocks noChangeAspect="1"/>
          </p:cNvPicPr>
          <p:nvPr>
            <p:custDataLst>
              <p:tags r:id="rId27"/>
            </p:custDataLst>
          </p:nvPr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4409" y="1223402"/>
            <a:ext cx="719020" cy="579509"/>
          </a:xfrm>
          <a:prstGeom prst="rect">
            <a:avLst/>
          </a:prstGeom>
        </p:spPr>
      </p:pic>
      <p:sp>
        <p:nvSpPr>
          <p:cNvPr id="18" name="矩形 17"/>
          <p:cNvSpPr/>
          <p:nvPr>
            <p:custDataLst>
              <p:tags r:id="rId29"/>
            </p:custDataLst>
          </p:nvPr>
        </p:nvSpPr>
        <p:spPr>
          <a:xfrm>
            <a:off x="1437275" y="795278"/>
            <a:ext cx="415498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♀</a:t>
            </a:r>
            <a:endParaRPr lang="zh-CN" altLang="en-US" sz="2400" b="1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19" name="矩形 18"/>
          <p:cNvSpPr/>
          <p:nvPr>
            <p:custDataLst>
              <p:tags r:id="rId30"/>
            </p:custDataLst>
          </p:nvPr>
        </p:nvSpPr>
        <p:spPr>
          <a:xfrm>
            <a:off x="1778711" y="794608"/>
            <a:ext cx="415498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♂</a:t>
            </a:r>
            <a:endParaRPr lang="zh-CN" altLang="en-US" sz="2400" b="1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20" name="矩形 19"/>
          <p:cNvSpPr/>
          <p:nvPr>
            <p:custDataLst>
              <p:tags r:id="rId31"/>
            </p:custDataLst>
          </p:nvPr>
        </p:nvSpPr>
        <p:spPr>
          <a:xfrm>
            <a:off x="3030604" y="784042"/>
            <a:ext cx="415498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♀</a:t>
            </a:r>
            <a:endParaRPr lang="zh-CN" altLang="en-US" sz="2400" b="1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21" name="矩形 20"/>
          <p:cNvSpPr/>
          <p:nvPr>
            <p:custDataLst>
              <p:tags r:id="rId32"/>
            </p:custDataLst>
          </p:nvPr>
        </p:nvSpPr>
        <p:spPr>
          <a:xfrm>
            <a:off x="3372040" y="783372"/>
            <a:ext cx="415498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♂</a:t>
            </a:r>
            <a:endParaRPr lang="zh-CN" altLang="en-US" sz="2400" b="1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22" name="弧形 14"/>
          <p:cNvSpPr/>
          <p:nvPr>
            <p:custDataLst>
              <p:tags r:id="rId33"/>
            </p:custDataLst>
          </p:nvPr>
        </p:nvSpPr>
        <p:spPr>
          <a:xfrm>
            <a:off x="1778344" y="538253"/>
            <a:ext cx="1775590" cy="476263"/>
          </a:xfrm>
          <a:custGeom>
            <a:avLst/>
            <a:gdLst>
              <a:gd name="connsiteX0" fmla="*/ 0 w 1775590"/>
              <a:gd name="connsiteY0" fmla="*/ 289052 h 345756"/>
              <a:gd name="connsiteX1" fmla="*/ 890806 w 1775590"/>
              <a:gd name="connsiteY1" fmla="*/ 0 h 345756"/>
              <a:gd name="connsiteX2" fmla="*/ 1775590 w 1775590"/>
              <a:gd name="connsiteY2" fmla="*/ 282156 h 345756"/>
              <a:gd name="connsiteX3" fmla="*/ 890075 w 1775590"/>
              <a:gd name="connsiteY3" fmla="*/ 345756 h 345756"/>
              <a:gd name="connsiteX4" fmla="*/ 0 w 1775590"/>
              <a:gd name="connsiteY4" fmla="*/ 289052 h 345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75590" h="345756" stroke="0" extrusionOk="0">
                <a:moveTo>
                  <a:pt x="0" y="289052"/>
                </a:moveTo>
                <a:cubicBezTo>
                  <a:pt x="84415" y="153271"/>
                  <a:pt x="456417" y="55424"/>
                  <a:pt x="888901" y="55245"/>
                </a:cubicBezTo>
                <a:cubicBezTo>
                  <a:pt x="1314004" y="55069"/>
                  <a:pt x="1682525" y="149377"/>
                  <a:pt x="1775590" y="282156"/>
                </a:cubicBezTo>
                <a:lnTo>
                  <a:pt x="890075" y="345756"/>
                </a:lnTo>
                <a:lnTo>
                  <a:pt x="0" y="289052"/>
                </a:lnTo>
                <a:close/>
              </a:path>
              <a:path w="1775590" h="345756" fill="none">
                <a:moveTo>
                  <a:pt x="0" y="289052"/>
                </a:moveTo>
                <a:cubicBezTo>
                  <a:pt x="84415" y="153271"/>
                  <a:pt x="458322" y="179"/>
                  <a:pt x="890806" y="0"/>
                </a:cubicBezTo>
                <a:cubicBezTo>
                  <a:pt x="1315909" y="-176"/>
                  <a:pt x="1682525" y="149377"/>
                  <a:pt x="1775590" y="282156"/>
                </a:cubicBezTo>
              </a:path>
            </a:pathLst>
          </a:cu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  <a:headEnd type="triangle" w="med" len="med"/>
            <a:tailEnd type="none" w="lg" len="lg"/>
          </a:ln>
          <a:effectLst/>
        </p:spPr>
        <p:txBody>
          <a:bodyPr wrap="none" rtlCol="0" anchor="ctr"/>
          <a:lstStyle/>
          <a:p>
            <a:pPr marL="0" marR="0" lvl="0" indent="0" algn="ctr" defTabSz="91440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1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23" name="弧形 14"/>
          <p:cNvSpPr/>
          <p:nvPr>
            <p:custDataLst>
              <p:tags r:id="rId34"/>
            </p:custDataLst>
          </p:nvPr>
        </p:nvSpPr>
        <p:spPr>
          <a:xfrm flipH="1" flipV="1">
            <a:off x="2159719" y="1107580"/>
            <a:ext cx="1025566" cy="299774"/>
          </a:xfrm>
          <a:custGeom>
            <a:avLst/>
            <a:gdLst>
              <a:gd name="connsiteX0" fmla="*/ 0 w 1775590"/>
              <a:gd name="connsiteY0" fmla="*/ 289052 h 345756"/>
              <a:gd name="connsiteX1" fmla="*/ 890806 w 1775590"/>
              <a:gd name="connsiteY1" fmla="*/ 0 h 345756"/>
              <a:gd name="connsiteX2" fmla="*/ 1775590 w 1775590"/>
              <a:gd name="connsiteY2" fmla="*/ 282156 h 345756"/>
              <a:gd name="connsiteX3" fmla="*/ 890075 w 1775590"/>
              <a:gd name="connsiteY3" fmla="*/ 345756 h 345756"/>
              <a:gd name="connsiteX4" fmla="*/ 0 w 1775590"/>
              <a:gd name="connsiteY4" fmla="*/ 289052 h 345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75590" h="345756" stroke="0" extrusionOk="0">
                <a:moveTo>
                  <a:pt x="0" y="289052"/>
                </a:moveTo>
                <a:cubicBezTo>
                  <a:pt x="84415" y="153271"/>
                  <a:pt x="456417" y="55424"/>
                  <a:pt x="888901" y="55245"/>
                </a:cubicBezTo>
                <a:cubicBezTo>
                  <a:pt x="1314004" y="55069"/>
                  <a:pt x="1682525" y="149377"/>
                  <a:pt x="1775590" y="282156"/>
                </a:cubicBezTo>
                <a:lnTo>
                  <a:pt x="890075" y="345756"/>
                </a:lnTo>
                <a:lnTo>
                  <a:pt x="0" y="289052"/>
                </a:lnTo>
                <a:close/>
              </a:path>
              <a:path w="1775590" h="345756" fill="none">
                <a:moveTo>
                  <a:pt x="0" y="289052"/>
                </a:moveTo>
                <a:cubicBezTo>
                  <a:pt x="84415" y="153271"/>
                  <a:pt x="458322" y="179"/>
                  <a:pt x="890806" y="0"/>
                </a:cubicBezTo>
                <a:cubicBezTo>
                  <a:pt x="1315909" y="-176"/>
                  <a:pt x="1682525" y="149377"/>
                  <a:pt x="1775590" y="282156"/>
                </a:cubicBezTo>
              </a:path>
            </a:pathLst>
          </a:cu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  <a:headEnd type="triangle" w="med" len="med"/>
            <a:tailEnd type="none" w="med" len="med"/>
          </a:ln>
          <a:effectLst/>
        </p:spPr>
        <p:txBody>
          <a:bodyPr wrap="none" rtlCol="0" anchor="ctr"/>
          <a:lstStyle/>
          <a:p>
            <a:pPr marL="0" marR="0" lvl="0" indent="0" algn="ctr" defTabSz="91440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1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24" name="矩形 23"/>
          <p:cNvSpPr/>
          <p:nvPr>
            <p:custDataLst>
              <p:tags r:id="rId35"/>
            </p:custDataLst>
          </p:nvPr>
        </p:nvSpPr>
        <p:spPr>
          <a:xfrm>
            <a:off x="1823535" y="525681"/>
            <a:ext cx="1723549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正交、反交</a:t>
            </a:r>
            <a:endParaRPr lang="zh-CN" altLang="en-US" sz="24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grpSp>
        <p:nvGrpSpPr>
          <p:cNvPr id="25" name="组合 24"/>
          <p:cNvGrpSpPr/>
          <p:nvPr>
            <p:custDataLst>
              <p:tags r:id="rId36"/>
            </p:custDataLst>
          </p:nvPr>
        </p:nvGrpSpPr>
        <p:grpSpPr>
          <a:xfrm>
            <a:off x="414808" y="3185851"/>
            <a:ext cx="4095339" cy="2582545"/>
            <a:chOff x="649738" y="3813847"/>
            <a:chExt cx="4095339" cy="2582545"/>
          </a:xfrm>
        </p:grpSpPr>
        <p:cxnSp>
          <p:nvCxnSpPr>
            <p:cNvPr id="26" name="直接箭头连接符 25"/>
            <p:cNvCxnSpPr/>
            <p:nvPr>
              <p:custDataLst>
                <p:tags r:id="rId37"/>
              </p:custDataLst>
            </p:nvPr>
          </p:nvCxnSpPr>
          <p:spPr>
            <a:xfrm>
              <a:off x="2861945" y="3992312"/>
              <a:ext cx="8255" cy="325755"/>
            </a:xfrm>
            <a:prstGeom prst="straightConnector1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  <a:tailEnd type="triangle"/>
            </a:ln>
            <a:effectLst/>
          </p:spPr>
        </p:cxnSp>
        <p:sp>
          <p:nvSpPr>
            <p:cNvPr id="27" name="文本框 26"/>
            <p:cNvSpPr txBox="1"/>
            <p:nvPr>
              <p:custDataLst>
                <p:tags r:id="rId38"/>
              </p:custDataLst>
            </p:nvPr>
          </p:nvSpPr>
          <p:spPr>
            <a:xfrm>
              <a:off x="649738" y="4455095"/>
              <a:ext cx="468398" cy="5340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en-US" altLang="zh-CN" sz="2400" b="1">
                  <a:solidFill>
                    <a:prstClr val="black"/>
                  </a:solidFill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F</a:t>
              </a:r>
              <a:r>
                <a:rPr lang="en-US" altLang="zh-CN" sz="2400" b="1" baseline="-25000">
                  <a:solidFill>
                    <a:prstClr val="black"/>
                  </a:solidFill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2</a:t>
              </a:r>
              <a:endParaRPr lang="zh-CN" altLang="en-US" sz="2400" b="1" baseline="-2500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endParaRPr>
            </a:p>
          </p:txBody>
        </p:sp>
        <p:sp>
          <p:nvSpPr>
            <p:cNvPr id="28" name="文本框 27"/>
            <p:cNvSpPr txBox="1"/>
            <p:nvPr>
              <p:custDataLst>
                <p:tags r:id="rId39"/>
              </p:custDataLst>
            </p:nvPr>
          </p:nvSpPr>
          <p:spPr>
            <a:xfrm>
              <a:off x="1188218" y="5844577"/>
              <a:ext cx="824865" cy="5340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en-US" altLang="zh-CN" sz="2400" b="1">
                  <a:solidFill>
                    <a:prstClr val="black"/>
                  </a:solidFill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315</a:t>
              </a:r>
              <a:endParaRPr lang="en-US" altLang="zh-CN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endParaRPr>
            </a:p>
          </p:txBody>
        </p:sp>
        <p:sp>
          <p:nvSpPr>
            <p:cNvPr id="29" name="文本框 28"/>
            <p:cNvSpPr txBox="1"/>
            <p:nvPr>
              <p:custDataLst>
                <p:tags r:id="rId40"/>
              </p:custDataLst>
            </p:nvPr>
          </p:nvSpPr>
          <p:spPr>
            <a:xfrm>
              <a:off x="2100078" y="5862357"/>
              <a:ext cx="827405" cy="5340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en-US" altLang="zh-CN" sz="2400" b="1">
                  <a:solidFill>
                    <a:prstClr val="black"/>
                  </a:solidFill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108</a:t>
              </a:r>
              <a:endParaRPr lang="en-US" altLang="zh-CN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endParaRPr>
            </a:p>
          </p:txBody>
        </p:sp>
        <p:sp>
          <p:nvSpPr>
            <p:cNvPr id="30" name="文本框 29"/>
            <p:cNvSpPr txBox="1"/>
            <p:nvPr>
              <p:custDataLst>
                <p:tags r:id="rId41"/>
              </p:custDataLst>
            </p:nvPr>
          </p:nvSpPr>
          <p:spPr>
            <a:xfrm>
              <a:off x="3003048" y="5840132"/>
              <a:ext cx="832485" cy="5340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en-US" altLang="zh-CN" sz="2400" b="1">
                  <a:solidFill>
                    <a:prstClr val="black"/>
                  </a:solidFill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101</a:t>
              </a:r>
              <a:endParaRPr lang="en-US" altLang="zh-CN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endParaRPr>
            </a:p>
          </p:txBody>
        </p:sp>
        <p:sp>
          <p:nvSpPr>
            <p:cNvPr id="31" name="文本框 30"/>
            <p:cNvSpPr txBox="1"/>
            <p:nvPr>
              <p:custDataLst>
                <p:tags r:id="rId42"/>
              </p:custDataLst>
            </p:nvPr>
          </p:nvSpPr>
          <p:spPr>
            <a:xfrm>
              <a:off x="4020953" y="5862357"/>
              <a:ext cx="723900" cy="5340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en-US" altLang="zh-CN" sz="2400" b="1">
                  <a:solidFill>
                    <a:prstClr val="black"/>
                  </a:solidFill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32</a:t>
              </a:r>
              <a:endParaRPr lang="en-US" altLang="zh-CN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endParaRPr>
            </a:p>
          </p:txBody>
        </p:sp>
        <p:pic>
          <p:nvPicPr>
            <p:cNvPr id="32" name="图片 31"/>
            <p:cNvPicPr>
              <a:picLocks noChangeAspect="1"/>
            </p:cNvPicPr>
            <p:nvPr>
              <p:custDataLst>
                <p:tags r:id="rId43"/>
              </p:custDataLst>
            </p:nvPr>
          </p:nvPicPr>
          <p:blipFill>
            <a:blip r:embed="rId4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81539" y="4389291"/>
              <a:ext cx="596079" cy="576536"/>
            </a:xfrm>
            <a:prstGeom prst="rect">
              <a:avLst/>
            </a:prstGeom>
          </p:spPr>
        </p:pic>
        <p:pic>
          <p:nvPicPr>
            <p:cNvPr id="33" name="图片 32"/>
            <p:cNvPicPr>
              <a:picLocks noChangeAspect="1"/>
            </p:cNvPicPr>
            <p:nvPr>
              <p:custDataLst>
                <p:tags r:id="rId45"/>
              </p:custDataLst>
            </p:nvPr>
          </p:nvPicPr>
          <p:blipFill>
            <a:blip r:embed="rId4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54644" y="4355462"/>
              <a:ext cx="735283" cy="593539"/>
            </a:xfrm>
            <a:prstGeom prst="rect">
              <a:avLst/>
            </a:prstGeom>
          </p:spPr>
        </p:pic>
        <p:pic>
          <p:nvPicPr>
            <p:cNvPr id="34" name="图片 33"/>
            <p:cNvPicPr>
              <a:picLocks noChangeAspect="1"/>
            </p:cNvPicPr>
            <p:nvPr>
              <p:custDataLst>
                <p:tags r:id="rId47"/>
              </p:custDataLst>
            </p:nvPr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12182" y="4355462"/>
              <a:ext cx="650272" cy="632932"/>
            </a:xfrm>
            <a:prstGeom prst="rect">
              <a:avLst/>
            </a:prstGeom>
          </p:spPr>
        </p:pic>
        <p:pic>
          <p:nvPicPr>
            <p:cNvPr id="35" name="图片 34"/>
            <p:cNvPicPr>
              <a:picLocks noChangeAspect="1"/>
            </p:cNvPicPr>
            <p:nvPr>
              <p:custDataLst>
                <p:tags r:id="rId48"/>
              </p:custDataLst>
            </p:nvPr>
          </p:nvPicPr>
          <p:blipFill>
            <a:blip r:embed="rId2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91663" y="4355461"/>
              <a:ext cx="719020" cy="579509"/>
            </a:xfrm>
            <a:prstGeom prst="rect">
              <a:avLst/>
            </a:prstGeom>
          </p:spPr>
        </p:pic>
        <p:sp>
          <p:nvSpPr>
            <p:cNvPr id="36" name="文本框 9"/>
            <p:cNvSpPr txBox="1"/>
            <p:nvPr>
              <p:custDataLst>
                <p:tags r:id="rId49"/>
              </p:custDataLst>
            </p:nvPr>
          </p:nvSpPr>
          <p:spPr>
            <a:xfrm>
              <a:off x="2817653" y="3813847"/>
              <a:ext cx="490840" cy="5340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CN" altLang="en-US" sz="2400" b="1">
                  <a:solidFill>
                    <a:prstClr val="black"/>
                  </a:solidFill>
                  <a:latin typeface="微软雅黑" panose="020B0503020204020204" charset="-122"/>
                  <a:ea typeface="微软雅黑" panose="020B0503020204020204" charset="-122"/>
                </a:rPr>
                <a:t>⊗</a:t>
              </a:r>
              <a:endParaRPr lang="zh-CN" altLang="en-US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endParaRPr>
            </a:p>
          </p:txBody>
        </p:sp>
        <p:sp>
          <p:nvSpPr>
            <p:cNvPr id="37" name="文本框 6183"/>
            <p:cNvSpPr txBox="1"/>
            <p:nvPr>
              <p:custDataLst>
                <p:tags r:id="rId50"/>
              </p:custDataLst>
            </p:nvPr>
          </p:nvSpPr>
          <p:spPr>
            <a:xfrm>
              <a:off x="1162800" y="4988428"/>
              <a:ext cx="800219" cy="97726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>
              <a:lvl1pPr marL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1800" b="0" i="0" u="non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lvl="1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2pPr>
              <a:lvl3pPr marL="914400" lvl="2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3pPr>
              <a:lvl4pPr marL="1371600" lvl="3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4pPr>
              <a:lvl5pPr marL="1828800" lvl="4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5pPr>
              <a:lvl6pPr marL="2286000" lvl="5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6pPr>
              <a:lvl7pPr marL="2743200" lvl="6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7pPr>
              <a:lvl8pPr marL="3200400" lvl="7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8pPr>
              <a:lvl9pPr marL="3657600" lvl="8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9pPr>
            </a:lstStyle>
            <a:p>
              <a:pPr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>
                  <a:prstClr val="white"/>
                </a:buClr>
              </a:pPr>
              <a:r>
                <a:rPr lang="zh-CN" altLang="en-US" sz="2400" b="1">
                  <a:solidFill>
                    <a:prstClr val="black"/>
                  </a:solidFill>
                  <a:latin typeface="微软雅黑" panose="020B0503020204020204" charset="-122"/>
                  <a:ea typeface="微软雅黑" panose="020B0503020204020204" charset="-122"/>
                </a:rPr>
                <a:t>黄色</a:t>
              </a:r>
              <a:endParaRPr lang="zh-CN" altLang="en-US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  <a:p>
              <a:pPr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>
                  <a:prstClr val="white"/>
                </a:buClr>
              </a:pPr>
              <a:r>
                <a:rPr lang="zh-CN" altLang="en-US" sz="2400" b="1">
                  <a:solidFill>
                    <a:prstClr val="black"/>
                  </a:solidFill>
                  <a:latin typeface="微软雅黑" panose="020B0503020204020204" charset="-122"/>
                  <a:ea typeface="微软雅黑" panose="020B0503020204020204" charset="-122"/>
                </a:rPr>
                <a:t>圆粒</a:t>
              </a:r>
              <a:endParaRPr lang="zh-CN" altLang="en-US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56" name="文本框 6184"/>
            <p:cNvSpPr txBox="1"/>
            <p:nvPr>
              <p:custDataLst>
                <p:tags r:id="rId51"/>
              </p:custDataLst>
            </p:nvPr>
          </p:nvSpPr>
          <p:spPr>
            <a:xfrm>
              <a:off x="2126348" y="4978268"/>
              <a:ext cx="800219" cy="97726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>
              <a:lvl1pPr marL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1800" b="0" i="0" u="non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lvl="1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2pPr>
              <a:lvl3pPr marL="914400" lvl="2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3pPr>
              <a:lvl4pPr marL="1371600" lvl="3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4pPr>
              <a:lvl5pPr marL="1828800" lvl="4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5pPr>
              <a:lvl6pPr marL="2286000" lvl="5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6pPr>
              <a:lvl7pPr marL="2743200" lvl="6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7pPr>
              <a:lvl8pPr marL="3200400" lvl="7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8pPr>
              <a:lvl9pPr marL="3657600" lvl="8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9pPr>
            </a:lstStyle>
            <a:p>
              <a:pPr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>
                  <a:prstClr val="white"/>
                </a:buClr>
              </a:pPr>
              <a:r>
                <a:rPr lang="zh-CN" altLang="en-US" sz="2400" b="1">
                  <a:solidFill>
                    <a:prstClr val="black"/>
                  </a:solidFill>
                  <a:latin typeface="微软雅黑" panose="020B0503020204020204" charset="-122"/>
                  <a:ea typeface="微软雅黑" panose="020B0503020204020204" charset="-122"/>
                </a:rPr>
                <a:t>绿色</a:t>
              </a:r>
              <a:endParaRPr lang="zh-CN" altLang="en-US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  <a:p>
              <a:pPr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>
                  <a:prstClr val="white"/>
                </a:buClr>
              </a:pPr>
              <a:r>
                <a:rPr lang="zh-CN" altLang="en-US" sz="2400" b="1">
                  <a:solidFill>
                    <a:prstClr val="black"/>
                  </a:solidFill>
                  <a:latin typeface="微软雅黑" panose="020B0503020204020204" charset="-122"/>
                  <a:ea typeface="微软雅黑" panose="020B0503020204020204" charset="-122"/>
                </a:rPr>
                <a:t>圆粒</a:t>
              </a:r>
              <a:endParaRPr lang="zh-CN" altLang="en-US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57" name="文本框 6185"/>
            <p:cNvSpPr txBox="1"/>
            <p:nvPr>
              <p:custDataLst>
                <p:tags r:id="rId52"/>
              </p:custDataLst>
            </p:nvPr>
          </p:nvSpPr>
          <p:spPr>
            <a:xfrm>
              <a:off x="3035286" y="4988428"/>
              <a:ext cx="800219" cy="97726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>
              <a:lvl1pPr marL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1800" b="0" i="0" u="non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lvl="1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2pPr>
              <a:lvl3pPr marL="914400" lvl="2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3pPr>
              <a:lvl4pPr marL="1371600" lvl="3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4pPr>
              <a:lvl5pPr marL="1828800" lvl="4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5pPr>
              <a:lvl6pPr marL="2286000" lvl="5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6pPr>
              <a:lvl7pPr marL="2743200" lvl="6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7pPr>
              <a:lvl8pPr marL="3200400" lvl="7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8pPr>
              <a:lvl9pPr marL="3657600" lvl="8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9pPr>
            </a:lstStyle>
            <a:p>
              <a:pPr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>
                  <a:prstClr val="white"/>
                </a:buClr>
              </a:pPr>
              <a:r>
                <a:rPr lang="zh-CN" altLang="en-US" sz="2400" b="1">
                  <a:solidFill>
                    <a:prstClr val="black"/>
                  </a:solidFill>
                  <a:latin typeface="微软雅黑" panose="020B0503020204020204" charset="-122"/>
                  <a:ea typeface="微软雅黑" panose="020B0503020204020204" charset="-122"/>
                </a:rPr>
                <a:t>黄色</a:t>
              </a:r>
              <a:endParaRPr lang="zh-CN" altLang="en-US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  <a:p>
              <a:pPr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>
                  <a:prstClr val="white"/>
                </a:buClr>
              </a:pPr>
              <a:r>
                <a:rPr lang="zh-CN" altLang="en-US" sz="2400" b="1">
                  <a:solidFill>
                    <a:prstClr val="black"/>
                  </a:solidFill>
                  <a:latin typeface="微软雅黑" panose="020B0503020204020204" charset="-122"/>
                  <a:ea typeface="微软雅黑" panose="020B0503020204020204" charset="-122"/>
                </a:rPr>
                <a:t>皱粒</a:t>
              </a:r>
              <a:endParaRPr lang="zh-CN" altLang="en-US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58" name="文本框 6186"/>
            <p:cNvSpPr txBox="1"/>
            <p:nvPr>
              <p:custDataLst>
                <p:tags r:id="rId53"/>
              </p:custDataLst>
            </p:nvPr>
          </p:nvSpPr>
          <p:spPr>
            <a:xfrm>
              <a:off x="3944858" y="4988428"/>
              <a:ext cx="800219" cy="97726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>
              <a:lvl1pPr marL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1800" b="0" i="0" u="non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lvl="1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2pPr>
              <a:lvl3pPr marL="914400" lvl="2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3pPr>
              <a:lvl4pPr marL="1371600" lvl="3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4pPr>
              <a:lvl5pPr marL="1828800" lvl="4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5pPr>
              <a:lvl6pPr marL="2286000" lvl="5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6pPr>
              <a:lvl7pPr marL="2743200" lvl="6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7pPr>
              <a:lvl8pPr marL="3200400" lvl="7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8pPr>
              <a:lvl9pPr marL="3657600" lvl="8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3200" b="1" i="0" u="none" kern="1200" baseline="0">
                  <a:solidFill>
                    <a:schemeClr val="tx1"/>
                  </a:solidFill>
                  <a:latin typeface="楷体_GB2312" pitchFamily="49" charset="-122"/>
                  <a:ea typeface="楷体_GB2312" pitchFamily="49" charset="-122"/>
                  <a:cs typeface="+mn-cs"/>
                </a:defRPr>
              </a:lvl9pPr>
            </a:lstStyle>
            <a:p>
              <a:pPr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>
                  <a:prstClr val="white"/>
                </a:buClr>
              </a:pPr>
              <a:r>
                <a:rPr lang="zh-CN" altLang="en-US" sz="2400" b="1">
                  <a:solidFill>
                    <a:prstClr val="black"/>
                  </a:solidFill>
                  <a:latin typeface="微软雅黑" panose="020B0503020204020204" charset="-122"/>
                  <a:ea typeface="微软雅黑" panose="020B0503020204020204" charset="-122"/>
                </a:rPr>
                <a:t>绿色</a:t>
              </a:r>
              <a:endParaRPr lang="zh-CN" altLang="en-US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  <a:p>
              <a:pPr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>
                  <a:prstClr val="white"/>
                </a:buClr>
              </a:pPr>
              <a:r>
                <a:rPr lang="zh-CN" altLang="en-US" sz="2400" b="1">
                  <a:solidFill>
                    <a:prstClr val="black"/>
                  </a:solidFill>
                  <a:latin typeface="微软雅黑" panose="020B0503020204020204" charset="-122"/>
                  <a:ea typeface="微软雅黑" panose="020B0503020204020204" charset="-122"/>
                </a:rPr>
                <a:t>皱粒</a:t>
              </a:r>
              <a:endParaRPr lang="zh-CN" altLang="en-US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sp>
        <p:nvSpPr>
          <p:cNvPr id="91" name="文本框 6173"/>
          <p:cNvSpPr txBox="1"/>
          <p:nvPr>
            <p:custDataLst>
              <p:tags r:id="rId54"/>
            </p:custDataLst>
          </p:nvPr>
        </p:nvSpPr>
        <p:spPr>
          <a:xfrm>
            <a:off x="3009006" y="1722413"/>
            <a:ext cx="1415772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9pPr>
          </a:lstStyle>
          <a:p>
            <a:pPr>
              <a:lnSpc>
                <a:spcPct val="150000"/>
              </a:lnSpc>
              <a:buClr>
                <a:prstClr val="white"/>
              </a:buClr>
            </a:pPr>
            <a:r>
              <a:rPr lang="zh-CN" altLang="en-US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绿色皱粒</a:t>
            </a:r>
            <a:endParaRPr lang="zh-CN" altLang="en-US" sz="2400" b="1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9" name="文本框 6177"/>
          <p:cNvSpPr txBox="1"/>
          <p:nvPr>
            <p:custDataLst>
              <p:tags r:id="rId55"/>
            </p:custDataLst>
          </p:nvPr>
        </p:nvSpPr>
        <p:spPr>
          <a:xfrm>
            <a:off x="1107788" y="1741034"/>
            <a:ext cx="1415772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9pPr>
          </a:lstStyle>
          <a:p>
            <a:pPr>
              <a:lnSpc>
                <a:spcPct val="150000"/>
              </a:lnSpc>
              <a:buClr>
                <a:prstClr val="white"/>
              </a:buClr>
            </a:pPr>
            <a:r>
              <a:rPr lang="zh-CN" altLang="en-US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黄色圆粒</a:t>
            </a:r>
            <a:endParaRPr lang="zh-CN" altLang="en-US" sz="2400" b="1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3" name="文本框 6177"/>
          <p:cNvSpPr txBox="1"/>
          <p:nvPr>
            <p:custDataLst>
              <p:tags r:id="rId56"/>
            </p:custDataLst>
          </p:nvPr>
        </p:nvSpPr>
        <p:spPr>
          <a:xfrm>
            <a:off x="1935188" y="2789095"/>
            <a:ext cx="1415772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  <a:cs typeface="+mn-cs"/>
              </a:defRPr>
            </a:lvl9pPr>
          </a:lstStyle>
          <a:p>
            <a:pPr>
              <a:lnSpc>
                <a:spcPct val="150000"/>
              </a:lnSpc>
              <a:buClr>
                <a:prstClr val="white"/>
              </a:buClr>
            </a:pPr>
            <a:r>
              <a:rPr lang="zh-CN" altLang="en-US" sz="2400" b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黄色圆粒</a:t>
            </a:r>
            <a:endParaRPr lang="zh-CN" altLang="en-US" sz="2400" b="1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4" name="圆角矩形 44"/>
          <p:cNvSpPr/>
          <p:nvPr>
            <p:custDataLst>
              <p:tags r:id="rId57"/>
            </p:custDataLst>
          </p:nvPr>
        </p:nvSpPr>
        <p:spPr>
          <a:xfrm>
            <a:off x="1881894" y="3732891"/>
            <a:ext cx="1657985" cy="626951"/>
          </a:xfrm>
          <a:prstGeom prst="round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rtlCol="0" anchor="ctr"/>
          <a:lstStyle/>
          <a:p>
            <a:pPr marL="0" marR="0" lvl="0" indent="0" algn="ctr" defTabSz="91440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Arial" panose="020B0604020202020204"/>
            </a:endParaRPr>
          </a:p>
        </p:txBody>
      </p:sp>
      <p:sp>
        <p:nvSpPr>
          <p:cNvPr id="95" name="Line 21"/>
          <p:cNvSpPr/>
          <p:nvPr>
            <p:custDataLst>
              <p:tags r:id="rId58"/>
            </p:custDataLst>
          </p:nvPr>
        </p:nvSpPr>
        <p:spPr>
          <a:xfrm flipH="1">
            <a:off x="4742146" y="737382"/>
            <a:ext cx="0" cy="5257800"/>
          </a:xfrm>
          <a:prstGeom prst="line">
            <a:avLst/>
          </a:prstGeom>
          <a:ln w="53975" cap="flat" cmpd="sng">
            <a:solidFill>
              <a:schemeClr val="accent2"/>
            </a:solidFill>
            <a:prstDash val="sysDash"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sz="240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59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4" grpId="0"/>
      <p:bldP spid="13" grpId="0"/>
      <p:bldP spid="14" grpId="0"/>
      <p:bldP spid="51" grpId="0"/>
      <p:bldP spid="52" grpId="0" bldLvl="0" animBg="1"/>
      <p:bldP spid="53" grpId="0" bldLvl="0" animBg="1"/>
      <p:bldP spid="54" grpId="0" bldLvl="0" animBg="1"/>
      <p:bldP spid="55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>
            <p:custDataLst>
              <p:tags r:id="rId1"/>
            </p:custDataLst>
          </p:nvPr>
        </p:nvGrpSpPr>
        <p:grpSpPr>
          <a:xfrm>
            <a:off x="3875609" y="1937384"/>
            <a:ext cx="1144270" cy="809625"/>
            <a:chOff x="3588" y="3859"/>
            <a:chExt cx="1802" cy="1275"/>
          </a:xfrm>
        </p:grpSpPr>
        <p:grpSp>
          <p:nvGrpSpPr>
            <p:cNvPr id="3" name="组合 2"/>
            <p:cNvGrpSpPr/>
            <p:nvPr>
              <p:custDataLst>
                <p:tags r:id="rId2"/>
              </p:custDataLst>
            </p:nvPr>
          </p:nvGrpSpPr>
          <p:grpSpPr>
            <a:xfrm>
              <a:off x="3588" y="3859"/>
              <a:ext cx="584" cy="1275"/>
              <a:chOff x="2331" y="6965"/>
              <a:chExt cx="584" cy="1275"/>
            </a:xfrm>
          </p:grpSpPr>
          <p:sp>
            <p:nvSpPr>
              <p:cNvPr id="6" name="文本框 5"/>
              <p:cNvSpPr txBox="1"/>
              <p:nvPr>
                <p:custDataLst>
                  <p:tags r:id="rId3"/>
                </p:custDataLst>
              </p:nvPr>
            </p:nvSpPr>
            <p:spPr>
              <a:xfrm>
                <a:off x="2331" y="6965"/>
                <a:ext cx="584" cy="7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400" b="1">
                    <a:latin typeface="微软雅黑" panose="020B0503020204020204" charset="-122"/>
                    <a:ea typeface="微软雅黑" panose="020B0503020204020204" charset="-122"/>
                    <a:cs typeface="Times New Roman" panose="02020603050405020304" pitchFamily="18" charset="0"/>
                  </a:rPr>
                  <a:t>3</a:t>
                </a:r>
                <a:endParaRPr lang="en-US" altLang="zh-CN" sz="2400" b="1"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7" name="文本框 6"/>
              <p:cNvSpPr txBox="1"/>
              <p:nvPr>
                <p:custDataLst>
                  <p:tags r:id="rId4"/>
                </p:custDataLst>
              </p:nvPr>
            </p:nvSpPr>
            <p:spPr>
              <a:xfrm>
                <a:off x="2331" y="7515"/>
                <a:ext cx="528" cy="7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400" b="1">
                    <a:latin typeface="微软雅黑" panose="020B0503020204020204" charset="-122"/>
                    <a:ea typeface="微软雅黑" panose="020B0503020204020204" charset="-122"/>
                    <a:cs typeface="Times New Roman" panose="02020603050405020304" pitchFamily="18" charset="0"/>
                  </a:rPr>
                  <a:t>4</a:t>
                </a:r>
                <a:endParaRPr lang="en-US" altLang="zh-CN" sz="2400" b="1"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8" name="直接连接符 7"/>
              <p:cNvCxnSpPr/>
              <p:nvPr>
                <p:custDataLst>
                  <p:tags r:id="rId5"/>
                </p:custDataLst>
              </p:nvPr>
            </p:nvCxnSpPr>
            <p:spPr>
              <a:xfrm>
                <a:off x="2331" y="7556"/>
                <a:ext cx="54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" name="文本框 4"/>
            <p:cNvSpPr txBox="1"/>
            <p:nvPr>
              <p:custDataLst>
                <p:tags r:id="rId6"/>
              </p:custDataLst>
            </p:nvPr>
          </p:nvSpPr>
          <p:spPr>
            <a:xfrm>
              <a:off x="4142" y="4112"/>
              <a:ext cx="1248" cy="725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sz="2400" b="1"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黄色</a:t>
              </a:r>
              <a:endParaRPr lang="zh-CN" altLang="en-US" sz="2400" b="1"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endParaRPr>
            </a:p>
          </p:txBody>
        </p:sp>
      </p:grpSp>
      <p:grpSp>
        <p:nvGrpSpPr>
          <p:cNvPr id="9" name="组合 8"/>
          <p:cNvGrpSpPr/>
          <p:nvPr>
            <p:custDataLst>
              <p:tags r:id="rId7"/>
            </p:custDataLst>
          </p:nvPr>
        </p:nvGrpSpPr>
        <p:grpSpPr>
          <a:xfrm>
            <a:off x="3829631" y="3985140"/>
            <a:ext cx="344805" cy="809625"/>
            <a:chOff x="2331" y="6965"/>
            <a:chExt cx="543" cy="1275"/>
          </a:xfrm>
        </p:grpSpPr>
        <p:sp>
          <p:nvSpPr>
            <p:cNvPr id="10" name="文本框 9"/>
            <p:cNvSpPr txBox="1"/>
            <p:nvPr>
              <p:custDataLst>
                <p:tags r:id="rId8"/>
              </p:custDataLst>
            </p:nvPr>
          </p:nvSpPr>
          <p:spPr>
            <a:xfrm>
              <a:off x="2331" y="6965"/>
              <a:ext cx="528" cy="72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b="1"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1</a:t>
              </a:r>
              <a:endParaRPr lang="en-US" altLang="zh-CN" sz="2400" b="1"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endParaRPr>
            </a:p>
          </p:txBody>
        </p:sp>
        <p:sp>
          <p:nvSpPr>
            <p:cNvPr id="11" name="文本框 10"/>
            <p:cNvSpPr txBox="1"/>
            <p:nvPr>
              <p:custDataLst>
                <p:tags r:id="rId9"/>
              </p:custDataLst>
            </p:nvPr>
          </p:nvSpPr>
          <p:spPr>
            <a:xfrm>
              <a:off x="2331" y="7515"/>
              <a:ext cx="528" cy="72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b="1"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4</a:t>
              </a:r>
              <a:endParaRPr lang="en-US" altLang="zh-CN" sz="2400" b="1"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endParaRPr>
            </a:p>
          </p:txBody>
        </p:sp>
        <p:cxnSp>
          <p:nvCxnSpPr>
            <p:cNvPr id="12" name="直接连接符 11"/>
            <p:cNvCxnSpPr/>
            <p:nvPr>
              <p:custDataLst>
                <p:tags r:id="rId10"/>
              </p:custDataLst>
            </p:nvPr>
          </p:nvCxnSpPr>
          <p:spPr>
            <a:xfrm>
              <a:off x="2331" y="7556"/>
              <a:ext cx="543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文本框 12"/>
          <p:cNvSpPr txBox="1"/>
          <p:nvPr>
            <p:custDataLst>
              <p:tags r:id="rId11"/>
            </p:custDataLst>
          </p:nvPr>
        </p:nvSpPr>
        <p:spPr>
          <a:xfrm>
            <a:off x="4227717" y="4192289"/>
            <a:ext cx="792480" cy="460375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/>
          <a:p>
            <a:pPr algn="ctr"/>
            <a:r>
              <a:rPr lang="zh-CN" altLang="en-US" sz="2400" b="1"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绿色</a:t>
            </a:r>
            <a:endParaRPr lang="zh-CN" altLang="en-US" sz="2400" b="1"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grpSp>
        <p:nvGrpSpPr>
          <p:cNvPr id="14" name="组合 13"/>
          <p:cNvGrpSpPr/>
          <p:nvPr>
            <p:custDataLst>
              <p:tags r:id="rId12"/>
            </p:custDataLst>
          </p:nvPr>
        </p:nvGrpSpPr>
        <p:grpSpPr>
          <a:xfrm>
            <a:off x="5108144" y="1408429"/>
            <a:ext cx="1651635" cy="1696720"/>
            <a:chOff x="5529" y="3026"/>
            <a:chExt cx="2601" cy="2672"/>
          </a:xfrm>
        </p:grpSpPr>
        <p:cxnSp>
          <p:nvCxnSpPr>
            <p:cNvPr id="15" name="直接箭头连接符 14"/>
            <p:cNvCxnSpPr/>
            <p:nvPr>
              <p:custDataLst>
                <p:tags r:id="rId13"/>
              </p:custDataLst>
            </p:nvPr>
          </p:nvCxnSpPr>
          <p:spPr>
            <a:xfrm flipV="1">
              <a:off x="5553" y="3811"/>
              <a:ext cx="521" cy="543"/>
            </a:xfrm>
            <a:prstGeom prst="straightConnector1">
              <a:avLst/>
            </a:prstGeom>
            <a:ln w="19050">
              <a:solidFill>
                <a:schemeClr val="bg2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接箭头连接符 15"/>
            <p:cNvCxnSpPr/>
            <p:nvPr>
              <p:custDataLst>
                <p:tags r:id="rId14"/>
              </p:custDataLst>
            </p:nvPr>
          </p:nvCxnSpPr>
          <p:spPr>
            <a:xfrm>
              <a:off x="5529" y="4458"/>
              <a:ext cx="547" cy="579"/>
            </a:xfrm>
            <a:prstGeom prst="straightConnector1">
              <a:avLst/>
            </a:prstGeom>
            <a:ln w="19050">
              <a:solidFill>
                <a:schemeClr val="bg2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" name="组合 16"/>
            <p:cNvGrpSpPr/>
            <p:nvPr>
              <p:custDataLst>
                <p:tags r:id="rId15"/>
              </p:custDataLst>
            </p:nvPr>
          </p:nvGrpSpPr>
          <p:grpSpPr>
            <a:xfrm>
              <a:off x="6304" y="3026"/>
              <a:ext cx="552" cy="1275"/>
              <a:chOff x="2307" y="6965"/>
              <a:chExt cx="552" cy="1275"/>
            </a:xfrm>
          </p:grpSpPr>
          <p:sp>
            <p:nvSpPr>
              <p:cNvPr id="24" name="文本框 23"/>
              <p:cNvSpPr txBox="1"/>
              <p:nvPr>
                <p:custDataLst>
                  <p:tags r:id="rId16"/>
                </p:custDataLst>
              </p:nvPr>
            </p:nvSpPr>
            <p:spPr>
              <a:xfrm>
                <a:off x="2331" y="6965"/>
                <a:ext cx="528" cy="7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400" b="1">
                    <a:latin typeface="微软雅黑" panose="020B0503020204020204" charset="-122"/>
                    <a:ea typeface="微软雅黑" panose="020B0503020204020204" charset="-122"/>
                    <a:cs typeface="Times New Roman" panose="02020603050405020304" pitchFamily="18" charset="0"/>
                  </a:rPr>
                  <a:t>3</a:t>
                </a:r>
                <a:endParaRPr lang="en-US" altLang="zh-CN" sz="2400" b="1"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" name="文本框 24"/>
              <p:cNvSpPr txBox="1"/>
              <p:nvPr>
                <p:custDataLst>
                  <p:tags r:id="rId17"/>
                </p:custDataLst>
              </p:nvPr>
            </p:nvSpPr>
            <p:spPr>
              <a:xfrm>
                <a:off x="2331" y="7515"/>
                <a:ext cx="528" cy="7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400" b="1">
                    <a:latin typeface="微软雅黑" panose="020B0503020204020204" charset="-122"/>
                    <a:ea typeface="微软雅黑" panose="020B0503020204020204" charset="-122"/>
                    <a:cs typeface="Times New Roman" panose="02020603050405020304" pitchFamily="18" charset="0"/>
                  </a:rPr>
                  <a:t>4</a:t>
                </a:r>
                <a:endParaRPr lang="en-US" altLang="zh-CN" sz="2400" b="1"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26" name="直接连接符 25"/>
              <p:cNvCxnSpPr/>
              <p:nvPr>
                <p:custDataLst>
                  <p:tags r:id="rId18"/>
                </p:custDataLst>
              </p:nvPr>
            </p:nvCxnSpPr>
            <p:spPr>
              <a:xfrm>
                <a:off x="2307" y="7580"/>
                <a:ext cx="54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" name="文本框 17"/>
            <p:cNvSpPr txBox="1"/>
            <p:nvPr>
              <p:custDataLst>
                <p:tags r:id="rId19"/>
              </p:custDataLst>
            </p:nvPr>
          </p:nvSpPr>
          <p:spPr>
            <a:xfrm>
              <a:off x="6882" y="3279"/>
              <a:ext cx="1248" cy="725"/>
            </a:xfrm>
            <a:prstGeom prst="rect">
              <a:avLst/>
            </a:prstGeom>
            <a:solidFill>
              <a:srgbClr val="FF5050"/>
            </a:solidFill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sz="2400" b="1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圆粒</a:t>
              </a:r>
              <a:endParaRPr lang="zh-CN" altLang="en-US" sz="2400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19" name="组合 18"/>
            <p:cNvGrpSpPr/>
            <p:nvPr>
              <p:custDataLst>
                <p:tags r:id="rId20"/>
              </p:custDataLst>
            </p:nvPr>
          </p:nvGrpSpPr>
          <p:grpSpPr>
            <a:xfrm>
              <a:off x="6305" y="4494"/>
              <a:ext cx="543" cy="1204"/>
              <a:chOff x="2331" y="7277"/>
              <a:chExt cx="543" cy="1204"/>
            </a:xfrm>
          </p:grpSpPr>
          <p:sp>
            <p:nvSpPr>
              <p:cNvPr id="21" name="文本框 20"/>
              <p:cNvSpPr txBox="1"/>
              <p:nvPr>
                <p:custDataLst>
                  <p:tags r:id="rId21"/>
                </p:custDataLst>
              </p:nvPr>
            </p:nvSpPr>
            <p:spPr>
              <a:xfrm>
                <a:off x="2331" y="7277"/>
                <a:ext cx="528" cy="7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400" b="1">
                    <a:latin typeface="微软雅黑" panose="020B0503020204020204" charset="-122"/>
                    <a:ea typeface="微软雅黑" panose="020B0503020204020204" charset="-122"/>
                    <a:cs typeface="Times New Roman" panose="02020603050405020304" pitchFamily="18" charset="0"/>
                  </a:rPr>
                  <a:t>1</a:t>
                </a:r>
                <a:endParaRPr lang="en-US" altLang="zh-CN" sz="2400" b="1"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2" name="文本框 21"/>
              <p:cNvSpPr txBox="1"/>
              <p:nvPr>
                <p:custDataLst>
                  <p:tags r:id="rId22"/>
                </p:custDataLst>
              </p:nvPr>
            </p:nvSpPr>
            <p:spPr>
              <a:xfrm>
                <a:off x="2331" y="7756"/>
                <a:ext cx="528" cy="7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400" b="1">
                    <a:latin typeface="微软雅黑" panose="020B0503020204020204" charset="-122"/>
                    <a:ea typeface="微软雅黑" panose="020B0503020204020204" charset="-122"/>
                    <a:cs typeface="Times New Roman" panose="02020603050405020304" pitchFamily="18" charset="0"/>
                  </a:rPr>
                  <a:t>4</a:t>
                </a:r>
                <a:endParaRPr lang="en-US" altLang="zh-CN" sz="2400" b="1"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23" name="直接连接符 22"/>
              <p:cNvCxnSpPr/>
              <p:nvPr>
                <p:custDataLst>
                  <p:tags r:id="rId23"/>
                </p:custDataLst>
              </p:nvPr>
            </p:nvCxnSpPr>
            <p:spPr>
              <a:xfrm>
                <a:off x="2331" y="7820"/>
                <a:ext cx="54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0" name="文本框 19"/>
            <p:cNvSpPr txBox="1"/>
            <p:nvPr>
              <p:custDataLst>
                <p:tags r:id="rId24"/>
              </p:custDataLst>
            </p:nvPr>
          </p:nvSpPr>
          <p:spPr>
            <a:xfrm>
              <a:off x="6859" y="4675"/>
              <a:ext cx="1248" cy="725"/>
            </a:xfrm>
            <a:prstGeom prst="rect">
              <a:avLst/>
            </a:prstGeom>
            <a:solidFill>
              <a:srgbClr val="376698"/>
            </a:solidFill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sz="2400" b="1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皱粒</a:t>
              </a:r>
              <a:endParaRPr lang="zh-CN" altLang="en-US" sz="2400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7" name="组合 26"/>
          <p:cNvGrpSpPr/>
          <p:nvPr>
            <p:custDataLst>
              <p:tags r:id="rId25"/>
            </p:custDataLst>
          </p:nvPr>
        </p:nvGrpSpPr>
        <p:grpSpPr>
          <a:xfrm>
            <a:off x="5123384" y="3601719"/>
            <a:ext cx="1636395" cy="1704975"/>
            <a:chOff x="5553" y="5040"/>
            <a:chExt cx="2577" cy="2685"/>
          </a:xfrm>
        </p:grpSpPr>
        <p:cxnSp>
          <p:nvCxnSpPr>
            <p:cNvPr id="28" name="直接箭头连接符 27"/>
            <p:cNvCxnSpPr/>
            <p:nvPr>
              <p:custDataLst>
                <p:tags r:id="rId26"/>
              </p:custDataLst>
            </p:nvPr>
          </p:nvCxnSpPr>
          <p:spPr>
            <a:xfrm flipV="1">
              <a:off x="5564" y="5715"/>
              <a:ext cx="612" cy="559"/>
            </a:xfrm>
            <a:prstGeom prst="straightConnector1">
              <a:avLst/>
            </a:prstGeom>
            <a:ln w="19050">
              <a:solidFill>
                <a:schemeClr val="bg2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9" name="组合 28"/>
            <p:cNvGrpSpPr/>
            <p:nvPr>
              <p:custDataLst>
                <p:tags r:id="rId27"/>
              </p:custDataLst>
            </p:nvPr>
          </p:nvGrpSpPr>
          <p:grpSpPr>
            <a:xfrm>
              <a:off x="6328" y="5040"/>
              <a:ext cx="543" cy="1252"/>
              <a:chOff x="2331" y="6748"/>
              <a:chExt cx="543" cy="1252"/>
            </a:xfrm>
          </p:grpSpPr>
          <p:sp>
            <p:nvSpPr>
              <p:cNvPr id="37" name="文本框 36"/>
              <p:cNvSpPr txBox="1"/>
              <p:nvPr>
                <p:custDataLst>
                  <p:tags r:id="rId28"/>
                </p:custDataLst>
              </p:nvPr>
            </p:nvSpPr>
            <p:spPr>
              <a:xfrm>
                <a:off x="2331" y="6748"/>
                <a:ext cx="528" cy="7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400" b="1">
                    <a:latin typeface="微软雅黑" panose="020B0503020204020204" charset="-122"/>
                    <a:ea typeface="微软雅黑" panose="020B0503020204020204" charset="-122"/>
                    <a:cs typeface="Times New Roman" panose="02020603050405020304" pitchFamily="18" charset="0"/>
                  </a:rPr>
                  <a:t>3</a:t>
                </a:r>
                <a:endParaRPr lang="en-US" altLang="zh-CN" sz="2400" b="1"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38" name="文本框 37"/>
              <p:cNvSpPr txBox="1"/>
              <p:nvPr>
                <p:custDataLst>
                  <p:tags r:id="rId29"/>
                </p:custDataLst>
              </p:nvPr>
            </p:nvSpPr>
            <p:spPr>
              <a:xfrm>
                <a:off x="2331" y="7275"/>
                <a:ext cx="528" cy="7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400" b="1">
                    <a:latin typeface="微软雅黑" panose="020B0503020204020204" charset="-122"/>
                    <a:ea typeface="微软雅黑" panose="020B0503020204020204" charset="-122"/>
                    <a:cs typeface="Times New Roman" panose="02020603050405020304" pitchFamily="18" charset="0"/>
                  </a:rPr>
                  <a:t>4</a:t>
                </a:r>
                <a:endParaRPr lang="en-US" altLang="zh-CN" sz="2400" b="1"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39" name="直接连接符 38"/>
              <p:cNvCxnSpPr/>
              <p:nvPr>
                <p:custDataLst>
                  <p:tags r:id="rId30"/>
                </p:custDataLst>
              </p:nvPr>
            </p:nvCxnSpPr>
            <p:spPr>
              <a:xfrm>
                <a:off x="2331" y="7316"/>
                <a:ext cx="54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0" name="文本框 29"/>
            <p:cNvSpPr txBox="1"/>
            <p:nvPr>
              <p:custDataLst>
                <p:tags r:id="rId31"/>
              </p:custDataLst>
            </p:nvPr>
          </p:nvSpPr>
          <p:spPr>
            <a:xfrm>
              <a:off x="6882" y="5342"/>
              <a:ext cx="1248" cy="725"/>
            </a:xfrm>
            <a:prstGeom prst="rect">
              <a:avLst/>
            </a:prstGeom>
            <a:solidFill>
              <a:srgbClr val="FF5050"/>
            </a:solidFill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sz="2400" b="1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圆粒</a:t>
              </a:r>
              <a:endParaRPr lang="zh-CN" altLang="en-US" sz="2400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endParaRPr>
            </a:p>
          </p:txBody>
        </p:sp>
        <p:cxnSp>
          <p:nvCxnSpPr>
            <p:cNvPr id="31" name="直接箭头连接符 30"/>
            <p:cNvCxnSpPr/>
            <p:nvPr>
              <p:custDataLst>
                <p:tags r:id="rId32"/>
              </p:custDataLst>
            </p:nvPr>
          </p:nvCxnSpPr>
          <p:spPr>
            <a:xfrm>
              <a:off x="5553" y="6363"/>
              <a:ext cx="551" cy="628"/>
            </a:xfrm>
            <a:prstGeom prst="straightConnector1">
              <a:avLst/>
            </a:prstGeom>
            <a:ln w="19050">
              <a:solidFill>
                <a:schemeClr val="bg2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2" name="组合 31"/>
            <p:cNvGrpSpPr/>
            <p:nvPr>
              <p:custDataLst>
                <p:tags r:id="rId33"/>
              </p:custDataLst>
            </p:nvPr>
          </p:nvGrpSpPr>
          <p:grpSpPr>
            <a:xfrm>
              <a:off x="6328" y="6426"/>
              <a:ext cx="543" cy="1299"/>
              <a:chOff x="2331" y="7109"/>
              <a:chExt cx="543" cy="1299"/>
            </a:xfrm>
          </p:grpSpPr>
          <p:sp>
            <p:nvSpPr>
              <p:cNvPr id="34" name="文本框 33"/>
              <p:cNvSpPr txBox="1"/>
              <p:nvPr>
                <p:custDataLst>
                  <p:tags r:id="rId34"/>
                </p:custDataLst>
              </p:nvPr>
            </p:nvSpPr>
            <p:spPr>
              <a:xfrm>
                <a:off x="2331" y="7109"/>
                <a:ext cx="528" cy="7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400" b="1">
                    <a:latin typeface="微软雅黑" panose="020B0503020204020204" charset="-122"/>
                    <a:ea typeface="微软雅黑" panose="020B0503020204020204" charset="-122"/>
                    <a:cs typeface="Times New Roman" panose="02020603050405020304" pitchFamily="18" charset="0"/>
                  </a:rPr>
                  <a:t>1</a:t>
                </a:r>
                <a:endParaRPr lang="en-US" altLang="zh-CN" sz="2400" b="1"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35" name="文本框 34"/>
              <p:cNvSpPr txBox="1"/>
              <p:nvPr>
                <p:custDataLst>
                  <p:tags r:id="rId35"/>
                </p:custDataLst>
              </p:nvPr>
            </p:nvSpPr>
            <p:spPr>
              <a:xfrm>
                <a:off x="2331" y="7683"/>
                <a:ext cx="528" cy="7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400" b="1">
                    <a:latin typeface="微软雅黑" panose="020B0503020204020204" charset="-122"/>
                    <a:ea typeface="微软雅黑" panose="020B0503020204020204" charset="-122"/>
                    <a:cs typeface="Times New Roman" panose="02020603050405020304" pitchFamily="18" charset="0"/>
                  </a:rPr>
                  <a:t>4</a:t>
                </a:r>
                <a:endParaRPr lang="en-US" altLang="zh-CN" sz="2400" b="1"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36" name="直接连接符 35"/>
              <p:cNvCxnSpPr/>
              <p:nvPr>
                <p:custDataLst>
                  <p:tags r:id="rId36"/>
                </p:custDataLst>
              </p:nvPr>
            </p:nvCxnSpPr>
            <p:spPr>
              <a:xfrm>
                <a:off x="2331" y="7676"/>
                <a:ext cx="54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3" name="文本框 32"/>
            <p:cNvSpPr txBox="1"/>
            <p:nvPr>
              <p:custDataLst>
                <p:tags r:id="rId37"/>
              </p:custDataLst>
            </p:nvPr>
          </p:nvSpPr>
          <p:spPr>
            <a:xfrm>
              <a:off x="6882" y="6703"/>
              <a:ext cx="1248" cy="725"/>
            </a:xfrm>
            <a:prstGeom prst="rect">
              <a:avLst/>
            </a:prstGeom>
            <a:solidFill>
              <a:srgbClr val="376698"/>
            </a:solidFill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sz="2400" b="1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皱粒</a:t>
              </a:r>
              <a:endParaRPr lang="zh-CN" altLang="en-US" sz="2400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endParaRPr>
            </a:p>
          </p:txBody>
        </p:sp>
      </p:grpSp>
      <p:grpSp>
        <p:nvGrpSpPr>
          <p:cNvPr id="40" name="组合 39"/>
          <p:cNvGrpSpPr/>
          <p:nvPr>
            <p:custDataLst>
              <p:tags r:id="rId38"/>
            </p:custDataLst>
          </p:nvPr>
        </p:nvGrpSpPr>
        <p:grpSpPr>
          <a:xfrm>
            <a:off x="6803376" y="1408429"/>
            <a:ext cx="2638425" cy="1661160"/>
            <a:chOff x="8123" y="3026"/>
            <a:chExt cx="4155" cy="2616"/>
          </a:xfrm>
        </p:grpSpPr>
        <p:cxnSp>
          <p:nvCxnSpPr>
            <p:cNvPr id="41" name="直接箭头连接符 40"/>
            <p:cNvCxnSpPr/>
            <p:nvPr>
              <p:custDataLst>
                <p:tags r:id="rId39"/>
              </p:custDataLst>
            </p:nvPr>
          </p:nvCxnSpPr>
          <p:spPr>
            <a:xfrm>
              <a:off x="8123" y="3569"/>
              <a:ext cx="806" cy="2"/>
            </a:xfrm>
            <a:prstGeom prst="straightConnector1">
              <a:avLst/>
            </a:prstGeom>
            <a:ln w="19050">
              <a:solidFill>
                <a:schemeClr val="bg2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接箭头连接符 41"/>
            <p:cNvCxnSpPr/>
            <p:nvPr>
              <p:custDataLst>
                <p:tags r:id="rId40"/>
              </p:custDataLst>
            </p:nvPr>
          </p:nvCxnSpPr>
          <p:spPr>
            <a:xfrm>
              <a:off x="8123" y="4963"/>
              <a:ext cx="806" cy="2"/>
            </a:xfrm>
            <a:prstGeom prst="straightConnector1">
              <a:avLst/>
            </a:prstGeom>
            <a:ln w="19050">
              <a:solidFill>
                <a:schemeClr val="bg2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3" name="组合 42"/>
            <p:cNvGrpSpPr/>
            <p:nvPr>
              <p:custDataLst>
                <p:tags r:id="rId41"/>
              </p:custDataLst>
            </p:nvPr>
          </p:nvGrpSpPr>
          <p:grpSpPr>
            <a:xfrm>
              <a:off x="9065" y="3026"/>
              <a:ext cx="768" cy="1275"/>
              <a:chOff x="2241" y="6965"/>
              <a:chExt cx="768" cy="1275"/>
            </a:xfrm>
          </p:grpSpPr>
          <p:sp>
            <p:nvSpPr>
              <p:cNvPr id="52" name="文本框 51"/>
              <p:cNvSpPr txBox="1"/>
              <p:nvPr>
                <p:custDataLst>
                  <p:tags r:id="rId42"/>
                </p:custDataLst>
              </p:nvPr>
            </p:nvSpPr>
            <p:spPr>
              <a:xfrm>
                <a:off x="2331" y="6965"/>
                <a:ext cx="528" cy="7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400" b="1">
                    <a:latin typeface="微软雅黑" panose="020B0503020204020204" charset="-122"/>
                    <a:ea typeface="微软雅黑" panose="020B0503020204020204" charset="-122"/>
                    <a:cs typeface="Times New Roman" panose="02020603050405020304" pitchFamily="18" charset="0"/>
                  </a:rPr>
                  <a:t>9</a:t>
                </a:r>
                <a:endParaRPr lang="en-US" altLang="zh-CN" sz="2400" b="1"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53" name="文本框 52"/>
              <p:cNvSpPr txBox="1"/>
              <p:nvPr>
                <p:custDataLst>
                  <p:tags r:id="rId43"/>
                </p:custDataLst>
              </p:nvPr>
            </p:nvSpPr>
            <p:spPr>
              <a:xfrm>
                <a:off x="2241" y="7515"/>
                <a:ext cx="768" cy="7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400" b="1">
                    <a:latin typeface="微软雅黑" panose="020B0503020204020204" charset="-122"/>
                    <a:ea typeface="微软雅黑" panose="020B0503020204020204" charset="-122"/>
                    <a:cs typeface="Times New Roman" panose="02020603050405020304" pitchFamily="18" charset="0"/>
                  </a:rPr>
                  <a:t>16</a:t>
                </a:r>
                <a:endParaRPr lang="en-US" altLang="zh-CN" sz="2400" b="1"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4" name="直接连接符 3"/>
              <p:cNvCxnSpPr/>
              <p:nvPr>
                <p:custDataLst>
                  <p:tags r:id="rId44"/>
                </p:custDataLst>
              </p:nvPr>
            </p:nvCxnSpPr>
            <p:spPr>
              <a:xfrm>
                <a:off x="2331" y="7556"/>
                <a:ext cx="54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4" name="文本框 43"/>
            <p:cNvSpPr txBox="1"/>
            <p:nvPr>
              <p:custDataLst>
                <p:tags r:id="rId45"/>
              </p:custDataLst>
            </p:nvPr>
          </p:nvSpPr>
          <p:spPr>
            <a:xfrm>
              <a:off x="9805" y="3279"/>
              <a:ext cx="1248" cy="725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sz="2400" b="1"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黄色</a:t>
              </a:r>
              <a:endParaRPr lang="zh-CN" altLang="en-US" sz="2400" b="1"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endParaRPr>
            </a:p>
          </p:txBody>
        </p:sp>
        <p:sp>
          <p:nvSpPr>
            <p:cNvPr id="45" name="文本框 44"/>
            <p:cNvSpPr txBox="1"/>
            <p:nvPr>
              <p:custDataLst>
                <p:tags r:id="rId46"/>
              </p:custDataLst>
            </p:nvPr>
          </p:nvSpPr>
          <p:spPr>
            <a:xfrm>
              <a:off x="11030" y="3280"/>
              <a:ext cx="1248" cy="725"/>
            </a:xfrm>
            <a:prstGeom prst="rect">
              <a:avLst/>
            </a:prstGeom>
            <a:solidFill>
              <a:srgbClr val="FF5050"/>
            </a:solidFill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sz="2400" b="1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圆粒</a:t>
              </a:r>
              <a:endParaRPr lang="zh-CN" altLang="en-US" sz="2400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endParaRPr>
            </a:p>
          </p:txBody>
        </p:sp>
        <p:sp>
          <p:nvSpPr>
            <p:cNvPr id="46" name="文本框 45"/>
            <p:cNvSpPr txBox="1"/>
            <p:nvPr>
              <p:custDataLst>
                <p:tags r:id="rId47"/>
              </p:custDataLst>
            </p:nvPr>
          </p:nvSpPr>
          <p:spPr>
            <a:xfrm>
              <a:off x="9782" y="4668"/>
              <a:ext cx="1248" cy="725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sz="2400" b="1"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黄色</a:t>
              </a:r>
              <a:endParaRPr lang="zh-CN" altLang="en-US" sz="2400" b="1"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endParaRPr>
            </a:p>
          </p:txBody>
        </p:sp>
        <p:sp>
          <p:nvSpPr>
            <p:cNvPr id="47" name="文本框 46"/>
            <p:cNvSpPr txBox="1"/>
            <p:nvPr>
              <p:custDataLst>
                <p:tags r:id="rId48"/>
              </p:custDataLst>
            </p:nvPr>
          </p:nvSpPr>
          <p:spPr>
            <a:xfrm>
              <a:off x="11030" y="4675"/>
              <a:ext cx="1248" cy="725"/>
            </a:xfrm>
            <a:prstGeom prst="rect">
              <a:avLst/>
            </a:prstGeom>
            <a:solidFill>
              <a:srgbClr val="376698"/>
            </a:solidFill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sz="2400" b="1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皱粒</a:t>
              </a:r>
              <a:endParaRPr lang="zh-CN" altLang="en-US" sz="2400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48" name="组合 47"/>
            <p:cNvGrpSpPr/>
            <p:nvPr>
              <p:custDataLst>
                <p:tags r:id="rId49"/>
              </p:custDataLst>
            </p:nvPr>
          </p:nvGrpSpPr>
          <p:grpSpPr>
            <a:xfrm>
              <a:off x="9065" y="4367"/>
              <a:ext cx="768" cy="1275"/>
              <a:chOff x="2241" y="7205"/>
              <a:chExt cx="768" cy="1275"/>
            </a:xfrm>
          </p:grpSpPr>
          <p:sp>
            <p:nvSpPr>
              <p:cNvPr id="49" name="文本框 48"/>
              <p:cNvSpPr txBox="1"/>
              <p:nvPr>
                <p:custDataLst>
                  <p:tags r:id="rId50"/>
                </p:custDataLst>
              </p:nvPr>
            </p:nvSpPr>
            <p:spPr>
              <a:xfrm>
                <a:off x="2331" y="7205"/>
                <a:ext cx="528" cy="7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400" b="1">
                    <a:latin typeface="微软雅黑" panose="020B0503020204020204" charset="-122"/>
                    <a:ea typeface="微软雅黑" panose="020B0503020204020204" charset="-122"/>
                    <a:cs typeface="Times New Roman" panose="02020603050405020304" pitchFamily="18" charset="0"/>
                  </a:rPr>
                  <a:t>3</a:t>
                </a:r>
                <a:endParaRPr lang="en-US" altLang="zh-CN" sz="2400" b="1"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50" name="文本框 49"/>
              <p:cNvSpPr txBox="1"/>
              <p:nvPr>
                <p:custDataLst>
                  <p:tags r:id="rId51"/>
                </p:custDataLst>
              </p:nvPr>
            </p:nvSpPr>
            <p:spPr>
              <a:xfrm>
                <a:off x="2241" y="7755"/>
                <a:ext cx="768" cy="7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400" b="1">
                    <a:latin typeface="微软雅黑" panose="020B0503020204020204" charset="-122"/>
                    <a:ea typeface="微软雅黑" panose="020B0503020204020204" charset="-122"/>
                    <a:cs typeface="Times New Roman" panose="02020603050405020304" pitchFamily="18" charset="0"/>
                  </a:rPr>
                  <a:t>16</a:t>
                </a:r>
                <a:endParaRPr lang="en-US" altLang="zh-CN" sz="2400" b="1"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88" name="直接连接符 87"/>
              <p:cNvCxnSpPr/>
              <p:nvPr>
                <p:custDataLst>
                  <p:tags r:id="rId52"/>
                </p:custDataLst>
              </p:nvPr>
            </p:nvCxnSpPr>
            <p:spPr>
              <a:xfrm>
                <a:off x="2331" y="7820"/>
                <a:ext cx="54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9" name="组合 88"/>
          <p:cNvGrpSpPr/>
          <p:nvPr>
            <p:custDataLst>
              <p:tags r:id="rId53"/>
            </p:custDataLst>
          </p:nvPr>
        </p:nvGrpSpPr>
        <p:grpSpPr>
          <a:xfrm>
            <a:off x="6803376" y="3620985"/>
            <a:ext cx="2593340" cy="1699895"/>
            <a:chOff x="8123" y="5290"/>
            <a:chExt cx="4084" cy="2677"/>
          </a:xfrm>
        </p:grpSpPr>
        <p:cxnSp>
          <p:nvCxnSpPr>
            <p:cNvPr id="90" name="直接箭头连接符 89"/>
            <p:cNvCxnSpPr/>
            <p:nvPr>
              <p:custDataLst>
                <p:tags r:id="rId54"/>
              </p:custDataLst>
            </p:nvPr>
          </p:nvCxnSpPr>
          <p:spPr>
            <a:xfrm>
              <a:off x="8123" y="5884"/>
              <a:ext cx="806" cy="2"/>
            </a:xfrm>
            <a:prstGeom prst="straightConnector1">
              <a:avLst/>
            </a:prstGeom>
            <a:ln w="19050">
              <a:solidFill>
                <a:schemeClr val="bg2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直接箭头连接符 90"/>
            <p:cNvCxnSpPr/>
            <p:nvPr>
              <p:custDataLst>
                <p:tags r:id="rId55"/>
              </p:custDataLst>
            </p:nvPr>
          </p:nvCxnSpPr>
          <p:spPr>
            <a:xfrm>
              <a:off x="8123" y="7240"/>
              <a:ext cx="806" cy="2"/>
            </a:xfrm>
            <a:prstGeom prst="straightConnector1">
              <a:avLst/>
            </a:prstGeom>
            <a:ln w="19050">
              <a:solidFill>
                <a:schemeClr val="bg2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" name="文本框 91"/>
            <p:cNvSpPr txBox="1"/>
            <p:nvPr>
              <p:custDataLst>
                <p:tags r:id="rId56"/>
              </p:custDataLst>
            </p:nvPr>
          </p:nvSpPr>
          <p:spPr>
            <a:xfrm>
              <a:off x="9734" y="5565"/>
              <a:ext cx="1248" cy="725"/>
            </a:xfrm>
            <a:prstGeom prst="rect">
              <a:avLst/>
            </a:prstGeom>
            <a:solidFill>
              <a:srgbClr val="00B050"/>
            </a:solidFill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sz="2400" b="1"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绿色</a:t>
              </a:r>
              <a:endParaRPr lang="zh-CN" altLang="en-US" sz="2400" b="1"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endParaRPr>
            </a:p>
          </p:txBody>
        </p:sp>
        <p:sp>
          <p:nvSpPr>
            <p:cNvPr id="93" name="文本框 92"/>
            <p:cNvSpPr txBox="1"/>
            <p:nvPr>
              <p:custDataLst>
                <p:tags r:id="rId57"/>
              </p:custDataLst>
            </p:nvPr>
          </p:nvSpPr>
          <p:spPr>
            <a:xfrm>
              <a:off x="9734" y="6968"/>
              <a:ext cx="1248" cy="725"/>
            </a:xfrm>
            <a:prstGeom prst="rect">
              <a:avLst/>
            </a:prstGeom>
            <a:solidFill>
              <a:srgbClr val="00B050"/>
            </a:solidFill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sz="2400" b="1"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绿色</a:t>
              </a:r>
              <a:endParaRPr lang="zh-CN" altLang="en-US" sz="2400" b="1"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endParaRPr>
            </a:p>
          </p:txBody>
        </p:sp>
        <p:sp>
          <p:nvSpPr>
            <p:cNvPr id="94" name="文本框 93"/>
            <p:cNvSpPr txBox="1"/>
            <p:nvPr>
              <p:custDataLst>
                <p:tags r:id="rId58"/>
              </p:custDataLst>
            </p:nvPr>
          </p:nvSpPr>
          <p:spPr>
            <a:xfrm>
              <a:off x="10959" y="5556"/>
              <a:ext cx="1248" cy="725"/>
            </a:xfrm>
            <a:prstGeom prst="rect">
              <a:avLst/>
            </a:prstGeom>
            <a:solidFill>
              <a:srgbClr val="FF5050"/>
            </a:solidFill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sz="2400" b="1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圆粒</a:t>
              </a:r>
              <a:endParaRPr lang="zh-CN" altLang="en-US" sz="2400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endParaRPr>
            </a:p>
          </p:txBody>
        </p:sp>
        <p:sp>
          <p:nvSpPr>
            <p:cNvPr id="95" name="文本框 94"/>
            <p:cNvSpPr txBox="1"/>
            <p:nvPr>
              <p:custDataLst>
                <p:tags r:id="rId59"/>
              </p:custDataLst>
            </p:nvPr>
          </p:nvSpPr>
          <p:spPr>
            <a:xfrm>
              <a:off x="10959" y="6966"/>
              <a:ext cx="1248" cy="725"/>
            </a:xfrm>
            <a:prstGeom prst="rect">
              <a:avLst/>
            </a:prstGeom>
            <a:solidFill>
              <a:srgbClr val="376698"/>
            </a:solidFill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sz="2400" b="1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皱粒</a:t>
              </a:r>
              <a:endParaRPr lang="zh-CN" altLang="en-US" sz="2400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96" name="组合 95"/>
            <p:cNvGrpSpPr/>
            <p:nvPr>
              <p:custDataLst>
                <p:tags r:id="rId60"/>
              </p:custDataLst>
            </p:nvPr>
          </p:nvGrpSpPr>
          <p:grpSpPr>
            <a:xfrm>
              <a:off x="8975" y="5290"/>
              <a:ext cx="768" cy="1275"/>
              <a:chOff x="2241" y="6965"/>
              <a:chExt cx="768" cy="1275"/>
            </a:xfrm>
          </p:grpSpPr>
          <p:sp>
            <p:nvSpPr>
              <p:cNvPr id="97" name="文本框 96"/>
              <p:cNvSpPr txBox="1"/>
              <p:nvPr>
                <p:custDataLst>
                  <p:tags r:id="rId61"/>
                </p:custDataLst>
              </p:nvPr>
            </p:nvSpPr>
            <p:spPr>
              <a:xfrm>
                <a:off x="2331" y="6965"/>
                <a:ext cx="528" cy="7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400" b="1">
                    <a:latin typeface="微软雅黑" panose="020B0503020204020204" charset="-122"/>
                    <a:ea typeface="微软雅黑" panose="020B0503020204020204" charset="-122"/>
                    <a:cs typeface="Times New Roman" panose="02020603050405020304" pitchFamily="18" charset="0"/>
                  </a:rPr>
                  <a:t>3</a:t>
                </a:r>
                <a:endParaRPr lang="en-US" altLang="zh-CN" sz="2400" b="1"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98" name="文本框 97"/>
              <p:cNvSpPr txBox="1"/>
              <p:nvPr>
                <p:custDataLst>
                  <p:tags r:id="rId62"/>
                </p:custDataLst>
              </p:nvPr>
            </p:nvSpPr>
            <p:spPr>
              <a:xfrm>
                <a:off x="2241" y="7515"/>
                <a:ext cx="768" cy="7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400" b="1">
                    <a:latin typeface="微软雅黑" panose="020B0503020204020204" charset="-122"/>
                    <a:ea typeface="微软雅黑" panose="020B0503020204020204" charset="-122"/>
                    <a:cs typeface="Times New Roman" panose="02020603050405020304" pitchFamily="18" charset="0"/>
                  </a:rPr>
                  <a:t>16</a:t>
                </a:r>
                <a:endParaRPr lang="en-US" altLang="zh-CN" sz="2400" b="1"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99" name="直接连接符 98"/>
              <p:cNvCxnSpPr/>
              <p:nvPr>
                <p:custDataLst>
                  <p:tags r:id="rId63"/>
                </p:custDataLst>
              </p:nvPr>
            </p:nvCxnSpPr>
            <p:spPr>
              <a:xfrm>
                <a:off x="2331" y="7556"/>
                <a:ext cx="54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0" name="组合 99"/>
            <p:cNvGrpSpPr/>
            <p:nvPr>
              <p:custDataLst>
                <p:tags r:id="rId64"/>
              </p:custDataLst>
            </p:nvPr>
          </p:nvGrpSpPr>
          <p:grpSpPr>
            <a:xfrm>
              <a:off x="8975" y="6644"/>
              <a:ext cx="768" cy="1323"/>
              <a:chOff x="2241" y="7349"/>
              <a:chExt cx="768" cy="1323"/>
            </a:xfrm>
          </p:grpSpPr>
          <p:sp>
            <p:nvSpPr>
              <p:cNvPr id="101" name="文本框 100"/>
              <p:cNvSpPr txBox="1"/>
              <p:nvPr>
                <p:custDataLst>
                  <p:tags r:id="rId65"/>
                </p:custDataLst>
              </p:nvPr>
            </p:nvSpPr>
            <p:spPr>
              <a:xfrm>
                <a:off x="2331" y="7349"/>
                <a:ext cx="528" cy="7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400" b="1">
                    <a:latin typeface="微软雅黑" panose="020B0503020204020204" charset="-122"/>
                    <a:ea typeface="微软雅黑" panose="020B0503020204020204" charset="-122"/>
                    <a:cs typeface="Times New Roman" panose="02020603050405020304" pitchFamily="18" charset="0"/>
                  </a:rPr>
                  <a:t>1</a:t>
                </a:r>
                <a:endParaRPr lang="en-US" altLang="zh-CN" sz="2400" b="1"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2" name="文本框 101"/>
              <p:cNvSpPr txBox="1"/>
              <p:nvPr>
                <p:custDataLst>
                  <p:tags r:id="rId66"/>
                </p:custDataLst>
              </p:nvPr>
            </p:nvSpPr>
            <p:spPr>
              <a:xfrm>
                <a:off x="2241" y="7947"/>
                <a:ext cx="768" cy="7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400" b="1">
                    <a:latin typeface="微软雅黑" panose="020B0503020204020204" charset="-122"/>
                    <a:ea typeface="微软雅黑" panose="020B0503020204020204" charset="-122"/>
                    <a:cs typeface="Times New Roman" panose="02020603050405020304" pitchFamily="18" charset="0"/>
                  </a:rPr>
                  <a:t>16</a:t>
                </a:r>
                <a:endParaRPr lang="en-US" altLang="zh-CN" sz="2400" b="1"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103" name="直接连接符 102"/>
              <p:cNvCxnSpPr/>
              <p:nvPr>
                <p:custDataLst>
                  <p:tags r:id="rId67"/>
                </p:custDataLst>
              </p:nvPr>
            </p:nvCxnSpPr>
            <p:spPr>
              <a:xfrm>
                <a:off x="2331" y="7916"/>
                <a:ext cx="54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4" name="组合 103"/>
          <p:cNvGrpSpPr/>
          <p:nvPr>
            <p:custDataLst>
              <p:tags r:id="rId68"/>
            </p:custDataLst>
          </p:nvPr>
        </p:nvGrpSpPr>
        <p:grpSpPr>
          <a:xfrm>
            <a:off x="9638869" y="1612899"/>
            <a:ext cx="2144395" cy="3417570"/>
            <a:chOff x="12808" y="3348"/>
            <a:chExt cx="3377" cy="5382"/>
          </a:xfrm>
        </p:grpSpPr>
        <p:sp>
          <p:nvSpPr>
            <p:cNvPr id="105" name="左大括号 104"/>
            <p:cNvSpPr/>
            <p:nvPr>
              <p:custDataLst>
                <p:tags r:id="rId69"/>
              </p:custDataLst>
            </p:nvPr>
          </p:nvSpPr>
          <p:spPr>
            <a:xfrm rot="10800000">
              <a:off x="12808" y="3348"/>
              <a:ext cx="630" cy="5382"/>
            </a:xfrm>
            <a:prstGeom prst="leftBrace">
              <a:avLst/>
            </a:prstGeom>
            <a:ln w="2857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wrap="none" rtlCol="0" anchor="ctr"/>
            <a:lstStyle/>
            <a:p>
              <a:pPr algn="ctr"/>
              <a:endParaRPr lang="zh-CN" altLang="en-US" sz="2400" b="1"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endParaRPr>
            </a:p>
          </p:txBody>
        </p:sp>
        <p:sp>
          <p:nvSpPr>
            <p:cNvPr id="106" name="文本框 105"/>
            <p:cNvSpPr txBox="1"/>
            <p:nvPr>
              <p:custDataLst>
                <p:tags r:id="rId70"/>
              </p:custDataLst>
            </p:nvPr>
          </p:nvSpPr>
          <p:spPr>
            <a:xfrm>
              <a:off x="13733" y="5179"/>
              <a:ext cx="2452" cy="13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400" b="1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两对性状</a:t>
              </a:r>
              <a:r>
                <a:rPr lang="en-US" altLang="zh-CN" sz="2400" b="1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____</a:t>
              </a:r>
              <a:r>
                <a:rPr lang="zh-CN" altLang="en-US" sz="2400" b="1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组合</a:t>
              </a:r>
              <a:endParaRPr lang="zh-CN" altLang="en-US" sz="2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sp>
          <p:nvSpPr>
            <p:cNvPr id="107" name="文本框 106"/>
            <p:cNvSpPr txBox="1"/>
            <p:nvPr>
              <p:custDataLst>
                <p:tags r:id="rId71"/>
              </p:custDataLst>
            </p:nvPr>
          </p:nvSpPr>
          <p:spPr>
            <a:xfrm>
              <a:off x="13699" y="5755"/>
              <a:ext cx="1248" cy="72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2400" b="1">
                  <a:solidFill>
                    <a:srgbClr val="FF0000"/>
                  </a:solidFill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随机</a:t>
              </a:r>
              <a:endParaRPr lang="zh-CN" altLang="en-US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endParaRPr>
            </a:p>
          </p:txBody>
        </p:sp>
      </p:grpSp>
      <p:sp>
        <p:nvSpPr>
          <p:cNvPr id="108" name="文本框 107"/>
          <p:cNvSpPr txBox="1"/>
          <p:nvPr>
            <p:custDataLst>
              <p:tags r:id="rId72"/>
            </p:custDataLst>
          </p:nvPr>
        </p:nvSpPr>
        <p:spPr>
          <a:xfrm>
            <a:off x="3112188" y="2069464"/>
            <a:ext cx="944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zh-CN" altLang="en-US" sz="2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</a:t>
            </a:r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2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）</a:t>
            </a:r>
            <a:endParaRPr lang="zh-CN" altLang="en-US" sz="2400" b="1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09" name="文本框 108"/>
          <p:cNvSpPr txBox="1"/>
          <p:nvPr>
            <p:custDataLst>
              <p:tags r:id="rId73"/>
            </p:custDataLst>
          </p:nvPr>
        </p:nvSpPr>
        <p:spPr>
          <a:xfrm>
            <a:off x="3112179" y="4145645"/>
            <a:ext cx="944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zh-CN" altLang="en-US" sz="2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</a:t>
            </a:r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zh-CN" altLang="en-US" sz="2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）</a:t>
            </a:r>
            <a:endParaRPr lang="zh-CN" altLang="en-US" sz="2400" b="1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10" name="文本框 109"/>
          <p:cNvSpPr txBox="1"/>
          <p:nvPr>
            <p:custDataLst>
              <p:tags r:id="rId74"/>
            </p:custDataLst>
          </p:nvPr>
        </p:nvSpPr>
        <p:spPr>
          <a:xfrm>
            <a:off x="389088" y="729660"/>
            <a:ext cx="997267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sz="2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结合孟德尔的两对相对性状的杂交实验，请完善对F</a:t>
            </a:r>
            <a:r>
              <a:rPr sz="2400" b="1" baseline="-25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sz="24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的性状类型分析：</a:t>
            </a:r>
            <a:endParaRPr sz="2400" b="1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11" name="文本框 110"/>
          <p:cNvSpPr txBox="1"/>
          <p:nvPr>
            <p:custDataLst>
              <p:tags r:id="rId75"/>
            </p:custDataLst>
          </p:nvPr>
        </p:nvSpPr>
        <p:spPr>
          <a:xfrm>
            <a:off x="10693536" y="4135839"/>
            <a:ext cx="3276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Bahnschrift SemiLight Condensed" panose="020B0502040204020203" charset="0"/>
              </a:rPr>
              <a:t>?</a:t>
            </a:r>
            <a:endParaRPr lang="en-US" altLang="zh-CN" sz="24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Bahnschrift SemiLight Condensed" panose="020B0502040204020203" charset="0"/>
            </a:endParaRPr>
          </a:p>
        </p:txBody>
      </p:sp>
      <p:cxnSp>
        <p:nvCxnSpPr>
          <p:cNvPr id="112" name="直接箭头连接符 111"/>
          <p:cNvCxnSpPr/>
          <p:nvPr>
            <p:custDataLst>
              <p:tags r:id="rId76"/>
            </p:custDataLst>
          </p:nvPr>
        </p:nvCxnSpPr>
        <p:spPr>
          <a:xfrm flipH="1">
            <a:off x="10621754" y="3758701"/>
            <a:ext cx="7620" cy="1623695"/>
          </a:xfrm>
          <a:prstGeom prst="straightConnector1">
            <a:avLst/>
          </a:prstGeom>
          <a:noFill/>
          <a:ln w="38100" cap="flat" cmpd="sng" algn="ctr">
            <a:solidFill>
              <a:srgbClr val="262626"/>
            </a:solidFill>
            <a:prstDash val="solid"/>
            <a:miter lim="800000"/>
            <a:tailEnd type="triangle"/>
          </a:ln>
          <a:effectLst/>
        </p:spPr>
      </p:cxnSp>
      <p:grpSp>
        <p:nvGrpSpPr>
          <p:cNvPr id="113" name="组合 112"/>
          <p:cNvGrpSpPr/>
          <p:nvPr>
            <p:custDataLst>
              <p:tags r:id="rId77"/>
            </p:custDataLst>
          </p:nvPr>
        </p:nvGrpSpPr>
        <p:grpSpPr>
          <a:xfrm>
            <a:off x="5443067" y="5434072"/>
            <a:ext cx="6340197" cy="482652"/>
            <a:chOff x="5799159" y="6190111"/>
            <a:chExt cx="6340197" cy="467450"/>
          </a:xfrm>
        </p:grpSpPr>
        <p:sp>
          <p:nvSpPr>
            <p:cNvPr id="114" name="矩形 113"/>
            <p:cNvSpPr/>
            <p:nvPr>
              <p:custDataLst>
                <p:tags r:id="rId78"/>
              </p:custDataLst>
            </p:nvPr>
          </p:nvSpPr>
          <p:spPr>
            <a:xfrm>
              <a:off x="5799159" y="6195897"/>
              <a:ext cx="6278880" cy="445875"/>
            </a:xfrm>
            <a:prstGeom prst="rect">
              <a:avLst/>
            </a:prstGeom>
            <a:ln>
              <a:solidFill>
                <a:srgbClr val="00B050"/>
              </a:solidFill>
            </a:ln>
          </p:spPr>
          <p:txBody>
            <a:bodyPr wrap="none">
              <a:spAutoFit/>
            </a:bodyPr>
            <a:lstStyle/>
            <a:p>
              <a:pPr marL="0" marR="0" lvl="0" indent="0" defTabSz="914400" eaLnBrk="1" fontAlgn="auto" latinLnBrk="0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400" b="1" i="0" u="none" strike="noStrike" kern="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</a:rPr>
                <a:t>两对相对性状的遗传因子间是否也发生了组合</a:t>
              </a:r>
              <a:endParaRPr kumimoji="0" lang="zh-CN" altLang="en-US" sz="2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15" name="矩形: 圆角 3"/>
            <p:cNvSpPr/>
            <p:nvPr>
              <p:custDataLst>
                <p:tags r:id="rId79"/>
              </p:custDataLst>
            </p:nvPr>
          </p:nvSpPr>
          <p:spPr>
            <a:xfrm>
              <a:off x="5799159" y="6190111"/>
              <a:ext cx="6340197" cy="467450"/>
            </a:xfrm>
            <a:prstGeom prst="roundRect">
              <a:avLst/>
            </a:prstGeom>
            <a:noFill/>
            <a:ln w="28575" cap="flat" cmpd="sng" algn="ctr">
              <a:solidFill>
                <a:srgbClr val="00B050"/>
              </a:solidFill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marL="0" marR="0" lvl="0" indent="0" algn="ctr" defTabSz="914400" eaLnBrk="1" fontAlgn="auto" latinLnBrk="0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Arial" panose="020B0604020202020204"/>
              </a:endParaRPr>
            </a:p>
          </p:txBody>
        </p:sp>
      </p:grpSp>
      <p:grpSp>
        <p:nvGrpSpPr>
          <p:cNvPr id="116" name="组合 115"/>
          <p:cNvGrpSpPr/>
          <p:nvPr>
            <p:custDataLst>
              <p:tags r:id="rId80"/>
            </p:custDataLst>
          </p:nvPr>
        </p:nvGrpSpPr>
        <p:grpSpPr>
          <a:xfrm>
            <a:off x="80010" y="1798955"/>
            <a:ext cx="3444240" cy="4364355"/>
            <a:chOff x="143" y="2724"/>
            <a:chExt cx="4654" cy="6046"/>
          </a:xfrm>
        </p:grpSpPr>
        <p:pic>
          <p:nvPicPr>
            <p:cNvPr id="117" name="图片 116"/>
            <p:cNvPicPr>
              <a:picLocks noChangeAspect="1"/>
            </p:cNvPicPr>
            <p:nvPr>
              <p:custDataLst>
                <p:tags r:id="rId81"/>
              </p:custDataLst>
            </p:nvPr>
          </p:nvPicPr>
          <p:blipFill>
            <a:blip r:embed="rId82"/>
            <a:stretch>
              <a:fillRect/>
            </a:stretch>
          </p:blipFill>
          <p:spPr>
            <a:xfrm>
              <a:off x="143" y="2724"/>
              <a:ext cx="4655" cy="5450"/>
            </a:xfrm>
            <a:prstGeom prst="rect">
              <a:avLst/>
            </a:prstGeom>
          </p:spPr>
        </p:pic>
        <p:pic>
          <p:nvPicPr>
            <p:cNvPr id="118" name="图片 117"/>
            <p:cNvPicPr>
              <a:picLocks noChangeAspect="1"/>
            </p:cNvPicPr>
            <p:nvPr>
              <p:custDataLst>
                <p:tags r:id="rId83"/>
              </p:custDataLst>
            </p:nvPr>
          </p:nvPicPr>
          <p:blipFill>
            <a:blip r:embed="rId84"/>
            <a:stretch>
              <a:fillRect/>
            </a:stretch>
          </p:blipFill>
          <p:spPr>
            <a:xfrm>
              <a:off x="676" y="8078"/>
              <a:ext cx="4018" cy="692"/>
            </a:xfrm>
            <a:prstGeom prst="rect">
              <a:avLst/>
            </a:prstGeom>
          </p:spPr>
        </p:pic>
      </p:grpSp>
    </p:spTree>
    <p:custDataLst>
      <p:tags r:id="rId85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ldLvl="0" animBg="1"/>
      <p:bldP spid="108" grpId="0"/>
      <p:bldP spid="109" grpId="0"/>
      <p:bldP spid="1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文本框 55"/>
          <p:cNvSpPr txBox="1"/>
          <p:nvPr>
            <p:custDataLst>
              <p:tags r:id="rId1"/>
            </p:custDataLst>
          </p:nvPr>
        </p:nvSpPr>
        <p:spPr>
          <a:xfrm>
            <a:off x="638661" y="-65"/>
            <a:ext cx="5471160" cy="714375"/>
          </a:xfrm>
          <a:prstGeom prst="rect">
            <a:avLst/>
          </a:prstGeom>
          <a:effectLst>
            <a:softEdge rad="50800"/>
          </a:effectLst>
        </p:spPr>
        <p:style>
          <a:lnRef idx="0">
            <a:srgbClr val="FFFFFF"/>
          </a:lnRef>
          <a:fillRef idx="1">
            <a:schemeClr val="accent6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none" lIns="68580" tIns="34290" rIns="68580" bIns="3429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sz="28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charset="-122"/>
                <a:cs typeface="Arial" panose="020B0604020202020204"/>
                <a:sym typeface="Arial" panose="020B0604020202020204" pitchFamily="34" charset="0"/>
              </a:rPr>
              <a:t>二、对自由组合现象的解释及验证</a:t>
            </a:r>
            <a:endParaRPr kumimoji="1" lang="zh-CN" altLang="en-US" sz="2800" b="1" i="0" u="none" strike="noStrike" kern="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anose="02020603050405020304" pitchFamily="18" charset="0"/>
              <a:ea typeface="微软雅黑" panose="020B0503020204020204" charset="-122"/>
              <a:cs typeface="Arial" panose="020B0604020202020204"/>
              <a:sym typeface="Arial" panose="020B0604020202020204" pitchFamily="34" charset="0"/>
            </a:endParaRPr>
          </a:p>
        </p:txBody>
      </p:sp>
      <p:sp>
        <p:nvSpPr>
          <p:cNvPr id="2" name="文本框 1"/>
          <p:cNvSpPr txBox="1"/>
          <p:nvPr>
            <p:custDataLst>
              <p:tags r:id="rId2"/>
            </p:custDataLst>
          </p:nvPr>
        </p:nvSpPr>
        <p:spPr>
          <a:xfrm>
            <a:off x="5313045" y="608330"/>
            <a:ext cx="6096000" cy="61855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>
              <a:lnSpc>
                <a:spcPct val="150000"/>
              </a:lnSpc>
              <a:buFont typeface="Wingdings" panose="05000000000000000000" pitchFamily="2" charset="2"/>
            </a:pPr>
            <a:r>
              <a:rPr lang="zh-CN" altLang="en-US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宋体" panose="02010600030101010101" pitchFamily="2" charset="-122"/>
              </a:rPr>
              <a:t>假说一：两对性状分别由两对遗传因子控制。</a:t>
            </a:r>
            <a:endParaRPr lang="zh-CN" altLang="en-US" sz="24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宋体" panose="02010600030101010101" pitchFamily="2" charset="-122"/>
            </a:endParaRPr>
          </a:p>
          <a:p>
            <a:pPr lvl="0">
              <a:lnSpc>
                <a:spcPct val="150000"/>
              </a:lnSpc>
              <a:buFont typeface="Wingdings" panose="05000000000000000000" pitchFamily="2" charset="2"/>
            </a:pPr>
            <a:r>
              <a:rPr lang="zh-CN" altLang="en-US" sz="2400" b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宋体" panose="02010600030101010101" pitchFamily="2" charset="-122"/>
              </a:rPr>
              <a:t>   </a:t>
            </a:r>
            <a:r>
              <a:rPr lang="en-US" altLang="zh-CN" sz="2400" b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宋体" panose="02010600030101010101" pitchFamily="2" charset="-122"/>
              </a:rPr>
              <a:t>    </a:t>
            </a:r>
            <a:r>
              <a:rPr lang="zh-CN" altLang="en-US" sz="2400" b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宋体" panose="02010600030101010101" pitchFamily="2" charset="-122"/>
              </a:rPr>
              <a:t>黄色与绿色分别由</a:t>
            </a:r>
            <a:r>
              <a:rPr lang="en-US" altLang="zh-CN" sz="2400" b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宋体" panose="02010600030101010101" pitchFamily="2" charset="-122"/>
              </a:rPr>
              <a:t>Y</a:t>
            </a:r>
            <a:r>
              <a:rPr lang="zh-CN" altLang="en-US" sz="2400" b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宋体" panose="02010600030101010101" pitchFamily="2" charset="-122"/>
              </a:rPr>
              <a:t>、</a:t>
            </a:r>
            <a:r>
              <a:rPr lang="en-US" altLang="zh-CN" sz="2400" b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宋体" panose="02010600030101010101" pitchFamily="2" charset="-122"/>
              </a:rPr>
              <a:t>y</a:t>
            </a:r>
            <a:r>
              <a:rPr lang="zh-CN" altLang="en-US" sz="2400" b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宋体" panose="02010600030101010101" pitchFamily="2" charset="-122"/>
              </a:rPr>
              <a:t>控制；圆粒与皱粒分别由</a:t>
            </a:r>
            <a:r>
              <a:rPr lang="en-US" altLang="zh-CN" sz="2400" b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宋体" panose="02010600030101010101" pitchFamily="2" charset="-122"/>
              </a:rPr>
              <a:t>R</a:t>
            </a:r>
            <a:r>
              <a:rPr lang="zh-CN" altLang="en-US" sz="2400" b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宋体" panose="02010600030101010101" pitchFamily="2" charset="-122"/>
              </a:rPr>
              <a:t>、</a:t>
            </a:r>
            <a:r>
              <a:rPr lang="en-US" altLang="zh-CN" sz="2400" b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宋体" panose="02010600030101010101" pitchFamily="2" charset="-122"/>
              </a:rPr>
              <a:t>r</a:t>
            </a:r>
            <a:r>
              <a:rPr lang="zh-CN" altLang="en-US" sz="2400" b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宋体" panose="02010600030101010101" pitchFamily="2" charset="-122"/>
              </a:rPr>
              <a:t>控制。黄色圆粒用YYRR表示，绿色皱粒用yyrr表示。</a:t>
            </a:r>
            <a:endParaRPr lang="zh-CN" altLang="en-US" sz="2400" b="1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宋体" panose="02010600030101010101" pitchFamily="2" charset="-122"/>
            </a:endParaRPr>
          </a:p>
          <a:p>
            <a:pPr lvl="0">
              <a:lnSpc>
                <a:spcPct val="150000"/>
              </a:lnSpc>
              <a:buFont typeface="Wingdings" panose="05000000000000000000" pitchFamily="2" charset="2"/>
            </a:pPr>
            <a:r>
              <a:rPr lang="zh-CN" altLang="en-US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宋体" panose="02010600030101010101" pitchFamily="2" charset="-122"/>
              </a:rPr>
              <a:t>假说二：在产生配子时，每对遗传因子彼此分离，  不同对的遗传因子可以自由组合。</a:t>
            </a:r>
            <a:endParaRPr lang="zh-CN" altLang="en-US" sz="24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宋体" panose="02010600030101010101" pitchFamily="2" charset="-122"/>
            </a:endParaRPr>
          </a:p>
          <a:p>
            <a:pPr lvl="0">
              <a:lnSpc>
                <a:spcPct val="150000"/>
              </a:lnSpc>
              <a:buFont typeface="Wingdings" panose="05000000000000000000" pitchFamily="2" charset="2"/>
            </a:pPr>
            <a:r>
              <a:rPr lang="zh-CN" altLang="en-US" sz="2400" b="1">
                <a:solidFill>
                  <a:srgbClr val="0000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宋体" panose="02010600030101010101" pitchFamily="2" charset="-122"/>
              </a:rPr>
              <a:t>      </a:t>
            </a:r>
            <a:endParaRPr lang="zh-CN" altLang="en-US" sz="2400" b="1">
              <a:solidFill>
                <a:srgbClr val="0000FF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宋体" panose="02010600030101010101" pitchFamily="2" charset="-122"/>
            </a:endParaRPr>
          </a:p>
          <a:p>
            <a:pPr lvl="0">
              <a:lnSpc>
                <a:spcPct val="150000"/>
              </a:lnSpc>
              <a:buFont typeface="Wingdings" panose="05000000000000000000" pitchFamily="2" charset="2"/>
            </a:pPr>
            <a:endParaRPr lang="en-US" altLang="zh-CN" sz="2400" b="1" smtClean="0">
              <a:solidFill>
                <a:srgbClr val="0000FF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宋体" panose="02010600030101010101" pitchFamily="2" charset="-122"/>
            </a:endParaRPr>
          </a:p>
          <a:p>
            <a:pPr lvl="0">
              <a:lnSpc>
                <a:spcPct val="150000"/>
              </a:lnSpc>
              <a:buFont typeface="Wingdings" panose="05000000000000000000" pitchFamily="2" charset="2"/>
            </a:pPr>
            <a:endParaRPr lang="zh-CN" altLang="en-US" sz="2400" b="1">
              <a:solidFill>
                <a:srgbClr val="0000FF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宋体" panose="02010600030101010101" pitchFamily="2" charset="-122"/>
            </a:endParaRPr>
          </a:p>
          <a:p>
            <a:pPr lvl="0">
              <a:lnSpc>
                <a:spcPct val="150000"/>
              </a:lnSpc>
              <a:buFont typeface="Wingdings" panose="05000000000000000000" pitchFamily="2" charset="2"/>
            </a:pPr>
            <a:endParaRPr lang="zh-CN" altLang="en-US" sz="2400" b="1">
              <a:solidFill>
                <a:srgbClr val="0000FF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宋体" panose="02010600030101010101" pitchFamily="2" charset="-122"/>
            </a:endParaRPr>
          </a:p>
          <a:p>
            <a:pPr lvl="0">
              <a:lnSpc>
                <a:spcPct val="150000"/>
              </a:lnSpc>
              <a:buFont typeface="Wingdings" panose="05000000000000000000" pitchFamily="2" charset="2"/>
            </a:pPr>
            <a:r>
              <a:rPr lang="zh-CN" altLang="en-US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宋体" panose="02010600030101010101" pitchFamily="2" charset="-122"/>
              </a:rPr>
              <a:t>假说三：受精时，雌雄配子结合是随机的。</a:t>
            </a:r>
            <a:endParaRPr lang="zh-CN" altLang="en-US" sz="24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宋体" panose="02010600030101010101" pitchFamily="2" charset="-122"/>
            </a:endParaRPr>
          </a:p>
        </p:txBody>
      </p:sp>
      <p:grpSp>
        <p:nvGrpSpPr>
          <p:cNvPr id="9" name="组合 8"/>
          <p:cNvGrpSpPr/>
          <p:nvPr>
            <p:custDataLst>
              <p:tags r:id="rId3"/>
            </p:custDataLst>
          </p:nvPr>
        </p:nvGrpSpPr>
        <p:grpSpPr>
          <a:xfrm>
            <a:off x="5993765" y="3998594"/>
            <a:ext cx="4403725" cy="2240338"/>
            <a:chOff x="9021" y="6421"/>
            <a:chExt cx="6934" cy="3527"/>
          </a:xfrm>
        </p:grpSpPr>
        <p:grpSp>
          <p:nvGrpSpPr>
            <p:cNvPr id="10" name="组合 162817"/>
            <p:cNvGrpSpPr/>
            <p:nvPr>
              <p:custDataLst>
                <p:tags r:id="rId4"/>
              </p:custDataLst>
            </p:nvPr>
          </p:nvGrpSpPr>
          <p:grpSpPr>
            <a:xfrm>
              <a:off x="9021" y="6668"/>
              <a:ext cx="2660" cy="2923"/>
              <a:chOff x="0" y="0"/>
              <a:chExt cx="576" cy="670"/>
            </a:xfrm>
          </p:grpSpPr>
          <p:sp>
            <p:nvSpPr>
              <p:cNvPr id="12" name="椭圆 162818"/>
              <p:cNvSpPr/>
              <p:nvPr>
                <p:custDataLst>
                  <p:tags r:id="rId5"/>
                </p:custDataLst>
              </p:nvPr>
            </p:nvSpPr>
            <p:spPr>
              <a:xfrm>
                <a:off x="0" y="0"/>
                <a:ext cx="576" cy="624"/>
              </a:xfrm>
              <a:prstGeom prst="ellipse">
                <a:avLst/>
              </a:prstGeom>
              <a:solidFill>
                <a:srgbClr val="FFFF66"/>
              </a:solidFill>
              <a:ln>
                <a:solidFill>
                  <a:prstClr val="black"/>
                </a:solidFill>
                <a:round/>
              </a:ln>
            </p:spPr>
            <p:txBody>
              <a:bodyPr anchor="t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5pPr>
              </a:lstStyle>
              <a:p>
                <a:pPr lvl="0">
                  <a:lnSpc>
                    <a:spcPct val="150000"/>
                  </a:lnSpc>
                </a:pPr>
                <a:endParaRPr lang="zh-CN" altLang="en-US" sz="2400" b="1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grpSp>
            <p:nvGrpSpPr>
              <p:cNvPr id="28" name="组合 162819"/>
              <p:cNvGrpSpPr/>
              <p:nvPr>
                <p:custDataLst>
                  <p:tags r:id="rId6"/>
                </p:custDataLst>
              </p:nvPr>
            </p:nvGrpSpPr>
            <p:grpSpPr>
              <a:xfrm>
                <a:off x="67" y="48"/>
                <a:ext cx="438" cy="622"/>
                <a:chOff x="67" y="0"/>
                <a:chExt cx="438" cy="622"/>
              </a:xfrm>
            </p:grpSpPr>
            <p:sp>
              <p:nvSpPr>
                <p:cNvPr id="29" name="文本框 162820"/>
                <p:cNvSpPr/>
                <p:nvPr>
                  <p:custDataLst>
                    <p:tags r:id="rId7"/>
                  </p:custDataLst>
                </p:nvPr>
              </p:nvSpPr>
              <p:spPr>
                <a:xfrm>
                  <a:off x="144" y="189"/>
                  <a:ext cx="183" cy="433"/>
                </a:xfrm>
                <a:prstGeom prst="rect">
                  <a:avLst/>
                </a:prstGeom>
                <a:noFill/>
                <a:ln>
                  <a:noFill/>
                  <a:miter lim="800000"/>
                </a:ln>
              </p:spPr>
              <p:txBody>
                <a:bodyPr wrap="none" anchor="t" anchorCtr="0">
                  <a:spAutoFit/>
                </a:bodyPr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宋体" panose="02010600030101010101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宋体" panose="02010600030101010101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宋体" panose="02010600030101010101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宋体" panose="02010600030101010101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宋体" panose="02010600030101010101" pitchFamily="2" charset="-122"/>
                    </a:defRPr>
                  </a:lvl5pPr>
                </a:lstStyle>
                <a:p>
                  <a:pPr lvl="0">
                    <a:lnSpc>
                      <a:spcPct val="150000"/>
                    </a:lnSpc>
                  </a:pPr>
                  <a:r>
                    <a:rPr lang="en-US" altLang="zh-CN" sz="2400" b="1">
                      <a:solidFill>
                        <a:srgbClr val="000000"/>
                      </a:solidFill>
                      <a:latin typeface="微软雅黑" panose="020B0503020204020204" charset="-122"/>
                      <a:ea typeface="微软雅黑" panose="020B0503020204020204" charset="-122"/>
                    </a:rPr>
                    <a:t> </a:t>
                  </a:r>
                  <a:endParaRPr lang="en-US" altLang="zh-CN" sz="2400" b="1">
                    <a:solidFill>
                      <a:srgbClr val="000000"/>
                    </a:solidFill>
                    <a:latin typeface="微软雅黑" panose="020B0503020204020204" charset="-122"/>
                    <a:ea typeface="微软雅黑" panose="020B0503020204020204" charset="-122"/>
                  </a:endParaRPr>
                </a:p>
                <a:p>
                  <a:pPr lvl="0">
                    <a:lnSpc>
                      <a:spcPct val="150000"/>
                    </a:lnSpc>
                  </a:pPr>
                  <a:r>
                    <a:rPr lang="en-US" altLang="zh-CN" sz="2400" b="1">
                      <a:solidFill>
                        <a:srgbClr val="000000"/>
                      </a:solidFill>
                      <a:latin typeface="微软雅黑" panose="020B0503020204020204" charset="-122"/>
                      <a:ea typeface="微软雅黑" panose="020B0503020204020204" charset="-122"/>
                    </a:rPr>
                    <a:t>  o</a:t>
                  </a:r>
                  <a:endParaRPr lang="en-US" altLang="zh-CN" sz="2400" b="1">
                    <a:solidFill>
                      <a:srgbClr val="000000"/>
                    </a:solidFill>
                    <a:latin typeface="微软雅黑" panose="020B0503020204020204" charset="-122"/>
                    <a:ea typeface="微软雅黑" panose="020B0503020204020204" charset="-122"/>
                  </a:endParaRPr>
                </a:p>
              </p:txBody>
            </p:sp>
            <p:grpSp>
              <p:nvGrpSpPr>
                <p:cNvPr id="30" name="组合 162821"/>
                <p:cNvGrpSpPr/>
                <p:nvPr>
                  <p:custDataLst>
                    <p:tags r:id="rId8"/>
                  </p:custDataLst>
                </p:nvPr>
              </p:nvGrpSpPr>
              <p:grpSpPr>
                <a:xfrm>
                  <a:off x="67" y="0"/>
                  <a:ext cx="437" cy="586"/>
                  <a:chOff x="67" y="0"/>
                  <a:chExt cx="437" cy="586"/>
                </a:xfrm>
              </p:grpSpPr>
              <p:sp>
                <p:nvSpPr>
                  <p:cNvPr id="31" name="流程图: 可选过程 162822"/>
                  <p:cNvSpPr/>
                  <p:nvPr>
                    <p:custDataLst>
                      <p:tags r:id="rId9"/>
                    </p:custDataLst>
                  </p:nvPr>
                </p:nvSpPr>
                <p:spPr>
                  <a:xfrm>
                    <a:off x="432" y="144"/>
                    <a:ext cx="48" cy="384"/>
                  </a:xfrm>
                  <a:prstGeom prst="flowChartAlternateProcess">
                    <a:avLst/>
                  </a:prstGeom>
                  <a:noFill/>
                  <a:ln>
                    <a:noFill/>
                    <a:miter lim="800000"/>
                  </a:ln>
                </p:spPr>
                <p:txBody>
                  <a:bodyPr anchor="t" anchorCtr="0"/>
                  <a:lstStyle>
                    <a:defPPr>
                      <a:defRPr lang="zh-CN"/>
                    </a:defPPr>
                    <a:lvl1pPr marL="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 lang="zh-CN" altLang="en-US" sz="1800" b="0" i="0" u="none" baseline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宋体" panose="02010600030101010101" pitchFamily="2" charset="-122"/>
                      </a:defRPr>
                    </a:lvl1pPr>
                    <a:lvl2pPr marL="4572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 lang="zh-CN" altLang="en-US" sz="1800" b="0" i="0" u="none" baseline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宋体" panose="02010600030101010101" pitchFamily="2" charset="-122"/>
                      </a:defRPr>
                    </a:lvl2pPr>
                    <a:lvl3pPr marL="9144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 lang="zh-CN" altLang="en-US" sz="1800" b="0" i="0" u="none" baseline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宋体" panose="02010600030101010101" pitchFamily="2" charset="-122"/>
                      </a:defRPr>
                    </a:lvl3pPr>
                    <a:lvl4pPr marL="13716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 lang="zh-CN" altLang="en-US" sz="1800" b="0" i="0" u="none" baseline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宋体" panose="02010600030101010101" pitchFamily="2" charset="-122"/>
                      </a:defRPr>
                    </a:lvl4pPr>
                    <a:lvl5pPr marL="18288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 lang="zh-CN" altLang="en-US" sz="1800" b="0" i="0" u="none" baseline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宋体" panose="02010600030101010101" pitchFamily="2" charset="-122"/>
                      </a:defRPr>
                    </a:lvl5pPr>
                  </a:lstStyle>
                  <a:p>
                    <a:pPr lvl="0">
                      <a:lnSpc>
                        <a:spcPct val="150000"/>
                      </a:lnSpc>
                    </a:pPr>
                    <a:endParaRPr lang="zh-CN" altLang="en-US" sz="2400" b="1">
                      <a:latin typeface="微软雅黑" panose="020B0503020204020204" charset="-122"/>
                      <a:ea typeface="微软雅黑" panose="020B0503020204020204" charset="-122"/>
                    </a:endParaRPr>
                  </a:p>
                </p:txBody>
              </p:sp>
              <p:sp>
                <p:nvSpPr>
                  <p:cNvPr id="32" name="圆角矩形 162823"/>
                  <p:cNvSpPr/>
                  <p:nvPr>
                    <p:custDataLst>
                      <p:tags r:id="rId10"/>
                    </p:custDataLst>
                  </p:nvPr>
                </p:nvSpPr>
                <p:spPr>
                  <a:xfrm>
                    <a:off x="240" y="48"/>
                    <a:ext cx="48" cy="288"/>
                  </a:xfrm>
                  <a:prstGeom prst="roundRect">
                    <a:avLst>
                      <a:gd name="adj" fmla="val 16667"/>
                    </a:avLst>
                  </a:prstGeom>
                  <a:noFill/>
                  <a:ln>
                    <a:solidFill>
                      <a:prstClr val="black"/>
                    </a:solidFill>
                    <a:round/>
                  </a:ln>
                </p:spPr>
                <p:txBody>
                  <a:bodyPr anchor="t" anchorCtr="0"/>
                  <a:lstStyle>
                    <a:defPPr>
                      <a:defRPr lang="zh-CN"/>
                    </a:defPPr>
                    <a:lvl1pPr marL="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 lang="zh-CN" altLang="en-US" sz="1800" b="0" i="0" u="none" baseline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宋体" panose="02010600030101010101" pitchFamily="2" charset="-122"/>
                      </a:defRPr>
                    </a:lvl1pPr>
                    <a:lvl2pPr marL="4572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 lang="zh-CN" altLang="en-US" sz="1800" b="0" i="0" u="none" baseline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宋体" panose="02010600030101010101" pitchFamily="2" charset="-122"/>
                      </a:defRPr>
                    </a:lvl2pPr>
                    <a:lvl3pPr marL="9144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 lang="zh-CN" altLang="en-US" sz="1800" b="0" i="0" u="none" baseline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宋体" panose="02010600030101010101" pitchFamily="2" charset="-122"/>
                      </a:defRPr>
                    </a:lvl3pPr>
                    <a:lvl4pPr marL="13716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 lang="zh-CN" altLang="en-US" sz="1800" b="0" i="0" u="none" baseline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宋体" panose="02010600030101010101" pitchFamily="2" charset="-122"/>
                      </a:defRPr>
                    </a:lvl4pPr>
                    <a:lvl5pPr marL="18288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 lang="zh-CN" altLang="en-US" sz="1800" b="0" i="0" u="none" baseline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宋体" panose="02010600030101010101" pitchFamily="2" charset="-122"/>
                      </a:defRPr>
                    </a:lvl5pPr>
                  </a:lstStyle>
                  <a:p>
                    <a:pPr lvl="0">
                      <a:lnSpc>
                        <a:spcPct val="150000"/>
                      </a:lnSpc>
                    </a:pPr>
                    <a:endParaRPr lang="zh-CN" altLang="en-US" sz="2400" b="1">
                      <a:latin typeface="微软雅黑" panose="020B0503020204020204" charset="-122"/>
                      <a:ea typeface="微软雅黑" panose="020B0503020204020204" charset="-122"/>
                    </a:endParaRPr>
                  </a:p>
                </p:txBody>
              </p:sp>
              <p:sp>
                <p:nvSpPr>
                  <p:cNvPr id="33" name="圆角矩形 162824"/>
                  <p:cNvSpPr/>
                  <p:nvPr>
                    <p:custDataLst>
                      <p:tags r:id="rId11"/>
                    </p:custDataLst>
                  </p:nvPr>
                </p:nvSpPr>
                <p:spPr>
                  <a:xfrm>
                    <a:off x="336" y="48"/>
                    <a:ext cx="48" cy="288"/>
                  </a:xfrm>
                  <a:prstGeom prst="roundRect">
                    <a:avLst>
                      <a:gd name="adj" fmla="val 16667"/>
                    </a:avLst>
                  </a:prstGeom>
                  <a:solidFill>
                    <a:srgbClr val="000000"/>
                  </a:solidFill>
                  <a:ln>
                    <a:solidFill>
                      <a:prstClr val="black"/>
                    </a:solidFill>
                    <a:round/>
                  </a:ln>
                </p:spPr>
                <p:txBody>
                  <a:bodyPr anchor="t" anchorCtr="0"/>
                  <a:lstStyle>
                    <a:defPPr>
                      <a:defRPr lang="zh-CN"/>
                    </a:defPPr>
                    <a:lvl1pPr marL="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 lang="zh-CN" altLang="en-US" sz="1800" b="0" i="0" u="none" baseline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宋体" panose="02010600030101010101" pitchFamily="2" charset="-122"/>
                      </a:defRPr>
                    </a:lvl1pPr>
                    <a:lvl2pPr marL="4572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 lang="zh-CN" altLang="en-US" sz="1800" b="0" i="0" u="none" baseline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宋体" panose="02010600030101010101" pitchFamily="2" charset="-122"/>
                      </a:defRPr>
                    </a:lvl2pPr>
                    <a:lvl3pPr marL="9144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 lang="zh-CN" altLang="en-US" sz="1800" b="0" i="0" u="none" baseline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宋体" panose="02010600030101010101" pitchFamily="2" charset="-122"/>
                      </a:defRPr>
                    </a:lvl3pPr>
                    <a:lvl4pPr marL="13716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 lang="zh-CN" altLang="en-US" sz="1800" b="0" i="0" u="none" baseline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宋体" panose="02010600030101010101" pitchFamily="2" charset="-122"/>
                      </a:defRPr>
                    </a:lvl4pPr>
                    <a:lvl5pPr marL="18288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 lang="zh-CN" altLang="en-US" sz="1800" b="0" i="0" u="none" baseline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宋体" panose="02010600030101010101" pitchFamily="2" charset="-122"/>
                      </a:defRPr>
                    </a:lvl5pPr>
                  </a:lstStyle>
                  <a:p>
                    <a:pPr lvl="0">
                      <a:lnSpc>
                        <a:spcPct val="150000"/>
                      </a:lnSpc>
                    </a:pPr>
                    <a:endParaRPr lang="zh-CN" altLang="en-US" sz="2400" b="1">
                      <a:latin typeface="微软雅黑" panose="020B0503020204020204" charset="-122"/>
                      <a:ea typeface="微软雅黑" panose="020B0503020204020204" charset="-122"/>
                    </a:endParaRPr>
                  </a:p>
                </p:txBody>
              </p:sp>
              <p:sp>
                <p:nvSpPr>
                  <p:cNvPr id="34" name="椭圆 162825"/>
                  <p:cNvSpPr/>
                  <p:nvPr>
                    <p:custDataLst>
                      <p:tags r:id="rId12"/>
                    </p:custDataLst>
                  </p:nvPr>
                </p:nvSpPr>
                <p:spPr>
                  <a:xfrm>
                    <a:off x="336" y="393"/>
                    <a:ext cx="48" cy="48"/>
                  </a:xfrm>
                  <a:prstGeom prst="ellipse">
                    <a:avLst/>
                  </a:prstGeom>
                  <a:solidFill>
                    <a:srgbClr val="000000"/>
                  </a:solidFill>
                  <a:ln>
                    <a:solidFill>
                      <a:prstClr val="black"/>
                    </a:solidFill>
                    <a:round/>
                  </a:ln>
                </p:spPr>
                <p:txBody>
                  <a:bodyPr anchor="t" anchorCtr="0"/>
                  <a:lstStyle>
                    <a:defPPr>
                      <a:defRPr lang="zh-CN"/>
                    </a:defPPr>
                    <a:lvl1pPr marL="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 lang="zh-CN" altLang="en-US" sz="1800" b="0" i="0" u="none" baseline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宋体" panose="02010600030101010101" pitchFamily="2" charset="-122"/>
                      </a:defRPr>
                    </a:lvl1pPr>
                    <a:lvl2pPr marL="4572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 lang="zh-CN" altLang="en-US" sz="1800" b="0" i="0" u="none" baseline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宋体" panose="02010600030101010101" pitchFamily="2" charset="-122"/>
                      </a:defRPr>
                    </a:lvl2pPr>
                    <a:lvl3pPr marL="9144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 lang="zh-CN" altLang="en-US" sz="1800" b="0" i="0" u="none" baseline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宋体" panose="02010600030101010101" pitchFamily="2" charset="-122"/>
                      </a:defRPr>
                    </a:lvl3pPr>
                    <a:lvl4pPr marL="13716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 lang="zh-CN" altLang="en-US" sz="1800" b="0" i="0" u="none" baseline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宋体" panose="02010600030101010101" pitchFamily="2" charset="-122"/>
                      </a:defRPr>
                    </a:lvl4pPr>
                    <a:lvl5pPr marL="18288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 lang="zh-CN" altLang="en-US" sz="1800" b="0" i="0" u="none" baseline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宋体" panose="02010600030101010101" pitchFamily="2" charset="-122"/>
                      </a:defRPr>
                    </a:lvl5pPr>
                  </a:lstStyle>
                  <a:p>
                    <a:pPr lvl="0">
                      <a:lnSpc>
                        <a:spcPct val="150000"/>
                      </a:lnSpc>
                    </a:pPr>
                    <a:endParaRPr lang="zh-CN" altLang="en-US" sz="2400" b="1">
                      <a:latin typeface="微软雅黑" panose="020B0503020204020204" charset="-122"/>
                      <a:ea typeface="微软雅黑" panose="020B0503020204020204" charset="-122"/>
                    </a:endParaRPr>
                  </a:p>
                </p:txBody>
              </p:sp>
              <p:sp>
                <p:nvSpPr>
                  <p:cNvPr id="35" name="文本框 162826"/>
                  <p:cNvSpPr/>
                  <p:nvPr>
                    <p:custDataLst>
                      <p:tags r:id="rId13"/>
                    </p:custDataLst>
                  </p:nvPr>
                </p:nvSpPr>
                <p:spPr>
                  <a:xfrm>
                    <a:off x="67" y="22"/>
                    <a:ext cx="158" cy="233"/>
                  </a:xfrm>
                  <a:prstGeom prst="rect">
                    <a:avLst/>
                  </a:prstGeom>
                  <a:noFill/>
                  <a:ln>
                    <a:noFill/>
                    <a:miter lim="800000"/>
                  </a:ln>
                </p:spPr>
                <p:txBody>
                  <a:bodyPr wrap="none" anchor="t" anchorCtr="0">
                    <a:spAutoFit/>
                  </a:bodyPr>
                  <a:lstStyle>
                    <a:defPPr>
                      <a:defRPr lang="zh-CN"/>
                    </a:defPPr>
                    <a:lvl1pPr marL="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 lang="zh-CN" altLang="en-US" sz="1800" b="0" i="0" u="none" baseline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宋体" panose="02010600030101010101" pitchFamily="2" charset="-122"/>
                      </a:defRPr>
                    </a:lvl1pPr>
                    <a:lvl2pPr marL="4572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 lang="zh-CN" altLang="en-US" sz="1800" b="0" i="0" u="none" baseline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宋体" panose="02010600030101010101" pitchFamily="2" charset="-122"/>
                      </a:defRPr>
                    </a:lvl2pPr>
                    <a:lvl3pPr marL="9144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 lang="zh-CN" altLang="en-US" sz="1800" b="0" i="0" u="none" baseline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宋体" panose="02010600030101010101" pitchFamily="2" charset="-122"/>
                      </a:defRPr>
                    </a:lvl3pPr>
                    <a:lvl4pPr marL="13716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 lang="zh-CN" altLang="en-US" sz="1800" b="0" i="0" u="none" baseline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宋体" panose="02010600030101010101" pitchFamily="2" charset="-122"/>
                      </a:defRPr>
                    </a:lvl4pPr>
                    <a:lvl5pPr marL="18288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 lang="zh-CN" altLang="en-US" sz="1800" b="0" i="0" u="none" baseline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宋体" panose="02010600030101010101" pitchFamily="2" charset="-122"/>
                      </a:defRPr>
                    </a:lvl5pPr>
                  </a:lstStyle>
                  <a:p>
                    <a:pPr lvl="0">
                      <a:lnSpc>
                        <a:spcPct val="150000"/>
                      </a:lnSpc>
                    </a:pPr>
                    <a:r>
                      <a:rPr lang="en-US" altLang="zh-CN" sz="2400" b="1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rPr>
                      <a:t> Y</a:t>
                    </a:r>
                    <a:endParaRPr lang="en-US" altLang="zh-CN" sz="2400" b="1">
                      <a:solidFill>
                        <a:srgbClr val="FF0000"/>
                      </a:solidFill>
                      <a:latin typeface="微软雅黑" panose="020B0503020204020204" charset="-122"/>
                      <a:ea typeface="微软雅黑" panose="020B0503020204020204" charset="-122"/>
                    </a:endParaRPr>
                  </a:p>
                </p:txBody>
              </p:sp>
              <p:sp>
                <p:nvSpPr>
                  <p:cNvPr id="36" name="文本框 162827"/>
                  <p:cNvSpPr/>
                  <p:nvPr>
                    <p:custDataLst>
                      <p:tags r:id="rId14"/>
                    </p:custDataLst>
                  </p:nvPr>
                </p:nvSpPr>
                <p:spPr>
                  <a:xfrm>
                    <a:off x="74" y="153"/>
                    <a:ext cx="166" cy="433"/>
                  </a:xfrm>
                  <a:prstGeom prst="rect">
                    <a:avLst/>
                  </a:prstGeom>
                  <a:noFill/>
                  <a:ln>
                    <a:noFill/>
                    <a:miter lim="800000"/>
                  </a:ln>
                </p:spPr>
                <p:txBody>
                  <a:bodyPr wrap="none" anchor="t" anchorCtr="0">
                    <a:spAutoFit/>
                  </a:bodyPr>
                  <a:lstStyle>
                    <a:defPPr>
                      <a:defRPr lang="zh-CN"/>
                    </a:defPPr>
                    <a:lvl1pPr marL="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 lang="zh-CN" altLang="en-US" sz="1800" b="0" i="0" u="none" baseline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宋体" panose="02010600030101010101" pitchFamily="2" charset="-122"/>
                      </a:defRPr>
                    </a:lvl1pPr>
                    <a:lvl2pPr marL="4572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 lang="zh-CN" altLang="en-US" sz="1800" b="0" i="0" u="none" baseline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宋体" panose="02010600030101010101" pitchFamily="2" charset="-122"/>
                      </a:defRPr>
                    </a:lvl2pPr>
                    <a:lvl3pPr marL="9144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 lang="zh-CN" altLang="en-US" sz="1800" b="0" i="0" u="none" baseline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宋体" panose="02010600030101010101" pitchFamily="2" charset="-122"/>
                      </a:defRPr>
                    </a:lvl3pPr>
                    <a:lvl4pPr marL="13716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 lang="zh-CN" altLang="en-US" sz="1800" b="0" i="0" u="none" baseline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宋体" panose="02010600030101010101" pitchFamily="2" charset="-122"/>
                      </a:defRPr>
                    </a:lvl4pPr>
                    <a:lvl5pPr marL="18288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 lang="zh-CN" altLang="en-US" sz="1800" b="0" i="0" u="none" baseline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宋体" panose="02010600030101010101" pitchFamily="2" charset="-122"/>
                      </a:defRPr>
                    </a:lvl5pPr>
                  </a:lstStyle>
                  <a:p>
                    <a:pPr lvl="0">
                      <a:lnSpc>
                        <a:spcPct val="150000"/>
                      </a:lnSpc>
                    </a:pPr>
                    <a:endParaRPr lang="en-US" altLang="zh-CN" sz="2400" b="1">
                      <a:solidFill>
                        <a:srgbClr val="FF33CC"/>
                      </a:solidFill>
                      <a:latin typeface="微软雅黑" panose="020B0503020204020204" charset="-122"/>
                      <a:ea typeface="微软雅黑" panose="020B0503020204020204" charset="-122"/>
                    </a:endParaRPr>
                  </a:p>
                  <a:p>
                    <a:pPr lvl="0">
                      <a:lnSpc>
                        <a:spcPct val="150000"/>
                      </a:lnSpc>
                    </a:pPr>
                    <a:r>
                      <a:rPr lang="en-US" altLang="zh-CN" sz="2400" b="1">
                        <a:solidFill>
                          <a:srgbClr val="FF33CC"/>
                        </a:solidFill>
                        <a:latin typeface="微软雅黑" panose="020B0503020204020204" charset="-122"/>
                        <a:ea typeface="微软雅黑" panose="020B0503020204020204" charset="-122"/>
                      </a:rPr>
                      <a:t> R</a:t>
                    </a:r>
                    <a:endParaRPr lang="en-US" altLang="zh-CN" sz="2400" b="1">
                      <a:solidFill>
                        <a:srgbClr val="FF33CC"/>
                      </a:solidFill>
                      <a:latin typeface="微软雅黑" panose="020B0503020204020204" charset="-122"/>
                      <a:ea typeface="微软雅黑" panose="020B0503020204020204" charset="-122"/>
                    </a:endParaRPr>
                  </a:p>
                </p:txBody>
              </p:sp>
              <p:sp>
                <p:nvSpPr>
                  <p:cNvPr id="37" name="文本框 162828"/>
                  <p:cNvSpPr/>
                  <p:nvPr>
                    <p:custDataLst>
                      <p:tags r:id="rId15"/>
                    </p:custDataLst>
                  </p:nvPr>
                </p:nvSpPr>
                <p:spPr>
                  <a:xfrm>
                    <a:off x="384" y="0"/>
                    <a:ext cx="120" cy="233"/>
                  </a:xfrm>
                  <a:prstGeom prst="rect">
                    <a:avLst/>
                  </a:prstGeom>
                  <a:noFill/>
                  <a:ln>
                    <a:noFill/>
                    <a:miter lim="800000"/>
                  </a:ln>
                </p:spPr>
                <p:txBody>
                  <a:bodyPr wrap="none" anchor="t" anchorCtr="0">
                    <a:spAutoFit/>
                  </a:bodyPr>
                  <a:lstStyle>
                    <a:defPPr>
                      <a:defRPr lang="zh-CN"/>
                    </a:defPPr>
                    <a:lvl1pPr marL="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 lang="zh-CN" altLang="en-US" sz="1800" b="0" i="0" u="none" baseline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宋体" panose="02010600030101010101" pitchFamily="2" charset="-122"/>
                      </a:defRPr>
                    </a:lvl1pPr>
                    <a:lvl2pPr marL="4572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 lang="zh-CN" altLang="en-US" sz="1800" b="0" i="0" u="none" baseline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宋体" panose="02010600030101010101" pitchFamily="2" charset="-122"/>
                      </a:defRPr>
                    </a:lvl2pPr>
                    <a:lvl3pPr marL="9144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 lang="zh-CN" altLang="en-US" sz="1800" b="0" i="0" u="none" baseline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宋体" panose="02010600030101010101" pitchFamily="2" charset="-122"/>
                      </a:defRPr>
                    </a:lvl3pPr>
                    <a:lvl4pPr marL="13716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 lang="zh-CN" altLang="en-US" sz="1800" b="0" i="0" u="none" baseline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宋体" panose="02010600030101010101" pitchFamily="2" charset="-122"/>
                      </a:defRPr>
                    </a:lvl4pPr>
                    <a:lvl5pPr marL="1828800" indent="0" algn="l" defTabSz="914400" rtl="0" eaLnBrk="1" fontAlgn="base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 lang="zh-CN" altLang="en-US" sz="1800" b="0" i="0" u="none" baseline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宋体" panose="02010600030101010101" pitchFamily="2" charset="-122"/>
                      </a:defRPr>
                    </a:lvl5pPr>
                  </a:lstStyle>
                  <a:p>
                    <a:pPr lvl="0">
                      <a:lnSpc>
                        <a:spcPct val="150000"/>
                      </a:lnSpc>
                    </a:pPr>
                    <a:r>
                      <a:rPr lang="en-US" altLang="zh-CN" sz="2400" b="1">
                        <a:solidFill>
                          <a:srgbClr val="FF0000"/>
                        </a:solidFill>
                        <a:latin typeface="微软雅黑" panose="020B0503020204020204" charset="-122"/>
                        <a:ea typeface="微软雅黑" panose="020B0503020204020204" charset="-122"/>
                      </a:rPr>
                      <a:t>y</a:t>
                    </a:r>
                    <a:endParaRPr lang="en-US" altLang="zh-CN" sz="2400" b="1">
                      <a:solidFill>
                        <a:srgbClr val="FF0000"/>
                      </a:solidFill>
                      <a:latin typeface="微软雅黑" panose="020B0503020204020204" charset="-122"/>
                      <a:ea typeface="微软雅黑" panose="020B0503020204020204" charset="-122"/>
                    </a:endParaRPr>
                  </a:p>
                </p:txBody>
              </p:sp>
            </p:grpSp>
            <p:sp>
              <p:nvSpPr>
                <p:cNvPr id="38" name="文本框 162829"/>
                <p:cNvSpPr/>
                <p:nvPr>
                  <p:custDataLst>
                    <p:tags r:id="rId16"/>
                  </p:custDataLst>
                </p:nvPr>
              </p:nvSpPr>
              <p:spPr>
                <a:xfrm>
                  <a:off x="401" y="300"/>
                  <a:ext cx="104" cy="233"/>
                </a:xfrm>
                <a:prstGeom prst="rect">
                  <a:avLst/>
                </a:prstGeom>
                <a:noFill/>
                <a:ln>
                  <a:noFill/>
                  <a:miter lim="800000"/>
                </a:ln>
              </p:spPr>
              <p:txBody>
                <a:bodyPr wrap="none" anchor="t" anchorCtr="0">
                  <a:spAutoFit/>
                </a:bodyPr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宋体" panose="02010600030101010101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宋体" panose="02010600030101010101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宋体" panose="02010600030101010101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宋体" panose="02010600030101010101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宋体" panose="02010600030101010101" pitchFamily="2" charset="-122"/>
                    </a:defRPr>
                  </a:lvl5pPr>
                </a:lstStyle>
                <a:p>
                  <a:pPr lvl="0">
                    <a:lnSpc>
                      <a:spcPct val="150000"/>
                    </a:lnSpc>
                  </a:pPr>
                  <a:r>
                    <a:rPr lang="en-US" altLang="zh-CN" sz="2400" b="1">
                      <a:solidFill>
                        <a:srgbClr val="FF33CC"/>
                      </a:solidFill>
                      <a:latin typeface="微软雅黑" panose="020B0503020204020204" charset="-122"/>
                      <a:ea typeface="微软雅黑" panose="020B0503020204020204" charset="-122"/>
                    </a:rPr>
                    <a:t>r</a:t>
                  </a:r>
                  <a:endParaRPr lang="en-US" altLang="zh-CN" sz="2400" b="1">
                    <a:solidFill>
                      <a:srgbClr val="FF33CC"/>
                    </a:solidFill>
                    <a:latin typeface="微软雅黑" panose="020B0503020204020204" charset="-122"/>
                    <a:ea typeface="微软雅黑" panose="020B0503020204020204" charset="-122"/>
                  </a:endParaRPr>
                </a:p>
              </p:txBody>
            </p:sp>
          </p:grpSp>
        </p:grpSp>
        <p:grpSp>
          <p:nvGrpSpPr>
            <p:cNvPr id="39" name="组合 1"/>
            <p:cNvGrpSpPr/>
            <p:nvPr>
              <p:custDataLst>
                <p:tags r:id="rId17"/>
              </p:custDataLst>
            </p:nvPr>
          </p:nvGrpSpPr>
          <p:grpSpPr>
            <a:xfrm>
              <a:off x="12953" y="6421"/>
              <a:ext cx="3002" cy="3527"/>
              <a:chOff x="15213" y="6534"/>
              <a:chExt cx="3002" cy="3527"/>
            </a:xfrm>
          </p:grpSpPr>
          <p:sp>
            <p:nvSpPr>
              <p:cNvPr id="42" name="文本框 162830"/>
              <p:cNvSpPr/>
              <p:nvPr>
                <p:custDataLst>
                  <p:tags r:id="rId18"/>
                </p:custDataLst>
              </p:nvPr>
            </p:nvSpPr>
            <p:spPr>
              <a:xfrm>
                <a:off x="15237" y="7020"/>
                <a:ext cx="908" cy="1016"/>
              </a:xfrm>
              <a:prstGeom prst="rect">
                <a:avLst/>
              </a:prstGeom>
              <a:solidFill>
                <a:srgbClr val="00FF00"/>
              </a:solidFill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5pPr>
              </a:lstStyle>
              <a:p>
                <a:pPr lvl="0" algn="ctr">
                  <a:lnSpc>
                    <a:spcPct val="150000"/>
                  </a:lnSpc>
                  <a:spcBef>
                    <a:spcPct val="50000"/>
                  </a:spcBef>
                </a:pPr>
                <a:r>
                  <a:rPr lang="en-US" altLang="zh-CN" sz="2400" b="1">
                    <a:solidFill>
                      <a:srgbClr val="FF3300"/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Y</a:t>
                </a:r>
                <a:endParaRPr lang="en-US" altLang="zh-CN" sz="2400" b="1">
                  <a:solidFill>
                    <a:srgbClr val="FF3300"/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43" name="文本框 162831"/>
              <p:cNvSpPr/>
              <p:nvPr>
                <p:custDataLst>
                  <p:tags r:id="rId19"/>
                </p:custDataLst>
              </p:nvPr>
            </p:nvSpPr>
            <p:spPr>
              <a:xfrm>
                <a:off x="17283" y="7350"/>
                <a:ext cx="932" cy="1016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  <a:miter lim="800000"/>
              </a:ln>
            </p:spPr>
            <p:txBody>
              <a:bodyPr wrap="square"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5pPr>
              </a:lstStyle>
              <a:p>
                <a:pPr lvl="0" algn="ctr">
                  <a:lnSpc>
                    <a:spcPct val="150000"/>
                  </a:lnSpc>
                  <a:spcBef>
                    <a:spcPct val="50000"/>
                  </a:spcBef>
                </a:pPr>
                <a:r>
                  <a:rPr lang="en-US" altLang="zh-CN" sz="2400" b="1">
                    <a:solidFill>
                      <a:srgbClr val="FF3300"/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r</a:t>
                </a:r>
                <a:endParaRPr lang="en-US" altLang="zh-CN" sz="2400" b="1">
                  <a:solidFill>
                    <a:srgbClr val="FF3300"/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44" name="文本框 162832"/>
              <p:cNvSpPr/>
              <p:nvPr>
                <p:custDataLst>
                  <p:tags r:id="rId20"/>
                </p:custDataLst>
              </p:nvPr>
            </p:nvSpPr>
            <p:spPr>
              <a:xfrm>
                <a:off x="17282" y="8221"/>
                <a:ext cx="908" cy="1016"/>
              </a:xfrm>
              <a:prstGeom prst="rect">
                <a:avLst/>
              </a:prstGeom>
              <a:solidFill>
                <a:srgbClr val="FFCCCC"/>
              </a:solidFill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5pPr>
              </a:lstStyle>
              <a:p>
                <a:pPr lvl="0" algn="ctr">
                  <a:lnSpc>
                    <a:spcPct val="150000"/>
                  </a:lnSpc>
                  <a:spcBef>
                    <a:spcPct val="50000"/>
                  </a:spcBef>
                </a:pPr>
                <a:r>
                  <a:rPr lang="en-US" altLang="zh-CN" sz="2400" b="1">
                    <a:solidFill>
                      <a:srgbClr val="FF3300"/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R</a:t>
                </a:r>
                <a:endParaRPr lang="en-US" altLang="zh-CN" sz="2400" b="1">
                  <a:solidFill>
                    <a:srgbClr val="FF3300"/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45" name="文本框 162833"/>
              <p:cNvSpPr/>
              <p:nvPr>
                <p:custDataLst>
                  <p:tags r:id="rId21"/>
                </p:custDataLst>
              </p:nvPr>
            </p:nvSpPr>
            <p:spPr>
              <a:xfrm>
                <a:off x="17289" y="9045"/>
                <a:ext cx="902" cy="1016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  <a:miter lim="800000"/>
              </a:ln>
            </p:spPr>
            <p:txBody>
              <a:bodyPr wrap="square"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5pPr>
              </a:lstStyle>
              <a:p>
                <a:pPr lvl="0" algn="ctr">
                  <a:lnSpc>
                    <a:spcPct val="150000"/>
                  </a:lnSpc>
                  <a:spcBef>
                    <a:spcPct val="50000"/>
                  </a:spcBef>
                </a:pPr>
                <a:r>
                  <a:rPr lang="en-US" altLang="zh-CN" sz="2400" b="1">
                    <a:solidFill>
                      <a:srgbClr val="FF3300"/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r</a:t>
                </a:r>
                <a:endParaRPr lang="en-US" altLang="zh-CN" sz="2400" b="1">
                  <a:solidFill>
                    <a:srgbClr val="FF3300"/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46" name="文本框 162834"/>
              <p:cNvSpPr/>
              <p:nvPr>
                <p:custDataLst>
                  <p:tags r:id="rId22"/>
                </p:custDataLst>
              </p:nvPr>
            </p:nvSpPr>
            <p:spPr>
              <a:xfrm>
                <a:off x="17306" y="6534"/>
                <a:ext cx="908" cy="1016"/>
              </a:xfrm>
              <a:prstGeom prst="rect">
                <a:avLst/>
              </a:prstGeom>
              <a:solidFill>
                <a:srgbClr val="FFCCCC"/>
              </a:solidFill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5pPr>
              </a:lstStyle>
              <a:p>
                <a:pPr lvl="0" algn="ctr">
                  <a:lnSpc>
                    <a:spcPct val="150000"/>
                  </a:lnSpc>
                  <a:spcBef>
                    <a:spcPct val="50000"/>
                  </a:spcBef>
                </a:pPr>
                <a:r>
                  <a:rPr lang="en-US" altLang="zh-CN" sz="2400" b="1">
                    <a:solidFill>
                      <a:srgbClr val="FF3300"/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R</a:t>
                </a:r>
                <a:endParaRPr lang="en-US" altLang="zh-CN" sz="2400" b="1">
                  <a:solidFill>
                    <a:srgbClr val="FF3300"/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47" name="文本框 162835"/>
              <p:cNvSpPr/>
              <p:nvPr>
                <p:custDataLst>
                  <p:tags r:id="rId23"/>
                </p:custDataLst>
              </p:nvPr>
            </p:nvSpPr>
            <p:spPr>
              <a:xfrm>
                <a:off x="15213" y="8715"/>
                <a:ext cx="908" cy="1016"/>
              </a:xfrm>
              <a:prstGeom prst="rect">
                <a:avLst/>
              </a:prstGeom>
              <a:solidFill>
                <a:srgbClr val="00FFFF"/>
              </a:solidFill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5pPr>
              </a:lstStyle>
              <a:p>
                <a:pPr lvl="0" algn="ctr">
                  <a:lnSpc>
                    <a:spcPct val="150000"/>
                  </a:lnSpc>
                  <a:spcBef>
                    <a:spcPct val="50000"/>
                  </a:spcBef>
                </a:pPr>
                <a:r>
                  <a:rPr lang="en-US" altLang="zh-CN" sz="2400" b="1">
                    <a:solidFill>
                      <a:srgbClr val="FF3300"/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y</a:t>
                </a:r>
                <a:endParaRPr lang="en-US" altLang="zh-CN" sz="2400" b="1">
                  <a:solidFill>
                    <a:srgbClr val="FF3300"/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cxnSp>
            <p:nvCxnSpPr>
              <p:cNvPr id="48" name="直接连接符 162836"/>
              <p:cNvCxnSpPr/>
              <p:nvPr>
                <p:custDataLst>
                  <p:tags r:id="rId24"/>
                </p:custDataLst>
              </p:nvPr>
            </p:nvCxnSpPr>
            <p:spPr>
              <a:xfrm flipV="1">
                <a:off x="15941" y="6877"/>
                <a:ext cx="1338" cy="523"/>
              </a:xfrm>
              <a:prstGeom prst="line">
                <a:avLst/>
              </a:prstGeom>
              <a:noFill/>
              <a:ln w="28575">
                <a:solidFill>
                  <a:srgbClr val="00B0F0"/>
                </a:solidFill>
                <a:round/>
                <a:tailEnd type="triangle"/>
              </a:ln>
            </p:spPr>
          </p:cxnSp>
          <p:cxnSp>
            <p:nvCxnSpPr>
              <p:cNvPr id="49" name="直接连接符 162837"/>
              <p:cNvCxnSpPr/>
              <p:nvPr>
                <p:custDataLst>
                  <p:tags r:id="rId25"/>
                </p:custDataLst>
              </p:nvPr>
            </p:nvCxnSpPr>
            <p:spPr>
              <a:xfrm>
                <a:off x="15941" y="7470"/>
                <a:ext cx="1337" cy="340"/>
              </a:xfrm>
              <a:prstGeom prst="line">
                <a:avLst/>
              </a:prstGeom>
              <a:noFill/>
              <a:ln w="28575">
                <a:solidFill>
                  <a:schemeClr val="accent5"/>
                </a:solidFill>
                <a:round/>
                <a:tailEnd type="triangle"/>
              </a:ln>
            </p:spPr>
          </p:cxnSp>
          <p:cxnSp>
            <p:nvCxnSpPr>
              <p:cNvPr id="50" name="直接连接符 162838"/>
              <p:cNvCxnSpPr/>
              <p:nvPr>
                <p:custDataLst>
                  <p:tags r:id="rId26"/>
                </p:custDataLst>
              </p:nvPr>
            </p:nvCxnSpPr>
            <p:spPr>
              <a:xfrm flipV="1">
                <a:off x="16030" y="8535"/>
                <a:ext cx="1248" cy="530"/>
              </a:xfrm>
              <a:prstGeom prst="line">
                <a:avLst/>
              </a:prstGeom>
              <a:noFill/>
              <a:ln w="31750">
                <a:solidFill>
                  <a:srgbClr val="00B0F0"/>
                </a:solidFill>
                <a:round/>
                <a:tailEnd type="triangle"/>
              </a:ln>
            </p:spPr>
          </p:cxnSp>
          <p:cxnSp>
            <p:nvCxnSpPr>
              <p:cNvPr id="51" name="直接连接符 162839"/>
              <p:cNvCxnSpPr/>
              <p:nvPr>
                <p:custDataLst>
                  <p:tags r:id="rId27"/>
                </p:custDataLst>
              </p:nvPr>
            </p:nvCxnSpPr>
            <p:spPr>
              <a:xfrm>
                <a:off x="16030" y="9180"/>
                <a:ext cx="1248" cy="376"/>
              </a:xfrm>
              <a:prstGeom prst="line">
                <a:avLst/>
              </a:prstGeom>
              <a:noFill/>
              <a:ln w="34925">
                <a:solidFill>
                  <a:schemeClr val="accent5"/>
                </a:solidFill>
                <a:round/>
                <a:tailEnd type="triangle"/>
              </a:ln>
            </p:spPr>
          </p:cxnSp>
        </p:grpSp>
      </p:grpSp>
      <p:grpSp>
        <p:nvGrpSpPr>
          <p:cNvPr id="52" name="组合 51"/>
          <p:cNvGrpSpPr/>
          <p:nvPr>
            <p:custDataLst>
              <p:tags r:id="rId28"/>
            </p:custDataLst>
          </p:nvPr>
        </p:nvGrpSpPr>
        <p:grpSpPr>
          <a:xfrm>
            <a:off x="718820" y="1179830"/>
            <a:ext cx="3802380" cy="4702810"/>
            <a:chOff x="143" y="2724"/>
            <a:chExt cx="4654" cy="6046"/>
          </a:xfrm>
        </p:grpSpPr>
        <p:pic>
          <p:nvPicPr>
            <p:cNvPr id="53" name="图片 52"/>
            <p:cNvPicPr>
              <a:picLocks noChangeAspect="1"/>
            </p:cNvPicPr>
            <p:nvPr>
              <p:custDataLst>
                <p:tags r:id="rId29"/>
              </p:custDataLst>
            </p:nvPr>
          </p:nvPicPr>
          <p:blipFill>
            <a:blip r:embed="rId30"/>
            <a:stretch>
              <a:fillRect/>
            </a:stretch>
          </p:blipFill>
          <p:spPr>
            <a:xfrm>
              <a:off x="143" y="2724"/>
              <a:ext cx="4655" cy="5450"/>
            </a:xfrm>
            <a:prstGeom prst="rect">
              <a:avLst/>
            </a:prstGeom>
          </p:spPr>
        </p:pic>
        <p:pic>
          <p:nvPicPr>
            <p:cNvPr id="54" name="图片 53"/>
            <p:cNvPicPr>
              <a:picLocks noChangeAspect="1"/>
            </p:cNvPicPr>
            <p:nvPr>
              <p:custDataLst>
                <p:tags r:id="rId31"/>
              </p:custDataLst>
            </p:nvPr>
          </p:nvPicPr>
          <p:blipFill>
            <a:blip r:embed="rId32"/>
            <a:stretch>
              <a:fillRect/>
            </a:stretch>
          </p:blipFill>
          <p:spPr>
            <a:xfrm>
              <a:off x="676" y="8078"/>
              <a:ext cx="4018" cy="692"/>
            </a:xfrm>
            <a:prstGeom prst="rect">
              <a:avLst/>
            </a:prstGeom>
          </p:spPr>
        </p:pic>
      </p:grpSp>
      <p:sp>
        <p:nvSpPr>
          <p:cNvPr id="55" name="Line 21"/>
          <p:cNvSpPr/>
          <p:nvPr>
            <p:custDataLst>
              <p:tags r:id="rId33"/>
            </p:custDataLst>
          </p:nvPr>
        </p:nvSpPr>
        <p:spPr>
          <a:xfrm flipH="1">
            <a:off x="4969476" y="898037"/>
            <a:ext cx="0" cy="5257800"/>
          </a:xfrm>
          <a:prstGeom prst="line">
            <a:avLst/>
          </a:prstGeom>
          <a:ln w="53975" cap="flat" cmpd="sng">
            <a:solidFill>
              <a:schemeClr val="accent2"/>
            </a:solidFill>
            <a:prstDash val="sysDash"/>
            <a:headEnd type="none" w="med" len="med"/>
            <a:tailEnd type="none" w="med" len="med"/>
          </a:ln>
        </p:spPr>
        <p:txBody>
          <a:bodyPr/>
          <a:lstStyle/>
          <a:p>
            <a:endParaRPr sz="160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34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68"/>
          <p:cNvGrpSpPr/>
          <p:nvPr>
            <p:custDataLst>
              <p:tags r:id="rId1"/>
            </p:custDataLst>
          </p:nvPr>
        </p:nvGrpSpPr>
        <p:grpSpPr>
          <a:xfrm>
            <a:off x="917893" y="571501"/>
            <a:ext cx="5865812" cy="5715000"/>
            <a:chOff x="113" y="647"/>
            <a:chExt cx="3695" cy="3600"/>
          </a:xfrm>
        </p:grpSpPr>
        <p:sp>
          <p:nvSpPr>
            <p:cNvPr id="4" name="Text Box 3"/>
            <p:cNvSpPr/>
            <p:nvPr>
              <p:custDataLst>
                <p:tags r:id="rId2"/>
              </p:custDataLst>
            </p:nvPr>
          </p:nvSpPr>
          <p:spPr>
            <a:xfrm>
              <a:off x="641" y="1655"/>
              <a:ext cx="2938" cy="1453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5pPr>
            </a:lstStyle>
            <a:p>
              <a:pPr lvl="0"/>
              <a:endParaRPr lang="en-US" altLang="zh-CN" sz="2400" b="1">
                <a:solidFill>
                  <a:schemeClr val="tx2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  <a:p>
              <a:pPr lvl="0"/>
              <a:endParaRPr lang="en-US" altLang="zh-CN" sz="2400" b="1">
                <a:solidFill>
                  <a:schemeClr val="tx2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  <a:p>
              <a:pPr lvl="0"/>
              <a:endParaRPr lang="en-US" altLang="zh-CN" sz="2400" b="1">
                <a:solidFill>
                  <a:schemeClr val="tx2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  <a:p>
              <a:pPr lvl="0"/>
              <a:endParaRPr lang="en-US" altLang="zh-CN" sz="2400" b="1">
                <a:solidFill>
                  <a:schemeClr val="tx2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  <a:p>
              <a:pPr lvl="0"/>
              <a:endParaRPr lang="en-US" altLang="zh-CN" sz="2400" b="1">
                <a:solidFill>
                  <a:schemeClr val="tx2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  <a:p>
              <a:pPr lvl="0"/>
              <a:endParaRPr lang="en-US" altLang="zh-CN" sz="2400" b="1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cxnSp>
          <p:nvCxnSpPr>
            <p:cNvPr id="5" name="Line 4"/>
            <p:cNvCxnSpPr/>
            <p:nvPr>
              <p:custDataLst>
                <p:tags r:id="rId3"/>
              </p:custDataLst>
            </p:nvPr>
          </p:nvCxnSpPr>
          <p:spPr>
            <a:xfrm rot="120000">
              <a:off x="1546" y="1538"/>
              <a:ext cx="16" cy="364"/>
            </a:xfrm>
            <a:prstGeom prst="line">
              <a:avLst/>
            </a:prstGeom>
            <a:noFill/>
            <a:ln w="28575" cap="sq">
              <a:solidFill>
                <a:schemeClr val="accent6">
                  <a:lumMod val="75000"/>
                </a:schemeClr>
              </a:solidFill>
              <a:round/>
              <a:tailEnd type="arrow"/>
            </a:ln>
          </p:spPr>
        </p:cxnSp>
        <p:cxnSp>
          <p:nvCxnSpPr>
            <p:cNvPr id="6" name="Line 5"/>
            <p:cNvCxnSpPr/>
            <p:nvPr>
              <p:custDataLst>
                <p:tags r:id="rId4"/>
              </p:custDataLst>
            </p:nvPr>
          </p:nvCxnSpPr>
          <p:spPr>
            <a:xfrm rot="120000">
              <a:off x="3083" y="1538"/>
              <a:ext cx="16" cy="364"/>
            </a:xfrm>
            <a:prstGeom prst="line">
              <a:avLst/>
            </a:prstGeom>
            <a:noFill/>
            <a:ln w="28575" cap="sq">
              <a:solidFill>
                <a:schemeClr val="accent6">
                  <a:lumMod val="75000"/>
                </a:schemeClr>
              </a:solidFill>
              <a:round/>
              <a:tailEnd type="arrow"/>
            </a:ln>
          </p:spPr>
        </p:cxnSp>
        <p:grpSp>
          <p:nvGrpSpPr>
            <p:cNvPr id="7" name="Group 6"/>
            <p:cNvGrpSpPr/>
            <p:nvPr>
              <p:custDataLst>
                <p:tags r:id="rId5"/>
              </p:custDataLst>
            </p:nvPr>
          </p:nvGrpSpPr>
          <p:grpSpPr>
            <a:xfrm>
              <a:off x="1541" y="2430"/>
              <a:ext cx="1606" cy="192"/>
              <a:chOff x="1994" y="1872"/>
              <a:chExt cx="1606" cy="192"/>
            </a:xfrm>
          </p:grpSpPr>
          <p:grpSp>
            <p:nvGrpSpPr>
              <p:cNvPr id="53" name="Group 7"/>
              <p:cNvGrpSpPr/>
              <p:nvPr>
                <p:custDataLst>
                  <p:tags r:id="rId6"/>
                </p:custDataLst>
              </p:nvPr>
            </p:nvGrpSpPr>
            <p:grpSpPr>
              <a:xfrm>
                <a:off x="1994" y="1968"/>
                <a:ext cx="1606" cy="96"/>
                <a:chOff x="1994" y="1968"/>
                <a:chExt cx="1606" cy="96"/>
              </a:xfrm>
            </p:grpSpPr>
            <p:cxnSp>
              <p:nvCxnSpPr>
                <p:cNvPr id="55" name="Line 8"/>
                <p:cNvCxnSpPr/>
                <p:nvPr>
                  <p:custDataLst>
                    <p:tags r:id="rId7"/>
                  </p:custDataLst>
                </p:nvPr>
              </p:nvCxnSpPr>
              <p:spPr>
                <a:xfrm rot="18360000">
                  <a:off x="2245" y="1691"/>
                  <a:ext cx="96" cy="623"/>
                </a:xfrm>
                <a:prstGeom prst="line">
                  <a:avLst/>
                </a:prstGeom>
                <a:noFill/>
                <a:ln w="28575" cap="sq">
                  <a:solidFill>
                    <a:schemeClr val="accent6">
                      <a:lumMod val="75000"/>
                    </a:schemeClr>
                  </a:solidFill>
                  <a:round/>
                  <a:tailEnd type="arrow"/>
                </a:ln>
              </p:spPr>
            </p:cxnSp>
            <p:cxnSp>
              <p:nvCxnSpPr>
                <p:cNvPr id="56" name="Line 9"/>
                <p:cNvCxnSpPr/>
                <p:nvPr>
                  <p:custDataLst>
                    <p:tags r:id="rId8"/>
                  </p:custDataLst>
                </p:nvPr>
              </p:nvCxnSpPr>
              <p:spPr>
                <a:xfrm rot="4260000">
                  <a:off x="3228" y="1691"/>
                  <a:ext cx="96" cy="623"/>
                </a:xfrm>
                <a:prstGeom prst="line">
                  <a:avLst/>
                </a:prstGeom>
                <a:noFill/>
                <a:ln w="28575" cap="sq">
                  <a:solidFill>
                    <a:schemeClr val="accent6">
                      <a:lumMod val="75000"/>
                    </a:schemeClr>
                  </a:solidFill>
                  <a:round/>
                  <a:tailEnd type="arrow"/>
                </a:ln>
              </p:spPr>
            </p:cxnSp>
          </p:grpSp>
          <p:pic>
            <p:nvPicPr>
              <p:cNvPr id="54" name="Picture 10"/>
              <p:cNvPicPr>
                <a:picLocks noChangeAspect="1"/>
              </p:cNvPicPr>
              <p:nvPr>
                <p:custDataLst>
                  <p:tags r:id="rId9"/>
                </p:custDataLst>
              </p:nvPr>
            </p:nvPicPr>
            <p:blipFill>
              <a:blip r:embed="rId10"/>
              <a:stretch>
                <a:fillRect/>
              </a:stretch>
            </p:blipFill>
            <p:spPr>
              <a:xfrm>
                <a:off x="2673" y="1872"/>
                <a:ext cx="303" cy="157"/>
              </a:xfrm>
              <a:prstGeom prst="rect">
                <a:avLst/>
              </a:prstGeom>
              <a:noFill/>
              <a:ln w="12700" cap="sq">
                <a:solidFill>
                  <a:srgbClr val="9900CC"/>
                </a:solidFill>
                <a:miter lim="800000"/>
                <a:headEnd/>
                <a:tailEnd/>
              </a:ln>
            </p:spPr>
          </p:pic>
        </p:grpSp>
        <p:cxnSp>
          <p:nvCxnSpPr>
            <p:cNvPr id="8" name="Line 11"/>
            <p:cNvCxnSpPr/>
            <p:nvPr>
              <p:custDataLst>
                <p:tags r:id="rId11"/>
              </p:custDataLst>
            </p:nvPr>
          </p:nvCxnSpPr>
          <p:spPr>
            <a:xfrm rot="120000">
              <a:off x="2331" y="3506"/>
              <a:ext cx="16" cy="364"/>
            </a:xfrm>
            <a:prstGeom prst="line">
              <a:avLst/>
            </a:prstGeom>
            <a:noFill/>
            <a:ln w="28575" cap="sq">
              <a:solidFill>
                <a:schemeClr val="accent6">
                  <a:lumMod val="75000"/>
                </a:schemeClr>
              </a:solidFill>
              <a:round/>
              <a:tailEnd type="arrow"/>
            </a:ln>
          </p:spPr>
        </p:cxnSp>
        <p:grpSp>
          <p:nvGrpSpPr>
            <p:cNvPr id="9" name="Group 12"/>
            <p:cNvGrpSpPr/>
            <p:nvPr>
              <p:custDataLst>
                <p:tags r:id="rId12"/>
              </p:custDataLst>
            </p:nvPr>
          </p:nvGrpSpPr>
          <p:grpSpPr>
            <a:xfrm>
              <a:off x="1063" y="647"/>
              <a:ext cx="2314" cy="879"/>
              <a:chOff x="1094" y="480"/>
              <a:chExt cx="2314" cy="879"/>
            </a:xfrm>
          </p:grpSpPr>
          <p:pic>
            <p:nvPicPr>
              <p:cNvPr id="37" name="Picture 13"/>
              <p:cNvPicPr>
                <a:picLocks noChangeAspect="1"/>
              </p:cNvPicPr>
              <p:nvPr>
                <p:custDataLst>
                  <p:tags r:id="rId13"/>
                </p:custDataLst>
              </p:nvPr>
            </p:nvPicPr>
            <p:blipFill>
              <a:blip r:embed="rId14"/>
              <a:stretch>
                <a:fillRect/>
              </a:stretch>
            </p:blipFill>
            <p:spPr>
              <a:xfrm>
                <a:off x="2170" y="631"/>
                <a:ext cx="373" cy="48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sp>
            <p:nvSpPr>
              <p:cNvPr id="38" name="Text Box 14"/>
              <p:cNvSpPr/>
              <p:nvPr>
                <p:custDataLst>
                  <p:tags r:id="rId15"/>
                </p:custDataLst>
              </p:nvPr>
            </p:nvSpPr>
            <p:spPr>
              <a:xfrm>
                <a:off x="1296" y="1056"/>
                <a:ext cx="116" cy="291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wrap="none"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5pPr>
              </a:lstStyle>
              <a:p>
                <a:pPr lvl="0"/>
                <a:endParaRPr lang="zh-CN" altLang="zh-CN" sz="2400" b="1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grpSp>
            <p:nvGrpSpPr>
              <p:cNvPr id="39" name="Group 15"/>
              <p:cNvGrpSpPr/>
              <p:nvPr>
                <p:custDataLst>
                  <p:tags r:id="rId16"/>
                </p:custDataLst>
              </p:nvPr>
            </p:nvGrpSpPr>
            <p:grpSpPr>
              <a:xfrm>
                <a:off x="1200" y="480"/>
                <a:ext cx="624" cy="624"/>
                <a:chOff x="1584" y="480"/>
                <a:chExt cx="624" cy="624"/>
              </a:xfrm>
            </p:grpSpPr>
            <p:sp>
              <p:nvSpPr>
                <p:cNvPr id="48" name="Oval 17"/>
                <p:cNvSpPr/>
                <p:nvPr>
                  <p:custDataLst>
                    <p:tags r:id="rId17"/>
                  </p:custDataLst>
                </p:nvPr>
              </p:nvSpPr>
              <p:spPr>
                <a:xfrm>
                  <a:off x="1584" y="480"/>
                  <a:ext cx="624" cy="624"/>
                </a:xfrm>
                <a:prstGeom prst="ellipse">
                  <a:avLst/>
                </a:prstGeom>
                <a:solidFill>
                  <a:schemeClr val="accent3"/>
                </a:solidFill>
                <a:ln>
                  <a:solidFill>
                    <a:schemeClr val="tx1"/>
                  </a:solidFill>
                  <a:round/>
                </a:ln>
              </p:spPr>
              <p:txBody>
                <a:bodyPr wrap="none" anchor="ctr" anchorCtr="0"/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宋体" panose="02010600030101010101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宋体" panose="02010600030101010101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宋体" panose="02010600030101010101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宋体" panose="02010600030101010101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宋体" panose="02010600030101010101" pitchFamily="2" charset="-122"/>
                    </a:defRPr>
                  </a:lvl5pPr>
                </a:lstStyle>
                <a:p>
                  <a:pPr lvl="0"/>
                  <a:endParaRPr lang="zh-CN" altLang="en-US" sz="2400" b="1">
                    <a:latin typeface="微软雅黑" panose="020B0503020204020204" charset="-122"/>
                    <a:ea typeface="微软雅黑" panose="020B0503020204020204" charset="-122"/>
                  </a:endParaRPr>
                </a:p>
              </p:txBody>
            </p:sp>
            <p:sp>
              <p:nvSpPr>
                <p:cNvPr id="49" name="Text Box 18"/>
                <p:cNvSpPr/>
                <p:nvPr>
                  <p:custDataLst>
                    <p:tags r:id="rId18"/>
                  </p:custDataLst>
                </p:nvPr>
              </p:nvSpPr>
              <p:spPr>
                <a:xfrm>
                  <a:off x="1650" y="576"/>
                  <a:ext cx="254" cy="290"/>
                </a:xfrm>
                <a:prstGeom prst="rect">
                  <a:avLst/>
                </a:prstGeom>
                <a:noFill/>
                <a:ln>
                  <a:noFill/>
                  <a:miter lim="800000"/>
                </a:ln>
              </p:spPr>
              <p:txBody>
                <a:bodyPr wrap="none" anchor="t" anchorCtr="0">
                  <a:spAutoFit/>
                </a:bodyPr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宋体" panose="02010600030101010101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宋体" panose="02010600030101010101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宋体" panose="02010600030101010101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宋体" panose="02010600030101010101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宋体" panose="02010600030101010101" pitchFamily="2" charset="-122"/>
                    </a:defRPr>
                  </a:lvl5pPr>
                </a:lstStyle>
                <a:p>
                  <a:pPr lvl="0"/>
                  <a:r>
                    <a:rPr lang="en-US" altLang="zh-CN" sz="2400" b="1">
                      <a:latin typeface="微软雅黑" panose="020B0503020204020204" charset="-122"/>
                      <a:ea typeface="微软雅黑" panose="020B0503020204020204" charset="-122"/>
                    </a:rPr>
                    <a:t>Y</a:t>
                  </a:r>
                  <a:endParaRPr lang="en-US" altLang="zh-CN" sz="2400" b="1">
                    <a:latin typeface="微软雅黑" panose="020B0503020204020204" charset="-122"/>
                    <a:ea typeface="微软雅黑" panose="020B0503020204020204" charset="-122"/>
                  </a:endParaRPr>
                </a:p>
              </p:txBody>
            </p:sp>
            <p:sp>
              <p:nvSpPr>
                <p:cNvPr id="50" name="Text Box 19"/>
                <p:cNvSpPr/>
                <p:nvPr>
                  <p:custDataLst>
                    <p:tags r:id="rId19"/>
                  </p:custDataLst>
                </p:nvPr>
              </p:nvSpPr>
              <p:spPr>
                <a:xfrm>
                  <a:off x="1665" y="768"/>
                  <a:ext cx="254" cy="290"/>
                </a:xfrm>
                <a:prstGeom prst="rect">
                  <a:avLst/>
                </a:prstGeom>
                <a:noFill/>
                <a:ln>
                  <a:noFill/>
                  <a:miter lim="800000"/>
                </a:ln>
              </p:spPr>
              <p:txBody>
                <a:bodyPr wrap="none" anchor="t" anchorCtr="0">
                  <a:spAutoFit/>
                </a:bodyPr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宋体" panose="02010600030101010101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宋体" panose="02010600030101010101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宋体" panose="02010600030101010101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宋体" panose="02010600030101010101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宋体" panose="02010600030101010101" pitchFamily="2" charset="-122"/>
                    </a:defRPr>
                  </a:lvl5pPr>
                </a:lstStyle>
                <a:p>
                  <a:pPr lvl="0"/>
                  <a:r>
                    <a:rPr lang="en-US" altLang="zh-CN" sz="2400" b="1">
                      <a:latin typeface="微软雅黑" panose="020B0503020204020204" charset="-122"/>
                      <a:ea typeface="微软雅黑" panose="020B0503020204020204" charset="-122"/>
                    </a:rPr>
                    <a:t>R</a:t>
                  </a:r>
                  <a:endParaRPr lang="en-US" altLang="zh-CN" sz="2400" b="1">
                    <a:latin typeface="微软雅黑" panose="020B0503020204020204" charset="-122"/>
                    <a:ea typeface="微软雅黑" panose="020B0503020204020204" charset="-122"/>
                  </a:endParaRPr>
                </a:p>
              </p:txBody>
            </p:sp>
            <p:sp>
              <p:nvSpPr>
                <p:cNvPr id="51" name="Text Box 20"/>
                <p:cNvSpPr/>
                <p:nvPr>
                  <p:custDataLst>
                    <p:tags r:id="rId20"/>
                  </p:custDataLst>
                </p:nvPr>
              </p:nvSpPr>
              <p:spPr>
                <a:xfrm>
                  <a:off x="1809" y="576"/>
                  <a:ext cx="254" cy="290"/>
                </a:xfrm>
                <a:prstGeom prst="rect">
                  <a:avLst/>
                </a:prstGeom>
                <a:noFill/>
                <a:ln>
                  <a:noFill/>
                  <a:miter lim="800000"/>
                </a:ln>
              </p:spPr>
              <p:txBody>
                <a:bodyPr wrap="none" anchor="t" anchorCtr="0">
                  <a:spAutoFit/>
                </a:bodyPr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宋体" panose="02010600030101010101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宋体" panose="02010600030101010101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宋体" panose="02010600030101010101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宋体" panose="02010600030101010101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宋体" panose="02010600030101010101" pitchFamily="2" charset="-122"/>
                    </a:defRPr>
                  </a:lvl5pPr>
                </a:lstStyle>
                <a:p>
                  <a:pPr lvl="0"/>
                  <a:r>
                    <a:rPr lang="en-US" altLang="zh-CN" sz="2400" b="1">
                      <a:latin typeface="微软雅黑" panose="020B0503020204020204" charset="-122"/>
                      <a:ea typeface="微软雅黑" panose="020B0503020204020204" charset="-122"/>
                    </a:rPr>
                    <a:t>Y</a:t>
                  </a:r>
                  <a:endParaRPr lang="en-US" altLang="zh-CN" sz="2400" b="1">
                    <a:latin typeface="微软雅黑" panose="020B0503020204020204" charset="-122"/>
                    <a:ea typeface="微软雅黑" panose="020B0503020204020204" charset="-122"/>
                  </a:endParaRPr>
                </a:p>
              </p:txBody>
            </p:sp>
            <p:sp>
              <p:nvSpPr>
                <p:cNvPr id="52" name="Text Box 21"/>
                <p:cNvSpPr/>
                <p:nvPr>
                  <p:custDataLst>
                    <p:tags r:id="rId21"/>
                  </p:custDataLst>
                </p:nvPr>
              </p:nvSpPr>
              <p:spPr>
                <a:xfrm>
                  <a:off x="1809" y="768"/>
                  <a:ext cx="255" cy="290"/>
                </a:xfrm>
                <a:prstGeom prst="rect">
                  <a:avLst/>
                </a:prstGeom>
                <a:noFill/>
                <a:ln>
                  <a:noFill/>
                  <a:miter lim="800000"/>
                </a:ln>
              </p:spPr>
              <p:txBody>
                <a:bodyPr anchor="t" anchorCtr="0">
                  <a:spAutoFit/>
                </a:bodyPr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宋体" panose="02010600030101010101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宋体" panose="02010600030101010101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宋体" panose="02010600030101010101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宋体" panose="02010600030101010101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宋体" panose="02010600030101010101" pitchFamily="2" charset="-122"/>
                    </a:defRPr>
                  </a:lvl5pPr>
                </a:lstStyle>
                <a:p>
                  <a:pPr lvl="0"/>
                  <a:r>
                    <a:rPr lang="en-US" altLang="zh-CN" sz="2400" b="1">
                      <a:latin typeface="微软雅黑" panose="020B0503020204020204" charset="-122"/>
                      <a:ea typeface="微软雅黑" panose="020B0503020204020204" charset="-122"/>
                    </a:rPr>
                    <a:t>R</a:t>
                  </a:r>
                  <a:endParaRPr lang="en-US" altLang="zh-CN" sz="2400" b="1">
                    <a:latin typeface="微软雅黑" panose="020B0503020204020204" charset="-122"/>
                    <a:ea typeface="微软雅黑" panose="020B0503020204020204" charset="-122"/>
                  </a:endParaRPr>
                </a:p>
              </p:txBody>
            </p:sp>
          </p:grpSp>
          <p:sp>
            <p:nvSpPr>
              <p:cNvPr id="40" name="Text Box 22"/>
              <p:cNvSpPr/>
              <p:nvPr>
                <p:custDataLst>
                  <p:tags r:id="rId22"/>
                </p:custDataLst>
              </p:nvPr>
            </p:nvSpPr>
            <p:spPr>
              <a:xfrm>
                <a:off x="1094" y="1069"/>
                <a:ext cx="1162" cy="290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5pPr>
              </a:lstStyle>
              <a:p>
                <a:pPr lvl="0"/>
                <a:r>
                  <a:rPr lang="zh-CN" altLang="en-US" sz="2400" b="1">
                    <a:solidFill>
                      <a:schemeClr val="tx1"/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黄色圆粒</a:t>
                </a:r>
                <a:endParaRPr lang="zh-CN" altLang="en-US" sz="2400" b="1">
                  <a:solidFill>
                    <a:schemeClr val="tx1"/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grpSp>
            <p:nvGrpSpPr>
              <p:cNvPr id="41" name="Group 23"/>
              <p:cNvGrpSpPr/>
              <p:nvPr>
                <p:custDataLst>
                  <p:tags r:id="rId23"/>
                </p:custDataLst>
              </p:nvPr>
            </p:nvGrpSpPr>
            <p:grpSpPr>
              <a:xfrm>
                <a:off x="2784" y="496"/>
                <a:ext cx="624" cy="544"/>
                <a:chOff x="3168" y="496"/>
                <a:chExt cx="624" cy="544"/>
              </a:xfrm>
            </p:grpSpPr>
            <p:sp>
              <p:nvSpPr>
                <p:cNvPr id="42" name="AutoShape 25"/>
                <p:cNvSpPr/>
                <p:nvPr>
                  <p:custDataLst>
                    <p:tags r:id="rId24"/>
                  </p:custDataLst>
                </p:nvPr>
              </p:nvSpPr>
              <p:spPr>
                <a:xfrm>
                  <a:off x="3168" y="496"/>
                  <a:ext cx="624" cy="544"/>
                </a:xfrm>
                <a:prstGeom prst="star32">
                  <a:avLst>
                    <a:gd name="adj" fmla="val 37500"/>
                  </a:avLst>
                </a:prstGeom>
                <a:solidFill>
                  <a:srgbClr val="33CC33"/>
                </a:solidFill>
                <a:ln>
                  <a:solidFill>
                    <a:schemeClr val="tx1"/>
                  </a:solidFill>
                  <a:miter lim="800000"/>
                </a:ln>
              </p:spPr>
              <p:txBody>
                <a:bodyPr anchor="ctr" anchorCtr="0">
                  <a:spAutoFit/>
                </a:bodyPr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宋体" panose="02010600030101010101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宋体" panose="02010600030101010101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宋体" panose="02010600030101010101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宋体" panose="02010600030101010101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宋体" panose="02010600030101010101" pitchFamily="2" charset="-122"/>
                    </a:defRPr>
                  </a:lvl5pPr>
                </a:lstStyle>
                <a:p>
                  <a:pPr lvl="0"/>
                  <a:endParaRPr lang="zh-CN" altLang="en-US" sz="2400" b="1">
                    <a:latin typeface="微软雅黑" panose="020B0503020204020204" charset="-122"/>
                    <a:ea typeface="微软雅黑" panose="020B0503020204020204" charset="-122"/>
                  </a:endParaRPr>
                </a:p>
              </p:txBody>
            </p:sp>
            <p:sp>
              <p:nvSpPr>
                <p:cNvPr id="43" name="Text Box 26"/>
                <p:cNvSpPr/>
                <p:nvPr>
                  <p:custDataLst>
                    <p:tags r:id="rId25"/>
                  </p:custDataLst>
                </p:nvPr>
              </p:nvSpPr>
              <p:spPr>
                <a:xfrm>
                  <a:off x="3207" y="744"/>
                  <a:ext cx="296" cy="290"/>
                </a:xfrm>
                <a:prstGeom prst="rect">
                  <a:avLst/>
                </a:prstGeom>
                <a:noFill/>
                <a:ln>
                  <a:noFill/>
                  <a:miter lim="800000"/>
                </a:ln>
              </p:spPr>
              <p:txBody>
                <a:bodyPr wrap="none" anchor="t" anchorCtr="0">
                  <a:spAutoFit/>
                </a:bodyPr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宋体" panose="02010600030101010101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宋体" panose="02010600030101010101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宋体" panose="02010600030101010101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宋体" panose="02010600030101010101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宋体" panose="02010600030101010101" pitchFamily="2" charset="-122"/>
                    </a:defRPr>
                  </a:lvl5pPr>
                </a:lstStyle>
                <a:p>
                  <a:pPr lvl="0" eaLnBrk="0" hangingPunct="0"/>
                  <a:r>
                    <a:rPr lang="en-US" altLang="zh-CN" sz="2400" b="1">
                      <a:latin typeface="微软雅黑" panose="020B0503020204020204" charset="-122"/>
                      <a:ea typeface="微软雅黑" panose="020B0503020204020204" charset="-122"/>
                    </a:rPr>
                    <a:t>  r</a:t>
                  </a:r>
                  <a:endParaRPr lang="en-US" altLang="zh-CN" sz="2400" b="1">
                    <a:latin typeface="微软雅黑" panose="020B0503020204020204" charset="-122"/>
                    <a:ea typeface="微软雅黑" panose="020B0503020204020204" charset="-122"/>
                  </a:endParaRPr>
                </a:p>
              </p:txBody>
            </p:sp>
            <p:sp>
              <p:nvSpPr>
                <p:cNvPr id="44" name="Text Box 27"/>
                <p:cNvSpPr/>
                <p:nvPr>
                  <p:custDataLst>
                    <p:tags r:id="rId26"/>
                  </p:custDataLst>
                </p:nvPr>
              </p:nvSpPr>
              <p:spPr>
                <a:xfrm>
                  <a:off x="3408" y="744"/>
                  <a:ext cx="248" cy="290"/>
                </a:xfrm>
                <a:prstGeom prst="rect">
                  <a:avLst/>
                </a:prstGeom>
                <a:noFill/>
                <a:ln>
                  <a:noFill/>
                  <a:miter lim="800000"/>
                </a:ln>
              </p:spPr>
              <p:txBody>
                <a:bodyPr wrap="none" anchor="t" anchorCtr="0">
                  <a:spAutoFit/>
                </a:bodyPr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宋体" panose="02010600030101010101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宋体" panose="02010600030101010101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宋体" panose="02010600030101010101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宋体" panose="02010600030101010101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宋体" panose="02010600030101010101" pitchFamily="2" charset="-122"/>
                    </a:defRPr>
                  </a:lvl5pPr>
                </a:lstStyle>
                <a:p>
                  <a:pPr lvl="0" eaLnBrk="0" hangingPunct="0"/>
                  <a:r>
                    <a:rPr lang="en-US" altLang="zh-CN" sz="2400" b="1">
                      <a:latin typeface="微软雅黑" panose="020B0503020204020204" charset="-122"/>
                      <a:ea typeface="微软雅黑" panose="020B0503020204020204" charset="-122"/>
                    </a:rPr>
                    <a:t> r</a:t>
                  </a:r>
                  <a:endParaRPr lang="en-US" altLang="zh-CN" sz="2400" b="1">
                    <a:latin typeface="微软雅黑" panose="020B0503020204020204" charset="-122"/>
                    <a:ea typeface="微软雅黑" panose="020B0503020204020204" charset="-122"/>
                  </a:endParaRPr>
                </a:p>
              </p:txBody>
            </p:sp>
            <p:sp>
              <p:nvSpPr>
                <p:cNvPr id="45" name="Text Box 28"/>
                <p:cNvSpPr/>
                <p:nvPr>
                  <p:custDataLst>
                    <p:tags r:id="rId27"/>
                  </p:custDataLst>
                </p:nvPr>
              </p:nvSpPr>
              <p:spPr>
                <a:xfrm>
                  <a:off x="3196" y="504"/>
                  <a:ext cx="307" cy="290"/>
                </a:xfrm>
                <a:prstGeom prst="rect">
                  <a:avLst/>
                </a:prstGeom>
                <a:noFill/>
                <a:ln>
                  <a:noFill/>
                  <a:miter lim="800000"/>
                </a:ln>
              </p:spPr>
              <p:txBody>
                <a:bodyPr wrap="none" anchor="t" anchorCtr="0">
                  <a:spAutoFit/>
                </a:bodyPr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宋体" panose="02010600030101010101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宋体" panose="02010600030101010101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宋体" panose="02010600030101010101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宋体" panose="02010600030101010101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宋体" panose="02010600030101010101" pitchFamily="2" charset="-122"/>
                    </a:defRPr>
                  </a:lvl5pPr>
                </a:lstStyle>
                <a:p>
                  <a:pPr lvl="0" eaLnBrk="0" hangingPunct="0"/>
                  <a:r>
                    <a:rPr lang="en-US" altLang="zh-CN" sz="2400" b="1">
                      <a:latin typeface="微软雅黑" panose="020B0503020204020204" charset="-122"/>
                      <a:ea typeface="微软雅黑" panose="020B0503020204020204" charset="-122"/>
                    </a:rPr>
                    <a:t>  y</a:t>
                  </a:r>
                  <a:endParaRPr lang="en-US" altLang="zh-CN" sz="2400" b="1">
                    <a:latin typeface="微软雅黑" panose="020B0503020204020204" charset="-122"/>
                    <a:ea typeface="微软雅黑" panose="020B0503020204020204" charset="-122"/>
                  </a:endParaRPr>
                </a:p>
              </p:txBody>
            </p:sp>
            <p:sp>
              <p:nvSpPr>
                <p:cNvPr id="46" name="Text Box 29"/>
                <p:cNvSpPr/>
                <p:nvPr>
                  <p:custDataLst>
                    <p:tags r:id="rId28"/>
                  </p:custDataLst>
                </p:nvPr>
              </p:nvSpPr>
              <p:spPr>
                <a:xfrm>
                  <a:off x="3456" y="504"/>
                  <a:ext cx="211" cy="290"/>
                </a:xfrm>
                <a:prstGeom prst="rect">
                  <a:avLst/>
                </a:prstGeom>
                <a:noFill/>
                <a:ln>
                  <a:noFill/>
                  <a:miter lim="800000"/>
                </a:ln>
              </p:spPr>
              <p:txBody>
                <a:bodyPr wrap="none" anchor="t" anchorCtr="0">
                  <a:spAutoFit/>
                </a:bodyPr>
                <a:lstStyle>
                  <a:defPPr>
                    <a:defRPr lang="zh-CN"/>
                  </a:defPPr>
                  <a:lvl1pPr marL="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宋体" panose="02010600030101010101" pitchFamily="2" charset="-122"/>
                    </a:defRPr>
                  </a:lvl1pPr>
                  <a:lvl2pPr marL="4572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宋体" panose="02010600030101010101" pitchFamily="2" charset="-122"/>
                    </a:defRPr>
                  </a:lvl2pPr>
                  <a:lvl3pPr marL="9144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宋体" panose="02010600030101010101" pitchFamily="2" charset="-122"/>
                    </a:defRPr>
                  </a:lvl3pPr>
                  <a:lvl4pPr marL="13716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宋体" panose="02010600030101010101" pitchFamily="2" charset="-122"/>
                    </a:defRPr>
                  </a:lvl4pPr>
                  <a:lvl5pPr marL="1828800" indent="0" algn="l" defTabSz="914400" rtl="0" eaLnBrk="1" fontAlgn="base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lang="zh-CN" altLang="en-US" sz="1800" b="0" i="0" u="none" baseline="0">
                      <a:solidFill>
                        <a:schemeClr val="tx1"/>
                      </a:solidFill>
                      <a:latin typeface="Comic Sans MS" panose="030F0702030302020204" pitchFamily="66" charset="0"/>
                      <a:ea typeface="宋体" panose="02010600030101010101" pitchFamily="2" charset="-122"/>
                    </a:defRPr>
                  </a:lvl5pPr>
                </a:lstStyle>
                <a:p>
                  <a:pPr lvl="0" eaLnBrk="0" hangingPunct="0"/>
                  <a:r>
                    <a:rPr lang="en-US" altLang="zh-CN" sz="2400" b="1">
                      <a:latin typeface="微软雅黑" panose="020B0503020204020204" charset="-122"/>
                      <a:ea typeface="微软雅黑" panose="020B0503020204020204" charset="-122"/>
                    </a:rPr>
                    <a:t>y</a:t>
                  </a:r>
                  <a:endParaRPr lang="en-US" altLang="zh-CN" sz="2400" b="1">
                    <a:latin typeface="微软雅黑" panose="020B0503020204020204" charset="-122"/>
                    <a:ea typeface="微软雅黑" panose="020B0503020204020204" charset="-122"/>
                  </a:endParaRPr>
                </a:p>
              </p:txBody>
            </p:sp>
          </p:grpSp>
        </p:grpSp>
        <p:sp>
          <p:nvSpPr>
            <p:cNvPr id="10" name="Text Box 30"/>
            <p:cNvSpPr/>
            <p:nvPr>
              <p:custDataLst>
                <p:tags r:id="rId29"/>
              </p:custDataLst>
            </p:nvPr>
          </p:nvSpPr>
          <p:spPr>
            <a:xfrm>
              <a:off x="2608" y="1237"/>
              <a:ext cx="1200" cy="290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5pPr>
            </a:lstStyle>
            <a:p>
              <a:pPr lvl="0"/>
              <a:r>
                <a:rPr lang="zh-CN" altLang="en-US" sz="2400" b="1">
                  <a:solidFill>
                    <a:schemeClr val="tx1"/>
                  </a:solidFill>
                  <a:latin typeface="微软雅黑" panose="020B0503020204020204" charset="-122"/>
                  <a:ea typeface="微软雅黑" panose="020B0503020204020204" charset="-122"/>
                </a:rPr>
                <a:t>绿色皱粒</a:t>
              </a:r>
              <a:endParaRPr lang="zh-CN" altLang="en-US" sz="24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1" name="Text Box 31"/>
            <p:cNvSpPr/>
            <p:nvPr>
              <p:custDataLst>
                <p:tags r:id="rId30"/>
              </p:custDataLst>
            </p:nvPr>
          </p:nvSpPr>
          <p:spPr>
            <a:xfrm>
              <a:off x="258" y="2931"/>
              <a:ext cx="672" cy="290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5pPr>
            </a:lstStyle>
            <a:p>
              <a:pPr lvl="0"/>
              <a:r>
                <a:rPr lang="en-US" altLang="zh-CN" sz="2400" b="1">
                  <a:solidFill>
                    <a:schemeClr val="tx1"/>
                  </a:solidFill>
                  <a:latin typeface="微软雅黑" panose="020B0503020204020204" charset="-122"/>
                  <a:ea typeface="微软雅黑" panose="020B0503020204020204" charset="-122"/>
                </a:rPr>
                <a:t>F</a:t>
              </a:r>
              <a:r>
                <a:rPr lang="en-US" altLang="zh-CN" sz="2400" b="1" baseline="-25000">
                  <a:solidFill>
                    <a:schemeClr val="tx1"/>
                  </a:solidFill>
                  <a:latin typeface="微软雅黑" panose="020B0503020204020204" charset="-122"/>
                  <a:ea typeface="微软雅黑" panose="020B0503020204020204" charset="-122"/>
                </a:rPr>
                <a:t>1</a:t>
              </a:r>
              <a:endParaRPr lang="en-US" altLang="zh-CN" sz="2400" b="1" baseline="-250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2" name="Text Box 32"/>
            <p:cNvSpPr/>
            <p:nvPr>
              <p:custDataLst>
                <p:tags r:id="rId31"/>
              </p:custDataLst>
            </p:nvPr>
          </p:nvSpPr>
          <p:spPr>
            <a:xfrm>
              <a:off x="1744" y="3239"/>
              <a:ext cx="1152" cy="290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5pPr>
            </a:lstStyle>
            <a:p>
              <a:pPr lvl="0" algn="ctr"/>
              <a:r>
                <a:rPr lang="zh-CN" altLang="en-US" sz="2400" b="1">
                  <a:solidFill>
                    <a:schemeClr val="tx1"/>
                  </a:solidFill>
                  <a:latin typeface="微软雅黑" panose="020B0503020204020204" charset="-122"/>
                  <a:ea typeface="微软雅黑" panose="020B0503020204020204" charset="-122"/>
                </a:rPr>
                <a:t>黄色圆粒</a:t>
              </a:r>
              <a:endParaRPr lang="zh-CN" altLang="en-US" sz="24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grpSp>
          <p:nvGrpSpPr>
            <p:cNvPr id="13" name="Group 33"/>
            <p:cNvGrpSpPr/>
            <p:nvPr>
              <p:custDataLst>
                <p:tags r:id="rId32"/>
              </p:custDataLst>
            </p:nvPr>
          </p:nvGrpSpPr>
          <p:grpSpPr>
            <a:xfrm>
              <a:off x="1361" y="1943"/>
              <a:ext cx="672" cy="432"/>
              <a:chOff x="4608" y="1728"/>
              <a:chExt cx="672" cy="432"/>
            </a:xfrm>
          </p:grpSpPr>
          <p:sp>
            <p:nvSpPr>
              <p:cNvPr id="35" name="Oval 34"/>
              <p:cNvSpPr/>
              <p:nvPr>
                <p:custDataLst>
                  <p:tags r:id="rId33"/>
                </p:custDataLst>
              </p:nvPr>
            </p:nvSpPr>
            <p:spPr>
              <a:xfrm>
                <a:off x="4608" y="1728"/>
                <a:ext cx="432" cy="43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</p:spPr>
            <p:txBody>
              <a:bodyPr wrap="none"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5pPr>
              </a:lstStyle>
              <a:p>
                <a:pPr lvl="0"/>
                <a:endParaRPr lang="zh-CN" altLang="en-US" sz="2400" b="1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36" name="Text Box 35"/>
              <p:cNvSpPr/>
              <p:nvPr>
                <p:custDataLst>
                  <p:tags r:id="rId34"/>
                </p:custDataLst>
              </p:nvPr>
            </p:nvSpPr>
            <p:spPr>
              <a:xfrm>
                <a:off x="4608" y="1783"/>
                <a:ext cx="672" cy="290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5pPr>
              </a:lstStyle>
              <a:p>
                <a:pPr lvl="0">
                  <a:spcBef>
                    <a:spcPct val="50000"/>
                  </a:spcBef>
                </a:pPr>
                <a:r>
                  <a:rPr lang="en-US" altLang="zh-CN" sz="2400" b="1">
                    <a:latin typeface="微软雅黑" panose="020B0503020204020204" charset="-122"/>
                    <a:ea typeface="微软雅黑" panose="020B0503020204020204" charset="-122"/>
                    <a:cs typeface="Times New Roman" panose="02020603050405020304" pitchFamily="18" charset="0"/>
                  </a:rPr>
                  <a:t>YR</a:t>
                </a:r>
                <a:endParaRPr lang="en-US" altLang="zh-CN" sz="2400" b="1"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4" name="Group 36"/>
            <p:cNvGrpSpPr/>
            <p:nvPr>
              <p:custDataLst>
                <p:tags r:id="rId35"/>
              </p:custDataLst>
            </p:nvPr>
          </p:nvGrpSpPr>
          <p:grpSpPr>
            <a:xfrm>
              <a:off x="2897" y="1943"/>
              <a:ext cx="732" cy="432"/>
              <a:chOff x="4608" y="1728"/>
              <a:chExt cx="732" cy="432"/>
            </a:xfrm>
          </p:grpSpPr>
          <p:sp>
            <p:nvSpPr>
              <p:cNvPr id="33" name="Oval 37"/>
              <p:cNvSpPr/>
              <p:nvPr>
                <p:custDataLst>
                  <p:tags r:id="rId36"/>
                </p:custDataLst>
              </p:nvPr>
            </p:nvSpPr>
            <p:spPr>
              <a:xfrm>
                <a:off x="4608" y="1728"/>
                <a:ext cx="415" cy="43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</p:spPr>
            <p:txBody>
              <a:bodyPr wrap="none"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5pPr>
              </a:lstStyle>
              <a:p>
                <a:pPr lvl="0"/>
                <a:endParaRPr lang="zh-CN" altLang="en-US" sz="2400" b="1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34" name="Text Box 38"/>
              <p:cNvSpPr/>
              <p:nvPr>
                <p:custDataLst>
                  <p:tags r:id="rId37"/>
                </p:custDataLst>
              </p:nvPr>
            </p:nvSpPr>
            <p:spPr>
              <a:xfrm>
                <a:off x="4668" y="1788"/>
                <a:ext cx="672" cy="290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5pPr>
              </a:lstStyle>
              <a:p>
                <a:pPr lvl="0">
                  <a:spcBef>
                    <a:spcPct val="50000"/>
                  </a:spcBef>
                </a:pPr>
                <a:r>
                  <a:rPr lang="en-US" altLang="zh-CN" sz="2400" b="1" err="1">
                    <a:latin typeface="微软雅黑" panose="020B0503020204020204" charset="-122"/>
                    <a:ea typeface="微软雅黑" panose="020B0503020204020204" charset="-122"/>
                    <a:cs typeface="Times New Roman" panose="02020603050405020304" pitchFamily="18" charset="0"/>
                  </a:rPr>
                  <a:t>yr</a:t>
                </a:r>
                <a:endParaRPr lang="en-US" altLang="zh-CN" sz="2400" b="1" err="1"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5" name="Group 39"/>
            <p:cNvGrpSpPr/>
            <p:nvPr>
              <p:custDataLst>
                <p:tags r:id="rId38"/>
              </p:custDataLst>
            </p:nvPr>
          </p:nvGrpSpPr>
          <p:grpSpPr>
            <a:xfrm>
              <a:off x="2033" y="2663"/>
              <a:ext cx="625" cy="624"/>
              <a:chOff x="2448" y="2496"/>
              <a:chExt cx="625" cy="624"/>
            </a:xfrm>
          </p:grpSpPr>
          <p:sp>
            <p:nvSpPr>
              <p:cNvPr id="31" name="Oval 40"/>
              <p:cNvSpPr/>
              <p:nvPr>
                <p:custDataLst>
                  <p:tags r:id="rId39"/>
                </p:custDataLst>
              </p:nvPr>
            </p:nvSpPr>
            <p:spPr>
              <a:xfrm>
                <a:off x="2448" y="2496"/>
                <a:ext cx="619" cy="624"/>
              </a:xfrm>
              <a:prstGeom prst="ellipse">
                <a:avLst/>
              </a:prstGeom>
              <a:solidFill>
                <a:schemeClr val="accent3"/>
              </a:solidFill>
              <a:ln>
                <a:solidFill>
                  <a:schemeClr val="tx1"/>
                </a:solidFill>
                <a:round/>
              </a:ln>
            </p:spPr>
            <p:txBody>
              <a:bodyPr wrap="none"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5pPr>
              </a:lstStyle>
              <a:p>
                <a:pPr lvl="0"/>
                <a:endParaRPr lang="zh-CN" altLang="en-US" sz="2400" b="1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32" name="Text Box 41"/>
              <p:cNvSpPr/>
              <p:nvPr>
                <p:custDataLst>
                  <p:tags r:id="rId40"/>
                </p:custDataLst>
              </p:nvPr>
            </p:nvSpPr>
            <p:spPr>
              <a:xfrm>
                <a:off x="2449" y="2640"/>
                <a:ext cx="624" cy="290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wrap="square"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5pPr>
              </a:lstStyle>
              <a:p>
                <a:pPr lvl="0" algn="ctr">
                  <a:spcBef>
                    <a:spcPct val="50000"/>
                  </a:spcBef>
                </a:pPr>
                <a:r>
                  <a:rPr lang="en-US" altLang="zh-CN" sz="2400" b="1" err="1">
                    <a:latin typeface="微软雅黑" panose="020B0503020204020204" charset="-122"/>
                    <a:ea typeface="微软雅黑" panose="020B0503020204020204" charset="-122"/>
                    <a:cs typeface="Times New Roman" panose="02020603050405020304" pitchFamily="18" charset="0"/>
                  </a:rPr>
                  <a:t>Yy Rr</a:t>
                </a:r>
                <a:endParaRPr lang="en-US" altLang="zh-CN" sz="2400" b="1"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6" name="Group 42"/>
            <p:cNvGrpSpPr/>
            <p:nvPr>
              <p:custDataLst>
                <p:tags r:id="rId41"/>
              </p:custDataLst>
            </p:nvPr>
          </p:nvGrpSpPr>
          <p:grpSpPr>
            <a:xfrm>
              <a:off x="1121" y="3815"/>
              <a:ext cx="696" cy="432"/>
              <a:chOff x="4608" y="1728"/>
              <a:chExt cx="696" cy="432"/>
            </a:xfrm>
          </p:grpSpPr>
          <p:sp>
            <p:nvSpPr>
              <p:cNvPr id="29" name="Oval 43"/>
              <p:cNvSpPr/>
              <p:nvPr>
                <p:custDataLst>
                  <p:tags r:id="rId42"/>
                </p:custDataLst>
              </p:nvPr>
            </p:nvSpPr>
            <p:spPr>
              <a:xfrm>
                <a:off x="4608" y="1728"/>
                <a:ext cx="418" cy="43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</p:spPr>
            <p:txBody>
              <a:bodyPr wrap="none"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5pPr>
              </a:lstStyle>
              <a:p>
                <a:pPr lvl="0"/>
                <a:endParaRPr lang="zh-CN" altLang="en-US" sz="2400" b="1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30" name="Text Box 44"/>
              <p:cNvSpPr/>
              <p:nvPr>
                <p:custDataLst>
                  <p:tags r:id="rId43"/>
                </p:custDataLst>
              </p:nvPr>
            </p:nvSpPr>
            <p:spPr>
              <a:xfrm>
                <a:off x="4632" y="1795"/>
                <a:ext cx="672" cy="290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5pPr>
              </a:lstStyle>
              <a:p>
                <a:pPr lvl="0">
                  <a:spcBef>
                    <a:spcPct val="50000"/>
                  </a:spcBef>
                </a:pPr>
                <a:r>
                  <a:rPr lang="en-US" altLang="zh-CN" sz="2400" b="1">
                    <a:latin typeface="微软雅黑" panose="020B0503020204020204" charset="-122"/>
                    <a:ea typeface="微软雅黑" panose="020B0503020204020204" charset="-122"/>
                    <a:cs typeface="Times New Roman" panose="02020603050405020304" pitchFamily="18" charset="0"/>
                  </a:rPr>
                  <a:t>YR</a:t>
                </a:r>
                <a:endParaRPr lang="en-US" altLang="zh-CN" sz="2400" b="1"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7" name="Group 45"/>
            <p:cNvGrpSpPr/>
            <p:nvPr>
              <p:custDataLst>
                <p:tags r:id="rId44"/>
              </p:custDataLst>
            </p:nvPr>
          </p:nvGrpSpPr>
          <p:grpSpPr>
            <a:xfrm>
              <a:off x="3089" y="3815"/>
              <a:ext cx="426" cy="432"/>
              <a:chOff x="4608" y="1728"/>
              <a:chExt cx="426" cy="432"/>
            </a:xfrm>
          </p:grpSpPr>
          <p:sp>
            <p:nvSpPr>
              <p:cNvPr id="27" name="Oval 46"/>
              <p:cNvSpPr/>
              <p:nvPr>
                <p:custDataLst>
                  <p:tags r:id="rId45"/>
                </p:custDataLst>
              </p:nvPr>
            </p:nvSpPr>
            <p:spPr>
              <a:xfrm>
                <a:off x="4608" y="1728"/>
                <a:ext cx="426" cy="43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</p:spPr>
            <p:txBody>
              <a:bodyPr wrap="none"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5pPr>
              </a:lstStyle>
              <a:p>
                <a:pPr lvl="0"/>
                <a:endParaRPr lang="zh-CN" altLang="en-US" sz="2400" b="1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28" name="Text Box 47"/>
              <p:cNvSpPr/>
              <p:nvPr>
                <p:custDataLst>
                  <p:tags r:id="rId46"/>
                </p:custDataLst>
              </p:nvPr>
            </p:nvSpPr>
            <p:spPr>
              <a:xfrm>
                <a:off x="4652" y="1794"/>
                <a:ext cx="315" cy="290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wrap="square"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5pPr>
              </a:lstStyle>
              <a:p>
                <a:pPr lvl="0">
                  <a:spcBef>
                    <a:spcPct val="50000"/>
                  </a:spcBef>
                </a:pPr>
                <a:r>
                  <a:rPr lang="en-US" altLang="zh-CN" sz="2400" b="1" err="1">
                    <a:latin typeface="微软雅黑" panose="020B0503020204020204" charset="-122"/>
                    <a:ea typeface="微软雅黑" panose="020B0503020204020204" charset="-122"/>
                    <a:cs typeface="Times New Roman" panose="02020603050405020304" pitchFamily="18" charset="0"/>
                  </a:rPr>
                  <a:t>yr</a:t>
                </a:r>
                <a:endParaRPr lang="en-US" altLang="zh-CN" sz="2400" b="1" err="1"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8" name="Group 48"/>
            <p:cNvGrpSpPr/>
            <p:nvPr>
              <p:custDataLst>
                <p:tags r:id="rId47"/>
              </p:custDataLst>
            </p:nvPr>
          </p:nvGrpSpPr>
          <p:grpSpPr>
            <a:xfrm>
              <a:off x="1793" y="3815"/>
              <a:ext cx="682" cy="432"/>
              <a:chOff x="4608" y="1728"/>
              <a:chExt cx="682" cy="432"/>
            </a:xfrm>
          </p:grpSpPr>
          <p:sp>
            <p:nvSpPr>
              <p:cNvPr id="25" name="Oval 49"/>
              <p:cNvSpPr/>
              <p:nvPr>
                <p:custDataLst>
                  <p:tags r:id="rId48"/>
                </p:custDataLst>
              </p:nvPr>
            </p:nvSpPr>
            <p:spPr>
              <a:xfrm>
                <a:off x="4608" y="1728"/>
                <a:ext cx="426" cy="43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</p:spPr>
            <p:txBody>
              <a:bodyPr wrap="none"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5pPr>
              </a:lstStyle>
              <a:p>
                <a:pPr lvl="0"/>
                <a:endParaRPr lang="zh-CN" altLang="en-US" sz="2400" b="1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26" name="Text Box 50"/>
              <p:cNvSpPr/>
              <p:nvPr>
                <p:custDataLst>
                  <p:tags r:id="rId49"/>
                </p:custDataLst>
              </p:nvPr>
            </p:nvSpPr>
            <p:spPr>
              <a:xfrm>
                <a:off x="4618" y="1799"/>
                <a:ext cx="672" cy="290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5pPr>
              </a:lstStyle>
              <a:p>
                <a:pPr lvl="0">
                  <a:spcBef>
                    <a:spcPct val="50000"/>
                  </a:spcBef>
                </a:pPr>
                <a:r>
                  <a:rPr lang="en-US" altLang="zh-CN" sz="2400" b="1" err="1">
                    <a:latin typeface="微软雅黑" panose="020B0503020204020204" charset="-122"/>
                    <a:ea typeface="微软雅黑" panose="020B0503020204020204" charset="-122"/>
                    <a:cs typeface="Times New Roman" panose="02020603050405020304" pitchFamily="18" charset="0"/>
                  </a:rPr>
                  <a:t>Yr</a:t>
                </a:r>
                <a:endParaRPr lang="en-US" altLang="zh-CN" sz="2400" b="1" err="1"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9" name="Group 51"/>
            <p:cNvGrpSpPr/>
            <p:nvPr>
              <p:custDataLst>
                <p:tags r:id="rId50"/>
              </p:custDataLst>
            </p:nvPr>
          </p:nvGrpSpPr>
          <p:grpSpPr>
            <a:xfrm>
              <a:off x="2465" y="3815"/>
              <a:ext cx="714" cy="432"/>
              <a:chOff x="4608" y="1728"/>
              <a:chExt cx="714" cy="432"/>
            </a:xfrm>
          </p:grpSpPr>
          <p:sp>
            <p:nvSpPr>
              <p:cNvPr id="23" name="Oval 52"/>
              <p:cNvSpPr/>
              <p:nvPr>
                <p:custDataLst>
                  <p:tags r:id="rId51"/>
                </p:custDataLst>
              </p:nvPr>
            </p:nvSpPr>
            <p:spPr>
              <a:xfrm>
                <a:off x="4608" y="1728"/>
                <a:ext cx="431" cy="43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</a:ln>
            </p:spPr>
            <p:txBody>
              <a:bodyPr wrap="none"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5pPr>
              </a:lstStyle>
              <a:p>
                <a:pPr lvl="0"/>
                <a:endParaRPr lang="zh-CN" altLang="en-US" sz="2400" b="1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24" name="Text Box 53"/>
              <p:cNvSpPr/>
              <p:nvPr>
                <p:custDataLst>
                  <p:tags r:id="rId52"/>
                </p:custDataLst>
              </p:nvPr>
            </p:nvSpPr>
            <p:spPr>
              <a:xfrm>
                <a:off x="4650" y="1794"/>
                <a:ext cx="672" cy="290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anchor="t" anchorCtr="0">
                <a:spAutoFit/>
              </a:bodyPr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5pPr>
              </a:lstStyle>
              <a:p>
                <a:pPr lvl="0">
                  <a:spcBef>
                    <a:spcPct val="50000"/>
                  </a:spcBef>
                </a:pPr>
                <a:r>
                  <a:rPr lang="en-US" altLang="zh-CN" sz="2400" b="1" err="1">
                    <a:latin typeface="微软雅黑" panose="020B0503020204020204" charset="-122"/>
                    <a:ea typeface="微软雅黑" panose="020B0503020204020204" charset="-122"/>
                    <a:cs typeface="Times New Roman" panose="02020603050405020304" pitchFamily="18" charset="0"/>
                  </a:rPr>
                  <a:t>yR</a:t>
                </a:r>
                <a:endParaRPr lang="en-US" altLang="zh-CN" sz="2400" b="1" err="1"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20" name="Text Box 54"/>
            <p:cNvSpPr/>
            <p:nvPr>
              <p:custDataLst>
                <p:tags r:id="rId53"/>
              </p:custDataLst>
            </p:nvPr>
          </p:nvSpPr>
          <p:spPr>
            <a:xfrm>
              <a:off x="113" y="3882"/>
              <a:ext cx="912" cy="290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5pPr>
            </a:lstStyle>
            <a:p>
              <a:pPr lvl="0"/>
              <a:r>
                <a:rPr lang="en-US" altLang="zh-CN" sz="2400" b="1">
                  <a:solidFill>
                    <a:schemeClr val="tx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F</a:t>
              </a:r>
              <a:r>
                <a:rPr lang="en-US" altLang="zh-CN" sz="2400" b="1" baseline="-25000">
                  <a:solidFill>
                    <a:schemeClr val="tx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1</a:t>
              </a:r>
              <a:r>
                <a:rPr lang="zh-CN" altLang="en-US" sz="2400" b="1">
                  <a:solidFill>
                    <a:schemeClr val="tx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配子</a:t>
              </a:r>
              <a:endParaRPr lang="zh-CN" altLang="en-US" sz="24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sp>
          <p:nvSpPr>
            <p:cNvPr id="21" name="Text Box 55"/>
            <p:cNvSpPr/>
            <p:nvPr>
              <p:custDataLst>
                <p:tags r:id="rId54"/>
              </p:custDataLst>
            </p:nvPr>
          </p:nvSpPr>
          <p:spPr>
            <a:xfrm>
              <a:off x="271" y="880"/>
              <a:ext cx="432" cy="290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5pPr>
            </a:lstStyle>
            <a:p>
              <a:pPr lvl="0">
                <a:spcBef>
                  <a:spcPct val="50000"/>
                </a:spcBef>
              </a:pPr>
              <a:r>
                <a:rPr lang="en-US" altLang="zh-CN" sz="2400" b="1">
                  <a:solidFill>
                    <a:schemeClr val="tx1"/>
                  </a:solidFill>
                  <a:latin typeface="微软雅黑" panose="020B0503020204020204" charset="-122"/>
                  <a:ea typeface="微软雅黑" panose="020B0503020204020204" charset="-122"/>
                </a:rPr>
                <a:t>P</a:t>
              </a:r>
              <a:endParaRPr lang="en-US" altLang="zh-CN" sz="24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22" name="Rectangle 56"/>
            <p:cNvSpPr/>
            <p:nvPr>
              <p:custDataLst>
                <p:tags r:id="rId55"/>
              </p:custDataLst>
            </p:nvPr>
          </p:nvSpPr>
          <p:spPr>
            <a:xfrm>
              <a:off x="113" y="1943"/>
              <a:ext cx="960" cy="290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anchor="t" anchorCtr="0">
              <a:spAutoFit/>
            </a:bodyPr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5pPr>
            </a:lstStyle>
            <a:p>
              <a:pPr lvl="0"/>
              <a:r>
                <a:rPr lang="en-US" altLang="zh-CN" sz="2400" b="1">
                  <a:solidFill>
                    <a:schemeClr val="tx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P</a:t>
              </a:r>
              <a:r>
                <a:rPr lang="zh-CN" altLang="en-US" sz="2400" b="1">
                  <a:solidFill>
                    <a:schemeClr val="tx1"/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配子</a:t>
              </a:r>
              <a:endParaRPr lang="zh-CN" altLang="en-US" sz="24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grpSp>
        <p:nvGrpSpPr>
          <p:cNvPr id="57" name="Group 75"/>
          <p:cNvGrpSpPr/>
          <p:nvPr>
            <p:custDataLst>
              <p:tags r:id="rId56"/>
            </p:custDataLst>
          </p:nvPr>
        </p:nvGrpSpPr>
        <p:grpSpPr>
          <a:xfrm>
            <a:off x="6932930" y="2325688"/>
            <a:ext cx="4732338" cy="3168650"/>
            <a:chOff x="1190" y="1797"/>
            <a:chExt cx="2981" cy="1996"/>
          </a:xfrm>
        </p:grpSpPr>
        <p:sp>
          <p:nvSpPr>
            <p:cNvPr id="58" name="Oval 29"/>
            <p:cNvSpPr/>
            <p:nvPr>
              <p:custDataLst>
                <p:tags r:id="rId57"/>
              </p:custDataLst>
            </p:nvPr>
          </p:nvSpPr>
          <p:spPr>
            <a:xfrm>
              <a:off x="1190" y="1842"/>
              <a:ext cx="453" cy="454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chemeClr val="tx1"/>
              </a:solidFill>
              <a:round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5pPr>
            </a:lstStyle>
            <a:p>
              <a:pPr lvl="0" algn="ctr"/>
              <a:r>
                <a:rPr lang="en-US" altLang="zh-CN" sz="2400" b="1"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YY</a:t>
              </a:r>
              <a:endParaRPr lang="en-US" altLang="zh-CN" sz="2400" b="1"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endParaRPr>
            </a:p>
            <a:p>
              <a:pPr lvl="0" algn="ctr"/>
              <a:r>
                <a:rPr lang="en-US" altLang="zh-CN" sz="2400" b="1"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RR</a:t>
              </a:r>
              <a:endParaRPr lang="en-US" altLang="zh-CN" sz="2400" b="1"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endParaRPr>
            </a:p>
          </p:txBody>
        </p:sp>
        <p:sp>
          <p:nvSpPr>
            <p:cNvPr id="59" name="AutoShape 30"/>
            <p:cNvSpPr/>
            <p:nvPr>
              <p:custDataLst>
                <p:tags r:id="rId58"/>
              </p:custDataLst>
            </p:nvPr>
          </p:nvSpPr>
          <p:spPr>
            <a:xfrm>
              <a:off x="3640" y="1797"/>
              <a:ext cx="531" cy="486"/>
            </a:xfrm>
            <a:prstGeom prst="star16">
              <a:avLst>
                <a:gd name="adj" fmla="val 37500"/>
              </a:avLst>
            </a:prstGeom>
            <a:solidFill>
              <a:srgbClr val="33CC33"/>
            </a:solidFill>
            <a:ln>
              <a:solidFill>
                <a:schemeClr val="tx1"/>
              </a:solidFill>
              <a:miter lim="800000"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5pPr>
            </a:lstStyle>
            <a:p>
              <a:pPr lvl="0" algn="ctr"/>
              <a:r>
                <a:rPr lang="en-US" altLang="zh-CN" sz="2400" b="1"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yy</a:t>
              </a:r>
              <a:endParaRPr lang="en-US" altLang="zh-CN" sz="2400" b="1"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endParaRPr>
            </a:p>
            <a:p>
              <a:pPr lvl="0" algn="ctr"/>
              <a:r>
                <a:rPr lang="en-US" altLang="zh-CN" sz="2400" b="1"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rr</a:t>
              </a:r>
              <a:endParaRPr lang="en-US" altLang="zh-CN" sz="2400" b="1"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endParaRPr>
            </a:p>
          </p:txBody>
        </p:sp>
        <p:sp>
          <p:nvSpPr>
            <p:cNvPr id="60" name="Oval 31"/>
            <p:cNvSpPr/>
            <p:nvPr>
              <p:custDataLst>
                <p:tags r:id="rId59"/>
              </p:custDataLst>
            </p:nvPr>
          </p:nvSpPr>
          <p:spPr>
            <a:xfrm>
              <a:off x="2097" y="2613"/>
              <a:ext cx="453" cy="454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chemeClr val="tx1"/>
              </a:solidFill>
              <a:round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5pPr>
            </a:lstStyle>
            <a:p>
              <a:pPr lvl="0" algn="ctr"/>
              <a:r>
                <a:rPr lang="en-US" altLang="zh-CN" sz="2400" b="1" err="1"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Yy</a:t>
              </a:r>
              <a:endParaRPr lang="en-US" altLang="zh-CN" sz="2400" b="1"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endParaRPr>
            </a:p>
            <a:p>
              <a:pPr lvl="0" algn="ctr"/>
              <a:r>
                <a:rPr lang="en-US" altLang="zh-CN" sz="2400" b="1"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RR</a:t>
              </a:r>
              <a:endParaRPr lang="en-US" altLang="zh-CN" sz="2400" b="1"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endParaRPr>
            </a:p>
          </p:txBody>
        </p:sp>
        <p:sp>
          <p:nvSpPr>
            <p:cNvPr id="61" name="Oval 32"/>
            <p:cNvSpPr/>
            <p:nvPr>
              <p:custDataLst>
                <p:tags r:id="rId60"/>
              </p:custDataLst>
            </p:nvPr>
          </p:nvSpPr>
          <p:spPr>
            <a:xfrm>
              <a:off x="1235" y="2613"/>
              <a:ext cx="453" cy="454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chemeClr val="tx1"/>
              </a:solidFill>
              <a:round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5pPr>
            </a:lstStyle>
            <a:p>
              <a:pPr lvl="0" algn="ctr"/>
              <a:r>
                <a:rPr lang="en-US" altLang="zh-CN" sz="2400" b="1"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YY</a:t>
              </a:r>
              <a:endParaRPr lang="en-US" altLang="zh-CN" sz="2400" b="1"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endParaRPr>
            </a:p>
            <a:p>
              <a:pPr lvl="0" algn="ctr"/>
              <a:r>
                <a:rPr lang="en-US" altLang="zh-CN" sz="2400" b="1"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Rr</a:t>
              </a:r>
              <a:endParaRPr lang="en-US" altLang="zh-CN" sz="2400" b="1"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endParaRPr>
            </a:p>
          </p:txBody>
        </p:sp>
        <p:sp>
          <p:nvSpPr>
            <p:cNvPr id="62" name="Oval 33"/>
            <p:cNvSpPr/>
            <p:nvPr>
              <p:custDataLst>
                <p:tags r:id="rId61"/>
              </p:custDataLst>
            </p:nvPr>
          </p:nvSpPr>
          <p:spPr>
            <a:xfrm>
              <a:off x="1266" y="3339"/>
              <a:ext cx="453" cy="454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chemeClr val="tx1"/>
              </a:solidFill>
              <a:round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5pPr>
            </a:lstStyle>
            <a:p>
              <a:pPr lvl="0" algn="ctr"/>
              <a:r>
                <a:rPr lang="en-US" altLang="zh-CN" sz="2400" b="1"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Yy</a:t>
              </a:r>
              <a:endParaRPr lang="en-US" altLang="zh-CN" sz="2400" b="1"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endParaRPr>
            </a:p>
            <a:p>
              <a:pPr lvl="0" algn="ctr"/>
              <a:r>
                <a:rPr lang="en-US" altLang="zh-CN" sz="2400" b="1"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Rr</a:t>
              </a:r>
              <a:endParaRPr lang="en-US" altLang="zh-CN" sz="2400" b="1"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endParaRPr>
            </a:p>
          </p:txBody>
        </p:sp>
        <p:sp>
          <p:nvSpPr>
            <p:cNvPr id="63" name="Oval 39"/>
            <p:cNvSpPr/>
            <p:nvPr>
              <p:custDataLst>
                <p:tags r:id="rId62"/>
              </p:custDataLst>
            </p:nvPr>
          </p:nvSpPr>
          <p:spPr>
            <a:xfrm>
              <a:off x="2959" y="1842"/>
              <a:ext cx="453" cy="454"/>
            </a:xfrm>
            <a:prstGeom prst="ellipse">
              <a:avLst/>
            </a:prstGeom>
            <a:solidFill>
              <a:srgbClr val="33CC33"/>
            </a:solidFill>
            <a:ln>
              <a:solidFill>
                <a:schemeClr val="tx1"/>
              </a:solidFill>
              <a:round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5pPr>
            </a:lstStyle>
            <a:p>
              <a:pPr lvl="0" algn="ctr"/>
              <a:r>
                <a:rPr lang="en-US" altLang="zh-CN" sz="2400" b="1"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yy</a:t>
              </a:r>
              <a:endParaRPr lang="en-US" altLang="zh-CN" sz="2400" b="1"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endParaRPr>
            </a:p>
            <a:p>
              <a:pPr lvl="0" algn="ctr"/>
              <a:r>
                <a:rPr lang="en-US" altLang="zh-CN" sz="2400" b="1"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RR</a:t>
              </a:r>
              <a:endParaRPr lang="en-US" altLang="zh-CN" sz="2400" b="1"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endParaRPr>
            </a:p>
          </p:txBody>
        </p:sp>
        <p:sp>
          <p:nvSpPr>
            <p:cNvPr id="64" name="Oval 41"/>
            <p:cNvSpPr/>
            <p:nvPr>
              <p:custDataLst>
                <p:tags r:id="rId63"/>
              </p:custDataLst>
            </p:nvPr>
          </p:nvSpPr>
          <p:spPr>
            <a:xfrm>
              <a:off x="3705" y="2612"/>
              <a:ext cx="453" cy="454"/>
            </a:xfrm>
            <a:prstGeom prst="ellipse">
              <a:avLst/>
            </a:prstGeom>
            <a:solidFill>
              <a:srgbClr val="33CC33"/>
            </a:solidFill>
            <a:ln>
              <a:solidFill>
                <a:schemeClr val="tx1"/>
              </a:solidFill>
              <a:round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5pPr>
            </a:lstStyle>
            <a:p>
              <a:pPr lvl="0" algn="ctr"/>
              <a:r>
                <a:rPr lang="en-US" altLang="zh-CN" sz="2400" b="1" err="1"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yy</a:t>
              </a:r>
              <a:endParaRPr lang="en-US" altLang="zh-CN" sz="2400" b="1"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endParaRPr>
            </a:p>
            <a:p>
              <a:pPr lvl="0" algn="ctr"/>
              <a:r>
                <a:rPr lang="en-US" altLang="zh-CN" sz="2400" b="1" err="1"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Rr</a:t>
              </a:r>
              <a:endParaRPr lang="en-US" altLang="zh-CN" sz="2400" b="1"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endParaRPr>
            </a:p>
          </p:txBody>
        </p:sp>
        <p:sp>
          <p:nvSpPr>
            <p:cNvPr id="65" name="AutoShape 42"/>
            <p:cNvSpPr/>
            <p:nvPr>
              <p:custDataLst>
                <p:tags r:id="rId64"/>
              </p:custDataLst>
            </p:nvPr>
          </p:nvSpPr>
          <p:spPr>
            <a:xfrm>
              <a:off x="2052" y="1797"/>
              <a:ext cx="531" cy="486"/>
            </a:xfrm>
            <a:prstGeom prst="star16">
              <a:avLst>
                <a:gd name="adj" fmla="val 37500"/>
              </a:avLst>
            </a:prstGeom>
            <a:solidFill>
              <a:srgbClr val="FFCC00"/>
            </a:solidFill>
            <a:ln>
              <a:solidFill>
                <a:schemeClr val="tx1"/>
              </a:solidFill>
              <a:miter lim="800000"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5pPr>
            </a:lstStyle>
            <a:p>
              <a:pPr lvl="0" algn="ctr"/>
              <a:r>
                <a:rPr lang="en-US" altLang="zh-CN" sz="2400" b="1"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YY</a:t>
              </a:r>
              <a:endParaRPr lang="en-US" altLang="zh-CN" sz="2400" b="1"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endParaRPr>
            </a:p>
            <a:p>
              <a:pPr lvl="0" algn="ctr"/>
              <a:r>
                <a:rPr lang="en-US" altLang="zh-CN" sz="2400" b="1" err="1"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rr</a:t>
              </a:r>
              <a:endParaRPr lang="en-US" altLang="zh-CN" sz="2400" b="1"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endParaRPr>
            </a:p>
          </p:txBody>
        </p:sp>
        <p:sp>
          <p:nvSpPr>
            <p:cNvPr id="66" name="AutoShape 44"/>
            <p:cNvSpPr/>
            <p:nvPr>
              <p:custDataLst>
                <p:tags r:id="rId65"/>
              </p:custDataLst>
            </p:nvPr>
          </p:nvSpPr>
          <p:spPr>
            <a:xfrm>
              <a:off x="2914" y="2568"/>
              <a:ext cx="531" cy="486"/>
            </a:xfrm>
            <a:prstGeom prst="star16">
              <a:avLst>
                <a:gd name="adj" fmla="val 37500"/>
              </a:avLst>
            </a:prstGeom>
            <a:solidFill>
              <a:srgbClr val="FFCC00"/>
            </a:solidFill>
            <a:ln>
              <a:solidFill>
                <a:schemeClr val="tx1"/>
              </a:solidFill>
              <a:miter lim="800000"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5pPr>
            </a:lstStyle>
            <a:p>
              <a:pPr lvl="0" algn="ctr"/>
              <a:r>
                <a:rPr lang="en-US" altLang="zh-CN" sz="2400" b="1"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Yy</a:t>
              </a:r>
              <a:endParaRPr lang="en-US" altLang="zh-CN" sz="2400" b="1"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endParaRPr>
            </a:p>
            <a:p>
              <a:pPr lvl="0" algn="ctr"/>
              <a:r>
                <a:rPr lang="en-US" altLang="zh-CN" sz="2400" b="1"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rr</a:t>
              </a:r>
              <a:endParaRPr lang="en-US" altLang="zh-CN" sz="2400" b="1"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67" name="Text Box 73"/>
          <p:cNvSpPr/>
          <p:nvPr>
            <p:custDataLst>
              <p:tags r:id="rId66"/>
            </p:custDataLst>
          </p:nvPr>
        </p:nvSpPr>
        <p:spPr>
          <a:xfrm>
            <a:off x="7005955" y="1543050"/>
            <a:ext cx="4751388" cy="4603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squar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5pPr>
          </a:lstStyle>
          <a:p>
            <a:pPr lvl="0"/>
            <a:r>
              <a:rPr lang="zh-CN" altLang="en-US" sz="24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下列个体产生的配子的种类？</a:t>
            </a:r>
            <a:endParaRPr lang="zh-CN" altLang="en-US" sz="24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67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 fill="hold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7" dur="500" fill="hold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2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6792277" y="1771967"/>
          <a:ext cx="4392613" cy="3856038"/>
        </p:xfrm>
        <a:graphic>
          <a:graphicData uri="http://schemas.openxmlformats.org/drawingml/2006/table">
            <a:tbl>
              <a:tblPr/>
              <a:tblGrid>
                <a:gridCol w="1077912"/>
                <a:gridCol w="1076325"/>
                <a:gridCol w="1150938"/>
                <a:gridCol w="1087438"/>
              </a:tblGrid>
              <a:tr h="935038">
                <a:tc>
                  <a:txBody>
                    <a:bodyPr wrap="square"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lvl="0">
                        <a:lnSpc>
                          <a:spcPct val="100000"/>
                        </a:lnSpc>
                        <a:spcBef>
                          <a:spcPct val="20000"/>
                        </a:spcBef>
                      </a:pPr>
                      <a:endParaRPr lang="zh-CN" altLang="zh-CN" sz="2600" b="1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vert="horz">
                    <a:lnL w="28575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28575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 wrap="square"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lvl="0">
                        <a:lnSpc>
                          <a:spcPct val="100000"/>
                        </a:lnSpc>
                        <a:spcBef>
                          <a:spcPct val="20000"/>
                        </a:spcBef>
                      </a:pPr>
                      <a:endParaRPr lang="zh-CN" altLang="zh-CN" sz="2600" b="1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vert="horz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28575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 wrap="square"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lvl="0">
                        <a:lnSpc>
                          <a:spcPct val="100000"/>
                        </a:lnSpc>
                        <a:spcBef>
                          <a:spcPct val="20000"/>
                        </a:spcBef>
                      </a:pPr>
                      <a:endParaRPr lang="zh-CN" altLang="zh-CN" sz="2600" b="1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vert="horz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28575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 wrap="square"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lvl="0">
                        <a:lnSpc>
                          <a:spcPct val="100000"/>
                        </a:lnSpc>
                        <a:spcBef>
                          <a:spcPct val="20000"/>
                        </a:spcBef>
                      </a:pPr>
                      <a:endParaRPr lang="zh-CN" altLang="zh-CN" sz="2600" b="1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vert="horz">
                    <a:lnL w="12700">
                      <a:solidFill>
                        <a:prstClr val="black"/>
                      </a:solidFill>
                      <a:round/>
                    </a:lnL>
                    <a:lnR w="28575">
                      <a:solidFill>
                        <a:prstClr val="black"/>
                      </a:solidFill>
                      <a:round/>
                    </a:lnR>
                    <a:lnT w="28575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990600">
                <a:tc>
                  <a:txBody>
                    <a:bodyPr wrap="square"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lvl="0">
                        <a:lnSpc>
                          <a:spcPct val="100000"/>
                        </a:lnSpc>
                        <a:spcBef>
                          <a:spcPct val="20000"/>
                        </a:spcBef>
                      </a:pPr>
                      <a:endParaRPr lang="zh-CN" altLang="zh-CN" sz="2600" b="1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vert="horz">
                    <a:lnL w="28575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 wrap="square"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lvl="0">
                        <a:lnSpc>
                          <a:spcPct val="100000"/>
                        </a:lnSpc>
                        <a:spcBef>
                          <a:spcPct val="20000"/>
                        </a:spcBef>
                      </a:pPr>
                      <a:endParaRPr lang="zh-CN" altLang="zh-CN" sz="2600" b="1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vert="horz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 wrap="square"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lvl="0">
                        <a:lnSpc>
                          <a:spcPct val="100000"/>
                        </a:lnSpc>
                        <a:spcBef>
                          <a:spcPct val="20000"/>
                        </a:spcBef>
                      </a:pPr>
                      <a:endParaRPr lang="zh-CN" altLang="zh-CN" sz="2600" b="1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vert="horz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 wrap="square"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lvl="0">
                        <a:lnSpc>
                          <a:spcPct val="100000"/>
                        </a:lnSpc>
                        <a:spcBef>
                          <a:spcPct val="20000"/>
                        </a:spcBef>
                      </a:pPr>
                      <a:endParaRPr lang="zh-CN" altLang="zh-CN" sz="2600" b="1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vert="horz">
                    <a:lnL w="12700">
                      <a:solidFill>
                        <a:prstClr val="black"/>
                      </a:solidFill>
                      <a:round/>
                    </a:lnL>
                    <a:lnR w="28575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1003300">
                <a:tc>
                  <a:txBody>
                    <a:bodyPr wrap="square"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lvl="0">
                        <a:lnSpc>
                          <a:spcPct val="100000"/>
                        </a:lnSpc>
                        <a:spcBef>
                          <a:spcPct val="20000"/>
                        </a:spcBef>
                      </a:pPr>
                      <a:endParaRPr lang="zh-CN" altLang="zh-CN" sz="2600" b="1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vert="horz">
                    <a:lnL w="28575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 wrap="square"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lvl="0">
                        <a:lnSpc>
                          <a:spcPct val="100000"/>
                        </a:lnSpc>
                        <a:spcBef>
                          <a:spcPct val="20000"/>
                        </a:spcBef>
                      </a:pPr>
                      <a:endParaRPr lang="zh-CN" altLang="zh-CN" sz="2600" b="1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vert="horz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 wrap="square"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lvl="0">
                        <a:lnSpc>
                          <a:spcPct val="100000"/>
                        </a:lnSpc>
                        <a:spcBef>
                          <a:spcPct val="20000"/>
                        </a:spcBef>
                      </a:pPr>
                      <a:endParaRPr lang="zh-CN" altLang="zh-CN" sz="2600" b="1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vert="horz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 wrap="square"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lvl="0">
                        <a:lnSpc>
                          <a:spcPct val="100000"/>
                        </a:lnSpc>
                        <a:spcBef>
                          <a:spcPct val="20000"/>
                        </a:spcBef>
                      </a:pPr>
                      <a:endParaRPr lang="zh-CN" altLang="zh-CN" sz="2600" b="1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vert="horz">
                    <a:lnL w="12700">
                      <a:solidFill>
                        <a:prstClr val="black"/>
                      </a:solidFill>
                      <a:round/>
                    </a:lnL>
                    <a:lnR w="28575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12700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  <a:tr h="927100">
                <a:tc>
                  <a:txBody>
                    <a:bodyPr wrap="square"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lvl="0">
                        <a:lnSpc>
                          <a:spcPct val="100000"/>
                        </a:lnSpc>
                        <a:spcBef>
                          <a:spcPct val="20000"/>
                        </a:spcBef>
                      </a:pPr>
                      <a:endParaRPr lang="zh-CN" altLang="zh-CN" sz="2600" b="1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vert="horz">
                    <a:lnL w="28575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28575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 wrap="square"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lvl="0">
                        <a:lnSpc>
                          <a:spcPct val="100000"/>
                        </a:lnSpc>
                        <a:spcBef>
                          <a:spcPct val="20000"/>
                        </a:spcBef>
                      </a:pPr>
                      <a:endParaRPr lang="zh-CN" altLang="zh-CN" sz="2600" b="1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vert="horz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28575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 wrap="square"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lvl="0">
                        <a:lnSpc>
                          <a:spcPct val="100000"/>
                        </a:lnSpc>
                        <a:spcBef>
                          <a:spcPct val="20000"/>
                        </a:spcBef>
                      </a:pPr>
                      <a:endParaRPr lang="zh-CN" altLang="zh-CN" sz="2600" b="1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vert="horz">
                    <a:lnL w="12700">
                      <a:solidFill>
                        <a:prstClr val="black"/>
                      </a:solidFill>
                      <a:round/>
                    </a:lnL>
                    <a:lnR w="12700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28575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  <a:tc>
                  <a:txBody>
                    <a:bodyPr wrap="square"/>
                    <a:lstStyle>
                      <a:defPPr>
                        <a:defRPr lang="zh-CN"/>
                      </a:defPPr>
                      <a:lvl1pPr marL="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1pPr>
                      <a:lvl2pPr marL="4572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2pPr>
                      <a:lvl3pPr marL="9144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3pPr>
                      <a:lvl4pPr marL="13716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4pPr>
                      <a:lvl5pPr marL="1828800" indent="0" algn="l" defTabSz="914400" rtl="0" eaLnBrk="1" fontAlgn="base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lang="zh-CN" altLang="en-US" sz="1800" b="0" i="0" u="non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lvl="0">
                        <a:lnSpc>
                          <a:spcPct val="100000"/>
                        </a:lnSpc>
                        <a:spcBef>
                          <a:spcPct val="20000"/>
                        </a:spcBef>
                      </a:pPr>
                      <a:endParaRPr lang="zh-CN" altLang="zh-CN" sz="2600" b="1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vert="horz">
                    <a:lnL w="12700">
                      <a:solidFill>
                        <a:prstClr val="black"/>
                      </a:solidFill>
                      <a:round/>
                    </a:lnL>
                    <a:lnR w="28575">
                      <a:solidFill>
                        <a:prstClr val="black"/>
                      </a:solidFill>
                      <a:round/>
                    </a:lnR>
                    <a:lnT w="12700">
                      <a:solidFill>
                        <a:prstClr val="black"/>
                      </a:solidFill>
                      <a:round/>
                    </a:lnT>
                    <a:lnB w="28575">
                      <a:solidFill>
                        <a:prstClr val="black"/>
                      </a:solidFill>
                      <a:round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" name="Oval 29"/>
          <p:cNvSpPr/>
          <p:nvPr>
            <p:custDataLst>
              <p:tags r:id="rId2"/>
            </p:custDataLst>
          </p:nvPr>
        </p:nvSpPr>
        <p:spPr>
          <a:xfrm>
            <a:off x="6978015" y="1897380"/>
            <a:ext cx="719138" cy="720725"/>
          </a:xfrm>
          <a:prstGeom prst="ellipse">
            <a:avLst/>
          </a:prstGeom>
          <a:solidFill>
            <a:srgbClr val="FFCC00"/>
          </a:solidFill>
          <a:ln>
            <a:solidFill>
              <a:schemeClr val="tx1"/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5pPr>
          </a:lstStyle>
          <a:p>
            <a:pPr lvl="0" algn="ctr"/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</a:rPr>
              <a:t>YY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</a:endParaRPr>
          </a:p>
          <a:p>
            <a:pPr lvl="0" algn="ctr"/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</a:rPr>
              <a:t>RR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AutoShape 30"/>
          <p:cNvSpPr/>
          <p:nvPr>
            <p:custDataLst>
              <p:tags r:id="rId3"/>
            </p:custDataLst>
          </p:nvPr>
        </p:nvSpPr>
        <p:spPr>
          <a:xfrm>
            <a:off x="10145078" y="4810443"/>
            <a:ext cx="842962" cy="771525"/>
          </a:xfrm>
          <a:prstGeom prst="star16">
            <a:avLst>
              <a:gd name="adj" fmla="val 37500"/>
            </a:avLst>
          </a:prstGeom>
          <a:solidFill>
            <a:srgbClr val="33CC33"/>
          </a:solidFill>
          <a:ln>
            <a:solidFill>
              <a:schemeClr val="tx1"/>
            </a:solidFill>
            <a:miter lim="800000"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5pPr>
          </a:lstStyle>
          <a:p>
            <a:pPr lvl="0" algn="ctr"/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</a:rPr>
              <a:t>yy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</a:endParaRPr>
          </a:p>
          <a:p>
            <a:pPr lvl="0" algn="ctr"/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</a:rPr>
              <a:t>rr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Oval 31"/>
          <p:cNvSpPr/>
          <p:nvPr>
            <p:custDataLst>
              <p:tags r:id="rId4"/>
            </p:custDataLst>
          </p:nvPr>
        </p:nvSpPr>
        <p:spPr>
          <a:xfrm>
            <a:off x="7986078" y="1897380"/>
            <a:ext cx="719137" cy="720725"/>
          </a:xfrm>
          <a:prstGeom prst="ellipse">
            <a:avLst/>
          </a:prstGeom>
          <a:solidFill>
            <a:srgbClr val="FFCC00"/>
          </a:solidFill>
          <a:ln>
            <a:solidFill>
              <a:schemeClr val="tx1"/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5pPr>
          </a:lstStyle>
          <a:p>
            <a:pPr lvl="0" algn="ctr"/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</a:rPr>
              <a:t>Yy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</a:endParaRPr>
          </a:p>
          <a:p>
            <a:pPr lvl="0" algn="ctr"/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</a:rPr>
              <a:t>RR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" name="Oval 32"/>
          <p:cNvSpPr/>
          <p:nvPr>
            <p:custDataLst>
              <p:tags r:id="rId5"/>
            </p:custDataLst>
          </p:nvPr>
        </p:nvSpPr>
        <p:spPr>
          <a:xfrm>
            <a:off x="9137015" y="1897380"/>
            <a:ext cx="719138" cy="720725"/>
          </a:xfrm>
          <a:prstGeom prst="ellipse">
            <a:avLst/>
          </a:prstGeom>
          <a:solidFill>
            <a:srgbClr val="FFCC00"/>
          </a:solidFill>
          <a:ln>
            <a:solidFill>
              <a:schemeClr val="tx1"/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5pPr>
          </a:lstStyle>
          <a:p>
            <a:pPr lvl="0" algn="ctr"/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</a:rPr>
              <a:t>YY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</a:endParaRPr>
          </a:p>
          <a:p>
            <a:pPr lvl="0" algn="ctr"/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</a:rPr>
              <a:t>Rr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" name="Oval 33"/>
          <p:cNvSpPr/>
          <p:nvPr>
            <p:custDataLst>
              <p:tags r:id="rId6"/>
            </p:custDataLst>
          </p:nvPr>
        </p:nvSpPr>
        <p:spPr>
          <a:xfrm>
            <a:off x="10289540" y="1897380"/>
            <a:ext cx="719138" cy="720725"/>
          </a:xfrm>
          <a:prstGeom prst="ellipse">
            <a:avLst/>
          </a:prstGeom>
          <a:solidFill>
            <a:srgbClr val="FFCC00"/>
          </a:solidFill>
          <a:ln>
            <a:solidFill>
              <a:schemeClr val="tx1"/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5pPr>
          </a:lstStyle>
          <a:p>
            <a:pPr lvl="0" algn="ctr"/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</a:rPr>
              <a:t>Yy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</a:endParaRPr>
          </a:p>
          <a:p>
            <a:pPr lvl="0" algn="ctr"/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</a:rPr>
              <a:t>Rr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" name="Oval 34"/>
          <p:cNvSpPr/>
          <p:nvPr>
            <p:custDataLst>
              <p:tags r:id="rId7"/>
            </p:custDataLst>
          </p:nvPr>
        </p:nvSpPr>
        <p:spPr>
          <a:xfrm>
            <a:off x="9137015" y="2905443"/>
            <a:ext cx="719138" cy="720725"/>
          </a:xfrm>
          <a:prstGeom prst="ellipse">
            <a:avLst/>
          </a:prstGeom>
          <a:solidFill>
            <a:srgbClr val="FFCC00"/>
          </a:solidFill>
          <a:ln>
            <a:solidFill>
              <a:schemeClr val="tx1"/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5pPr>
          </a:lstStyle>
          <a:p>
            <a:pPr lvl="0" algn="ctr"/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</a:rPr>
              <a:t>Yy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</a:endParaRPr>
          </a:p>
          <a:p>
            <a:pPr lvl="0" algn="ctr"/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</a:rPr>
              <a:t>Rr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" name="Oval 35"/>
          <p:cNvSpPr/>
          <p:nvPr>
            <p:custDataLst>
              <p:tags r:id="rId8"/>
            </p:custDataLst>
          </p:nvPr>
        </p:nvSpPr>
        <p:spPr>
          <a:xfrm>
            <a:off x="8057515" y="3842068"/>
            <a:ext cx="719138" cy="720725"/>
          </a:xfrm>
          <a:prstGeom prst="ellipse">
            <a:avLst/>
          </a:prstGeom>
          <a:solidFill>
            <a:srgbClr val="FFCC00"/>
          </a:solidFill>
          <a:ln>
            <a:solidFill>
              <a:schemeClr val="tx1"/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5pPr>
          </a:lstStyle>
          <a:p>
            <a:pPr lvl="0" algn="ctr"/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</a:rPr>
              <a:t>Yy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</a:endParaRPr>
          </a:p>
          <a:p>
            <a:pPr lvl="0" algn="ctr"/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</a:rPr>
              <a:t>Rr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1" name="Oval 36"/>
          <p:cNvSpPr/>
          <p:nvPr>
            <p:custDataLst>
              <p:tags r:id="rId9"/>
            </p:custDataLst>
          </p:nvPr>
        </p:nvSpPr>
        <p:spPr>
          <a:xfrm>
            <a:off x="6904990" y="4778693"/>
            <a:ext cx="719138" cy="720725"/>
          </a:xfrm>
          <a:prstGeom prst="ellipse">
            <a:avLst/>
          </a:prstGeom>
          <a:solidFill>
            <a:srgbClr val="FFCC00"/>
          </a:solidFill>
          <a:ln>
            <a:solidFill>
              <a:schemeClr val="tx1"/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5pPr>
          </a:lstStyle>
          <a:p>
            <a:pPr lvl="0" algn="ctr"/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</a:rPr>
              <a:t>Yy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</a:endParaRPr>
          </a:p>
          <a:p>
            <a:pPr lvl="0" algn="ctr"/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</a:rPr>
              <a:t>Rr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2" name="Oval 37"/>
          <p:cNvSpPr/>
          <p:nvPr>
            <p:custDataLst>
              <p:tags r:id="rId10"/>
            </p:custDataLst>
          </p:nvPr>
        </p:nvSpPr>
        <p:spPr>
          <a:xfrm>
            <a:off x="6978015" y="2834005"/>
            <a:ext cx="719138" cy="720725"/>
          </a:xfrm>
          <a:prstGeom prst="ellipse">
            <a:avLst/>
          </a:prstGeom>
          <a:solidFill>
            <a:srgbClr val="FFCC00"/>
          </a:solidFill>
          <a:ln>
            <a:solidFill>
              <a:schemeClr val="tx1"/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5pPr>
          </a:lstStyle>
          <a:p>
            <a:pPr lvl="0" algn="ctr"/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</a:rPr>
              <a:t>Yy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</a:endParaRPr>
          </a:p>
          <a:p>
            <a:pPr lvl="0" algn="ctr"/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</a:rPr>
              <a:t>RR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3" name="Oval 38"/>
          <p:cNvSpPr/>
          <p:nvPr>
            <p:custDataLst>
              <p:tags r:id="rId11"/>
            </p:custDataLst>
          </p:nvPr>
        </p:nvSpPr>
        <p:spPr>
          <a:xfrm>
            <a:off x="6978015" y="3829368"/>
            <a:ext cx="719138" cy="720725"/>
          </a:xfrm>
          <a:prstGeom prst="ellipse">
            <a:avLst/>
          </a:prstGeom>
          <a:solidFill>
            <a:srgbClr val="FFCC00"/>
          </a:solidFill>
          <a:ln>
            <a:solidFill>
              <a:schemeClr val="tx1"/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5pPr>
          </a:lstStyle>
          <a:p>
            <a:pPr lvl="0" algn="ctr"/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</a:rPr>
              <a:t>YY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</a:endParaRPr>
          </a:p>
          <a:p>
            <a:pPr lvl="0" algn="ctr"/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</a:rPr>
              <a:t>Rr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4" name="Oval 39"/>
          <p:cNvSpPr/>
          <p:nvPr>
            <p:custDataLst>
              <p:tags r:id="rId12"/>
            </p:custDataLst>
          </p:nvPr>
        </p:nvSpPr>
        <p:spPr>
          <a:xfrm>
            <a:off x="8057515" y="2834005"/>
            <a:ext cx="719138" cy="720725"/>
          </a:xfrm>
          <a:prstGeom prst="ellipse">
            <a:avLst/>
          </a:prstGeom>
          <a:solidFill>
            <a:srgbClr val="33CC33"/>
          </a:solidFill>
          <a:ln>
            <a:solidFill>
              <a:schemeClr val="tx1"/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5pPr>
          </a:lstStyle>
          <a:p>
            <a:pPr lvl="0" algn="ctr"/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</a:rPr>
              <a:t>yy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</a:endParaRPr>
          </a:p>
          <a:p>
            <a:pPr lvl="0" algn="ctr"/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</a:rPr>
              <a:t>RR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5" name="Oval 40"/>
          <p:cNvSpPr/>
          <p:nvPr>
            <p:custDataLst>
              <p:tags r:id="rId13"/>
            </p:custDataLst>
          </p:nvPr>
        </p:nvSpPr>
        <p:spPr>
          <a:xfrm>
            <a:off x="8057515" y="4778693"/>
            <a:ext cx="719138" cy="720725"/>
          </a:xfrm>
          <a:prstGeom prst="ellipse">
            <a:avLst/>
          </a:prstGeom>
          <a:solidFill>
            <a:srgbClr val="33CC33"/>
          </a:solidFill>
          <a:ln>
            <a:solidFill>
              <a:schemeClr val="tx1"/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5pPr>
          </a:lstStyle>
          <a:p>
            <a:pPr lvl="0" algn="ctr"/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</a:rPr>
              <a:t>yy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</a:endParaRPr>
          </a:p>
          <a:p>
            <a:pPr lvl="0" algn="ctr"/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</a:rPr>
              <a:t>Rr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6" name="Oval 41"/>
          <p:cNvSpPr/>
          <p:nvPr>
            <p:custDataLst>
              <p:tags r:id="rId14"/>
            </p:custDataLst>
          </p:nvPr>
        </p:nvSpPr>
        <p:spPr>
          <a:xfrm>
            <a:off x="10218103" y="2905443"/>
            <a:ext cx="719137" cy="720725"/>
          </a:xfrm>
          <a:prstGeom prst="ellipse">
            <a:avLst/>
          </a:prstGeom>
          <a:solidFill>
            <a:srgbClr val="33CC33"/>
          </a:solidFill>
          <a:ln>
            <a:solidFill>
              <a:schemeClr val="tx1"/>
            </a:solidFill>
            <a:round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5pPr>
          </a:lstStyle>
          <a:p>
            <a:pPr lvl="0" algn="ctr"/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</a:rPr>
              <a:t>yy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</a:endParaRPr>
          </a:p>
          <a:p>
            <a:pPr lvl="0" algn="ctr"/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</a:rPr>
              <a:t>Rr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7" name="AutoShape 42"/>
          <p:cNvSpPr/>
          <p:nvPr>
            <p:custDataLst>
              <p:tags r:id="rId15"/>
            </p:custDataLst>
          </p:nvPr>
        </p:nvSpPr>
        <p:spPr>
          <a:xfrm>
            <a:off x="9137015" y="3842068"/>
            <a:ext cx="842963" cy="771525"/>
          </a:xfrm>
          <a:prstGeom prst="star16">
            <a:avLst>
              <a:gd name="adj" fmla="val 37500"/>
            </a:avLst>
          </a:prstGeom>
          <a:solidFill>
            <a:srgbClr val="FFCC00"/>
          </a:solidFill>
          <a:ln>
            <a:solidFill>
              <a:schemeClr val="tx1"/>
            </a:solidFill>
            <a:miter lim="800000"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5pPr>
          </a:lstStyle>
          <a:p>
            <a:pPr lvl="0" algn="ctr"/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</a:rPr>
              <a:t>YY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</a:endParaRPr>
          </a:p>
          <a:p>
            <a:pPr lvl="0" algn="ctr"/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</a:rPr>
              <a:t>rr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8" name="AutoShape 43"/>
          <p:cNvSpPr/>
          <p:nvPr>
            <p:custDataLst>
              <p:tags r:id="rId16"/>
            </p:custDataLst>
          </p:nvPr>
        </p:nvSpPr>
        <p:spPr>
          <a:xfrm>
            <a:off x="9137015" y="4778693"/>
            <a:ext cx="842963" cy="771525"/>
          </a:xfrm>
          <a:prstGeom prst="star16">
            <a:avLst>
              <a:gd name="adj" fmla="val 37500"/>
            </a:avLst>
          </a:prstGeom>
          <a:solidFill>
            <a:srgbClr val="FFCC00"/>
          </a:solidFill>
          <a:ln>
            <a:solidFill>
              <a:schemeClr val="tx1"/>
            </a:solidFill>
            <a:miter lim="800000"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5pPr>
          </a:lstStyle>
          <a:p>
            <a:pPr lvl="0" algn="ctr"/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</a:rPr>
              <a:t>Yy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</a:endParaRPr>
          </a:p>
          <a:p>
            <a:pPr lvl="0" algn="ctr"/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</a:rPr>
              <a:t>rr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9" name="AutoShape 44"/>
          <p:cNvSpPr/>
          <p:nvPr>
            <p:custDataLst>
              <p:tags r:id="rId17"/>
            </p:custDataLst>
          </p:nvPr>
        </p:nvSpPr>
        <p:spPr>
          <a:xfrm>
            <a:off x="10145078" y="3842068"/>
            <a:ext cx="842962" cy="771525"/>
          </a:xfrm>
          <a:prstGeom prst="star16">
            <a:avLst>
              <a:gd name="adj" fmla="val 37500"/>
            </a:avLst>
          </a:prstGeom>
          <a:solidFill>
            <a:srgbClr val="FFCC00"/>
          </a:solidFill>
          <a:ln>
            <a:solidFill>
              <a:schemeClr val="tx1"/>
            </a:solidFill>
            <a:miter lim="800000"/>
          </a:ln>
        </p:spPr>
        <p:txBody>
          <a:bodyPr wrap="none" anchor="ctr" anchorCtr="0"/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5pPr>
          </a:lstStyle>
          <a:p>
            <a:pPr lvl="0" algn="ctr"/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</a:rPr>
              <a:t>Yy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</a:endParaRPr>
          </a:p>
          <a:p>
            <a:pPr lvl="0" algn="ctr"/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</a:rPr>
              <a:t>rr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0" name="Text Box 45"/>
          <p:cNvSpPr/>
          <p:nvPr>
            <p:custDataLst>
              <p:tags r:id="rId18"/>
            </p:custDataLst>
          </p:nvPr>
        </p:nvSpPr>
        <p:spPr>
          <a:xfrm>
            <a:off x="5028565" y="1019493"/>
            <a:ext cx="1619250" cy="4603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5pPr>
          </a:lstStyle>
          <a:p>
            <a:pPr lvl="0"/>
            <a:r>
              <a:rPr lang="en-US" altLang="zh-CN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F</a:t>
            </a:r>
            <a:r>
              <a:rPr lang="en-US" altLang="zh-CN" sz="2400" b="1" baseline="-250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配子</a:t>
            </a:r>
            <a:endParaRPr lang="zh-CN" altLang="en-US" sz="24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21" name="Group 46"/>
          <p:cNvGrpSpPr/>
          <p:nvPr>
            <p:custDataLst>
              <p:tags r:id="rId19"/>
            </p:custDataLst>
          </p:nvPr>
        </p:nvGrpSpPr>
        <p:grpSpPr>
          <a:xfrm>
            <a:off x="6241415" y="1043305"/>
            <a:ext cx="4681538" cy="647700"/>
            <a:chOff x="1292" y="255"/>
            <a:chExt cx="2949" cy="408"/>
          </a:xfrm>
        </p:grpSpPr>
        <p:grpSp>
          <p:nvGrpSpPr>
            <p:cNvPr id="22" name="Group 47"/>
            <p:cNvGrpSpPr/>
            <p:nvPr>
              <p:custDataLst>
                <p:tags r:id="rId20"/>
              </p:custDataLst>
            </p:nvPr>
          </p:nvGrpSpPr>
          <p:grpSpPr>
            <a:xfrm>
              <a:off x="1701" y="255"/>
              <a:ext cx="2540" cy="408"/>
              <a:chOff x="1701" y="3793"/>
              <a:chExt cx="2041" cy="318"/>
            </a:xfrm>
          </p:grpSpPr>
          <p:sp>
            <p:nvSpPr>
              <p:cNvPr id="24" name="Oval 48"/>
              <p:cNvSpPr/>
              <p:nvPr>
                <p:custDataLst>
                  <p:tags r:id="rId21"/>
                </p:custDataLst>
              </p:nvPr>
            </p:nvSpPr>
            <p:spPr>
              <a:xfrm>
                <a:off x="1701" y="3793"/>
                <a:ext cx="317" cy="318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  <a:round/>
              </a:ln>
            </p:spPr>
            <p:txBody>
              <a:bodyPr wrap="none"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5pPr>
              </a:lstStyle>
              <a:p>
                <a:pPr lvl="0" algn="ctr"/>
                <a:r>
                  <a:rPr lang="en-US" altLang="zh-CN" sz="2400" b="1">
                    <a:latin typeface="微软雅黑" panose="020B0503020204020204" charset="-122"/>
                    <a:ea typeface="微软雅黑" panose="020B0503020204020204" charset="-122"/>
                  </a:rPr>
                  <a:t>YR</a:t>
                </a:r>
                <a:endParaRPr lang="en-US" altLang="zh-CN" sz="2400" b="1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25" name="Oval 49"/>
              <p:cNvSpPr/>
              <p:nvPr>
                <p:custDataLst>
                  <p:tags r:id="rId22"/>
                </p:custDataLst>
              </p:nvPr>
            </p:nvSpPr>
            <p:spPr>
              <a:xfrm>
                <a:off x="3424" y="3793"/>
                <a:ext cx="318" cy="31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  <a:round/>
              </a:ln>
            </p:spPr>
            <p:txBody>
              <a:bodyPr wrap="none"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5pPr>
              </a:lstStyle>
              <a:p>
                <a:pPr lvl="0" algn="ctr"/>
                <a:r>
                  <a:rPr lang="en-US" altLang="zh-CN" sz="2400" b="1">
                    <a:latin typeface="微软雅黑" panose="020B0503020204020204" charset="-122"/>
                    <a:ea typeface="微软雅黑" panose="020B0503020204020204" charset="-122"/>
                  </a:rPr>
                  <a:t>yr</a:t>
                </a:r>
                <a:endParaRPr lang="en-US" altLang="zh-CN" sz="2400" b="1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26" name="Oval 50"/>
              <p:cNvSpPr/>
              <p:nvPr>
                <p:custDataLst>
                  <p:tags r:id="rId23"/>
                </p:custDataLst>
              </p:nvPr>
            </p:nvSpPr>
            <p:spPr>
              <a:xfrm>
                <a:off x="2290" y="3793"/>
                <a:ext cx="317" cy="318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  <a:round/>
              </a:ln>
            </p:spPr>
            <p:txBody>
              <a:bodyPr wrap="none"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5pPr>
              </a:lstStyle>
              <a:p>
                <a:pPr lvl="0" algn="ctr"/>
                <a:r>
                  <a:rPr lang="en-US" altLang="zh-CN" sz="2400" b="1">
                    <a:latin typeface="微软雅黑" panose="020B0503020204020204" charset="-122"/>
                    <a:ea typeface="微软雅黑" panose="020B0503020204020204" charset="-122"/>
                  </a:rPr>
                  <a:t>yR</a:t>
                </a:r>
                <a:endParaRPr lang="en-US" altLang="zh-CN" sz="2400" b="1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27" name="Oval 51"/>
              <p:cNvSpPr/>
              <p:nvPr>
                <p:custDataLst>
                  <p:tags r:id="rId24"/>
                </p:custDataLst>
              </p:nvPr>
            </p:nvSpPr>
            <p:spPr>
              <a:xfrm>
                <a:off x="2835" y="3793"/>
                <a:ext cx="317" cy="318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  <a:round/>
              </a:ln>
            </p:spPr>
            <p:txBody>
              <a:bodyPr wrap="none" anchor="ctr" anchorCtr="0"/>
              <a:lstStyle>
                <a:defPPr>
                  <a:defRPr lang="zh-CN"/>
                </a:defPPr>
                <a:lvl1pPr marL="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1pPr>
                <a:lvl2pPr marL="4572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2pPr>
                <a:lvl3pPr marL="9144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3pPr>
                <a:lvl4pPr marL="13716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4pPr>
                <a:lvl5pPr marL="1828800" indent="0" algn="l" defTabSz="914400" rtl="0" eaLnBrk="1" fontAlgn="base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lang="zh-CN" altLang="en-US" sz="1800" b="0" i="0" u="none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宋体" panose="02010600030101010101" pitchFamily="2" charset="-122"/>
                  </a:defRPr>
                </a:lvl5pPr>
              </a:lstStyle>
              <a:p>
                <a:pPr lvl="0" algn="ctr"/>
                <a:r>
                  <a:rPr lang="en-US" altLang="zh-CN" sz="2400" b="1">
                    <a:latin typeface="微软雅黑" panose="020B0503020204020204" charset="-122"/>
                    <a:ea typeface="微软雅黑" panose="020B0503020204020204" charset="-122"/>
                  </a:rPr>
                  <a:t>Yr</a:t>
                </a:r>
                <a:endParaRPr lang="en-US" altLang="zh-CN" sz="2400" b="1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</p:grpSp>
        <p:cxnSp>
          <p:nvCxnSpPr>
            <p:cNvPr id="23" name="Line 52"/>
            <p:cNvCxnSpPr/>
            <p:nvPr>
              <p:custDataLst>
                <p:tags r:id="rId25"/>
              </p:custDataLst>
            </p:nvPr>
          </p:nvCxnSpPr>
          <p:spPr>
            <a:xfrm>
              <a:off x="1292" y="436"/>
              <a:ext cx="36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tailEnd type="triangle"/>
            </a:ln>
          </p:spPr>
        </p:cxnSp>
      </p:grpSp>
      <p:grpSp>
        <p:nvGrpSpPr>
          <p:cNvPr id="28" name="Group 53"/>
          <p:cNvGrpSpPr/>
          <p:nvPr>
            <p:custDataLst>
              <p:tags r:id="rId26"/>
            </p:custDataLst>
          </p:nvPr>
        </p:nvGrpSpPr>
        <p:grpSpPr>
          <a:xfrm>
            <a:off x="5954078" y="1330643"/>
            <a:ext cx="628650" cy="4175125"/>
            <a:chOff x="1111" y="436"/>
            <a:chExt cx="396" cy="2630"/>
          </a:xfrm>
        </p:grpSpPr>
        <p:sp>
          <p:nvSpPr>
            <p:cNvPr id="29" name="Oval 54"/>
            <p:cNvSpPr/>
            <p:nvPr>
              <p:custDataLst>
                <p:tags r:id="rId27"/>
              </p:custDataLst>
            </p:nvPr>
          </p:nvSpPr>
          <p:spPr>
            <a:xfrm>
              <a:off x="1111" y="845"/>
              <a:ext cx="395" cy="40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round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5pPr>
            </a:lstStyle>
            <a:p>
              <a:pPr lvl="0" algn="ctr"/>
              <a:r>
                <a:rPr lang="en-US" altLang="zh-CN" sz="2400" b="1">
                  <a:latin typeface="微软雅黑" panose="020B0503020204020204" charset="-122"/>
                  <a:ea typeface="微软雅黑" panose="020B0503020204020204" charset="-122"/>
                </a:rPr>
                <a:t>YR</a:t>
              </a:r>
              <a:endParaRPr lang="en-US" altLang="zh-CN" sz="2400" b="1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30" name="Oval 55"/>
            <p:cNvSpPr/>
            <p:nvPr>
              <p:custDataLst>
                <p:tags r:id="rId28"/>
              </p:custDataLst>
            </p:nvPr>
          </p:nvSpPr>
          <p:spPr>
            <a:xfrm>
              <a:off x="1111" y="2659"/>
              <a:ext cx="396" cy="40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round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5pPr>
            </a:lstStyle>
            <a:p>
              <a:pPr lvl="0" algn="ctr"/>
              <a:r>
                <a:rPr lang="en-US" altLang="zh-CN" sz="2400" b="1">
                  <a:latin typeface="微软雅黑" panose="020B0503020204020204" charset="-122"/>
                  <a:ea typeface="微软雅黑" panose="020B0503020204020204" charset="-122"/>
                </a:rPr>
                <a:t>yr</a:t>
              </a:r>
              <a:endParaRPr lang="en-US" altLang="zh-CN" sz="2400" b="1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31" name="Oval 56"/>
            <p:cNvSpPr/>
            <p:nvPr>
              <p:custDataLst>
                <p:tags r:id="rId29"/>
              </p:custDataLst>
            </p:nvPr>
          </p:nvSpPr>
          <p:spPr>
            <a:xfrm>
              <a:off x="1111" y="1434"/>
              <a:ext cx="395" cy="40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round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5pPr>
            </a:lstStyle>
            <a:p>
              <a:pPr lvl="0" algn="ctr"/>
              <a:r>
                <a:rPr lang="en-US" altLang="zh-CN" sz="2400" b="1">
                  <a:latin typeface="微软雅黑" panose="020B0503020204020204" charset="-122"/>
                  <a:ea typeface="微软雅黑" panose="020B0503020204020204" charset="-122"/>
                </a:rPr>
                <a:t>yR</a:t>
              </a:r>
              <a:endParaRPr lang="en-US" altLang="zh-CN" sz="2400" b="1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32" name="Oval 57"/>
            <p:cNvSpPr/>
            <p:nvPr>
              <p:custDataLst>
                <p:tags r:id="rId30"/>
              </p:custDataLst>
            </p:nvPr>
          </p:nvSpPr>
          <p:spPr>
            <a:xfrm>
              <a:off x="1111" y="2069"/>
              <a:ext cx="395" cy="40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round/>
            </a:ln>
          </p:spPr>
          <p:txBody>
            <a:bodyPr wrap="none" anchor="ctr" anchorCtr="0"/>
            <a:lstStyle>
              <a:defPPr>
                <a:defRPr lang="zh-CN"/>
              </a:defPPr>
              <a:lvl1pPr marL="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1pPr>
              <a:lvl2pPr marL="4572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2pPr>
              <a:lvl3pPr marL="9144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3pPr>
              <a:lvl4pPr marL="13716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4pPr>
              <a:lvl5pPr marL="1828800" indent="0" algn="l" defTabSz="914400" rtl="0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lang="zh-CN" altLang="en-US" sz="1800" b="0" i="0" u="none" baseline="0">
                  <a:solidFill>
                    <a:schemeClr val="tx1"/>
                  </a:solidFill>
                  <a:latin typeface="Comic Sans MS" panose="030F0702030302020204" pitchFamily="66" charset="0"/>
                  <a:ea typeface="宋体" panose="02010600030101010101" pitchFamily="2" charset="-122"/>
                </a:defRPr>
              </a:lvl5pPr>
            </a:lstStyle>
            <a:p>
              <a:pPr lvl="0" algn="ctr"/>
              <a:r>
                <a:rPr lang="en-US" altLang="zh-CN" sz="2400" b="1">
                  <a:latin typeface="微软雅黑" panose="020B0503020204020204" charset="-122"/>
                  <a:ea typeface="微软雅黑" panose="020B0503020204020204" charset="-122"/>
                </a:rPr>
                <a:t>Yr</a:t>
              </a:r>
              <a:endParaRPr lang="en-US" altLang="zh-CN" sz="2400" b="1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cxnSp>
          <p:nvCxnSpPr>
            <p:cNvPr id="33" name="Line 58"/>
            <p:cNvCxnSpPr/>
            <p:nvPr>
              <p:custDataLst>
                <p:tags r:id="rId31"/>
              </p:custDataLst>
            </p:nvPr>
          </p:nvCxnSpPr>
          <p:spPr>
            <a:xfrm flipH="1">
              <a:off x="1292" y="436"/>
              <a:ext cx="0" cy="36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tailEnd type="triangle"/>
            </a:ln>
          </p:spPr>
        </p:cxnSp>
      </p:grpSp>
      <p:grpSp>
        <p:nvGrpSpPr>
          <p:cNvPr id="34" name="Group 59"/>
          <p:cNvGrpSpPr/>
          <p:nvPr>
            <p:custDataLst>
              <p:tags r:id="rId32"/>
            </p:custDataLst>
          </p:nvPr>
        </p:nvGrpSpPr>
        <p:grpSpPr>
          <a:xfrm>
            <a:off x="6730365" y="1681480"/>
            <a:ext cx="574675" cy="576263"/>
            <a:chOff x="1565" y="663"/>
            <a:chExt cx="362" cy="363"/>
          </a:xfrm>
        </p:grpSpPr>
        <p:cxnSp>
          <p:nvCxnSpPr>
            <p:cNvPr id="35" name="Line 60"/>
            <p:cNvCxnSpPr/>
            <p:nvPr>
              <p:custDataLst>
                <p:tags r:id="rId33"/>
              </p:custDataLst>
            </p:nvPr>
          </p:nvCxnSpPr>
          <p:spPr>
            <a:xfrm>
              <a:off x="1565" y="1026"/>
              <a:ext cx="317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tailEnd type="triangle"/>
            </a:ln>
          </p:spPr>
        </p:cxnSp>
        <p:cxnSp>
          <p:nvCxnSpPr>
            <p:cNvPr id="36" name="Line 61"/>
            <p:cNvCxnSpPr/>
            <p:nvPr>
              <p:custDataLst>
                <p:tags r:id="rId34"/>
              </p:custDataLst>
            </p:nvPr>
          </p:nvCxnSpPr>
          <p:spPr>
            <a:xfrm flipH="1">
              <a:off x="1927" y="663"/>
              <a:ext cx="0" cy="363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tailEnd type="triangle"/>
            </a:ln>
          </p:spPr>
        </p:cxnSp>
      </p:grpSp>
      <p:grpSp>
        <p:nvGrpSpPr>
          <p:cNvPr id="37" name="Group 62"/>
          <p:cNvGrpSpPr/>
          <p:nvPr>
            <p:custDataLst>
              <p:tags r:id="rId35"/>
            </p:custDataLst>
          </p:nvPr>
        </p:nvGrpSpPr>
        <p:grpSpPr>
          <a:xfrm>
            <a:off x="6789103" y="1681480"/>
            <a:ext cx="1655762" cy="576263"/>
            <a:chOff x="1565" y="663"/>
            <a:chExt cx="1043" cy="363"/>
          </a:xfrm>
        </p:grpSpPr>
        <p:cxnSp>
          <p:nvCxnSpPr>
            <p:cNvPr id="38" name="Line 63"/>
            <p:cNvCxnSpPr/>
            <p:nvPr>
              <p:custDataLst>
                <p:tags r:id="rId36"/>
              </p:custDataLst>
            </p:nvPr>
          </p:nvCxnSpPr>
          <p:spPr>
            <a:xfrm>
              <a:off x="1565" y="1026"/>
              <a:ext cx="1043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tailEnd type="triangle"/>
            </a:ln>
          </p:spPr>
        </p:cxnSp>
        <p:cxnSp>
          <p:nvCxnSpPr>
            <p:cNvPr id="39" name="Line 64"/>
            <p:cNvCxnSpPr/>
            <p:nvPr>
              <p:custDataLst>
                <p:tags r:id="rId37"/>
              </p:custDataLst>
            </p:nvPr>
          </p:nvCxnSpPr>
          <p:spPr>
            <a:xfrm flipH="1">
              <a:off x="2608" y="663"/>
              <a:ext cx="0" cy="363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tailEnd type="triangle"/>
            </a:ln>
          </p:spPr>
        </p:cxnSp>
      </p:grpSp>
      <p:grpSp>
        <p:nvGrpSpPr>
          <p:cNvPr id="40" name="Group 65"/>
          <p:cNvGrpSpPr/>
          <p:nvPr>
            <p:custDataLst>
              <p:tags r:id="rId38"/>
            </p:custDataLst>
          </p:nvPr>
        </p:nvGrpSpPr>
        <p:grpSpPr>
          <a:xfrm>
            <a:off x="6716078" y="1681480"/>
            <a:ext cx="2808287" cy="576263"/>
            <a:chOff x="1519" y="663"/>
            <a:chExt cx="1769" cy="363"/>
          </a:xfrm>
        </p:grpSpPr>
        <p:cxnSp>
          <p:nvCxnSpPr>
            <p:cNvPr id="41" name="Line 66"/>
            <p:cNvCxnSpPr/>
            <p:nvPr>
              <p:custDataLst>
                <p:tags r:id="rId39"/>
              </p:custDataLst>
            </p:nvPr>
          </p:nvCxnSpPr>
          <p:spPr>
            <a:xfrm>
              <a:off x="1519" y="1026"/>
              <a:ext cx="172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tailEnd type="triangle"/>
            </a:ln>
          </p:spPr>
        </p:cxnSp>
        <p:cxnSp>
          <p:nvCxnSpPr>
            <p:cNvPr id="42" name="Line 67"/>
            <p:cNvCxnSpPr/>
            <p:nvPr>
              <p:custDataLst>
                <p:tags r:id="rId40"/>
              </p:custDataLst>
            </p:nvPr>
          </p:nvCxnSpPr>
          <p:spPr>
            <a:xfrm flipH="1">
              <a:off x="3288" y="663"/>
              <a:ext cx="0" cy="363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tailEnd type="triangle"/>
            </a:ln>
          </p:spPr>
        </p:cxnSp>
      </p:grpSp>
      <p:grpSp>
        <p:nvGrpSpPr>
          <p:cNvPr id="43" name="Group 68"/>
          <p:cNvGrpSpPr/>
          <p:nvPr>
            <p:custDataLst>
              <p:tags r:id="rId41"/>
            </p:custDataLst>
          </p:nvPr>
        </p:nvGrpSpPr>
        <p:grpSpPr>
          <a:xfrm>
            <a:off x="6717665" y="1681480"/>
            <a:ext cx="3960813" cy="576263"/>
            <a:chOff x="1519" y="663"/>
            <a:chExt cx="1769" cy="363"/>
          </a:xfrm>
        </p:grpSpPr>
        <p:cxnSp>
          <p:nvCxnSpPr>
            <p:cNvPr id="44" name="Line 69"/>
            <p:cNvCxnSpPr/>
            <p:nvPr>
              <p:custDataLst>
                <p:tags r:id="rId42"/>
              </p:custDataLst>
            </p:nvPr>
          </p:nvCxnSpPr>
          <p:spPr>
            <a:xfrm>
              <a:off x="1519" y="1026"/>
              <a:ext cx="172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tailEnd type="triangle"/>
            </a:ln>
          </p:spPr>
        </p:cxnSp>
        <p:cxnSp>
          <p:nvCxnSpPr>
            <p:cNvPr id="45" name="Line 70"/>
            <p:cNvCxnSpPr/>
            <p:nvPr>
              <p:custDataLst>
                <p:tags r:id="rId43"/>
              </p:custDataLst>
            </p:nvPr>
          </p:nvCxnSpPr>
          <p:spPr>
            <a:xfrm flipH="1">
              <a:off x="3288" y="663"/>
              <a:ext cx="0" cy="363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tailEnd type="triangle"/>
            </a:ln>
          </p:spPr>
        </p:cxnSp>
      </p:grpSp>
      <p:grpSp>
        <p:nvGrpSpPr>
          <p:cNvPr id="46" name="Group 71"/>
          <p:cNvGrpSpPr/>
          <p:nvPr>
            <p:custDataLst>
              <p:tags r:id="rId44"/>
            </p:custDataLst>
          </p:nvPr>
        </p:nvGrpSpPr>
        <p:grpSpPr>
          <a:xfrm>
            <a:off x="6716078" y="1754505"/>
            <a:ext cx="574675" cy="1511300"/>
            <a:chOff x="1565" y="663"/>
            <a:chExt cx="362" cy="363"/>
          </a:xfrm>
        </p:grpSpPr>
        <p:cxnSp>
          <p:nvCxnSpPr>
            <p:cNvPr id="47" name="Line 72"/>
            <p:cNvCxnSpPr/>
            <p:nvPr>
              <p:custDataLst>
                <p:tags r:id="rId45"/>
              </p:custDataLst>
            </p:nvPr>
          </p:nvCxnSpPr>
          <p:spPr>
            <a:xfrm>
              <a:off x="1565" y="1026"/>
              <a:ext cx="317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tailEnd type="triangle"/>
            </a:ln>
          </p:spPr>
        </p:cxnSp>
        <p:cxnSp>
          <p:nvCxnSpPr>
            <p:cNvPr id="48" name="Line 73"/>
            <p:cNvCxnSpPr/>
            <p:nvPr>
              <p:custDataLst>
                <p:tags r:id="rId46"/>
              </p:custDataLst>
            </p:nvPr>
          </p:nvCxnSpPr>
          <p:spPr>
            <a:xfrm flipH="1">
              <a:off x="1927" y="663"/>
              <a:ext cx="0" cy="363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tailEnd type="triangle"/>
            </a:ln>
          </p:spPr>
        </p:cxnSp>
      </p:grpSp>
      <p:grpSp>
        <p:nvGrpSpPr>
          <p:cNvPr id="49" name="Group 74"/>
          <p:cNvGrpSpPr/>
          <p:nvPr>
            <p:custDataLst>
              <p:tags r:id="rId47"/>
            </p:custDataLst>
          </p:nvPr>
        </p:nvGrpSpPr>
        <p:grpSpPr>
          <a:xfrm>
            <a:off x="6716078" y="1754505"/>
            <a:ext cx="1728787" cy="1511300"/>
            <a:chOff x="1565" y="663"/>
            <a:chExt cx="362" cy="363"/>
          </a:xfrm>
        </p:grpSpPr>
        <p:cxnSp>
          <p:nvCxnSpPr>
            <p:cNvPr id="50" name="Line 75"/>
            <p:cNvCxnSpPr/>
            <p:nvPr>
              <p:custDataLst>
                <p:tags r:id="rId48"/>
              </p:custDataLst>
            </p:nvPr>
          </p:nvCxnSpPr>
          <p:spPr>
            <a:xfrm>
              <a:off x="1565" y="1026"/>
              <a:ext cx="317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tailEnd type="triangle"/>
            </a:ln>
          </p:spPr>
        </p:cxnSp>
        <p:cxnSp>
          <p:nvCxnSpPr>
            <p:cNvPr id="51" name="Line 76"/>
            <p:cNvCxnSpPr/>
            <p:nvPr>
              <p:custDataLst>
                <p:tags r:id="rId49"/>
              </p:custDataLst>
            </p:nvPr>
          </p:nvCxnSpPr>
          <p:spPr>
            <a:xfrm flipH="1">
              <a:off x="1927" y="663"/>
              <a:ext cx="0" cy="363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tailEnd type="triangle"/>
            </a:ln>
          </p:spPr>
        </p:cxnSp>
      </p:grpSp>
      <p:grpSp>
        <p:nvGrpSpPr>
          <p:cNvPr id="52" name="Group 77"/>
          <p:cNvGrpSpPr/>
          <p:nvPr>
            <p:custDataLst>
              <p:tags r:id="rId50"/>
            </p:custDataLst>
          </p:nvPr>
        </p:nvGrpSpPr>
        <p:grpSpPr>
          <a:xfrm>
            <a:off x="6944678" y="1754505"/>
            <a:ext cx="2592387" cy="1511300"/>
            <a:chOff x="1565" y="663"/>
            <a:chExt cx="362" cy="363"/>
          </a:xfrm>
        </p:grpSpPr>
        <p:cxnSp>
          <p:nvCxnSpPr>
            <p:cNvPr id="53" name="Line 78"/>
            <p:cNvCxnSpPr/>
            <p:nvPr>
              <p:custDataLst>
                <p:tags r:id="rId51"/>
              </p:custDataLst>
            </p:nvPr>
          </p:nvCxnSpPr>
          <p:spPr>
            <a:xfrm>
              <a:off x="1565" y="1026"/>
              <a:ext cx="317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tailEnd type="triangle"/>
            </a:ln>
          </p:spPr>
        </p:cxnSp>
        <p:cxnSp>
          <p:nvCxnSpPr>
            <p:cNvPr id="54" name="Line 79"/>
            <p:cNvCxnSpPr/>
            <p:nvPr>
              <p:custDataLst>
                <p:tags r:id="rId52"/>
              </p:custDataLst>
            </p:nvPr>
          </p:nvCxnSpPr>
          <p:spPr>
            <a:xfrm flipH="1">
              <a:off x="1927" y="663"/>
              <a:ext cx="0" cy="363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tailEnd type="triangle"/>
            </a:ln>
          </p:spPr>
        </p:cxnSp>
      </p:grpSp>
      <p:grpSp>
        <p:nvGrpSpPr>
          <p:cNvPr id="55" name="Group 80"/>
          <p:cNvGrpSpPr/>
          <p:nvPr>
            <p:custDataLst>
              <p:tags r:id="rId53"/>
            </p:custDataLst>
          </p:nvPr>
        </p:nvGrpSpPr>
        <p:grpSpPr>
          <a:xfrm>
            <a:off x="6716078" y="1754505"/>
            <a:ext cx="3960812" cy="1511300"/>
            <a:chOff x="1565" y="663"/>
            <a:chExt cx="362" cy="363"/>
          </a:xfrm>
        </p:grpSpPr>
        <p:cxnSp>
          <p:nvCxnSpPr>
            <p:cNvPr id="56" name="Line 81"/>
            <p:cNvCxnSpPr/>
            <p:nvPr>
              <p:custDataLst>
                <p:tags r:id="rId54"/>
              </p:custDataLst>
            </p:nvPr>
          </p:nvCxnSpPr>
          <p:spPr>
            <a:xfrm>
              <a:off x="1565" y="1026"/>
              <a:ext cx="317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tailEnd type="triangle"/>
            </a:ln>
          </p:spPr>
        </p:cxnSp>
        <p:cxnSp>
          <p:nvCxnSpPr>
            <p:cNvPr id="57" name="Line 82"/>
            <p:cNvCxnSpPr/>
            <p:nvPr>
              <p:custDataLst>
                <p:tags r:id="rId55"/>
              </p:custDataLst>
            </p:nvPr>
          </p:nvCxnSpPr>
          <p:spPr>
            <a:xfrm flipH="1">
              <a:off x="1927" y="663"/>
              <a:ext cx="0" cy="363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tailEnd type="triangle"/>
            </a:ln>
          </p:spPr>
        </p:cxnSp>
      </p:grpSp>
      <p:grpSp>
        <p:nvGrpSpPr>
          <p:cNvPr id="58" name="Group 83"/>
          <p:cNvGrpSpPr/>
          <p:nvPr>
            <p:custDataLst>
              <p:tags r:id="rId56"/>
            </p:custDataLst>
          </p:nvPr>
        </p:nvGrpSpPr>
        <p:grpSpPr>
          <a:xfrm>
            <a:off x="6716078" y="1754505"/>
            <a:ext cx="574675" cy="2447925"/>
            <a:chOff x="1565" y="663"/>
            <a:chExt cx="362" cy="363"/>
          </a:xfrm>
        </p:grpSpPr>
        <p:cxnSp>
          <p:nvCxnSpPr>
            <p:cNvPr id="59" name="Line 84"/>
            <p:cNvCxnSpPr/>
            <p:nvPr>
              <p:custDataLst>
                <p:tags r:id="rId57"/>
              </p:custDataLst>
            </p:nvPr>
          </p:nvCxnSpPr>
          <p:spPr>
            <a:xfrm>
              <a:off x="1565" y="1026"/>
              <a:ext cx="317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tailEnd type="triangle"/>
            </a:ln>
          </p:spPr>
        </p:cxnSp>
        <p:cxnSp>
          <p:nvCxnSpPr>
            <p:cNvPr id="60" name="Line 85"/>
            <p:cNvCxnSpPr/>
            <p:nvPr>
              <p:custDataLst>
                <p:tags r:id="rId58"/>
              </p:custDataLst>
            </p:nvPr>
          </p:nvCxnSpPr>
          <p:spPr>
            <a:xfrm flipH="1">
              <a:off x="1927" y="663"/>
              <a:ext cx="0" cy="363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tailEnd type="triangle"/>
            </a:ln>
          </p:spPr>
        </p:cxnSp>
      </p:grpSp>
      <p:grpSp>
        <p:nvGrpSpPr>
          <p:cNvPr id="61" name="Group 86"/>
          <p:cNvGrpSpPr/>
          <p:nvPr>
            <p:custDataLst>
              <p:tags r:id="rId59"/>
            </p:custDataLst>
          </p:nvPr>
        </p:nvGrpSpPr>
        <p:grpSpPr>
          <a:xfrm>
            <a:off x="6716078" y="1754505"/>
            <a:ext cx="1728787" cy="2447925"/>
            <a:chOff x="1565" y="663"/>
            <a:chExt cx="362" cy="363"/>
          </a:xfrm>
        </p:grpSpPr>
        <p:cxnSp>
          <p:nvCxnSpPr>
            <p:cNvPr id="62" name="Line 87"/>
            <p:cNvCxnSpPr/>
            <p:nvPr>
              <p:custDataLst>
                <p:tags r:id="rId60"/>
              </p:custDataLst>
            </p:nvPr>
          </p:nvCxnSpPr>
          <p:spPr>
            <a:xfrm>
              <a:off x="1565" y="1026"/>
              <a:ext cx="317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tailEnd type="triangle"/>
            </a:ln>
          </p:spPr>
        </p:cxnSp>
        <p:cxnSp>
          <p:nvCxnSpPr>
            <p:cNvPr id="63" name="Line 88"/>
            <p:cNvCxnSpPr/>
            <p:nvPr>
              <p:custDataLst>
                <p:tags r:id="rId61"/>
              </p:custDataLst>
            </p:nvPr>
          </p:nvCxnSpPr>
          <p:spPr>
            <a:xfrm flipH="1">
              <a:off x="1927" y="663"/>
              <a:ext cx="0" cy="363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tailEnd type="triangle"/>
            </a:ln>
          </p:spPr>
        </p:cxnSp>
      </p:grpSp>
      <p:grpSp>
        <p:nvGrpSpPr>
          <p:cNvPr id="64" name="Group 89"/>
          <p:cNvGrpSpPr/>
          <p:nvPr>
            <p:custDataLst>
              <p:tags r:id="rId62"/>
            </p:custDataLst>
          </p:nvPr>
        </p:nvGrpSpPr>
        <p:grpSpPr>
          <a:xfrm>
            <a:off x="6716078" y="1754505"/>
            <a:ext cx="2808287" cy="2447925"/>
            <a:chOff x="1565" y="663"/>
            <a:chExt cx="362" cy="363"/>
          </a:xfrm>
        </p:grpSpPr>
        <p:cxnSp>
          <p:nvCxnSpPr>
            <p:cNvPr id="65" name="Line 90"/>
            <p:cNvCxnSpPr/>
            <p:nvPr>
              <p:custDataLst>
                <p:tags r:id="rId63"/>
              </p:custDataLst>
            </p:nvPr>
          </p:nvCxnSpPr>
          <p:spPr>
            <a:xfrm>
              <a:off x="1565" y="1026"/>
              <a:ext cx="317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tailEnd type="triangle"/>
            </a:ln>
          </p:spPr>
        </p:cxnSp>
        <p:cxnSp>
          <p:nvCxnSpPr>
            <p:cNvPr id="66" name="Line 91"/>
            <p:cNvCxnSpPr/>
            <p:nvPr>
              <p:custDataLst>
                <p:tags r:id="rId64"/>
              </p:custDataLst>
            </p:nvPr>
          </p:nvCxnSpPr>
          <p:spPr>
            <a:xfrm flipH="1">
              <a:off x="1927" y="663"/>
              <a:ext cx="0" cy="363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tailEnd type="triangle"/>
            </a:ln>
          </p:spPr>
        </p:cxnSp>
      </p:grpSp>
      <p:grpSp>
        <p:nvGrpSpPr>
          <p:cNvPr id="67" name="Group 92"/>
          <p:cNvGrpSpPr/>
          <p:nvPr>
            <p:custDataLst>
              <p:tags r:id="rId65"/>
            </p:custDataLst>
          </p:nvPr>
        </p:nvGrpSpPr>
        <p:grpSpPr>
          <a:xfrm>
            <a:off x="6711315" y="1754505"/>
            <a:ext cx="3960813" cy="2447925"/>
            <a:chOff x="1565" y="663"/>
            <a:chExt cx="362" cy="363"/>
          </a:xfrm>
        </p:grpSpPr>
        <p:cxnSp>
          <p:nvCxnSpPr>
            <p:cNvPr id="68" name="Line 93"/>
            <p:cNvCxnSpPr/>
            <p:nvPr>
              <p:custDataLst>
                <p:tags r:id="rId66"/>
              </p:custDataLst>
            </p:nvPr>
          </p:nvCxnSpPr>
          <p:spPr>
            <a:xfrm>
              <a:off x="1565" y="1026"/>
              <a:ext cx="317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tailEnd type="triangle"/>
            </a:ln>
          </p:spPr>
        </p:cxnSp>
        <p:cxnSp>
          <p:nvCxnSpPr>
            <p:cNvPr id="69" name="Line 94"/>
            <p:cNvCxnSpPr/>
            <p:nvPr>
              <p:custDataLst>
                <p:tags r:id="rId67"/>
              </p:custDataLst>
            </p:nvPr>
          </p:nvCxnSpPr>
          <p:spPr>
            <a:xfrm flipH="1">
              <a:off x="1927" y="663"/>
              <a:ext cx="0" cy="363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tailEnd type="triangle"/>
            </a:ln>
          </p:spPr>
        </p:cxnSp>
      </p:grpSp>
      <p:grpSp>
        <p:nvGrpSpPr>
          <p:cNvPr id="70" name="Group 95"/>
          <p:cNvGrpSpPr/>
          <p:nvPr>
            <p:custDataLst>
              <p:tags r:id="rId68"/>
            </p:custDataLst>
          </p:nvPr>
        </p:nvGrpSpPr>
        <p:grpSpPr>
          <a:xfrm>
            <a:off x="6711315" y="1681480"/>
            <a:ext cx="574675" cy="3527425"/>
            <a:chOff x="1565" y="663"/>
            <a:chExt cx="362" cy="363"/>
          </a:xfrm>
        </p:grpSpPr>
        <p:cxnSp>
          <p:nvCxnSpPr>
            <p:cNvPr id="71" name="Line 96"/>
            <p:cNvCxnSpPr/>
            <p:nvPr>
              <p:custDataLst>
                <p:tags r:id="rId69"/>
              </p:custDataLst>
            </p:nvPr>
          </p:nvCxnSpPr>
          <p:spPr>
            <a:xfrm>
              <a:off x="1565" y="1026"/>
              <a:ext cx="317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tailEnd type="triangle"/>
            </a:ln>
          </p:spPr>
        </p:cxnSp>
        <p:cxnSp>
          <p:nvCxnSpPr>
            <p:cNvPr id="72" name="Line 97"/>
            <p:cNvCxnSpPr/>
            <p:nvPr>
              <p:custDataLst>
                <p:tags r:id="rId70"/>
              </p:custDataLst>
            </p:nvPr>
          </p:nvCxnSpPr>
          <p:spPr>
            <a:xfrm flipH="1">
              <a:off x="1927" y="663"/>
              <a:ext cx="0" cy="363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tailEnd type="triangle"/>
            </a:ln>
          </p:spPr>
        </p:cxnSp>
      </p:grpSp>
      <p:grpSp>
        <p:nvGrpSpPr>
          <p:cNvPr id="73" name="Group 98"/>
          <p:cNvGrpSpPr/>
          <p:nvPr>
            <p:custDataLst>
              <p:tags r:id="rId71"/>
            </p:custDataLst>
          </p:nvPr>
        </p:nvGrpSpPr>
        <p:grpSpPr>
          <a:xfrm>
            <a:off x="6927215" y="1681480"/>
            <a:ext cx="1512888" cy="3527425"/>
            <a:chOff x="1565" y="663"/>
            <a:chExt cx="362" cy="363"/>
          </a:xfrm>
        </p:grpSpPr>
        <p:cxnSp>
          <p:nvCxnSpPr>
            <p:cNvPr id="74" name="Line 99"/>
            <p:cNvCxnSpPr/>
            <p:nvPr>
              <p:custDataLst>
                <p:tags r:id="rId72"/>
              </p:custDataLst>
            </p:nvPr>
          </p:nvCxnSpPr>
          <p:spPr>
            <a:xfrm>
              <a:off x="1565" y="1026"/>
              <a:ext cx="317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tailEnd type="triangle"/>
            </a:ln>
          </p:spPr>
        </p:cxnSp>
        <p:cxnSp>
          <p:nvCxnSpPr>
            <p:cNvPr id="75" name="Line 100"/>
            <p:cNvCxnSpPr/>
            <p:nvPr>
              <p:custDataLst>
                <p:tags r:id="rId73"/>
              </p:custDataLst>
            </p:nvPr>
          </p:nvCxnSpPr>
          <p:spPr>
            <a:xfrm flipH="1">
              <a:off x="1927" y="663"/>
              <a:ext cx="0" cy="363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tailEnd type="triangle"/>
            </a:ln>
          </p:spPr>
        </p:cxnSp>
      </p:grpSp>
      <p:grpSp>
        <p:nvGrpSpPr>
          <p:cNvPr id="76" name="Group 101"/>
          <p:cNvGrpSpPr/>
          <p:nvPr>
            <p:custDataLst>
              <p:tags r:id="rId74"/>
            </p:custDataLst>
          </p:nvPr>
        </p:nvGrpSpPr>
        <p:grpSpPr>
          <a:xfrm>
            <a:off x="6927215" y="1681480"/>
            <a:ext cx="2592388" cy="3527425"/>
            <a:chOff x="1565" y="663"/>
            <a:chExt cx="362" cy="363"/>
          </a:xfrm>
        </p:grpSpPr>
        <p:cxnSp>
          <p:nvCxnSpPr>
            <p:cNvPr id="77" name="Line 102"/>
            <p:cNvCxnSpPr/>
            <p:nvPr>
              <p:custDataLst>
                <p:tags r:id="rId75"/>
              </p:custDataLst>
            </p:nvPr>
          </p:nvCxnSpPr>
          <p:spPr>
            <a:xfrm>
              <a:off x="1565" y="1026"/>
              <a:ext cx="317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tailEnd type="triangle"/>
            </a:ln>
          </p:spPr>
        </p:cxnSp>
        <p:cxnSp>
          <p:nvCxnSpPr>
            <p:cNvPr id="78" name="Line 103"/>
            <p:cNvCxnSpPr/>
            <p:nvPr>
              <p:custDataLst>
                <p:tags r:id="rId76"/>
              </p:custDataLst>
            </p:nvPr>
          </p:nvCxnSpPr>
          <p:spPr>
            <a:xfrm flipH="1">
              <a:off x="1927" y="663"/>
              <a:ext cx="0" cy="363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tailEnd type="triangle"/>
            </a:ln>
          </p:spPr>
        </p:cxnSp>
      </p:grpSp>
      <p:grpSp>
        <p:nvGrpSpPr>
          <p:cNvPr id="79" name="Group 104"/>
          <p:cNvGrpSpPr/>
          <p:nvPr>
            <p:custDataLst>
              <p:tags r:id="rId77"/>
            </p:custDataLst>
          </p:nvPr>
        </p:nvGrpSpPr>
        <p:grpSpPr>
          <a:xfrm>
            <a:off x="6639878" y="1681480"/>
            <a:ext cx="4032250" cy="3527425"/>
            <a:chOff x="1565" y="663"/>
            <a:chExt cx="362" cy="363"/>
          </a:xfrm>
        </p:grpSpPr>
        <p:cxnSp>
          <p:nvCxnSpPr>
            <p:cNvPr id="80" name="Line 105"/>
            <p:cNvCxnSpPr/>
            <p:nvPr>
              <p:custDataLst>
                <p:tags r:id="rId78"/>
              </p:custDataLst>
            </p:nvPr>
          </p:nvCxnSpPr>
          <p:spPr>
            <a:xfrm>
              <a:off x="1565" y="1026"/>
              <a:ext cx="317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tailEnd type="triangle"/>
            </a:ln>
          </p:spPr>
        </p:cxnSp>
        <p:cxnSp>
          <p:nvCxnSpPr>
            <p:cNvPr id="81" name="Line 106"/>
            <p:cNvCxnSpPr/>
            <p:nvPr>
              <p:custDataLst>
                <p:tags r:id="rId79"/>
              </p:custDataLst>
            </p:nvPr>
          </p:nvCxnSpPr>
          <p:spPr>
            <a:xfrm flipH="1">
              <a:off x="1927" y="663"/>
              <a:ext cx="0" cy="363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tailEnd type="triangle"/>
            </a:ln>
          </p:spPr>
        </p:cxnSp>
      </p:grpSp>
      <p:sp>
        <p:nvSpPr>
          <p:cNvPr id="82" name="Text Box 107"/>
          <p:cNvSpPr/>
          <p:nvPr>
            <p:custDataLst>
              <p:tags r:id="rId80"/>
            </p:custDataLst>
          </p:nvPr>
        </p:nvSpPr>
        <p:spPr>
          <a:xfrm>
            <a:off x="5065395" y="5934393"/>
            <a:ext cx="6048375" cy="4603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5pPr>
          </a:lstStyle>
          <a:p>
            <a:pPr lvl="0"/>
            <a:r>
              <a:rPr lang="zh-CN" altLang="en-US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性状表现</a:t>
            </a:r>
            <a:endParaRPr lang="zh-CN" altLang="en-US" sz="24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3" name="Rectangle 128"/>
          <p:cNvSpPr/>
          <p:nvPr>
            <p:custDataLst>
              <p:tags r:id="rId81"/>
            </p:custDataLst>
          </p:nvPr>
        </p:nvSpPr>
        <p:spPr>
          <a:xfrm>
            <a:off x="6632575" y="5940425"/>
            <a:ext cx="5102860" cy="4603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square" anchor="t" anchorCtr="0">
            <a:spAutoFit/>
          </a:bodyPr>
          <a:lstStyle>
            <a:defPPr>
              <a:defRPr lang="zh-CN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lang="zh-CN" altLang="en-US" sz="1800" b="0" i="0" u="none" baseline="0">
                <a:solidFill>
                  <a:schemeClr val="tx1"/>
                </a:solidFill>
                <a:latin typeface="Comic Sans MS" panose="030F0702030302020204" pitchFamily="66" charset="0"/>
                <a:ea typeface="宋体" panose="02010600030101010101" pitchFamily="2" charset="-122"/>
              </a:defRPr>
            </a:lvl5pPr>
          </a:lstStyle>
          <a:p>
            <a:pPr lvl="0" algn="ctr"/>
            <a:r>
              <a:rPr lang="en-US" altLang="zh-CN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</a:t>
            </a:r>
            <a:r>
              <a:rPr lang="zh-CN" altLang="en-US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黄圆</a:t>
            </a:r>
            <a:r>
              <a:rPr lang="en-US" altLang="zh-CN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∶3</a:t>
            </a:r>
            <a:r>
              <a:rPr lang="zh-CN" altLang="en-US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黄皱</a:t>
            </a:r>
            <a:r>
              <a:rPr lang="en-US" altLang="zh-CN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∶</a:t>
            </a:r>
            <a:r>
              <a:rPr lang="en-US" altLang="zh-CN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</a:t>
            </a:r>
            <a:r>
              <a:rPr lang="zh-CN" altLang="en-US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绿圆</a:t>
            </a:r>
            <a:r>
              <a:rPr lang="en-US" altLang="zh-CN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∶</a:t>
            </a:r>
            <a:r>
              <a:rPr lang="en-US" altLang="zh-CN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24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绿皱 </a:t>
            </a:r>
            <a:endParaRPr lang="zh-CN" altLang="en-US" sz="24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84" name="椭圆 83"/>
          <p:cNvSpPr/>
          <p:nvPr>
            <p:custDataLst>
              <p:tags r:id="rId82"/>
            </p:custDataLst>
          </p:nvPr>
        </p:nvSpPr>
        <p:spPr>
          <a:xfrm>
            <a:off x="1519115" y="3169380"/>
            <a:ext cx="792000" cy="792000"/>
          </a:xfrm>
          <a:prstGeom prst="ellipse">
            <a:avLst/>
          </a:prstGeom>
          <a:solidFill>
            <a:srgbClr val="FFC000"/>
          </a:solidFill>
          <a:ln w="38100" cap="flat" cmpd="sng" algn="ctr">
            <a:solidFill>
              <a:sysClr val="window" lastClr="FFFFFF"/>
            </a:solidFill>
            <a:prstDash val="solid"/>
            <a:headEnd type="none" w="med" len="med"/>
            <a:tailEnd type="none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en-US" altLang="zh-CN" sz="2400" b="1" kern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  <a:sym typeface="Times New Roman" panose="02020603050405020304" pitchFamily="18" charset="0"/>
              </a:rPr>
              <a:t>YR</a:t>
            </a:r>
            <a:endParaRPr lang="en-US" altLang="zh-CN" sz="2400" b="1" kern="0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  <a:cs typeface="Arial" panose="020B0604020202020204" pitchFamily="34" charset="0"/>
              <a:sym typeface="Times New Roman" panose="02020603050405020304" pitchFamily="18" charset="0"/>
            </a:endParaRPr>
          </a:p>
        </p:txBody>
      </p:sp>
      <p:grpSp>
        <p:nvGrpSpPr>
          <p:cNvPr id="85" name="组合 84"/>
          <p:cNvGrpSpPr/>
          <p:nvPr>
            <p:custDataLst>
              <p:tags r:id="rId83"/>
            </p:custDataLst>
          </p:nvPr>
        </p:nvGrpSpPr>
        <p:grpSpPr>
          <a:xfrm>
            <a:off x="967843" y="1003128"/>
            <a:ext cx="1802264" cy="1842962"/>
            <a:chOff x="7029705" y="1863872"/>
            <a:chExt cx="1802264" cy="1842962"/>
          </a:xfrm>
        </p:grpSpPr>
        <p:pic>
          <p:nvPicPr>
            <p:cNvPr id="86" name="图片 54" descr="图片包含 剪贴画  描述已自动生成"/>
            <p:cNvPicPr>
              <a:picLocks noChangeAspect="1"/>
            </p:cNvPicPr>
            <p:nvPr>
              <p:custDataLst>
                <p:tags r:id="rId84"/>
              </p:custDataLst>
            </p:nvPr>
          </p:nvPicPr>
          <p:blipFill>
            <a:blip r:embed="rId85"/>
            <a:stretch>
              <a:fillRect/>
            </a:stretch>
          </p:blipFill>
          <p:spPr>
            <a:xfrm>
              <a:off x="7411900" y="2286231"/>
              <a:ext cx="1025591" cy="998243"/>
            </a:xfrm>
            <a:prstGeom prst="rect">
              <a:avLst/>
            </a:prstGeom>
          </p:spPr>
        </p:pic>
        <p:sp>
          <p:nvSpPr>
            <p:cNvPr id="87" name="椭圆 86"/>
            <p:cNvSpPr/>
            <p:nvPr>
              <p:custDataLst>
                <p:tags r:id="rId86"/>
              </p:custDataLst>
            </p:nvPr>
          </p:nvSpPr>
          <p:spPr>
            <a:xfrm>
              <a:off x="7029705" y="1863872"/>
              <a:ext cx="1802264" cy="1842962"/>
            </a:xfrm>
            <a:prstGeom prst="ellipse">
              <a:avLst/>
            </a:prstGeom>
            <a:noFill/>
            <a:ln>
              <a:noFill/>
            </a:ln>
            <a:effectLst/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2400" b="1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Arial" panose="020B0604020202020204" pitchFamily="34" charset="0"/>
                  <a:sym typeface="Times New Roman" panose="02020603050405020304" pitchFamily="18" charset="0"/>
                </a:rPr>
                <a:t>YYRR</a:t>
              </a:r>
              <a:endParaRPr kumimoji="0" lang="en-US" altLang="zh-CN" sz="24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  <a:sym typeface="Times New Roman" panose="02020603050405020304" pitchFamily="18" charset="0"/>
              </a:endParaRPr>
            </a:p>
          </p:txBody>
        </p:sp>
      </p:grpSp>
      <p:sp>
        <p:nvSpPr>
          <p:cNvPr id="88" name="椭圆 87"/>
          <p:cNvSpPr/>
          <p:nvPr>
            <p:custDataLst>
              <p:tags r:id="rId87"/>
            </p:custDataLst>
          </p:nvPr>
        </p:nvSpPr>
        <p:spPr>
          <a:xfrm>
            <a:off x="3767452" y="3158640"/>
            <a:ext cx="792000" cy="792000"/>
          </a:xfrm>
          <a:prstGeom prst="ellipse">
            <a:avLst/>
          </a:prstGeom>
          <a:solidFill>
            <a:srgbClr val="92D050"/>
          </a:solidFill>
          <a:ln w="38100" cap="flat" cmpd="sng" algn="ctr">
            <a:solidFill>
              <a:sysClr val="window" lastClr="FFFFFF"/>
            </a:solidFill>
            <a:prstDash val="solid"/>
            <a:headEnd type="none" w="med" len="med"/>
            <a:tailEnd type="none" w="med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en-US" altLang="zh-CN" sz="2400" b="1" kern="0" err="1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  <a:sym typeface="Times New Roman" panose="02020603050405020304" pitchFamily="18" charset="0"/>
              </a:rPr>
              <a:t>yr</a:t>
            </a:r>
            <a:endParaRPr lang="en-US" altLang="zh-CN" sz="2400" b="1" kern="0" err="1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  <a:cs typeface="Arial" panose="020B0604020202020204" pitchFamily="34" charset="0"/>
              <a:sym typeface="Times New Roman" panose="02020603050405020304" pitchFamily="18" charset="0"/>
            </a:endParaRPr>
          </a:p>
        </p:txBody>
      </p:sp>
      <p:sp>
        <p:nvSpPr>
          <p:cNvPr id="89" name="文本框 88"/>
          <p:cNvSpPr txBox="1"/>
          <p:nvPr>
            <p:custDataLst>
              <p:tags r:id="rId88"/>
            </p:custDataLst>
          </p:nvPr>
        </p:nvSpPr>
        <p:spPr>
          <a:xfrm>
            <a:off x="414241" y="1543457"/>
            <a:ext cx="386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P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  <a:cs typeface="Arial" panose="020B0604020202020204" pitchFamily="34" charset="0"/>
            </a:endParaRPr>
          </a:p>
        </p:txBody>
      </p:sp>
      <p:sp>
        <p:nvSpPr>
          <p:cNvPr id="90" name="文本框 89"/>
          <p:cNvSpPr txBox="1"/>
          <p:nvPr>
            <p:custDataLst>
              <p:tags r:id="rId89"/>
            </p:custDataLst>
          </p:nvPr>
        </p:nvSpPr>
        <p:spPr>
          <a:xfrm>
            <a:off x="2762449" y="1631892"/>
            <a:ext cx="41465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×</a:t>
            </a:r>
            <a:endParaRPr lang="en-US" altLang="zh-CN" sz="2400" b="1"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91" name="文本框 90"/>
          <p:cNvSpPr txBox="1"/>
          <p:nvPr>
            <p:custDataLst>
              <p:tags r:id="rId90"/>
            </p:custDataLst>
          </p:nvPr>
        </p:nvSpPr>
        <p:spPr>
          <a:xfrm>
            <a:off x="134597" y="3272992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配子</a:t>
            </a:r>
            <a:endParaRPr lang="zh-CN" altLang="en-US" sz="2400" b="1"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92" name="矩形 16410"/>
          <p:cNvSpPr/>
          <p:nvPr>
            <p:custDataLst>
              <p:tags r:id="rId91"/>
            </p:custDataLst>
          </p:nvPr>
        </p:nvSpPr>
        <p:spPr>
          <a:xfrm>
            <a:off x="1144540" y="2413992"/>
            <a:ext cx="1449387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marL="0" marR="0" lvl="0" indent="0" algn="l" defTabSz="914400" rtl="0" eaLnBrk="0" fontAlgn="auto" latinLnBrk="0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zh-CN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Arial" panose="020B0604020202020204"/>
                <a:sym typeface="Arial" panose="020B0604020202020204" pitchFamily="34" charset="0"/>
              </a:rPr>
              <a:t>黄色圆粒</a:t>
            </a:r>
            <a:endParaRPr kumimoji="0" lang="zh-CN" altLang="zh-CN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Arial" panose="020B0604020202020204"/>
              <a:sym typeface="Arial" panose="020B0604020202020204" pitchFamily="34" charset="0"/>
            </a:endParaRPr>
          </a:p>
        </p:txBody>
      </p:sp>
      <p:grpSp>
        <p:nvGrpSpPr>
          <p:cNvPr id="93" name="组合 92"/>
          <p:cNvGrpSpPr/>
          <p:nvPr>
            <p:custDataLst>
              <p:tags r:id="rId92"/>
            </p:custDataLst>
          </p:nvPr>
        </p:nvGrpSpPr>
        <p:grpSpPr>
          <a:xfrm>
            <a:off x="3213341" y="1003128"/>
            <a:ext cx="1802264" cy="1875576"/>
            <a:chOff x="3281921" y="942737"/>
            <a:chExt cx="1802264" cy="1875576"/>
          </a:xfrm>
        </p:grpSpPr>
        <p:pic>
          <p:nvPicPr>
            <p:cNvPr id="94" name="图片 55"/>
            <p:cNvPicPr>
              <a:picLocks noChangeAspect="1"/>
            </p:cNvPicPr>
            <p:nvPr>
              <p:custDataLst>
                <p:tags r:id="rId93"/>
              </p:custDataLst>
            </p:nvPr>
          </p:nvPicPr>
          <p:blipFill>
            <a:blip r:embed="rId94"/>
            <a:stretch>
              <a:fillRect/>
            </a:stretch>
          </p:blipFill>
          <p:spPr>
            <a:xfrm>
              <a:off x="3574446" y="1177877"/>
              <a:ext cx="1493581" cy="1203783"/>
            </a:xfrm>
            <a:prstGeom prst="rect">
              <a:avLst/>
            </a:prstGeom>
          </p:spPr>
        </p:pic>
        <p:sp>
          <p:nvSpPr>
            <p:cNvPr id="95" name="椭圆 94"/>
            <p:cNvSpPr/>
            <p:nvPr>
              <p:custDataLst>
                <p:tags r:id="rId95"/>
              </p:custDataLst>
            </p:nvPr>
          </p:nvSpPr>
          <p:spPr>
            <a:xfrm>
              <a:off x="3281921" y="942737"/>
              <a:ext cx="1802264" cy="1842962"/>
            </a:xfrm>
            <a:prstGeom prst="ellipse">
              <a:avLst/>
            </a:prstGeom>
            <a:noFill/>
            <a:ln>
              <a:noFill/>
            </a:ln>
            <a:effectLst/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2400" b="1" i="0" u="none" strike="noStrike" kern="0" cap="none" spc="0" normalizeH="0" baseline="0" noProof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Arial" panose="020B0604020202020204" pitchFamily="34" charset="0"/>
                  <a:sym typeface="Times New Roman" panose="02020603050405020304" pitchFamily="18" charset="0"/>
                </a:rPr>
                <a:t>yyrr</a:t>
              </a:r>
              <a:endParaRPr kumimoji="0" lang="en-US" altLang="zh-CN" sz="2400" b="1" i="0" u="none" strike="noStrike" kern="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  <a:sym typeface="Times New Roman" panose="02020603050405020304" pitchFamily="18" charset="0"/>
              </a:endParaRPr>
            </a:p>
          </p:txBody>
        </p:sp>
        <p:sp>
          <p:nvSpPr>
            <p:cNvPr id="96" name="矩形 16410"/>
            <p:cNvSpPr/>
            <p:nvPr>
              <p:custDataLst>
                <p:tags r:id="rId96"/>
              </p:custDataLst>
            </p:nvPr>
          </p:nvSpPr>
          <p:spPr>
            <a:xfrm>
              <a:off x="3458840" y="2357938"/>
              <a:ext cx="1449387" cy="460375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 marL="0" marR="0" lvl="0" indent="0" algn="l" defTabSz="914400" rtl="0" eaLnBrk="0" fontAlgn="auto" latinLnBrk="0" hangingPunct="0"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4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Arial" panose="020B0604020202020204"/>
                  <a:sym typeface="Arial" panose="020B0604020202020204" pitchFamily="34" charset="0"/>
                </a:rPr>
                <a:t>绿</a:t>
              </a:r>
              <a:r>
                <a:rPr kumimoji="0" lang="zh-CN" altLang="zh-CN" sz="24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Arial" panose="020B0604020202020204"/>
                  <a:sym typeface="Arial" panose="020B0604020202020204" pitchFamily="34" charset="0"/>
                </a:rPr>
                <a:t>色</a:t>
              </a:r>
              <a:r>
                <a:rPr lang="zh-CN" altLang="en-US" sz="2400" b="1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cs typeface="Arial" panose="020B0604020202020204"/>
                  <a:sym typeface="Arial" panose="020B0604020202020204" pitchFamily="34" charset="0"/>
                </a:rPr>
                <a:t>皱</a:t>
              </a:r>
              <a:r>
                <a:rPr kumimoji="0" lang="zh-CN" altLang="zh-CN" sz="24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Arial" panose="020B0604020202020204"/>
                  <a:sym typeface="Arial" panose="020B0604020202020204" pitchFamily="34" charset="0"/>
                </a:rPr>
                <a:t>粒</a:t>
              </a:r>
              <a:endParaRPr kumimoji="0" lang="zh-CN" altLang="zh-CN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Arial" panose="020B0604020202020204"/>
                <a:sym typeface="Arial" panose="020B0604020202020204" pitchFamily="34" charset="0"/>
              </a:endParaRPr>
            </a:p>
          </p:txBody>
        </p:sp>
      </p:grpSp>
      <p:sp>
        <p:nvSpPr>
          <p:cNvPr id="97" name="文本框 96"/>
          <p:cNvSpPr txBox="1"/>
          <p:nvPr>
            <p:custDataLst>
              <p:tags r:id="rId97"/>
            </p:custDataLst>
          </p:nvPr>
        </p:nvSpPr>
        <p:spPr>
          <a:xfrm>
            <a:off x="414241" y="4764557"/>
            <a:ext cx="4794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F</a:t>
            </a:r>
            <a:r>
              <a:rPr lang="en-US" altLang="zh-CN" sz="2400" b="1" baseline="-25000"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1</a:t>
            </a:r>
            <a:endParaRPr lang="zh-CN" altLang="en-US" sz="2400" b="1" baseline="-25000">
              <a:latin typeface="微软雅黑" panose="020B0503020204020204" charset="-122"/>
              <a:ea typeface="微软雅黑" panose="020B0503020204020204" charset="-122"/>
              <a:cs typeface="Arial" panose="020B0604020202020204" pitchFamily="34" charset="0"/>
            </a:endParaRPr>
          </a:p>
        </p:txBody>
      </p:sp>
      <p:grpSp>
        <p:nvGrpSpPr>
          <p:cNvPr id="98" name="组合 97"/>
          <p:cNvGrpSpPr/>
          <p:nvPr>
            <p:custDataLst>
              <p:tags r:id="rId98"/>
            </p:custDataLst>
          </p:nvPr>
        </p:nvGrpSpPr>
        <p:grpSpPr>
          <a:xfrm>
            <a:off x="2164715" y="3802380"/>
            <a:ext cx="1802130" cy="2472055"/>
            <a:chOff x="3325" y="6261"/>
            <a:chExt cx="2838" cy="3893"/>
          </a:xfrm>
        </p:grpSpPr>
        <p:grpSp>
          <p:nvGrpSpPr>
            <p:cNvPr id="99" name="组合 98"/>
            <p:cNvGrpSpPr/>
            <p:nvPr>
              <p:custDataLst>
                <p:tags r:id="rId99"/>
              </p:custDataLst>
            </p:nvPr>
          </p:nvGrpSpPr>
          <p:grpSpPr>
            <a:xfrm>
              <a:off x="3325" y="6261"/>
              <a:ext cx="2838" cy="2902"/>
              <a:chOff x="2179972" y="4240011"/>
              <a:chExt cx="1802264" cy="1842962"/>
            </a:xfrm>
          </p:grpSpPr>
          <p:grpSp>
            <p:nvGrpSpPr>
              <p:cNvPr id="102" name="组合 101"/>
              <p:cNvGrpSpPr/>
              <p:nvPr>
                <p:custDataLst>
                  <p:tags r:id="rId100"/>
                </p:custDataLst>
              </p:nvPr>
            </p:nvGrpSpPr>
            <p:grpSpPr>
              <a:xfrm>
                <a:off x="2179972" y="4240011"/>
                <a:ext cx="1802264" cy="1842962"/>
                <a:chOff x="7029705" y="1863872"/>
                <a:chExt cx="1802264" cy="1842962"/>
              </a:xfrm>
            </p:grpSpPr>
            <p:pic>
              <p:nvPicPr>
                <p:cNvPr id="100" name="图片 54" descr="图片包含 剪贴画  描述已自动生成"/>
                <p:cNvPicPr>
                  <a:picLocks noChangeAspect="1"/>
                </p:cNvPicPr>
                <p:nvPr>
                  <p:custDataLst>
                    <p:tags r:id="rId101"/>
                  </p:custDataLst>
                </p:nvPr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7411900" y="2286231"/>
                  <a:ext cx="1025591" cy="998243"/>
                </a:xfrm>
                <a:prstGeom prst="rect">
                  <a:avLst/>
                </a:prstGeom>
              </p:spPr>
            </p:pic>
            <p:sp>
              <p:nvSpPr>
                <p:cNvPr id="105" name="椭圆 104"/>
                <p:cNvSpPr/>
                <p:nvPr>
                  <p:custDataLst>
                    <p:tags r:id="rId102"/>
                  </p:custDataLst>
                </p:nvPr>
              </p:nvSpPr>
              <p:spPr>
                <a:xfrm>
                  <a:off x="7029705" y="1863872"/>
                  <a:ext cx="1802264" cy="1842962"/>
                </a:xfrm>
                <a:prstGeom prst="ellipse">
                  <a:avLst/>
                </a:prstGeom>
                <a:noFill/>
                <a:ln>
                  <a:noFill/>
                </a:ln>
                <a:effectLst/>
              </p:spPr>
              <p:txBody>
                <a:bodyPr wrap="none" anchor="ctr"/>
                <a:lstStyle/>
                <a:p>
                  <a:pPr marL="0" marR="0" lvl="0" indent="0" algn="ctr" defTabSz="914400" eaLnBrk="1" fontAlgn="auto" latinLnBrk="0" hangingPunct="1"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r>
                    <a:rPr kumimoji="0" lang="en-US" altLang="zh-CN" sz="2400" b="1" i="0" u="none" strike="noStrike" kern="0" cap="none" spc="0" normalizeH="0" baseline="0" noProof="0" err="1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微软雅黑" panose="020B0503020204020204" charset="-122"/>
                      <a:ea typeface="微软雅黑" panose="020B0503020204020204" charset="-122"/>
                      <a:cs typeface="Arial" panose="020B0604020202020204" pitchFamily="34" charset="0"/>
                      <a:sym typeface="Times New Roman" panose="02020603050405020304" pitchFamily="18" charset="0"/>
                    </a:rPr>
                    <a:t>YyRr</a:t>
                  </a:r>
                  <a:endParaRPr kumimoji="0" lang="en-US" altLang="zh-CN" sz="2400" b="1" i="0" u="none" strike="noStrike" kern="0" cap="none" spc="0" normalizeH="0" baseline="0" noProof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微软雅黑" panose="020B0503020204020204" charset="-122"/>
                    <a:ea typeface="微软雅黑" panose="020B0503020204020204" charset="-122"/>
                    <a:cs typeface="Arial" panose="020B0604020202020204" pitchFamily="34" charset="0"/>
                    <a:sym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03" name="矩形 16410"/>
              <p:cNvSpPr/>
              <p:nvPr>
                <p:custDataLst>
                  <p:tags r:id="rId103"/>
                </p:custDataLst>
              </p:nvPr>
            </p:nvSpPr>
            <p:spPr>
              <a:xfrm>
                <a:off x="2407798" y="5590907"/>
                <a:ext cx="1449387" cy="46042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/>
              <a:p>
                <a:pPr marL="0" marR="0" lvl="0" indent="0" algn="l" defTabSz="914400" rtl="0" eaLnBrk="0" fontAlgn="auto" latinLnBrk="0" hangingPunct="0"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zh-CN" sz="2400" b="1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微软雅黑" panose="020B0503020204020204" charset="-122"/>
                    <a:ea typeface="微软雅黑" panose="020B0503020204020204" charset="-122"/>
                    <a:cs typeface="Arial" panose="020B0604020202020204"/>
                    <a:sym typeface="Arial" panose="020B0604020202020204" pitchFamily="34" charset="0"/>
                  </a:rPr>
                  <a:t>黄色圆粒</a:t>
                </a:r>
                <a:endParaRPr kumimoji="0" lang="zh-CN" altLang="zh-CN" sz="24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Arial" panose="020B0604020202020204"/>
                  <a:sym typeface="Arial" panose="020B0604020202020204" pitchFamily="34" charset="0"/>
                </a:endParaRPr>
              </a:p>
            </p:txBody>
          </p:sp>
        </p:grpSp>
        <p:sp>
          <p:nvSpPr>
            <p:cNvPr id="101" name="直接连接符 58402"/>
            <p:cNvSpPr/>
            <p:nvPr>
              <p:custDataLst>
                <p:tags r:id="rId104"/>
              </p:custDataLst>
            </p:nvPr>
          </p:nvSpPr>
          <p:spPr>
            <a:xfrm flipH="1">
              <a:off x="4754" y="9058"/>
              <a:ext cx="0" cy="1096"/>
            </a:xfrm>
            <a:prstGeom prst="line">
              <a:avLst/>
            </a:prstGeom>
            <a:ln w="28575" cap="flat" cmpd="sng">
              <a:solidFill>
                <a:sysClr val="windowText" lastClr="000000"/>
              </a:solidFill>
              <a:prstDash val="solid"/>
              <a:round/>
              <a:headEnd type="none" w="med" len="med"/>
              <a:tailEnd type="stealth" w="med" len="lg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6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  <a:sym typeface="Times New Roman" panose="02020603050405020304" pitchFamily="18" charset="0"/>
              </a:endParaRPr>
            </a:p>
          </p:txBody>
        </p:sp>
        <p:sp>
          <p:nvSpPr>
            <p:cNvPr id="107" name="文本框 106"/>
            <p:cNvSpPr txBox="1"/>
            <p:nvPr>
              <p:custDataLst>
                <p:tags r:id="rId105"/>
              </p:custDataLst>
            </p:nvPr>
          </p:nvSpPr>
          <p:spPr>
            <a:xfrm>
              <a:off x="4813" y="9050"/>
              <a:ext cx="708" cy="7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altLang="zh-CN" sz="2400" b="1">
                  <a:latin typeface="微软雅黑" panose="020B0503020204020204" charset="-122"/>
                  <a:ea typeface="微软雅黑" panose="020B0503020204020204" charset="-122"/>
                  <a:cs typeface="Arial" panose="020B0604020202020204" pitchFamily="34" charset="0"/>
                </a:rPr>
                <a:t>⊗</a:t>
              </a:r>
              <a:endParaRPr lang="en-US" altLang="zh-CN" sz="2400" b="1"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endParaRPr>
            </a:p>
          </p:txBody>
        </p:sp>
      </p:grpSp>
      <p:sp>
        <p:nvSpPr>
          <p:cNvPr id="109" name="直接连接符 58403"/>
          <p:cNvSpPr/>
          <p:nvPr>
            <p:custDataLst>
              <p:tags r:id="rId106"/>
            </p:custDataLst>
          </p:nvPr>
        </p:nvSpPr>
        <p:spPr>
          <a:xfrm flipH="1">
            <a:off x="4139565" y="2810510"/>
            <a:ext cx="6350" cy="277495"/>
          </a:xfrm>
          <a:prstGeom prst="line">
            <a:avLst/>
          </a:prstGeom>
          <a:ln w="34925" cap="flat" cmpd="sng">
            <a:solidFill>
              <a:srgbClr val="00B050"/>
            </a:solidFill>
            <a:prstDash val="solid"/>
            <a:round/>
            <a:headEnd type="none" w="med" len="med"/>
            <a:tailEnd type="stealth" w="med" len="lg"/>
          </a:ln>
        </p:spPr>
        <p:txBody>
          <a:bodyPr/>
          <a:lstStyle/>
          <a:p>
            <a:pPr marL="0" marR="0" lvl="0" indent="0" defTabSz="914400" eaLnBrk="1" fontAlgn="auto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6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110" name="直接连接符 58403"/>
          <p:cNvSpPr/>
          <p:nvPr>
            <p:custDataLst>
              <p:tags r:id="rId107"/>
            </p:custDataLst>
          </p:nvPr>
        </p:nvSpPr>
        <p:spPr>
          <a:xfrm flipH="1">
            <a:off x="1831391" y="2805656"/>
            <a:ext cx="6591" cy="277530"/>
          </a:xfrm>
          <a:prstGeom prst="line">
            <a:avLst/>
          </a:prstGeom>
          <a:ln w="38100" cap="flat" cmpd="sng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stealth" w="med" len="lg"/>
          </a:ln>
        </p:spPr>
        <p:txBody>
          <a:bodyPr/>
          <a:lstStyle/>
          <a:p>
            <a:pPr marL="0" marR="0" lvl="0" indent="0" defTabSz="914400" eaLnBrk="1" fontAlgn="auto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111" name="Line 21"/>
          <p:cNvSpPr/>
          <p:nvPr>
            <p:custDataLst>
              <p:tags r:id="rId108"/>
            </p:custDataLst>
          </p:nvPr>
        </p:nvSpPr>
        <p:spPr>
          <a:xfrm flipH="1">
            <a:off x="4968875" y="454660"/>
            <a:ext cx="30480" cy="5948680"/>
          </a:xfrm>
          <a:prstGeom prst="line">
            <a:avLst/>
          </a:prstGeom>
          <a:ln w="53975" cap="flat" cmpd="sng">
            <a:solidFill>
              <a:schemeClr val="accent2"/>
            </a:solidFill>
            <a:prstDash val="sysDash"/>
            <a:headEnd type="none" w="med" len="med"/>
            <a:tailEnd type="none" w="med" len="med"/>
          </a:ln>
        </p:spPr>
        <p:txBody>
          <a:bodyPr/>
          <a:lstStyle/>
          <a:p>
            <a:endParaRPr sz="160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12" name="直接连接符 58402"/>
          <p:cNvSpPr/>
          <p:nvPr>
            <p:custDataLst>
              <p:tags r:id="rId109"/>
            </p:custDataLst>
          </p:nvPr>
        </p:nvSpPr>
        <p:spPr>
          <a:xfrm>
            <a:off x="1995780" y="3991178"/>
            <a:ext cx="543976" cy="462566"/>
          </a:xfrm>
          <a:prstGeom prst="line">
            <a:avLst/>
          </a:prstGeom>
          <a:ln w="28575" cap="flat" cmpd="sng">
            <a:solidFill>
              <a:srgbClr val="00B050"/>
            </a:solidFill>
            <a:prstDash val="solid"/>
            <a:round/>
            <a:headEnd type="none" w="med" len="med"/>
            <a:tailEnd type="stealth" w="med" len="lg"/>
          </a:ln>
        </p:spPr>
        <p:txBody>
          <a:bodyPr/>
          <a:lstStyle/>
          <a:p>
            <a:pPr marL="0" marR="0" lvl="0" indent="0" defTabSz="914400" eaLnBrk="1" fontAlgn="auto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6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113" name="直接连接符 58402"/>
          <p:cNvSpPr/>
          <p:nvPr>
            <p:custDataLst>
              <p:tags r:id="rId110"/>
            </p:custDataLst>
          </p:nvPr>
        </p:nvSpPr>
        <p:spPr>
          <a:xfrm rot="5400000">
            <a:off x="3534353" y="4019908"/>
            <a:ext cx="543976" cy="462566"/>
          </a:xfrm>
          <a:prstGeom prst="line">
            <a:avLst/>
          </a:prstGeom>
          <a:ln w="28575" cap="flat" cmpd="sng">
            <a:solidFill>
              <a:srgbClr val="00B050"/>
            </a:solidFill>
            <a:prstDash val="solid"/>
            <a:round/>
            <a:headEnd type="none" w="med" len="med"/>
            <a:tailEnd type="stealth" w="med" len="lg"/>
          </a:ln>
        </p:spPr>
        <p:txBody>
          <a:bodyPr/>
          <a:lstStyle/>
          <a:p>
            <a:pPr marL="0" marR="0" lvl="0" indent="0" defTabSz="914400" eaLnBrk="1" fontAlgn="auto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6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</p:spTree>
    <p:custDataLst>
      <p:tags r:id="rId11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 fill="hold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 fill="hold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 fill="hold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 fill="hold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 fill="hold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 fill="hold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 fill="hold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 fill="hold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" presetClass="entr" presetSubtype="16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 fill="hold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 fill="hold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 fill="hold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 fill="hold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" presetClass="entr" presetSubtype="16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6" dur="500" fill="hold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0" dur="500" fill="hold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" presetClass="entr" presetSubtype="16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5" dur="500" fill="hold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9" dur="500" fill="hold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" presetClass="entr" presetSubtype="16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4" dur="500" fill="hold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500" fill="hold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4" presetClass="entr" presetSubtype="16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3" dur="500" fill="hold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00"/>
                            </p:stCondLst>
                            <p:childTnLst>
                              <p:par>
                                <p:cTn id="11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7" dur="500" fill="hold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4" presetClass="entr" presetSubtype="16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2" dur="500" fill="hold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500"/>
                            </p:stCondLst>
                            <p:childTnLst>
                              <p:par>
                                <p:cTn id="12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6" dur="500" fill="hold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4" presetClass="entr" presetSubtype="16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1" dur="500" fill="hold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500"/>
                            </p:stCondLst>
                            <p:childTnLst>
                              <p:par>
                                <p:cTn id="1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5" dur="500" fill="hold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4" presetClass="entr" presetSubtype="16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0" dur="500" fill="hold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500"/>
                            </p:stCondLst>
                            <p:childTnLst>
                              <p:par>
                                <p:cTn id="14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4" dur="500" fill="hold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4" presetClass="entr" presetSubtype="16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9" dur="500" fill="hold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500"/>
                            </p:stCondLst>
                            <p:childTnLst>
                              <p:par>
                                <p:cTn id="15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3" dur="500" fill="hold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4" presetClass="entr" presetSubtype="16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8" dur="500" fill="hold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500"/>
                            </p:stCondLst>
                            <p:childTnLst>
                              <p:par>
                                <p:cTn id="16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2" dur="500" fill="hold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7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6" dur="25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67" dur="25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68" dur="25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9" dur="25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27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1" dur="25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72" dur="25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73" dur="25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4" dur="25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27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6" dur="25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77" dur="25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78" dur="25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9" dur="250" autoRev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27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1" dur="25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82" dur="25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83" dur="25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4" dur="25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27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6" dur="25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87" dur="25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88" dur="25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9" dur="25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27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1" dur="25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92" dur="25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93" dur="25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4" dur="25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27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6" dur="25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97" dur="25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98" dur="25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9" dur="25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27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1" dur="250" autoRev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02" dur="250" autoRev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03" dur="250" autoRev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4" dur="250" autoRev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27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6" dur="250" autoRev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07" dur="250" autoRev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08" dur="250" autoRev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9" dur="250" autoRev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27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3" dur="250" autoRev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14" dur="250" autoRev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15" dur="250" autoRev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6" dur="250" autoRev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27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8" dur="250" autoRev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19" dur="250" autoRev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20" dur="250" autoRev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1" dur="250" autoRev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27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3" dur="250" autoRev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4" dur="250" autoRev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25" dur="250" autoRev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6" dur="250" autoRev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27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0" dur="250" autoRev="1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31" dur="250" autoRev="1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2" dur="250" autoRev="1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3" dur="250" autoRev="1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27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5" dur="250" autoRev="1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36" dur="250" autoRev="1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7" dur="250" autoRev="1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8" dur="250" autoRev="1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27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0" dur="250" autoRev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41" dur="250" autoRev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42" dur="250" autoRev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3" dur="250" autoRev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27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7" dur="25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48" dur="25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49" dur="25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0" dur="25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5" dur="500" fill="hold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4" grpId="1" bldLvl="0" animBg="1"/>
      <p:bldP spid="5" grpId="0" bldLvl="0" animBg="1"/>
      <p:bldP spid="5" grpId="1" bldLvl="0" animBg="1"/>
      <p:bldP spid="6" grpId="0" bldLvl="0" animBg="1"/>
      <p:bldP spid="6" grpId="1" bldLvl="0" animBg="1"/>
      <p:bldP spid="7" grpId="0" bldLvl="0" animBg="1"/>
      <p:bldP spid="7" grpId="1" bldLvl="0" animBg="1"/>
      <p:bldP spid="8" grpId="0" bldLvl="0" animBg="1"/>
      <p:bldP spid="8" grpId="1" bldLvl="0" animBg="1"/>
      <p:bldP spid="9" grpId="0" bldLvl="0" animBg="1"/>
      <p:bldP spid="9" grpId="1" bldLvl="0" animBg="1"/>
      <p:bldP spid="10" grpId="0" bldLvl="0" animBg="1"/>
      <p:bldP spid="10" grpId="1" bldLvl="0" animBg="1"/>
      <p:bldP spid="11" grpId="0" bldLvl="0" animBg="1"/>
      <p:bldP spid="11" grpId="1" bldLvl="0" animBg="1"/>
      <p:bldP spid="12" grpId="0" bldLvl="0" animBg="1"/>
      <p:bldP spid="12" grpId="1" bldLvl="0" animBg="1"/>
      <p:bldP spid="13" grpId="0" bldLvl="0" animBg="1"/>
      <p:bldP spid="13" grpId="1" bldLvl="0" animBg="1"/>
      <p:bldP spid="14" grpId="0" bldLvl="0" animBg="1"/>
      <p:bldP spid="14" grpId="1" bldLvl="0" animBg="1"/>
      <p:bldP spid="15" grpId="0" bldLvl="0" animBg="1"/>
      <p:bldP spid="15" grpId="1" bldLvl="0" animBg="1"/>
      <p:bldP spid="16" grpId="0" bldLvl="0" animBg="1"/>
      <p:bldP spid="16" grpId="1" bldLvl="0" animBg="1"/>
      <p:bldP spid="17" grpId="0" bldLvl="0" animBg="1"/>
      <p:bldP spid="17" grpId="1" bldLvl="0" animBg="1"/>
      <p:bldP spid="18" grpId="0" bldLvl="0" animBg="1"/>
      <p:bldP spid="18" grpId="1" bldLvl="0" animBg="1"/>
      <p:bldP spid="19" grpId="0" bldLvl="0" animBg="1"/>
      <p:bldP spid="19" grpId="1" bldLvl="0" animBg="1"/>
      <p:bldP spid="82" grpId="0"/>
      <p:bldP spid="83" grpId="0"/>
    </p:bld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AS_UNIQUEID" val="4677"/>
  <p:tag name="KSO_WM_BEAUTIFY_FLAG" val=""/>
</p:tagLst>
</file>

<file path=ppt/tags/tag101.xml><?xml version="1.0" encoding="utf-8"?>
<p:tagLst xmlns:p="http://schemas.openxmlformats.org/presentationml/2006/main">
  <p:tag name="AS_UNIQUEID" val="4678"/>
  <p:tag name="KSO_WM_BEAUTIFY_FLAG" val=""/>
</p:tagLst>
</file>

<file path=ppt/tags/tag102.xml><?xml version="1.0" encoding="utf-8"?>
<p:tagLst xmlns:p="http://schemas.openxmlformats.org/presentationml/2006/main">
  <p:tag name="AS_UNIQUEID" val="4682"/>
  <p:tag name="KSO_WM_BEAUTIFY_FLAG" val=""/>
</p:tagLst>
</file>

<file path=ppt/tags/tag103.xml><?xml version="1.0" encoding="utf-8"?>
<p:tagLst xmlns:p="http://schemas.openxmlformats.org/presentationml/2006/main">
  <p:tag name="AS_UNIQUEID" val="2062"/>
  <p:tag name="KSO_WM_BEAUTIFY_FLAG" val=""/>
</p:tagLst>
</file>

<file path=ppt/tags/tag104.xml><?xml version="1.0" encoding="utf-8"?>
<p:tagLst xmlns:p="http://schemas.openxmlformats.org/presentationml/2006/main">
  <p:tag name="AS_UNIQUEID" val="2063"/>
  <p:tag name="KSO_WM_BEAUTIFY_FLAG" val=""/>
</p:tagLst>
</file>

<file path=ppt/tags/tag105.xml><?xml version="1.0" encoding="utf-8"?>
<p:tagLst xmlns:p="http://schemas.openxmlformats.org/presentationml/2006/main">
  <p:tag name="AS_UNIQUEID" val="2064"/>
  <p:tag name="KSO_WM_BEAUTIFY_FLAG" val=""/>
</p:tagLst>
</file>

<file path=ppt/tags/tag106.xml><?xml version="1.0" encoding="utf-8"?>
<p:tagLst xmlns:p="http://schemas.openxmlformats.org/presentationml/2006/main">
  <p:tag name="AS_UNIQUEID" val="2065"/>
  <p:tag name="KSO_WM_BEAUTIFY_FLAG" val=""/>
</p:tagLst>
</file>

<file path=ppt/tags/tag107.xml><?xml version="1.0" encoding="utf-8"?>
<p:tagLst xmlns:p="http://schemas.openxmlformats.org/presentationml/2006/main">
  <p:tag name="AS_UNIQUEID" val="2057"/>
  <p:tag name="KSO_WM_BEAUTIFY_FLAG" val=""/>
</p:tagLst>
</file>

<file path=ppt/tags/tag108.xml><?xml version="1.0" encoding="utf-8"?>
<p:tagLst xmlns:p="http://schemas.openxmlformats.org/presentationml/2006/main">
  <p:tag name="AS_UNIQUEID" val="2060"/>
  <p:tag name="KSO_WM_BEAUTIFY_FLAG" val=""/>
</p:tagLst>
</file>

<file path=ppt/tags/tag109.xml><?xml version="1.0" encoding="utf-8"?>
<p:tagLst xmlns:p="http://schemas.openxmlformats.org/presentationml/2006/main">
  <p:tag name="AS_UNIQUEID" val="2067"/>
  <p:tag name="KSO_WM_BEAUTIFY_FLAG" val="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AS_UNIQUEID" val="4690"/>
  <p:tag name="KSO_WM_BEAUTIFY_FLAG" val=""/>
</p:tagLst>
</file>

<file path=ppt/tags/tag111.xml><?xml version="1.0" encoding="utf-8"?>
<p:tagLst xmlns:p="http://schemas.openxmlformats.org/presentationml/2006/main">
  <p:tag name="AS_UNIQUEID" val="2320"/>
  <p:tag name="KSO_WM_BEAUTIFY_FLAG" val=""/>
  <p:tag name="KSO_WM_UNIT_LINE_FILL_TYPE" val="2"/>
  <p:tag name="KSO_WM_UNIT_LINE_FORE_SCHEMECOLOR_INDEX" val="13"/>
  <p:tag name="KSO_WM_UNIT_LINE_FORE_SCHEMECOLOR_INDEX_BRIGHTNESS" val="0"/>
  <p:tag name="KSO_WM_UNIT_TEXT_FILL_FORE_SCHEMECOLOR_INDEX" val="13"/>
  <p:tag name="KSO_WM_UNIT_TEXT_FILL_FORE_SCHEMECOLOR_INDEX_BRIGHTNESS" val="0"/>
  <p:tag name="KSO_WM_UNIT_TEXT_FILL_TYPE" val="1"/>
</p:tagLst>
</file>

<file path=ppt/tags/tag112.xml><?xml version="1.0" encoding="utf-8"?>
<p:tagLst xmlns:p="http://schemas.openxmlformats.org/presentationml/2006/main">
  <p:tag name="AS_UNIQUEID" val="10229"/>
  <p:tag name="KSO_WM_BEAUTIFY_FLAG" val=""/>
</p:tagLst>
</file>

<file path=ppt/tags/tag113.xml><?xml version="1.0" encoding="utf-8"?>
<p:tagLst xmlns:p="http://schemas.openxmlformats.org/presentationml/2006/main">
  <p:tag name="AS_UNIQUEID" val="2319"/>
  <p:tag name="KSO_WM_BEAUTIFY_FLAG" val=""/>
</p:tagLst>
</file>

<file path=ppt/tags/tag114.xml><?xml version="1.0" encoding="utf-8"?>
<p:tagLst xmlns:p="http://schemas.openxmlformats.org/presentationml/2006/main">
  <p:tag name="AS_UNIQUEID" val="10230"/>
  <p:tag name="KSO_WM_BEAUTIFY_FLAG" val=""/>
</p:tagLst>
</file>

<file path=ppt/tags/tag115.xml><?xml version="1.0" encoding="utf-8"?>
<p:tagLst xmlns:p="http://schemas.openxmlformats.org/presentationml/2006/main">
  <p:tag name="AS_UNIQUEID" val="2349"/>
  <p:tag name="KSO_WM_BEAUTIFY_FLAG" val=""/>
</p:tagLst>
</file>

<file path=ppt/tags/tag116.xml><?xml version="1.0" encoding="utf-8"?>
<p:tagLst xmlns:p="http://schemas.openxmlformats.org/presentationml/2006/main">
  <p:tag name="AS_UNIQUEID" val="2352"/>
  <p:tag name="KSO_WM_BEAUTIFY_FLAG" val=""/>
  <p:tag name="KSO_WM_UNIT_FILL_FORE_SCHEMECOLOR_INDEX" val="14"/>
  <p:tag name="KSO_WM_UNIT_FILL_FORE_SCHEMECOLOR_INDEX_BRIGHTNESS" val="0"/>
  <p:tag name="KSO_WM_UNIT_FILL_TYPE" val="1"/>
</p:tagLst>
</file>

<file path=ppt/tags/tag117.xml><?xml version="1.0" encoding="utf-8"?>
<p:tagLst xmlns:p="http://schemas.openxmlformats.org/presentationml/2006/main">
  <p:tag name="AS_UNIQUEID" val="2351"/>
  <p:tag name="KSO_WM_BEAUTIFY_FLAG" val=""/>
  <p:tag name="KSO_WM_UNIT_FILL_FORE_SCHEMECOLOR_INDEX" val="14"/>
  <p:tag name="KSO_WM_UNIT_FILL_FORE_SCHEMECOLOR_INDEX_BRIGHTNESS" val="0"/>
  <p:tag name="KSO_WM_UNIT_FILL_TYPE" val="1"/>
</p:tagLst>
</file>

<file path=ppt/tags/tag118.xml><?xml version="1.0" encoding="utf-8"?>
<p:tagLst xmlns:p="http://schemas.openxmlformats.org/presentationml/2006/main">
  <p:tag name="AS_UNIQUEID" val="10229"/>
  <p:tag name="KSO_WM_BEAUTIFY_FLAG" val=""/>
</p:tagLst>
</file>

<file path=ppt/tags/tag119.xml><?xml version="1.0" encoding="utf-8"?>
<p:tagLst xmlns:p="http://schemas.openxmlformats.org/presentationml/2006/main">
  <p:tag name="KSO_WM_BEAUTIFY_FLAG" val="#wm#"/>
  <p:tag name="KSO_WM_TEMPLATE_CATEGORY" val="custom"/>
  <p:tag name="KSO_WM_TEMPLATE_INDEX" val="20214993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0.xml><?xml version="1.0" encoding="utf-8"?>
<p:tagLst xmlns:p="http://schemas.openxmlformats.org/presentationml/2006/main">
  <p:tag name="AS_UNIQUEID" val="10447"/>
  <p:tag name="ID" val="547147"/>
  <p:tag name="KSO_WM_BEAUTIFY_FLAG" val=""/>
  <p:tag name="MH" val="20171004132550"/>
  <p:tag name="MH_LIBRARY" val="CONTENTS"/>
  <p:tag name="MH_ORDER" val="1"/>
  <p:tag name="MH_TYPE" val="ENTRY"/>
</p:tagLst>
</file>

<file path=ppt/tags/tag121.xml><?xml version="1.0" encoding="utf-8"?>
<p:tagLst xmlns:p="http://schemas.openxmlformats.org/presentationml/2006/main">
  <p:tag name="AS_UNIQUEID" val="10449"/>
</p:tagLst>
</file>

<file path=ppt/tags/tag122.xml><?xml version="1.0" encoding="utf-8"?>
<p:tagLst xmlns:p="http://schemas.openxmlformats.org/presentationml/2006/main">
  <p:tag name="AS_UNIQUEID" val="10450"/>
</p:tagLst>
</file>

<file path=ppt/tags/tag123.xml><?xml version="1.0" encoding="utf-8"?>
<p:tagLst xmlns:p="http://schemas.openxmlformats.org/presentationml/2006/main">
  <p:tag name="AS_UNIQUEID" val="10451"/>
  <p:tag name="KSO_WM_BEAUTIFY_FLAG" val=""/>
</p:tagLst>
</file>

<file path=ppt/tags/tag124.xml><?xml version="1.0" encoding="utf-8"?>
<p:tagLst xmlns:p="http://schemas.openxmlformats.org/presentationml/2006/main">
  <p:tag name="AS_UNIQUEID" val="10452"/>
  <p:tag name="KSO_WM_BEAUTIFY_FLAG" val=""/>
</p:tagLst>
</file>

<file path=ppt/tags/tag125.xml><?xml version="1.0" encoding="utf-8"?>
<p:tagLst xmlns:p="http://schemas.openxmlformats.org/presentationml/2006/main">
  <p:tag name="AS_UNIQUEID" val="10453"/>
  <p:tag name="KSO_WM_BEAUTIFY_FLAG" val=""/>
</p:tagLst>
</file>

<file path=ppt/tags/tag126.xml><?xml version="1.0" encoding="utf-8"?>
<p:tagLst xmlns:p="http://schemas.openxmlformats.org/presentationml/2006/main">
  <p:tag name="AS_UNIQUEID" val="10454"/>
  <p:tag name="KSO_WM_BEAUTIFY_FLAG" val=""/>
</p:tagLst>
</file>

<file path=ppt/tags/tag127.xml><?xml version="1.0" encoding="utf-8"?>
<p:tagLst xmlns:p="http://schemas.openxmlformats.org/presentationml/2006/main">
  <p:tag name="AS_UNIQUEID" val="10455"/>
  <p:tag name="KSO_WM_BEAUTIFY_FLAG" val=""/>
  <p:tag name="KSO_WM_DIAGRAM_GROUP_CODE" val="n1-1"/>
  <p:tag name="KSO_WM_TAG_VERSION" val="1.0"/>
  <p:tag name="KSO_WM_TEMPLATE_CATEGORY" val="custom"/>
  <p:tag name="KSO_WM_TEMPLATE_INDEX" val="20204220"/>
  <p:tag name="KSO_WM_UNIT_COLOR_SCHEME_PARENT_PAGE" val="0_5"/>
  <p:tag name="KSO_WM_UNIT_COLOR_SCHEME_SHAPE_ID" val="18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220_21*n_h_h_i*1_2_1_2"/>
  <p:tag name="KSO_WM_UNIT_INDEX" val="1_2_1_2"/>
  <p:tag name="KSO_WM_UNIT_LAYERLEVEL" val="1_1_1_1"/>
  <p:tag name="KSO_WM_UNIT_LINE_FILL_TYPE" val="2"/>
  <p:tag name="KSO_WM_UNIT_LINE_FORE_SCHEMECOLOR_INDEX" val="14"/>
  <p:tag name="KSO_WM_UNIT_TEXT_FILL_FORE_SCHEMECOLOR_INDEX" val="2"/>
  <p:tag name="KSO_WM_UNIT_TEXT_FILL_TYPE" val="1"/>
  <p:tag name="KSO_WM_UNIT_TYPE" val="n_h_h_i"/>
  <p:tag name="KSO_WM_UNIT_USESOURCEFORMAT_APPLY" val="1"/>
</p:tagLst>
</file>

<file path=ppt/tags/tag128.xml><?xml version="1.0" encoding="utf-8"?>
<p:tagLst xmlns:p="http://schemas.openxmlformats.org/presentationml/2006/main">
  <p:tag name="AS_UNIQUEID" val="10456"/>
  <p:tag name="KSO_WM_BEAUTIFY_FLAG" val=""/>
  <p:tag name="KSO_WM_DIAGRAM_GROUP_CODE" val="n1-1"/>
  <p:tag name="KSO_WM_TAG_VERSION" val="1.0"/>
  <p:tag name="KSO_WM_TEMPLATE_CATEGORY" val="custom"/>
  <p:tag name="KSO_WM_TEMPLATE_INDEX" val="20204220"/>
  <p:tag name="KSO_WM_UNIT_COLOR_SCHEME_PARENT_PAGE" val="0_5"/>
  <p:tag name="KSO_WM_UNIT_COLOR_SCHEME_SHAPE_ID" val="18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220_21*n_h_h_i*1_2_1_2"/>
  <p:tag name="KSO_WM_UNIT_INDEX" val="1_2_1_2"/>
  <p:tag name="KSO_WM_UNIT_LAYERLEVEL" val="1_1_1_1"/>
  <p:tag name="KSO_WM_UNIT_LINE_FILL_TYPE" val="2"/>
  <p:tag name="KSO_WM_UNIT_LINE_FORE_SCHEMECOLOR_INDEX" val="14"/>
  <p:tag name="KSO_WM_UNIT_TEXT_FILL_FORE_SCHEMECOLOR_INDEX" val="2"/>
  <p:tag name="KSO_WM_UNIT_TEXT_FILL_TYPE" val="1"/>
  <p:tag name="KSO_WM_UNIT_TYPE" val="n_h_h_i"/>
  <p:tag name="KSO_WM_UNIT_USESOURCEFORMAT_APPLY" val="1"/>
</p:tagLst>
</file>

<file path=ppt/tags/tag129.xml><?xml version="1.0" encoding="utf-8"?>
<p:tagLst xmlns:p="http://schemas.openxmlformats.org/presentationml/2006/main">
  <p:tag name="AS_UNIQUEID" val="10457"/>
  <p:tag name="KSO_WM_BEAUTIFY_FLAG" val=""/>
  <p:tag name="KSO_WM_DIAGRAM_GROUP_CODE" val="n1-1"/>
  <p:tag name="KSO_WM_TAG_VERSION" val="1.0"/>
  <p:tag name="KSO_WM_TEMPLATE_CATEGORY" val="custom"/>
  <p:tag name="KSO_WM_TEMPLATE_INDEX" val="20204220"/>
  <p:tag name="KSO_WM_UNIT_COLOR_SCHEME_PARENT_PAGE" val="0_5"/>
  <p:tag name="KSO_WM_UNIT_COLOR_SCHEME_SHAPE_ID" val="5"/>
  <p:tag name="KSO_WM_UNIT_COMPATIBLE" val="0"/>
  <p:tag name="KSO_WM_UNIT_DIAGRAM_ISNUMVISUAL" val="0"/>
  <p:tag name="KSO_WM_UNIT_DIAGRAM_ISREFERUNIT" val="0"/>
  <p:tag name="KSO_WM_UNIT_HIGHLIGHT" val="0"/>
  <p:tag name="KSO_WM_UNIT_ID" val="custom20204220_21*n_h_i*1_1_1"/>
  <p:tag name="KSO_WM_UNIT_INDEX" val="1_1_1"/>
  <p:tag name="KSO_WM_UNIT_ISCONTENTSTITLE" val="0"/>
  <p:tag name="KSO_WM_UNIT_LAYERLEVEL" val="1_1_1"/>
  <p:tag name="KSO_WM_UNIT_LINE_FILL_TYPE" val="2"/>
  <p:tag name="KSO_WM_UNIT_LINE_FORE_SCHEMECOLOR_INDEX" val="6"/>
  <p:tag name="KSO_WM_UNIT_TEXT_FILL_FORE_SCHEMECOLOR_INDEX" val="13"/>
  <p:tag name="KSO_WM_UNIT_TEXT_FILL_TYPE" val="1"/>
  <p:tag name="KSO_WM_UNIT_TYPE" val="n_h_i"/>
  <p:tag name="KSO_WM_UNIT_USESOURCEFORMAT_APPLY" val="1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0.xml><?xml version="1.0" encoding="utf-8"?>
<p:tagLst xmlns:p="http://schemas.openxmlformats.org/presentationml/2006/main">
  <p:tag name="AS_UNIQUEID" val="10458"/>
</p:tagLst>
</file>

<file path=ppt/tags/tag131.xml><?xml version="1.0" encoding="utf-8"?>
<p:tagLst xmlns:p="http://schemas.openxmlformats.org/presentationml/2006/main">
  <p:tag name="AS_UNIQUEID" val="10459"/>
</p:tagLst>
</file>

<file path=ppt/tags/tag132.xml><?xml version="1.0" encoding="utf-8"?>
<p:tagLst xmlns:p="http://schemas.openxmlformats.org/presentationml/2006/main">
  <p:tag name="AS_UNIQUEID" val="10460"/>
  <p:tag name="KSO_WM_BEAUTIFY_FLAG" val=""/>
</p:tagLst>
</file>

<file path=ppt/tags/tag133.xml><?xml version="1.0" encoding="utf-8"?>
<p:tagLst xmlns:p="http://schemas.openxmlformats.org/presentationml/2006/main">
  <p:tag name="AS_UNIQUEID" val="10461"/>
  <p:tag name="KSO_WM_BEAUTIFY_FLAG" val=""/>
</p:tagLst>
</file>

<file path=ppt/tags/tag134.xml><?xml version="1.0" encoding="utf-8"?>
<p:tagLst xmlns:p="http://schemas.openxmlformats.org/presentationml/2006/main">
  <p:tag name="AS_UNIQUEID" val="10462"/>
  <p:tag name="KSO_WM_BEAUTIFY_FLAG" val=""/>
</p:tagLst>
</file>

<file path=ppt/tags/tag135.xml><?xml version="1.0" encoding="utf-8"?>
<p:tagLst xmlns:p="http://schemas.openxmlformats.org/presentationml/2006/main">
  <p:tag name="AS_UNIQUEID" val="10463"/>
  <p:tag name="KSO_WM_BEAUTIFY_FLAG" val=""/>
</p:tagLst>
</file>

<file path=ppt/tags/tag136.xml><?xml version="1.0" encoding="utf-8"?>
<p:tagLst xmlns:p="http://schemas.openxmlformats.org/presentationml/2006/main">
  <p:tag name="AS_UNIQUEID" val="10464"/>
  <p:tag name="KSO_WM_BEAUTIFY_FLAG" val=""/>
  <p:tag name="KSO_WM_DIAGRAM_GROUP_CODE" val="n1-1"/>
  <p:tag name="KSO_WM_TAG_VERSION" val="1.0"/>
  <p:tag name="KSO_WM_TEMPLATE_CATEGORY" val="custom"/>
  <p:tag name="KSO_WM_TEMPLATE_INDEX" val="20204220"/>
  <p:tag name="KSO_WM_UNIT_COLOR_SCHEME_PARENT_PAGE" val="0_5"/>
  <p:tag name="KSO_WM_UNIT_COLOR_SCHEME_SHAPE_ID" val="18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220_21*n_h_h_i*1_2_1_2"/>
  <p:tag name="KSO_WM_UNIT_INDEX" val="1_2_1_2"/>
  <p:tag name="KSO_WM_UNIT_LAYERLEVEL" val="1_1_1_1"/>
  <p:tag name="KSO_WM_UNIT_LINE_FILL_TYPE" val="2"/>
  <p:tag name="KSO_WM_UNIT_LINE_FORE_SCHEMECOLOR_INDEX" val="14"/>
  <p:tag name="KSO_WM_UNIT_TEXT_FILL_FORE_SCHEMECOLOR_INDEX" val="2"/>
  <p:tag name="KSO_WM_UNIT_TEXT_FILL_TYPE" val="1"/>
  <p:tag name="KSO_WM_UNIT_TYPE" val="n_h_h_i"/>
  <p:tag name="KSO_WM_UNIT_USESOURCEFORMAT_APPLY" val="1"/>
</p:tagLst>
</file>

<file path=ppt/tags/tag137.xml><?xml version="1.0" encoding="utf-8"?>
<p:tagLst xmlns:p="http://schemas.openxmlformats.org/presentationml/2006/main">
  <p:tag name="AS_UNIQUEID" val="10465"/>
  <p:tag name="KSO_WM_BEAUTIFY_FLAG" val=""/>
  <p:tag name="KSO_WM_DIAGRAM_GROUP_CODE" val="n1-1"/>
  <p:tag name="KSO_WM_TAG_VERSION" val="1.0"/>
  <p:tag name="KSO_WM_TEMPLATE_CATEGORY" val="custom"/>
  <p:tag name="KSO_WM_TEMPLATE_INDEX" val="20204220"/>
  <p:tag name="KSO_WM_UNIT_COLOR_SCHEME_PARENT_PAGE" val="0_5"/>
  <p:tag name="KSO_WM_UNIT_COLOR_SCHEME_SHAPE_ID" val="18"/>
  <p:tag name="KSO_WM_UNIT_COMPATIBLE" val="0"/>
  <p:tag name="KSO_WM_UNIT_DIAGRAM_ISNUMVISUAL" val="0"/>
  <p:tag name="KSO_WM_UNIT_DIAGRAM_ISREFERUNIT" val="0"/>
  <p:tag name="KSO_WM_UNIT_FILL_FORE_SCHEMECOLOR_INDEX" val="5"/>
  <p:tag name="KSO_WM_UNIT_FILL_TYPE" val="1"/>
  <p:tag name="KSO_WM_UNIT_HIGHLIGHT" val="0"/>
  <p:tag name="KSO_WM_UNIT_ID" val="custom20204220_21*n_h_h_i*1_2_1_2"/>
  <p:tag name="KSO_WM_UNIT_INDEX" val="1_2_1_2"/>
  <p:tag name="KSO_WM_UNIT_LAYERLEVEL" val="1_1_1_1"/>
  <p:tag name="KSO_WM_UNIT_LINE_FILL_TYPE" val="2"/>
  <p:tag name="KSO_WM_UNIT_LINE_FORE_SCHEMECOLOR_INDEX" val="14"/>
  <p:tag name="KSO_WM_UNIT_TEXT_FILL_FORE_SCHEMECOLOR_INDEX" val="2"/>
  <p:tag name="KSO_WM_UNIT_TEXT_FILL_TYPE" val="1"/>
  <p:tag name="KSO_WM_UNIT_TYPE" val="n_h_h_i"/>
  <p:tag name="KSO_WM_UNIT_USESOURCEFORMAT_APPLY" val="1"/>
</p:tagLst>
</file>

<file path=ppt/tags/tag138.xml><?xml version="1.0" encoding="utf-8"?>
<p:tagLst xmlns:p="http://schemas.openxmlformats.org/presentationml/2006/main">
  <p:tag name="AS_UNIQUEID" val="10466"/>
  <p:tag name="KSO_WM_BEAUTIFY_FLAG" val=""/>
  <p:tag name="KSO_WM_DIAGRAM_GROUP_CODE" val="n1-1"/>
  <p:tag name="KSO_WM_TAG_VERSION" val="1.0"/>
  <p:tag name="KSO_WM_TEMPLATE_CATEGORY" val="custom"/>
  <p:tag name="KSO_WM_TEMPLATE_INDEX" val="20204220"/>
  <p:tag name="KSO_WM_UNIT_COLOR_SCHEME_PARENT_PAGE" val="0_5"/>
  <p:tag name="KSO_WM_UNIT_COLOR_SCHEME_SHAPE_ID" val="5"/>
  <p:tag name="KSO_WM_UNIT_COMPATIBLE" val="0"/>
  <p:tag name="KSO_WM_UNIT_DIAGRAM_ISNUMVISUAL" val="0"/>
  <p:tag name="KSO_WM_UNIT_DIAGRAM_ISREFERUNIT" val="0"/>
  <p:tag name="KSO_WM_UNIT_HIGHLIGHT" val="0"/>
  <p:tag name="KSO_WM_UNIT_ID" val="custom20204220_21*n_h_i*1_1_1"/>
  <p:tag name="KSO_WM_UNIT_INDEX" val="1_1_1"/>
  <p:tag name="KSO_WM_UNIT_ISCONTENTSTITLE" val="0"/>
  <p:tag name="KSO_WM_UNIT_LAYERLEVEL" val="1_1_1"/>
  <p:tag name="KSO_WM_UNIT_LINE_FILL_TYPE" val="2"/>
  <p:tag name="KSO_WM_UNIT_LINE_FORE_SCHEMECOLOR_INDEX" val="6"/>
  <p:tag name="KSO_WM_UNIT_TEXT_FILL_FORE_SCHEMECOLOR_INDEX" val="13"/>
  <p:tag name="KSO_WM_UNIT_TEXT_FILL_TYPE" val="1"/>
  <p:tag name="KSO_WM_UNIT_TYPE" val="n_h_i"/>
  <p:tag name="KSO_WM_UNIT_USESOURCEFORMAT_APPLY" val="1"/>
</p:tagLst>
</file>

<file path=ppt/tags/tag139.xml><?xml version="1.0" encoding="utf-8"?>
<p:tagLst xmlns:p="http://schemas.openxmlformats.org/presentationml/2006/main">
  <p:tag name="AS_UNIQUEID" val="10467"/>
  <p:tag name="KSO_WM_BEAUTIFY_FLAG" val="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0.xml><?xml version="1.0" encoding="utf-8"?>
<p:tagLst xmlns:p="http://schemas.openxmlformats.org/presentationml/2006/main">
  <p:tag name="AS_UNIQUEID" val="10468"/>
  <p:tag name="KSO_WM_BEAUTIFY_FLAG" val=""/>
</p:tagLst>
</file>

<file path=ppt/tags/tag141.xml><?xml version="1.0" encoding="utf-8"?>
<p:tagLst xmlns:p="http://schemas.openxmlformats.org/presentationml/2006/main">
  <p:tag name="AS_UNIQUEID" val="10469"/>
  <p:tag name="KSO_WM_BEAUTIFY_FLAG" val=""/>
</p:tagLst>
</file>

<file path=ppt/tags/tag142.xml><?xml version="1.0" encoding="utf-8"?>
<p:tagLst xmlns:p="http://schemas.openxmlformats.org/presentationml/2006/main">
  <p:tag name="AS_UNIQUEID" val="2353"/>
  <p:tag name="KSO_WM_BEAUTIFY_FLAG" val=""/>
  <p:tag name="KSO_WM_UNIT_TEXT_FILL_FORE_SCHEMECOLOR_INDEX" val="13"/>
  <p:tag name="KSO_WM_UNIT_TEXT_FILL_FORE_SCHEMECOLOR_INDEX_BRIGHTNESS" val="0"/>
  <p:tag name="KSO_WM_UNIT_TEXT_FILL_TYPE" val="1"/>
</p:tagLst>
</file>

<file path=ppt/tags/tag143.xml><?xml version="1.0" encoding="utf-8"?>
<p:tagLst xmlns:p="http://schemas.openxmlformats.org/presentationml/2006/main">
  <p:tag name="AS_UNIQUEID" val="10237"/>
  <p:tag name="KSO_WM_BEAUTIFY_FLAG" val=""/>
</p:tagLst>
</file>

<file path=ppt/tags/tag144.xml><?xml version="1.0" encoding="utf-8"?>
<p:tagLst xmlns:p="http://schemas.openxmlformats.org/presentationml/2006/main">
  <p:tag name="AS_UNIQUEID" val="4664"/>
  <p:tag name="KSO_WM_BEAUTIFY_FLAG" val=""/>
</p:tagLst>
</file>

<file path=ppt/tags/tag145.xml><?xml version="1.0" encoding="utf-8"?>
<p:tagLst xmlns:p="http://schemas.openxmlformats.org/presentationml/2006/main">
  <p:tag name="AS_UNIQUEID" val="4665"/>
  <p:tag name="KSO_WM_BEAUTIFY_FLAG" val=""/>
</p:tagLst>
</file>

<file path=ppt/tags/tag146.xml><?xml version="1.0" encoding="utf-8"?>
<p:tagLst xmlns:p="http://schemas.openxmlformats.org/presentationml/2006/main">
  <p:tag name="AS_UNIQUEID" val="4666"/>
  <p:tag name="KSO_WM_BEAUTIFY_FLAG" val=""/>
</p:tagLst>
</file>

<file path=ppt/tags/tag147.xml><?xml version="1.0" encoding="utf-8"?>
<p:tagLst xmlns:p="http://schemas.openxmlformats.org/presentationml/2006/main">
  <p:tag name="AS_UNIQUEID" val="4668"/>
  <p:tag name="KSO_WM_BEAUTIFY_FLAG" val=""/>
</p:tagLst>
</file>

<file path=ppt/tags/tag148.xml><?xml version="1.0" encoding="utf-8"?>
<p:tagLst xmlns:p="http://schemas.openxmlformats.org/presentationml/2006/main">
  <p:tag name="AS_UNIQUEID" val="4669"/>
  <p:tag name="KSO_WM_BEAUTIFY_FLAG" val=""/>
</p:tagLst>
</file>

<file path=ppt/tags/tag149.xml><?xml version="1.0" encoding="utf-8"?>
<p:tagLst xmlns:p="http://schemas.openxmlformats.org/presentationml/2006/main">
  <p:tag name="AS_UNIQUEID" val="4679"/>
  <p:tag name="KSO_WM_BEAUTIFY_FLAG" val="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0.xml><?xml version="1.0" encoding="utf-8"?>
<p:tagLst xmlns:p="http://schemas.openxmlformats.org/presentationml/2006/main">
  <p:tag name="AS_UNIQUEID" val="4680"/>
  <p:tag name="KSO_WM_BEAUTIFY_FLAG" val=""/>
</p:tagLst>
</file>

<file path=ppt/tags/tag151.xml><?xml version="1.0" encoding="utf-8"?>
<p:tagLst xmlns:p="http://schemas.openxmlformats.org/presentationml/2006/main">
  <p:tag name="AS_UNIQUEID" val="4681"/>
  <p:tag name="KSO_WM_BEAUTIFY_FLAG" val=""/>
</p:tagLst>
</file>

<file path=ppt/tags/tag152.xml><?xml version="1.0" encoding="utf-8"?>
<p:tagLst xmlns:p="http://schemas.openxmlformats.org/presentationml/2006/main">
  <p:tag name="AS_UNIQUEID" val="4683"/>
  <p:tag name="KSO_WM_BEAUTIFY_FLAG" val=""/>
</p:tagLst>
</file>

<file path=ppt/tags/tag153.xml><?xml version="1.0" encoding="utf-8"?>
<p:tagLst xmlns:p="http://schemas.openxmlformats.org/presentationml/2006/main">
  <p:tag name="AS_UNIQUEID" val="4684"/>
  <p:tag name="KSO_WM_BEAUTIFY_FLAG" val=""/>
</p:tagLst>
</file>

<file path=ppt/tags/tag154.xml><?xml version="1.0" encoding="utf-8"?>
<p:tagLst xmlns:p="http://schemas.openxmlformats.org/presentationml/2006/main">
  <p:tag name="AS_UNIQUEID" val="4685"/>
  <p:tag name="KSO_WM_BEAUTIFY_FLAG" val=""/>
</p:tagLst>
</file>

<file path=ppt/tags/tag155.xml><?xml version="1.0" encoding="utf-8"?>
<p:tagLst xmlns:p="http://schemas.openxmlformats.org/presentationml/2006/main">
  <p:tag name="AS_UNIQUEID" val="4686"/>
  <p:tag name="KSO_WM_BEAUTIFY_FLAG" val=""/>
</p:tagLst>
</file>

<file path=ppt/tags/tag156.xml><?xml version="1.0" encoding="utf-8"?>
<p:tagLst xmlns:p="http://schemas.openxmlformats.org/presentationml/2006/main">
  <p:tag name="AS_UNIQUEID" val="4687"/>
  <p:tag name="KSO_WM_BEAUTIFY_FLAG" val=""/>
</p:tagLst>
</file>

<file path=ppt/tags/tag157.xml><?xml version="1.0" encoding="utf-8"?>
<p:tagLst xmlns:p="http://schemas.openxmlformats.org/presentationml/2006/main">
  <p:tag name="AS_UNIQUEID" val="4688"/>
  <p:tag name="KSO_WM_BEAUTIFY_FLAG" val=""/>
</p:tagLst>
</file>

<file path=ppt/tags/tag158.xml><?xml version="1.0" encoding="utf-8"?>
<p:tagLst xmlns:p="http://schemas.openxmlformats.org/presentationml/2006/main">
  <p:tag name="AS_UNIQUEID" val="4689"/>
  <p:tag name="KSO_WM_BEAUTIFY_FLAG" val=""/>
</p:tagLst>
</file>

<file path=ppt/tags/tag159.xml><?xml version="1.0" encoding="utf-8"?>
<p:tagLst xmlns:p="http://schemas.openxmlformats.org/presentationml/2006/main">
  <p:tag name="AS_UNIQUEID" val="10443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60.xml><?xml version="1.0" encoding="utf-8"?>
<p:tagLst xmlns:p="http://schemas.openxmlformats.org/presentationml/2006/main">
  <p:tag name="AS_UNIQUEID" val="4667"/>
  <p:tag name="KSO_WM_BEAUTIFY_FLAG" val=""/>
</p:tagLst>
</file>

<file path=ppt/tags/tag161.xml><?xml version="1.0" encoding="utf-8"?>
<p:tagLst xmlns:p="http://schemas.openxmlformats.org/presentationml/2006/main">
  <p:tag name="AS_UNIQUEID" val="4670"/>
  <p:tag name="KSO_WM_BEAUTIFY_FLAG" val=""/>
</p:tagLst>
</file>

<file path=ppt/tags/tag162.xml><?xml version="1.0" encoding="utf-8"?>
<p:tagLst xmlns:p="http://schemas.openxmlformats.org/presentationml/2006/main">
  <p:tag name="AS_UNIQUEID" val="4671"/>
  <p:tag name="KSO_WM_BEAUTIFY_FLAG" val=""/>
</p:tagLst>
</file>

<file path=ppt/tags/tag163.xml><?xml version="1.0" encoding="utf-8"?>
<p:tagLst xmlns:p="http://schemas.openxmlformats.org/presentationml/2006/main">
  <p:tag name="AS_UNIQUEID" val="4672"/>
  <p:tag name="KSO_WM_BEAUTIFY_FLAG" val=""/>
</p:tagLst>
</file>

<file path=ppt/tags/tag164.xml><?xml version="1.0" encoding="utf-8"?>
<p:tagLst xmlns:p="http://schemas.openxmlformats.org/presentationml/2006/main">
  <p:tag name="AS_UNIQUEID" val="4673"/>
  <p:tag name="KSO_WM_BEAUTIFY_FLAG" val=""/>
</p:tagLst>
</file>

<file path=ppt/tags/tag165.xml><?xml version="1.0" encoding="utf-8"?>
<p:tagLst xmlns:p="http://schemas.openxmlformats.org/presentationml/2006/main">
  <p:tag name="AS_UNIQUEID" val="4674"/>
  <p:tag name="KSO_WM_BEAUTIFY_FLAG" val=""/>
</p:tagLst>
</file>

<file path=ppt/tags/tag166.xml><?xml version="1.0" encoding="utf-8"?>
<p:tagLst xmlns:p="http://schemas.openxmlformats.org/presentationml/2006/main">
  <p:tag name="AS_UNIQUEID" val="4675"/>
  <p:tag name="KSO_WM_BEAUTIFY_FLAG" val=""/>
</p:tagLst>
</file>

<file path=ppt/tags/tag167.xml><?xml version="1.0" encoding="utf-8"?>
<p:tagLst xmlns:p="http://schemas.openxmlformats.org/presentationml/2006/main">
  <p:tag name="AS_UNIQUEID" val="4676"/>
  <p:tag name="KSO_WM_BEAUTIFY_FLAG" val=""/>
</p:tagLst>
</file>

<file path=ppt/tags/tag168.xml><?xml version="1.0" encoding="utf-8"?>
<p:tagLst xmlns:p="http://schemas.openxmlformats.org/presentationml/2006/main">
  <p:tag name="AS_UNIQUEID" val="4677"/>
  <p:tag name="KSO_WM_BEAUTIFY_FLAG" val=""/>
</p:tagLst>
</file>

<file path=ppt/tags/tag169.xml><?xml version="1.0" encoding="utf-8"?>
<p:tagLst xmlns:p="http://schemas.openxmlformats.org/presentationml/2006/main">
  <p:tag name="AS_UNIQUEID" val="4678"/>
  <p:tag name="KSO_WM_BEAUTIFY_FLAG" val="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0.xml><?xml version="1.0" encoding="utf-8"?>
<p:tagLst xmlns:p="http://schemas.openxmlformats.org/presentationml/2006/main">
  <p:tag name="AS_UNIQUEID" val="4682"/>
  <p:tag name="KSO_WM_BEAUTIFY_FLAG" val=""/>
</p:tagLst>
</file>

<file path=ppt/tags/tag171.xml><?xml version="1.0" encoding="utf-8"?>
<p:tagLst xmlns:p="http://schemas.openxmlformats.org/presentationml/2006/main">
  <p:tag name="AS_UNIQUEID" val="2062"/>
  <p:tag name="KSO_WM_BEAUTIFY_FLAG" val=""/>
</p:tagLst>
</file>

<file path=ppt/tags/tag172.xml><?xml version="1.0" encoding="utf-8"?>
<p:tagLst xmlns:p="http://schemas.openxmlformats.org/presentationml/2006/main">
  <p:tag name="AS_UNIQUEID" val="2063"/>
  <p:tag name="KSO_WM_BEAUTIFY_FLAG" val=""/>
</p:tagLst>
</file>

<file path=ppt/tags/tag173.xml><?xml version="1.0" encoding="utf-8"?>
<p:tagLst xmlns:p="http://schemas.openxmlformats.org/presentationml/2006/main">
  <p:tag name="AS_UNIQUEID" val="2064"/>
  <p:tag name="KSO_WM_BEAUTIFY_FLAG" val=""/>
</p:tagLst>
</file>

<file path=ppt/tags/tag174.xml><?xml version="1.0" encoding="utf-8"?>
<p:tagLst xmlns:p="http://schemas.openxmlformats.org/presentationml/2006/main">
  <p:tag name="AS_UNIQUEID" val="2065"/>
  <p:tag name="KSO_WM_BEAUTIFY_FLAG" val=""/>
</p:tagLst>
</file>

<file path=ppt/tags/tag175.xml><?xml version="1.0" encoding="utf-8"?>
<p:tagLst xmlns:p="http://schemas.openxmlformats.org/presentationml/2006/main">
  <p:tag name="AS_UNIQUEID" val="2057"/>
  <p:tag name="KSO_WM_BEAUTIFY_FLAG" val=""/>
</p:tagLst>
</file>

<file path=ppt/tags/tag176.xml><?xml version="1.0" encoding="utf-8"?>
<p:tagLst xmlns:p="http://schemas.openxmlformats.org/presentationml/2006/main">
  <p:tag name="AS_UNIQUEID" val="2060"/>
  <p:tag name="KSO_WM_BEAUTIFY_FLAG" val=""/>
</p:tagLst>
</file>

<file path=ppt/tags/tag177.xml><?xml version="1.0" encoding="utf-8"?>
<p:tagLst xmlns:p="http://schemas.openxmlformats.org/presentationml/2006/main">
  <p:tag name="AS_UNIQUEID" val="2067"/>
  <p:tag name="KSO_WM_BEAUTIFY_FLAG" val=""/>
</p:tagLst>
</file>

<file path=ppt/tags/tag178.xml><?xml version="1.0" encoding="utf-8"?>
<p:tagLst xmlns:p="http://schemas.openxmlformats.org/presentationml/2006/main">
  <p:tag name="AS_UNIQUEID" val="4690"/>
  <p:tag name="KSO_WM_BEAUTIFY_FLAG" val=""/>
</p:tagLst>
</file>

<file path=ppt/tags/tag179.xml><?xml version="1.0" encoding="utf-8"?>
<p:tagLst xmlns:p="http://schemas.openxmlformats.org/presentationml/2006/main">
  <p:tag name="AS_UNIQUEID" val="2320"/>
  <p:tag name="KSO_WM_BEAUTIFY_FLAG" val=""/>
  <p:tag name="KSO_WM_UNIT_LINE_FILL_TYPE" val="2"/>
  <p:tag name="KSO_WM_UNIT_LINE_FORE_SCHEMECOLOR_INDEX" val="13"/>
  <p:tag name="KSO_WM_UNIT_LINE_FORE_SCHEMECOLOR_INDEX_BRIGHTNESS" val="0"/>
  <p:tag name="KSO_WM_UNIT_TEXT_FILL_FORE_SCHEMECOLOR_INDEX" val="13"/>
  <p:tag name="KSO_WM_UNIT_TEXT_FILL_FORE_SCHEMECOLOR_INDEX_BRIGHTNESS" val="0"/>
  <p:tag name="KSO_WM_UNIT_TEXT_FILL_TYPE" val="1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0.xml><?xml version="1.0" encoding="utf-8"?>
<p:tagLst xmlns:p="http://schemas.openxmlformats.org/presentationml/2006/main">
  <p:tag name="KSO_WM_BEAUTIFY_FLAG" val="#wm#"/>
  <p:tag name="KSO_WM_TEMPLATE_CATEGORY" val="custom"/>
  <p:tag name="KSO_WM_TEMPLATE_INDEX" val="20214993"/>
</p:tagLst>
</file>

<file path=ppt/tags/tag181.xml><?xml version="1.0" encoding="utf-8"?>
<p:tagLst xmlns:p="http://schemas.openxmlformats.org/presentationml/2006/main">
  <p:tag name="AS_UNIQUEID" val="10471"/>
</p:tagLst>
</file>

<file path=ppt/tags/tag182.xml><?xml version="1.0" encoding="utf-8"?>
<p:tagLst xmlns:p="http://schemas.openxmlformats.org/presentationml/2006/main">
  <p:tag name="AS_UNIQUEID" val="10472"/>
  <p:tag name="KSO_WM_BEAUTIFY_FLAG" val=""/>
</p:tagLst>
</file>

<file path=ppt/tags/tag183.xml><?xml version="1.0" encoding="utf-8"?>
<p:tagLst xmlns:p="http://schemas.openxmlformats.org/presentationml/2006/main">
  <p:tag name="AS_UNIQUEID" val="10473"/>
  <p:tag name="KSO_WM_BEAUTIFY_FLAG" val=""/>
</p:tagLst>
</file>

<file path=ppt/tags/tag184.xml><?xml version="1.0" encoding="utf-8"?>
<p:tagLst xmlns:p="http://schemas.openxmlformats.org/presentationml/2006/main">
  <p:tag name="AS_UNIQUEID" val="10474"/>
  <p:tag name="KSO_WM_BEAUTIFY_FLAG" val=""/>
</p:tagLst>
</file>

<file path=ppt/tags/tag185.xml><?xml version="1.0" encoding="utf-8"?>
<p:tagLst xmlns:p="http://schemas.openxmlformats.org/presentationml/2006/main">
  <p:tag name="AS_UNIQUEID" val="3772"/>
  <p:tag name="KSO_WM_BEAUTIFY_FLAG" val=""/>
</p:tagLst>
</file>

<file path=ppt/tags/tag186.xml><?xml version="1.0" encoding="utf-8"?>
<p:tagLst xmlns:p="http://schemas.openxmlformats.org/presentationml/2006/main">
  <p:tag name="AS_UNIQUEID" val="3770"/>
  <p:tag name="KSO_WM_BEAUTIFY_FLAG" val=""/>
</p:tagLst>
</file>

<file path=ppt/tags/tag187.xml><?xml version="1.0" encoding="utf-8"?>
<p:tagLst xmlns:p="http://schemas.openxmlformats.org/presentationml/2006/main">
  <p:tag name="AS_UNIQUEID" val="10475"/>
  <p:tag name="KSO_WM_BEAUTIFY_FLAG" val=""/>
</p:tagLst>
</file>

<file path=ppt/tags/tag188.xml><?xml version="1.0" encoding="utf-8"?>
<p:tagLst xmlns:p="http://schemas.openxmlformats.org/presentationml/2006/main">
  <p:tag name="AS_UNIQUEID" val="10476"/>
</p:tagLst>
</file>

<file path=ppt/tags/tag189.xml><?xml version="1.0" encoding="utf-8"?>
<p:tagLst xmlns:p="http://schemas.openxmlformats.org/presentationml/2006/main">
  <p:tag name="AS_UNIQUEID" val="3771"/>
  <p:tag name="KSO_WM_BEAUTIFY_FLAG" val="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0.xml><?xml version="1.0" encoding="utf-8"?>
<p:tagLst xmlns:p="http://schemas.openxmlformats.org/presentationml/2006/main">
  <p:tag name="AS_UNIQUEID" val="10477"/>
  <p:tag name="KSO_WM_BEAUTIFY_FLAG" val=""/>
</p:tagLst>
</file>

<file path=ppt/tags/tag191.xml><?xml version="1.0" encoding="utf-8"?>
<p:tagLst xmlns:p="http://schemas.openxmlformats.org/presentationml/2006/main">
  <p:tag name="AS_UNIQUEID" val="1412"/>
  <p:tag name="KSO_WM_BEAUTIFY_FLAG" val=""/>
</p:tagLst>
</file>

<file path=ppt/tags/tag192.xml><?xml version="1.0" encoding="utf-8"?>
<p:tagLst xmlns:p="http://schemas.openxmlformats.org/presentationml/2006/main">
  <p:tag name="AS_UNIQUEID" val="1413"/>
  <p:tag name="KSO_WM_BEAUTIFY_FLAG" val=""/>
</p:tagLst>
</file>

<file path=ppt/tags/tag193.xml><?xml version="1.0" encoding="utf-8"?>
<p:tagLst xmlns:p="http://schemas.openxmlformats.org/presentationml/2006/main">
  <p:tag name="AS_UNIQUEID" val="1414"/>
  <p:tag name="KSO_WM_BEAUTIFY_FLAG" val=""/>
</p:tagLst>
</file>

<file path=ppt/tags/tag194.xml><?xml version="1.0" encoding="utf-8"?>
<p:tagLst xmlns:p="http://schemas.openxmlformats.org/presentationml/2006/main">
  <p:tag name="AS_UNIQUEID" val="1415"/>
  <p:tag name="KSO_WM_BEAUTIFY_FLAG" val=""/>
</p:tagLst>
</file>

<file path=ppt/tags/tag195.xml><?xml version="1.0" encoding="utf-8"?>
<p:tagLst xmlns:p="http://schemas.openxmlformats.org/presentationml/2006/main">
  <p:tag name="AS_UNIQUEID" val="1416"/>
  <p:tag name="KSO_WM_BEAUTIFY_FLAG" val=""/>
</p:tagLst>
</file>

<file path=ppt/tags/tag196.xml><?xml version="1.0" encoding="utf-8"?>
<p:tagLst xmlns:p="http://schemas.openxmlformats.org/presentationml/2006/main">
  <p:tag name="AS_UNIQUEID" val="1417"/>
  <p:tag name="KSO_WM_BEAUTIFY_FLAG" val=""/>
</p:tagLst>
</file>

<file path=ppt/tags/tag197.xml><?xml version="1.0" encoding="utf-8"?>
<p:tagLst xmlns:p="http://schemas.openxmlformats.org/presentationml/2006/main">
  <p:tag name="AS_UNIQUEID" val="1418"/>
  <p:tag name="KSO_WM_BEAUTIFY_FLAG" val=""/>
</p:tagLst>
</file>

<file path=ppt/tags/tag198.xml><?xml version="1.0" encoding="utf-8"?>
<p:tagLst xmlns:p="http://schemas.openxmlformats.org/presentationml/2006/main">
  <p:tag name="AS_UNIQUEID" val="1419"/>
  <p:tag name="KSO_WM_BEAUTIFY_FLAG" val=""/>
</p:tagLst>
</file>

<file path=ppt/tags/tag199.xml><?xml version="1.0" encoding="utf-8"?>
<p:tagLst xmlns:p="http://schemas.openxmlformats.org/presentationml/2006/main">
  <p:tag name="AS_UNIQUEID" val="4664"/>
  <p:tag name="KSO_WM_BEAUTIFY_FLAG" val="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00.xml><?xml version="1.0" encoding="utf-8"?>
<p:tagLst xmlns:p="http://schemas.openxmlformats.org/presentationml/2006/main">
  <p:tag name="AS_UNIQUEID" val="4665"/>
  <p:tag name="KSO_WM_BEAUTIFY_FLAG" val=""/>
</p:tagLst>
</file>

<file path=ppt/tags/tag201.xml><?xml version="1.0" encoding="utf-8"?>
<p:tagLst xmlns:p="http://schemas.openxmlformats.org/presentationml/2006/main">
  <p:tag name="AS_UNIQUEID" val="4666"/>
  <p:tag name="KSO_WM_BEAUTIFY_FLAG" val=""/>
</p:tagLst>
</file>

<file path=ppt/tags/tag202.xml><?xml version="1.0" encoding="utf-8"?>
<p:tagLst xmlns:p="http://schemas.openxmlformats.org/presentationml/2006/main">
  <p:tag name="AS_UNIQUEID" val="4668"/>
  <p:tag name="KSO_WM_BEAUTIFY_FLAG" val=""/>
</p:tagLst>
</file>

<file path=ppt/tags/tag203.xml><?xml version="1.0" encoding="utf-8"?>
<p:tagLst xmlns:p="http://schemas.openxmlformats.org/presentationml/2006/main">
  <p:tag name="AS_UNIQUEID" val="4669"/>
  <p:tag name="KSO_WM_BEAUTIFY_FLAG" val=""/>
</p:tagLst>
</file>

<file path=ppt/tags/tag204.xml><?xml version="1.0" encoding="utf-8"?>
<p:tagLst xmlns:p="http://schemas.openxmlformats.org/presentationml/2006/main">
  <p:tag name="AS_UNIQUEID" val="4679"/>
  <p:tag name="KSO_WM_BEAUTIFY_FLAG" val=""/>
</p:tagLst>
</file>

<file path=ppt/tags/tag205.xml><?xml version="1.0" encoding="utf-8"?>
<p:tagLst xmlns:p="http://schemas.openxmlformats.org/presentationml/2006/main">
  <p:tag name="AS_UNIQUEID" val="4680"/>
  <p:tag name="KSO_WM_BEAUTIFY_FLAG" val=""/>
</p:tagLst>
</file>

<file path=ppt/tags/tag206.xml><?xml version="1.0" encoding="utf-8"?>
<p:tagLst xmlns:p="http://schemas.openxmlformats.org/presentationml/2006/main">
  <p:tag name="AS_UNIQUEID" val="4681"/>
  <p:tag name="KSO_WM_BEAUTIFY_FLAG" val=""/>
</p:tagLst>
</file>

<file path=ppt/tags/tag207.xml><?xml version="1.0" encoding="utf-8"?>
<p:tagLst xmlns:p="http://schemas.openxmlformats.org/presentationml/2006/main">
  <p:tag name="AS_UNIQUEID" val="4683"/>
  <p:tag name="KSO_WM_BEAUTIFY_FLAG" val=""/>
</p:tagLst>
</file>

<file path=ppt/tags/tag208.xml><?xml version="1.0" encoding="utf-8"?>
<p:tagLst xmlns:p="http://schemas.openxmlformats.org/presentationml/2006/main">
  <p:tag name="AS_UNIQUEID" val="4684"/>
  <p:tag name="KSO_WM_BEAUTIFY_FLAG" val=""/>
</p:tagLst>
</file>

<file path=ppt/tags/tag209.xml><?xml version="1.0" encoding="utf-8"?>
<p:tagLst xmlns:p="http://schemas.openxmlformats.org/presentationml/2006/main">
  <p:tag name="AS_UNIQUEID" val="4685"/>
  <p:tag name="KSO_WM_BEAUTIFY_FLAG" val="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0.xml><?xml version="1.0" encoding="utf-8"?>
<p:tagLst xmlns:p="http://schemas.openxmlformats.org/presentationml/2006/main">
  <p:tag name="AS_UNIQUEID" val="4686"/>
  <p:tag name="KSO_WM_BEAUTIFY_FLAG" val=""/>
</p:tagLst>
</file>

<file path=ppt/tags/tag211.xml><?xml version="1.0" encoding="utf-8"?>
<p:tagLst xmlns:p="http://schemas.openxmlformats.org/presentationml/2006/main">
  <p:tag name="AS_UNIQUEID" val="4687"/>
  <p:tag name="KSO_WM_BEAUTIFY_FLAG" val=""/>
</p:tagLst>
</file>

<file path=ppt/tags/tag212.xml><?xml version="1.0" encoding="utf-8"?>
<p:tagLst xmlns:p="http://schemas.openxmlformats.org/presentationml/2006/main">
  <p:tag name="AS_UNIQUEID" val="4688"/>
  <p:tag name="KSO_WM_BEAUTIFY_FLAG" val=""/>
</p:tagLst>
</file>

<file path=ppt/tags/tag213.xml><?xml version="1.0" encoding="utf-8"?>
<p:tagLst xmlns:p="http://schemas.openxmlformats.org/presentationml/2006/main">
  <p:tag name="AS_UNIQUEID" val="4689"/>
  <p:tag name="KSO_WM_BEAUTIFY_FLAG" val=""/>
</p:tagLst>
</file>

<file path=ppt/tags/tag214.xml><?xml version="1.0" encoding="utf-8"?>
<p:tagLst xmlns:p="http://schemas.openxmlformats.org/presentationml/2006/main">
  <p:tag name="AS_UNIQUEID" val="10443"/>
</p:tagLst>
</file>

<file path=ppt/tags/tag215.xml><?xml version="1.0" encoding="utf-8"?>
<p:tagLst xmlns:p="http://schemas.openxmlformats.org/presentationml/2006/main">
  <p:tag name="AS_UNIQUEID" val="4667"/>
  <p:tag name="KSO_WM_BEAUTIFY_FLAG" val=""/>
</p:tagLst>
</file>

<file path=ppt/tags/tag216.xml><?xml version="1.0" encoding="utf-8"?>
<p:tagLst xmlns:p="http://schemas.openxmlformats.org/presentationml/2006/main">
  <p:tag name="AS_UNIQUEID" val="4670"/>
  <p:tag name="KSO_WM_BEAUTIFY_FLAG" val=""/>
</p:tagLst>
</file>

<file path=ppt/tags/tag217.xml><?xml version="1.0" encoding="utf-8"?>
<p:tagLst xmlns:p="http://schemas.openxmlformats.org/presentationml/2006/main">
  <p:tag name="AS_UNIQUEID" val="4671"/>
  <p:tag name="KSO_WM_BEAUTIFY_FLAG" val=""/>
</p:tagLst>
</file>

<file path=ppt/tags/tag218.xml><?xml version="1.0" encoding="utf-8"?>
<p:tagLst xmlns:p="http://schemas.openxmlformats.org/presentationml/2006/main">
  <p:tag name="AS_UNIQUEID" val="4672"/>
  <p:tag name="KSO_WM_BEAUTIFY_FLAG" val=""/>
</p:tagLst>
</file>

<file path=ppt/tags/tag219.xml><?xml version="1.0" encoding="utf-8"?>
<p:tagLst xmlns:p="http://schemas.openxmlformats.org/presentationml/2006/main">
  <p:tag name="AS_UNIQUEID" val="4673"/>
  <p:tag name="KSO_WM_BEAUTIFY_FLAG" val="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20.xml><?xml version="1.0" encoding="utf-8"?>
<p:tagLst xmlns:p="http://schemas.openxmlformats.org/presentationml/2006/main">
  <p:tag name="AS_UNIQUEID" val="4674"/>
  <p:tag name="KSO_WM_BEAUTIFY_FLAG" val=""/>
</p:tagLst>
</file>

<file path=ppt/tags/tag221.xml><?xml version="1.0" encoding="utf-8"?>
<p:tagLst xmlns:p="http://schemas.openxmlformats.org/presentationml/2006/main">
  <p:tag name="AS_UNIQUEID" val="4675"/>
  <p:tag name="KSO_WM_BEAUTIFY_FLAG" val=""/>
</p:tagLst>
</file>

<file path=ppt/tags/tag222.xml><?xml version="1.0" encoding="utf-8"?>
<p:tagLst xmlns:p="http://schemas.openxmlformats.org/presentationml/2006/main">
  <p:tag name="AS_UNIQUEID" val="4676"/>
  <p:tag name="KSO_WM_BEAUTIFY_FLAG" val=""/>
</p:tagLst>
</file>

<file path=ppt/tags/tag223.xml><?xml version="1.0" encoding="utf-8"?>
<p:tagLst xmlns:p="http://schemas.openxmlformats.org/presentationml/2006/main">
  <p:tag name="AS_UNIQUEID" val="4677"/>
  <p:tag name="KSO_WM_BEAUTIFY_FLAG" val=""/>
</p:tagLst>
</file>

<file path=ppt/tags/tag224.xml><?xml version="1.0" encoding="utf-8"?>
<p:tagLst xmlns:p="http://schemas.openxmlformats.org/presentationml/2006/main">
  <p:tag name="AS_UNIQUEID" val="4678"/>
  <p:tag name="KSO_WM_BEAUTIFY_FLAG" val=""/>
</p:tagLst>
</file>

<file path=ppt/tags/tag225.xml><?xml version="1.0" encoding="utf-8"?>
<p:tagLst xmlns:p="http://schemas.openxmlformats.org/presentationml/2006/main">
  <p:tag name="AS_UNIQUEID" val="4682"/>
  <p:tag name="KSO_WM_BEAUTIFY_FLAG" val=""/>
</p:tagLst>
</file>

<file path=ppt/tags/tag226.xml><?xml version="1.0" encoding="utf-8"?>
<p:tagLst xmlns:p="http://schemas.openxmlformats.org/presentationml/2006/main">
  <p:tag name="AS_UNIQUEID" val="2062"/>
  <p:tag name="KSO_WM_BEAUTIFY_FLAG" val=""/>
</p:tagLst>
</file>

<file path=ppt/tags/tag227.xml><?xml version="1.0" encoding="utf-8"?>
<p:tagLst xmlns:p="http://schemas.openxmlformats.org/presentationml/2006/main">
  <p:tag name="AS_UNIQUEID" val="2063"/>
  <p:tag name="KSO_WM_BEAUTIFY_FLAG" val=""/>
</p:tagLst>
</file>

<file path=ppt/tags/tag228.xml><?xml version="1.0" encoding="utf-8"?>
<p:tagLst xmlns:p="http://schemas.openxmlformats.org/presentationml/2006/main">
  <p:tag name="AS_UNIQUEID" val="2064"/>
  <p:tag name="KSO_WM_BEAUTIFY_FLAG" val=""/>
</p:tagLst>
</file>

<file path=ppt/tags/tag229.xml><?xml version="1.0" encoding="utf-8"?>
<p:tagLst xmlns:p="http://schemas.openxmlformats.org/presentationml/2006/main">
  <p:tag name="AS_UNIQUEID" val="2065"/>
  <p:tag name="KSO_WM_BEAUTIFY_FLAG" val="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0.xml><?xml version="1.0" encoding="utf-8"?>
<p:tagLst xmlns:p="http://schemas.openxmlformats.org/presentationml/2006/main">
  <p:tag name="AS_UNIQUEID" val="2057"/>
  <p:tag name="KSO_WM_BEAUTIFY_FLAG" val=""/>
</p:tagLst>
</file>

<file path=ppt/tags/tag231.xml><?xml version="1.0" encoding="utf-8"?>
<p:tagLst xmlns:p="http://schemas.openxmlformats.org/presentationml/2006/main">
  <p:tag name="AS_UNIQUEID" val="2060"/>
  <p:tag name="KSO_WM_BEAUTIFY_FLAG" val=""/>
</p:tagLst>
</file>

<file path=ppt/tags/tag232.xml><?xml version="1.0" encoding="utf-8"?>
<p:tagLst xmlns:p="http://schemas.openxmlformats.org/presentationml/2006/main">
  <p:tag name="AS_UNIQUEID" val="2067"/>
  <p:tag name="KSO_WM_BEAUTIFY_FLAG" val=""/>
</p:tagLst>
</file>

<file path=ppt/tags/tag233.xml><?xml version="1.0" encoding="utf-8"?>
<p:tagLst xmlns:p="http://schemas.openxmlformats.org/presentationml/2006/main">
  <p:tag name="AS_UNIQUEID" val="4690"/>
  <p:tag name="KSO_WM_BEAUTIFY_FLAG" val=""/>
</p:tagLst>
</file>

<file path=ppt/tags/tag234.xml><?xml version="1.0" encoding="utf-8"?>
<p:tagLst xmlns:p="http://schemas.openxmlformats.org/presentationml/2006/main">
  <p:tag name="AS_UNIQUEID" val="2320"/>
  <p:tag name="KSO_WM_BEAUTIFY_FLAG" val=""/>
  <p:tag name="KSO_WM_UNIT_LINE_FILL_TYPE" val="2"/>
  <p:tag name="KSO_WM_UNIT_LINE_FORE_SCHEMECOLOR_INDEX" val="13"/>
  <p:tag name="KSO_WM_UNIT_LINE_FORE_SCHEMECOLOR_INDEX_BRIGHTNESS" val="0"/>
  <p:tag name="KSO_WM_UNIT_TEXT_FILL_FORE_SCHEMECOLOR_INDEX" val="13"/>
  <p:tag name="KSO_WM_UNIT_TEXT_FILL_FORE_SCHEMECOLOR_INDEX_BRIGHTNESS" val="0"/>
  <p:tag name="KSO_WM_UNIT_TEXT_FILL_TYPE" val="1"/>
</p:tagLst>
</file>

<file path=ppt/tags/tag235.xml><?xml version="1.0" encoding="utf-8"?>
<p:tagLst xmlns:p="http://schemas.openxmlformats.org/presentationml/2006/main">
  <p:tag name="KSO_WM_BEAUTIFY_FLAG" val="#wm#"/>
  <p:tag name="KSO_WM_TEMPLATE_CATEGORY" val="custom"/>
  <p:tag name="KSO_WM_TEMPLATE_INDEX" val="20214993"/>
</p:tagLst>
</file>

<file path=ppt/tags/tag236.xml><?xml version="1.0" encoding="utf-8"?>
<p:tagLst xmlns:p="http://schemas.openxmlformats.org/presentationml/2006/main">
  <p:tag name="AS_UNIQUEID" val="10484"/>
</p:tagLst>
</file>

<file path=ppt/tags/tag237.xml><?xml version="1.0" encoding="utf-8"?>
<p:tagLst xmlns:p="http://schemas.openxmlformats.org/presentationml/2006/main">
  <p:tag name="AS_UNIQUEID" val="10485"/>
</p:tagLst>
</file>

<file path=ppt/tags/tag238.xml><?xml version="1.0" encoding="utf-8"?>
<p:tagLst xmlns:p="http://schemas.openxmlformats.org/presentationml/2006/main">
  <p:tag name="AS_UNIQUEID" val="10486"/>
  <p:tag name="KSO_WM_BEAUTIFY_FLAG" val=""/>
</p:tagLst>
</file>

<file path=ppt/tags/tag239.xml><?xml version="1.0" encoding="utf-8"?>
<p:tagLst xmlns:p="http://schemas.openxmlformats.org/presentationml/2006/main">
  <p:tag name="AS_UNIQUEID" val="10487"/>
  <p:tag name="KSO_WM_BEAUTIFY_FLAG" val="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0.xml><?xml version="1.0" encoding="utf-8"?>
<p:tagLst xmlns:p="http://schemas.openxmlformats.org/presentationml/2006/main">
  <p:tag name="AS_UNIQUEID" val="10488"/>
  <p:tag name="KSO_WM_BEAUTIFY_FLAG" val=""/>
</p:tagLst>
</file>

<file path=ppt/tags/tag241.xml><?xml version="1.0" encoding="utf-8"?>
<p:tagLst xmlns:p="http://schemas.openxmlformats.org/presentationml/2006/main">
  <p:tag name="AS_UNIQUEID" val="10489"/>
  <p:tag name="KSO_WM_BEAUTIFY_FLAG" val=""/>
</p:tagLst>
</file>

<file path=ppt/tags/tag242.xml><?xml version="1.0" encoding="utf-8"?>
<p:tagLst xmlns:p="http://schemas.openxmlformats.org/presentationml/2006/main">
  <p:tag name="AS_UNIQUEID" val="10490"/>
</p:tagLst>
</file>

<file path=ppt/tags/tag243.xml><?xml version="1.0" encoding="utf-8"?>
<p:tagLst xmlns:p="http://schemas.openxmlformats.org/presentationml/2006/main">
  <p:tag name="AS_UNIQUEID" val="10491"/>
  <p:tag name="KSO_WM_BEAUTIFY_FLAG" val=""/>
</p:tagLst>
</file>

<file path=ppt/tags/tag244.xml><?xml version="1.0" encoding="utf-8"?>
<p:tagLst xmlns:p="http://schemas.openxmlformats.org/presentationml/2006/main">
  <p:tag name="AS_UNIQUEID" val="10492"/>
  <p:tag name="KSO_WM_BEAUTIFY_FLAG" val=""/>
</p:tagLst>
</file>

<file path=ppt/tags/tag245.xml><?xml version="1.0" encoding="utf-8"?>
<p:tagLst xmlns:p="http://schemas.openxmlformats.org/presentationml/2006/main">
  <p:tag name="AS_UNIQUEID" val="10493"/>
  <p:tag name="KSO_WM_BEAUTIFY_FLAG" val=""/>
</p:tagLst>
</file>

<file path=ppt/tags/tag246.xml><?xml version="1.0" encoding="utf-8"?>
<p:tagLst xmlns:p="http://schemas.openxmlformats.org/presentationml/2006/main">
  <p:tag name="AS_UNIQUEID" val="10494"/>
  <p:tag name="KSO_WM_BEAUTIFY_FLAG" val=""/>
</p:tagLst>
</file>

<file path=ppt/tags/tag247.xml><?xml version="1.0" encoding="utf-8"?>
<p:tagLst xmlns:p="http://schemas.openxmlformats.org/presentationml/2006/main">
  <p:tag name="AS_UNIQUEID" val="10495"/>
</p:tagLst>
</file>

<file path=ppt/tags/tag248.xml><?xml version="1.0" encoding="utf-8"?>
<p:tagLst xmlns:p="http://schemas.openxmlformats.org/presentationml/2006/main">
  <p:tag name="AS_UNIQUEID" val="10496"/>
  <p:tag name="KSO_WM_BEAUTIFY_FLAG" val=""/>
</p:tagLst>
</file>

<file path=ppt/tags/tag249.xml><?xml version="1.0" encoding="utf-8"?>
<p:tagLst xmlns:p="http://schemas.openxmlformats.org/presentationml/2006/main">
  <p:tag name="AS_UNIQUEID" val="10497"/>
  <p:tag name="KSO_WM_BEAUTIFY_FLAG" val="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0.xml><?xml version="1.0" encoding="utf-8"?>
<p:tagLst xmlns:p="http://schemas.openxmlformats.org/presentationml/2006/main">
  <p:tag name="AS_UNIQUEID" val="10498"/>
</p:tagLst>
</file>

<file path=ppt/tags/tag251.xml><?xml version="1.0" encoding="utf-8"?>
<p:tagLst xmlns:p="http://schemas.openxmlformats.org/presentationml/2006/main">
  <p:tag name="AS_UNIQUEID" val="10499"/>
  <p:tag name="KSO_WM_BEAUTIFY_FLAG" val=""/>
</p:tagLst>
</file>

<file path=ppt/tags/tag252.xml><?xml version="1.0" encoding="utf-8"?>
<p:tagLst xmlns:p="http://schemas.openxmlformats.org/presentationml/2006/main">
  <p:tag name="AS_UNIQUEID" val="10500"/>
  <p:tag name="KSO_WM_BEAUTIFY_FLAG" val=""/>
</p:tagLst>
</file>

<file path=ppt/tags/tag253.xml><?xml version="1.0" encoding="utf-8"?>
<p:tagLst xmlns:p="http://schemas.openxmlformats.org/presentationml/2006/main">
  <p:tag name="AS_UNIQUEID" val="10501"/>
  <p:tag name="KSO_WM_BEAUTIFY_FLAG" val=""/>
</p:tagLst>
</file>

<file path=ppt/tags/tag254.xml><?xml version="1.0" encoding="utf-8"?>
<p:tagLst xmlns:p="http://schemas.openxmlformats.org/presentationml/2006/main">
  <p:tag name="AS_UNIQUEID" val="10502"/>
  <p:tag name="KSO_WM_BEAUTIFY_FLAG" val=""/>
</p:tagLst>
</file>

<file path=ppt/tags/tag255.xml><?xml version="1.0" encoding="utf-8"?>
<p:tagLst xmlns:p="http://schemas.openxmlformats.org/presentationml/2006/main">
  <p:tag name="AS_UNIQUEID" val="10503"/>
</p:tagLst>
</file>

<file path=ppt/tags/tag256.xml><?xml version="1.0" encoding="utf-8"?>
<p:tagLst xmlns:p="http://schemas.openxmlformats.org/presentationml/2006/main">
  <p:tag name="AS_UNIQUEID" val="10504"/>
  <p:tag name="KSO_WM_BEAUTIFY_FLAG" val=""/>
</p:tagLst>
</file>

<file path=ppt/tags/tag257.xml><?xml version="1.0" encoding="utf-8"?>
<p:tagLst xmlns:p="http://schemas.openxmlformats.org/presentationml/2006/main">
  <p:tag name="AS_UNIQUEID" val="10505"/>
  <p:tag name="KSO_WM_BEAUTIFY_FLAG" val=""/>
</p:tagLst>
</file>

<file path=ppt/tags/tag258.xml><?xml version="1.0" encoding="utf-8"?>
<p:tagLst xmlns:p="http://schemas.openxmlformats.org/presentationml/2006/main">
  <p:tag name="AS_UNIQUEID" val="10506"/>
  <p:tag name="KSO_WM_BEAUTIFY_FLAG" val=""/>
</p:tagLst>
</file>

<file path=ppt/tags/tag259.xml><?xml version="1.0" encoding="utf-8"?>
<p:tagLst xmlns:p="http://schemas.openxmlformats.org/presentationml/2006/main">
  <p:tag name="AS_UNIQUEID" val="10507"/>
  <p:tag name="KSO_WM_BEAUTIFY_FLAG" val="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0.xml><?xml version="1.0" encoding="utf-8"?>
<p:tagLst xmlns:p="http://schemas.openxmlformats.org/presentationml/2006/main">
  <p:tag name="AS_UNIQUEID" val="10508"/>
</p:tagLst>
</file>

<file path=ppt/tags/tag261.xml><?xml version="1.0" encoding="utf-8"?>
<p:tagLst xmlns:p="http://schemas.openxmlformats.org/presentationml/2006/main">
  <p:tag name="AS_UNIQUEID" val="10509"/>
  <p:tag name="KSO_WM_BEAUTIFY_FLAG" val=""/>
</p:tagLst>
</file>

<file path=ppt/tags/tag262.xml><?xml version="1.0" encoding="utf-8"?>
<p:tagLst xmlns:p="http://schemas.openxmlformats.org/presentationml/2006/main">
  <p:tag name="AS_UNIQUEID" val="10510"/>
</p:tagLst>
</file>

<file path=ppt/tags/tag263.xml><?xml version="1.0" encoding="utf-8"?>
<p:tagLst xmlns:p="http://schemas.openxmlformats.org/presentationml/2006/main">
  <p:tag name="AS_UNIQUEID" val="10511"/>
  <p:tag name="KSO_WM_BEAUTIFY_FLAG" val=""/>
</p:tagLst>
</file>

<file path=ppt/tags/tag264.xml><?xml version="1.0" encoding="utf-8"?>
<p:tagLst xmlns:p="http://schemas.openxmlformats.org/presentationml/2006/main">
  <p:tag name="AS_UNIQUEID" val="10512"/>
  <p:tag name="KSO_WM_BEAUTIFY_FLAG" val=""/>
</p:tagLst>
</file>

<file path=ppt/tags/tag265.xml><?xml version="1.0" encoding="utf-8"?>
<p:tagLst xmlns:p="http://schemas.openxmlformats.org/presentationml/2006/main">
  <p:tag name="AS_UNIQUEID" val="10513"/>
  <p:tag name="KSO_WM_BEAUTIFY_FLAG" val=""/>
</p:tagLst>
</file>

<file path=ppt/tags/tag266.xml><?xml version="1.0" encoding="utf-8"?>
<p:tagLst xmlns:p="http://schemas.openxmlformats.org/presentationml/2006/main">
  <p:tag name="AS_UNIQUEID" val="10514"/>
  <p:tag name="KSO_WM_BEAUTIFY_FLAG" val=""/>
</p:tagLst>
</file>

<file path=ppt/tags/tag267.xml><?xml version="1.0" encoding="utf-8"?>
<p:tagLst xmlns:p="http://schemas.openxmlformats.org/presentationml/2006/main">
  <p:tag name="AS_UNIQUEID" val="10515"/>
  <p:tag name="KSO_WM_BEAUTIFY_FLAG" val=""/>
</p:tagLst>
</file>

<file path=ppt/tags/tag268.xml><?xml version="1.0" encoding="utf-8"?>
<p:tagLst xmlns:p="http://schemas.openxmlformats.org/presentationml/2006/main">
  <p:tag name="AS_UNIQUEID" val="10516"/>
</p:tagLst>
</file>

<file path=ppt/tags/tag269.xml><?xml version="1.0" encoding="utf-8"?>
<p:tagLst xmlns:p="http://schemas.openxmlformats.org/presentationml/2006/main">
  <p:tag name="AS_UNIQUEID" val="10517"/>
  <p:tag name="KSO_WM_BEAUTIFY_FLAG" val="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0.xml><?xml version="1.0" encoding="utf-8"?>
<p:tagLst xmlns:p="http://schemas.openxmlformats.org/presentationml/2006/main">
  <p:tag name="AS_UNIQUEID" val="10518"/>
  <p:tag name="KSO_WM_BEAUTIFY_FLAG" val=""/>
</p:tagLst>
</file>

<file path=ppt/tags/tag271.xml><?xml version="1.0" encoding="utf-8"?>
<p:tagLst xmlns:p="http://schemas.openxmlformats.org/presentationml/2006/main">
  <p:tag name="AS_UNIQUEID" val="10519"/>
  <p:tag name="KSO_WM_BEAUTIFY_FLAG" val=""/>
</p:tagLst>
</file>

<file path=ppt/tags/tag272.xml><?xml version="1.0" encoding="utf-8"?>
<p:tagLst xmlns:p="http://schemas.openxmlformats.org/presentationml/2006/main">
  <p:tag name="AS_UNIQUEID" val="10520"/>
  <p:tag name="KSO_WM_BEAUTIFY_FLAG" val=""/>
</p:tagLst>
</file>

<file path=ppt/tags/tag273.xml><?xml version="1.0" encoding="utf-8"?>
<p:tagLst xmlns:p="http://schemas.openxmlformats.org/presentationml/2006/main">
  <p:tag name="AS_UNIQUEID" val="10521"/>
</p:tagLst>
</file>

<file path=ppt/tags/tag274.xml><?xml version="1.0" encoding="utf-8"?>
<p:tagLst xmlns:p="http://schemas.openxmlformats.org/presentationml/2006/main">
  <p:tag name="AS_UNIQUEID" val="10522"/>
  <p:tag name="KSO_WM_BEAUTIFY_FLAG" val=""/>
</p:tagLst>
</file>

<file path=ppt/tags/tag275.xml><?xml version="1.0" encoding="utf-8"?>
<p:tagLst xmlns:p="http://schemas.openxmlformats.org/presentationml/2006/main">
  <p:tag name="AS_UNIQUEID" val="10523"/>
  <p:tag name="KSO_WM_BEAUTIFY_FLAG" val=""/>
</p:tagLst>
</file>

<file path=ppt/tags/tag276.xml><?xml version="1.0" encoding="utf-8"?>
<p:tagLst xmlns:p="http://schemas.openxmlformats.org/presentationml/2006/main">
  <p:tag name="AS_UNIQUEID" val="10524"/>
</p:tagLst>
</file>

<file path=ppt/tags/tag277.xml><?xml version="1.0" encoding="utf-8"?>
<p:tagLst xmlns:p="http://schemas.openxmlformats.org/presentationml/2006/main">
  <p:tag name="AS_UNIQUEID" val="10525"/>
  <p:tag name="KSO_WM_BEAUTIFY_FLAG" val=""/>
</p:tagLst>
</file>

<file path=ppt/tags/tag278.xml><?xml version="1.0" encoding="utf-8"?>
<p:tagLst xmlns:p="http://schemas.openxmlformats.org/presentationml/2006/main">
  <p:tag name="AS_UNIQUEID" val="10526"/>
  <p:tag name="KSO_WM_BEAUTIFY_FLAG" val=""/>
</p:tagLst>
</file>

<file path=ppt/tags/tag279.xml><?xml version="1.0" encoding="utf-8"?>
<p:tagLst xmlns:p="http://schemas.openxmlformats.org/presentationml/2006/main">
  <p:tag name="AS_UNIQUEID" val="10527"/>
  <p:tag name="KSO_WM_BEAUTIFY_FLAG" val="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0.xml><?xml version="1.0" encoding="utf-8"?>
<p:tagLst xmlns:p="http://schemas.openxmlformats.org/presentationml/2006/main">
  <p:tag name="AS_UNIQUEID" val="10528"/>
  <p:tag name="KSO_WM_BEAUTIFY_FLAG" val=""/>
</p:tagLst>
</file>

<file path=ppt/tags/tag281.xml><?xml version="1.0" encoding="utf-8"?>
<p:tagLst xmlns:p="http://schemas.openxmlformats.org/presentationml/2006/main">
  <p:tag name="AS_UNIQUEID" val="10529"/>
  <p:tag name="KSO_WM_BEAUTIFY_FLAG" val=""/>
</p:tagLst>
</file>

<file path=ppt/tags/tag282.xml><?xml version="1.0" encoding="utf-8"?>
<p:tagLst xmlns:p="http://schemas.openxmlformats.org/presentationml/2006/main">
  <p:tag name="AS_UNIQUEID" val="10530"/>
  <p:tag name="KSO_WM_BEAUTIFY_FLAG" val=""/>
</p:tagLst>
</file>

<file path=ppt/tags/tag283.xml><?xml version="1.0" encoding="utf-8"?>
<p:tagLst xmlns:p="http://schemas.openxmlformats.org/presentationml/2006/main">
  <p:tag name="AS_UNIQUEID" val="10531"/>
  <p:tag name="KSO_WM_BEAUTIFY_FLAG" val=""/>
</p:tagLst>
</file>

<file path=ppt/tags/tag284.xml><?xml version="1.0" encoding="utf-8"?>
<p:tagLst xmlns:p="http://schemas.openxmlformats.org/presentationml/2006/main">
  <p:tag name="AS_UNIQUEID" val="10532"/>
</p:tagLst>
</file>

<file path=ppt/tags/tag285.xml><?xml version="1.0" encoding="utf-8"?>
<p:tagLst xmlns:p="http://schemas.openxmlformats.org/presentationml/2006/main">
  <p:tag name="AS_UNIQUEID" val="10533"/>
  <p:tag name="KSO_WM_BEAUTIFY_FLAG" val=""/>
</p:tagLst>
</file>

<file path=ppt/tags/tag286.xml><?xml version="1.0" encoding="utf-8"?>
<p:tagLst xmlns:p="http://schemas.openxmlformats.org/presentationml/2006/main">
  <p:tag name="AS_UNIQUEID" val="10534"/>
  <p:tag name="KSO_WM_BEAUTIFY_FLAG" val=""/>
</p:tagLst>
</file>

<file path=ppt/tags/tag287.xml><?xml version="1.0" encoding="utf-8"?>
<p:tagLst xmlns:p="http://schemas.openxmlformats.org/presentationml/2006/main">
  <p:tag name="AS_UNIQUEID" val="10535"/>
  <p:tag name="KSO_WM_BEAUTIFY_FLAG" val=""/>
</p:tagLst>
</file>

<file path=ppt/tags/tag288.xml><?xml version="1.0" encoding="utf-8"?>
<p:tagLst xmlns:p="http://schemas.openxmlformats.org/presentationml/2006/main">
  <p:tag name="AS_UNIQUEID" val="10536"/>
</p:tagLst>
</file>

<file path=ppt/tags/tag289.xml><?xml version="1.0" encoding="utf-8"?>
<p:tagLst xmlns:p="http://schemas.openxmlformats.org/presentationml/2006/main">
  <p:tag name="AS_UNIQUEID" val="10537"/>
  <p:tag name="KSO_WM_BEAUTIFY_FLAG" val="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0.xml><?xml version="1.0" encoding="utf-8"?>
<p:tagLst xmlns:p="http://schemas.openxmlformats.org/presentationml/2006/main">
  <p:tag name="AS_UNIQUEID" val="10538"/>
  <p:tag name="KSO_WM_BEAUTIFY_FLAG" val=""/>
</p:tagLst>
</file>

<file path=ppt/tags/tag291.xml><?xml version="1.0" encoding="utf-8"?>
<p:tagLst xmlns:p="http://schemas.openxmlformats.org/presentationml/2006/main">
  <p:tag name="AS_UNIQUEID" val="10539"/>
  <p:tag name="KSO_WM_BEAUTIFY_FLAG" val=""/>
</p:tagLst>
</file>

<file path=ppt/tags/tag292.xml><?xml version="1.0" encoding="utf-8"?>
<p:tagLst xmlns:p="http://schemas.openxmlformats.org/presentationml/2006/main">
  <p:tag name="AS_UNIQUEID" val="10540"/>
  <p:tag name="KSO_WM_BEAUTIFY_FLAG" val=""/>
</p:tagLst>
</file>

<file path=ppt/tags/tag293.xml><?xml version="1.0" encoding="utf-8"?>
<p:tagLst xmlns:p="http://schemas.openxmlformats.org/presentationml/2006/main">
  <p:tag name="AS_UNIQUEID" val="10541"/>
  <p:tag name="KSO_WM_BEAUTIFY_FLAG" val=""/>
</p:tagLst>
</file>

<file path=ppt/tags/tag294.xml><?xml version="1.0" encoding="utf-8"?>
<p:tagLst xmlns:p="http://schemas.openxmlformats.org/presentationml/2006/main">
  <p:tag name="AS_UNIQUEID" val="10542"/>
  <p:tag name="KSO_WM_BEAUTIFY_FLAG" val=""/>
</p:tagLst>
</file>

<file path=ppt/tags/tag295.xml><?xml version="1.0" encoding="utf-8"?>
<p:tagLst xmlns:p="http://schemas.openxmlformats.org/presentationml/2006/main">
  <p:tag name="AS_UNIQUEID" val="10543"/>
</p:tagLst>
</file>

<file path=ppt/tags/tag296.xml><?xml version="1.0" encoding="utf-8"?>
<p:tagLst xmlns:p="http://schemas.openxmlformats.org/presentationml/2006/main">
  <p:tag name="AS_UNIQUEID" val="10544"/>
  <p:tag name="KSO_WM_BEAUTIFY_FLAG" val=""/>
</p:tagLst>
</file>

<file path=ppt/tags/tag297.xml><?xml version="1.0" encoding="utf-8"?>
<p:tagLst xmlns:p="http://schemas.openxmlformats.org/presentationml/2006/main">
  <p:tag name="AS_UNIQUEID" val="10545"/>
  <p:tag name="KSO_WM_BEAUTIFY_FLAG" val=""/>
</p:tagLst>
</file>

<file path=ppt/tags/tag298.xml><?xml version="1.0" encoding="utf-8"?>
<p:tagLst xmlns:p="http://schemas.openxmlformats.org/presentationml/2006/main">
  <p:tag name="AS_UNIQUEID" val="10546"/>
  <p:tag name="KSO_WM_BEAUTIFY_FLAG" val=""/>
</p:tagLst>
</file>

<file path=ppt/tags/tag299.xml><?xml version="1.0" encoding="utf-8"?>
<p:tagLst xmlns:p="http://schemas.openxmlformats.org/presentationml/2006/main">
  <p:tag name="AS_UNIQUEID" val="10547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00.xml><?xml version="1.0" encoding="utf-8"?>
<p:tagLst xmlns:p="http://schemas.openxmlformats.org/presentationml/2006/main">
  <p:tag name="AS_UNIQUEID" val="10548"/>
  <p:tag name="KSO_WM_BEAUTIFY_FLAG" val=""/>
</p:tagLst>
</file>

<file path=ppt/tags/tag301.xml><?xml version="1.0" encoding="utf-8"?>
<p:tagLst xmlns:p="http://schemas.openxmlformats.org/presentationml/2006/main">
  <p:tag name="AS_UNIQUEID" val="10549"/>
  <p:tag name="KSO_WM_BEAUTIFY_FLAG" val=""/>
</p:tagLst>
</file>

<file path=ppt/tags/tag302.xml><?xml version="1.0" encoding="utf-8"?>
<p:tagLst xmlns:p="http://schemas.openxmlformats.org/presentationml/2006/main">
  <p:tag name="AS_UNIQUEID" val="10550"/>
  <p:tag name="KSO_WM_BEAUTIFY_FLAG" val=""/>
</p:tagLst>
</file>

<file path=ppt/tags/tag303.xml><?xml version="1.0" encoding="utf-8"?>
<p:tagLst xmlns:p="http://schemas.openxmlformats.org/presentationml/2006/main">
  <p:tag name="AS_UNIQUEID" val="10551"/>
</p:tagLst>
</file>

<file path=ppt/tags/tag304.xml><?xml version="1.0" encoding="utf-8"?>
<p:tagLst xmlns:p="http://schemas.openxmlformats.org/presentationml/2006/main">
  <p:tag name="AS_UNIQUEID" val="10552"/>
  <p:tag name="KSO_WM_BEAUTIFY_FLAG" val=""/>
</p:tagLst>
</file>

<file path=ppt/tags/tag305.xml><?xml version="1.0" encoding="utf-8"?>
<p:tagLst xmlns:p="http://schemas.openxmlformats.org/presentationml/2006/main">
  <p:tag name="AS_UNIQUEID" val="10553"/>
  <p:tag name="KSO_WM_BEAUTIFY_FLAG" val=""/>
</p:tagLst>
</file>

<file path=ppt/tags/tag306.xml><?xml version="1.0" encoding="utf-8"?>
<p:tagLst xmlns:p="http://schemas.openxmlformats.org/presentationml/2006/main">
  <p:tag name="AS_UNIQUEID" val="10554"/>
  <p:tag name="KSO_WM_BEAUTIFY_FLAG" val=""/>
</p:tagLst>
</file>

<file path=ppt/tags/tag307.xml><?xml version="1.0" encoding="utf-8"?>
<p:tagLst xmlns:p="http://schemas.openxmlformats.org/presentationml/2006/main">
  <p:tag name="AS_UNIQUEID" val="10555"/>
  <p:tag name="KSO_WM_BEAUTIFY_FLAG" val=""/>
</p:tagLst>
</file>

<file path=ppt/tags/tag308.xml><?xml version="1.0" encoding="utf-8"?>
<p:tagLst xmlns:p="http://schemas.openxmlformats.org/presentationml/2006/main">
  <p:tag name="AS_UNIQUEID" val="10556"/>
  <p:tag name="KSO_WM_BEAUTIFY_FLAG" val=""/>
</p:tagLst>
</file>

<file path=ppt/tags/tag309.xml><?xml version="1.0" encoding="utf-8"?>
<p:tagLst xmlns:p="http://schemas.openxmlformats.org/presentationml/2006/main">
  <p:tag name="AS_UNIQUEID" val="10557"/>
  <p:tag name="KSO_WM_BEAUTIFY_FLAG" val="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0.xml><?xml version="1.0" encoding="utf-8"?>
<p:tagLst xmlns:p="http://schemas.openxmlformats.org/presentationml/2006/main">
  <p:tag name="AS_UNIQUEID" val="2110"/>
  <p:tag name="KSO_WM_BEAUTIFY_FLAG" val=""/>
</p:tagLst>
</file>

<file path=ppt/tags/tag311.xml><?xml version="1.0" encoding="utf-8"?>
<p:tagLst xmlns:p="http://schemas.openxmlformats.org/presentationml/2006/main">
  <p:tag name="AS_UNIQUEID" val="2119"/>
  <p:tag name="KSO_WM_BEAUTIFY_FLAG" val=""/>
</p:tagLst>
</file>

<file path=ppt/tags/tag312.xml><?xml version="1.0" encoding="utf-8"?>
<p:tagLst xmlns:p="http://schemas.openxmlformats.org/presentationml/2006/main">
  <p:tag name="AS_UNIQUEID" val="2120"/>
</p:tagLst>
</file>

<file path=ppt/tags/tag313.xml><?xml version="1.0" encoding="utf-8"?>
<p:tagLst xmlns:p="http://schemas.openxmlformats.org/presentationml/2006/main">
  <p:tag name="AS_UNIQUEID" val="2121"/>
  <p:tag name="KSO_WM_BEAUTIFY_FLAG" val=""/>
</p:tagLst>
</file>

<file path=ppt/tags/tag314.xml><?xml version="1.0" encoding="utf-8"?>
<p:tagLst xmlns:p="http://schemas.openxmlformats.org/presentationml/2006/main">
  <p:tag name="AS_UNIQUEID" val="2122"/>
  <p:tag name="KSO_WM_BEAUTIFY_FLAG" val=""/>
</p:tagLst>
</file>

<file path=ppt/tags/tag315.xml><?xml version="1.0" encoding="utf-8"?>
<p:tagLst xmlns:p="http://schemas.openxmlformats.org/presentationml/2006/main">
  <p:tag name="AS_UNIQUEID" val="10558"/>
</p:tagLst>
</file>

<file path=ppt/tags/tag316.xml><?xml version="1.0" encoding="utf-8"?>
<p:tagLst xmlns:p="http://schemas.openxmlformats.org/presentationml/2006/main">
  <p:tag name="AS_UNIQUEID" val="10559"/>
  <p:tag name="KSO_WM_BEAUTIFY_FLAG" val=""/>
</p:tagLst>
</file>

<file path=ppt/tags/tag317.xml><?xml version="1.0" encoding="utf-8"?>
<p:tagLst xmlns:p="http://schemas.openxmlformats.org/presentationml/2006/main">
  <p:tag name="AS_UNIQUEID" val="10560"/>
  <p:tag name="KSO_WM_BEAUTIFY_FLAG" val=""/>
</p:tagLst>
</file>

<file path=ppt/tags/tag318.xml><?xml version="1.0" encoding="utf-8"?>
<p:tagLst xmlns:p="http://schemas.openxmlformats.org/presentationml/2006/main">
  <p:tag name="KSO_WM_BEAUTIFY_FLAG" val="#wm#"/>
  <p:tag name="KSO_WM_TEMPLATE_CATEGORY" val="custom"/>
  <p:tag name="KSO_WM_TEMPLATE_INDEX" val="20214993"/>
</p:tagLst>
</file>

<file path=ppt/tags/tag319.xml><?xml version="1.0" encoding="utf-8"?>
<p:tagLst xmlns:p="http://schemas.openxmlformats.org/presentationml/2006/main">
  <p:tag name="AS_UNIQUEID" val="5063"/>
  <p:tag name="KSO_WM_BEAUTIFY_FLAG" val="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0.xml><?xml version="1.0" encoding="utf-8"?>
<p:tagLst xmlns:p="http://schemas.openxmlformats.org/presentationml/2006/main">
  <p:tag name="AS_UNIQUEID" val="12772"/>
</p:tagLst>
</file>

<file path=ppt/tags/tag321.xml><?xml version="1.0" encoding="utf-8"?>
<p:tagLst xmlns:p="http://schemas.openxmlformats.org/presentationml/2006/main">
  <p:tag name="AS_UNIQUEID" val="12773"/>
</p:tagLst>
</file>

<file path=ppt/tags/tag322.xml><?xml version="1.0" encoding="utf-8"?>
<p:tagLst xmlns:p="http://schemas.openxmlformats.org/presentationml/2006/main">
  <p:tag name="AS_UNIQUEID" val="12774"/>
</p:tagLst>
</file>

<file path=ppt/tags/tag323.xml><?xml version="1.0" encoding="utf-8"?>
<p:tagLst xmlns:p="http://schemas.openxmlformats.org/presentationml/2006/main">
  <p:tag name="AS_UNIQUEID" val="12775"/>
  <p:tag name="KSO_WM_BEAUTIFY_FLAG" val=""/>
</p:tagLst>
</file>

<file path=ppt/tags/tag324.xml><?xml version="1.0" encoding="utf-8"?>
<p:tagLst xmlns:p="http://schemas.openxmlformats.org/presentationml/2006/main">
  <p:tag name="AS_UNIQUEID" val="12776"/>
</p:tagLst>
</file>

<file path=ppt/tags/tag325.xml><?xml version="1.0" encoding="utf-8"?>
<p:tagLst xmlns:p="http://schemas.openxmlformats.org/presentationml/2006/main">
  <p:tag name="AS_UNIQUEID" val="12777"/>
  <p:tag name="KSO_WM_BEAUTIFY_FLAG" val=""/>
</p:tagLst>
</file>

<file path=ppt/tags/tag326.xml><?xml version="1.0" encoding="utf-8"?>
<p:tagLst xmlns:p="http://schemas.openxmlformats.org/presentationml/2006/main">
  <p:tag name="AS_UNIQUEID" val="12778"/>
</p:tagLst>
</file>

<file path=ppt/tags/tag327.xml><?xml version="1.0" encoding="utf-8"?>
<p:tagLst xmlns:p="http://schemas.openxmlformats.org/presentationml/2006/main">
  <p:tag name="AS_UNIQUEID" val="12779"/>
  <p:tag name="KSO_WM_BEAUTIFY_FLAG" val=""/>
</p:tagLst>
</file>

<file path=ppt/tags/tag328.xml><?xml version="1.0" encoding="utf-8"?>
<p:tagLst xmlns:p="http://schemas.openxmlformats.org/presentationml/2006/main">
  <p:tag name="AS_UNIQUEID" val="12780"/>
  <p:tag name="KSO_WM_BEAUTIFY_FLAG" val=""/>
</p:tagLst>
</file>

<file path=ppt/tags/tag329.xml><?xml version="1.0" encoding="utf-8"?>
<p:tagLst xmlns:p="http://schemas.openxmlformats.org/presentationml/2006/main">
  <p:tag name="AS_UNIQUEID" val="12781"/>
  <p:tag name="KSO_WM_BEAUTIFY_FLAG" val="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0.xml><?xml version="1.0" encoding="utf-8"?>
<p:tagLst xmlns:p="http://schemas.openxmlformats.org/presentationml/2006/main">
  <p:tag name="AS_UNIQUEID" val="12782"/>
  <p:tag name="KSO_WM_BEAUTIFY_FLAG" val=""/>
</p:tagLst>
</file>

<file path=ppt/tags/tag331.xml><?xml version="1.0" encoding="utf-8"?>
<p:tagLst xmlns:p="http://schemas.openxmlformats.org/presentationml/2006/main">
  <p:tag name="AS_UNIQUEID" val="12783"/>
  <p:tag name="KSO_WM_BEAUTIFY_FLAG" val=""/>
</p:tagLst>
</file>

<file path=ppt/tags/tag332.xml><?xml version="1.0" encoding="utf-8"?>
<p:tagLst xmlns:p="http://schemas.openxmlformats.org/presentationml/2006/main">
  <p:tag name="AS_UNIQUEID" val="12784"/>
  <p:tag name="KSO_WM_BEAUTIFY_FLAG" val=""/>
</p:tagLst>
</file>

<file path=ppt/tags/tag333.xml><?xml version="1.0" encoding="utf-8"?>
<p:tagLst xmlns:p="http://schemas.openxmlformats.org/presentationml/2006/main">
  <p:tag name="AS_UNIQUEID" val="12785"/>
  <p:tag name="KSO_WM_BEAUTIFY_FLAG" val=""/>
</p:tagLst>
</file>

<file path=ppt/tags/tag334.xml><?xml version="1.0" encoding="utf-8"?>
<p:tagLst xmlns:p="http://schemas.openxmlformats.org/presentationml/2006/main">
  <p:tag name="AS_UNIQUEID" val="12786"/>
  <p:tag name="KSO_WM_BEAUTIFY_FLAG" val=""/>
</p:tagLst>
</file>

<file path=ppt/tags/tag335.xml><?xml version="1.0" encoding="utf-8"?>
<p:tagLst xmlns:p="http://schemas.openxmlformats.org/presentationml/2006/main">
  <p:tag name="AS_UNIQUEID" val="12787"/>
</p:tagLst>
</file>

<file path=ppt/tags/tag336.xml><?xml version="1.0" encoding="utf-8"?>
<p:tagLst xmlns:p="http://schemas.openxmlformats.org/presentationml/2006/main">
  <p:tag name="AS_UNIQUEID" val="12788"/>
  <p:tag name="KSO_WM_BEAUTIFY_FLAG" val=""/>
</p:tagLst>
</file>

<file path=ppt/tags/tag337.xml><?xml version="1.0" encoding="utf-8"?>
<p:tagLst xmlns:p="http://schemas.openxmlformats.org/presentationml/2006/main">
  <p:tag name="AS_UNIQUEID" val="12789"/>
  <p:tag name="KSO_WM_BEAUTIFY_FLAG" val=""/>
</p:tagLst>
</file>

<file path=ppt/tags/tag338.xml><?xml version="1.0" encoding="utf-8"?>
<p:tagLst xmlns:p="http://schemas.openxmlformats.org/presentationml/2006/main">
  <p:tag name="AS_UNIQUEID" val="12790"/>
  <p:tag name="KSO_WM_BEAUTIFY_FLAG" val=""/>
</p:tagLst>
</file>

<file path=ppt/tags/tag339.xml><?xml version="1.0" encoding="utf-8"?>
<p:tagLst xmlns:p="http://schemas.openxmlformats.org/presentationml/2006/main">
  <p:tag name="AS_UNIQUEID" val="12791"/>
  <p:tag name="KSO_WM_BEAUTIFY_FLAG" val="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40.xml><?xml version="1.0" encoding="utf-8"?>
<p:tagLst xmlns:p="http://schemas.openxmlformats.org/presentationml/2006/main">
  <p:tag name="AS_UNIQUEID" val="12792"/>
  <p:tag name="KSO_WM_BEAUTIFY_FLAG" val=""/>
</p:tagLst>
</file>

<file path=ppt/tags/tag341.xml><?xml version="1.0" encoding="utf-8"?>
<p:tagLst xmlns:p="http://schemas.openxmlformats.org/presentationml/2006/main">
  <p:tag name="AS_UNIQUEID" val="12793"/>
  <p:tag name="KSO_WM_BEAUTIFY_FLAG" val=""/>
</p:tagLst>
</file>

<file path=ppt/tags/tag342.xml><?xml version="1.0" encoding="utf-8"?>
<p:tagLst xmlns:p="http://schemas.openxmlformats.org/presentationml/2006/main">
  <p:tag name="AS_UNIQUEID" val="12794"/>
  <p:tag name="KSO_WM_BEAUTIFY_FLAG" val=""/>
</p:tagLst>
</file>

<file path=ppt/tags/tag343.xml><?xml version="1.0" encoding="utf-8"?>
<p:tagLst xmlns:p="http://schemas.openxmlformats.org/presentationml/2006/main">
  <p:tag name="AS_UNIQUEID" val="12795"/>
  <p:tag name="KSO_WM_BEAUTIFY_FLAG" val=""/>
</p:tagLst>
</file>

<file path=ppt/tags/tag344.xml><?xml version="1.0" encoding="utf-8"?>
<p:tagLst xmlns:p="http://schemas.openxmlformats.org/presentationml/2006/main">
  <p:tag name="AS_UNIQUEID" val="12796"/>
  <p:tag name="KSO_WM_BEAUTIFY_FLAG" val=""/>
</p:tagLst>
</file>

<file path=ppt/tags/tag345.xml><?xml version="1.0" encoding="utf-8"?>
<p:tagLst xmlns:p="http://schemas.openxmlformats.org/presentationml/2006/main">
  <p:tag name="AS_UNIQUEID" val="12797"/>
  <p:tag name="KSO_WM_BEAUTIFY_FLAG" val=""/>
</p:tagLst>
</file>

<file path=ppt/tags/tag346.xml><?xml version="1.0" encoding="utf-8"?>
<p:tagLst xmlns:p="http://schemas.openxmlformats.org/presentationml/2006/main">
  <p:tag name="AS_UNIQUEID" val="10558"/>
</p:tagLst>
</file>

<file path=ppt/tags/tag347.xml><?xml version="1.0" encoding="utf-8"?>
<p:tagLst xmlns:p="http://schemas.openxmlformats.org/presentationml/2006/main">
  <p:tag name="AS_UNIQUEID" val="10559"/>
  <p:tag name="KSO_WM_BEAUTIFY_FLAG" val=""/>
</p:tagLst>
</file>

<file path=ppt/tags/tag348.xml><?xml version="1.0" encoding="utf-8"?>
<p:tagLst xmlns:p="http://schemas.openxmlformats.org/presentationml/2006/main">
  <p:tag name="AS_UNIQUEID" val="10560"/>
  <p:tag name="KSO_WM_BEAUTIFY_FLAG" val=""/>
</p:tagLst>
</file>

<file path=ppt/tags/tag349.xml><?xml version="1.0" encoding="utf-8"?>
<p:tagLst xmlns:p="http://schemas.openxmlformats.org/presentationml/2006/main">
  <p:tag name="AS_UNIQUEID" val="2320"/>
  <p:tag name="KSO_WM_BEAUTIFY_FLAG" val=""/>
  <p:tag name="KSO_WM_UNIT_LINE_FILL_TYPE" val="2"/>
  <p:tag name="KSO_WM_UNIT_LINE_FORE_SCHEMECOLOR_INDEX" val="13"/>
  <p:tag name="KSO_WM_UNIT_LINE_FORE_SCHEMECOLOR_INDEX_BRIGHTNESS" val="0"/>
  <p:tag name="KSO_WM_UNIT_TEXT_FILL_FORE_SCHEMECOLOR_INDEX" val="13"/>
  <p:tag name="KSO_WM_UNIT_TEXT_FILL_FORE_SCHEMECOLOR_INDEX_BRIGHTNESS" val="0"/>
  <p:tag name="KSO_WM_UNIT_TEXT_FILL_TYPE" val="1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0.xml><?xml version="1.0" encoding="utf-8"?>
<p:tagLst xmlns:p="http://schemas.openxmlformats.org/presentationml/2006/main">
  <p:tag name="KSO_WM_BEAUTIFY_FLAG" val="#wm#"/>
  <p:tag name="KSO_WM_TEMPLATE_CATEGORY" val="custom"/>
  <p:tag name="KSO_WM_TEMPLATE_INDEX" val="20214993"/>
</p:tagLst>
</file>

<file path=ppt/tags/tag351.xml><?xml version="1.0" encoding="utf-8"?>
<p:tagLst xmlns:p="http://schemas.openxmlformats.org/presentationml/2006/main">
  <p:tag name="AS_UNIQUEID" val="12801"/>
</p:tagLst>
</file>

<file path=ppt/tags/tag352.xml><?xml version="1.0" encoding="utf-8"?>
<p:tagLst xmlns:p="http://schemas.openxmlformats.org/presentationml/2006/main">
  <p:tag name="AS_UNIQUEID" val="12802"/>
  <p:tag name="KSO_WM_BEAUTIFY_FLAG" val=""/>
</p:tagLst>
</file>

<file path=ppt/tags/tag353.xml><?xml version="1.0" encoding="utf-8"?>
<p:tagLst xmlns:p="http://schemas.openxmlformats.org/presentationml/2006/main">
  <p:tag name="AS_UNIQUEID" val="12803"/>
  <p:tag name="KSO_WM_BEAUTIFY_FLAG" val=""/>
</p:tagLst>
</file>

<file path=ppt/tags/tag354.xml><?xml version="1.0" encoding="utf-8"?>
<p:tagLst xmlns:p="http://schemas.openxmlformats.org/presentationml/2006/main">
  <p:tag name="AS_UNIQUEID" val="12804"/>
  <p:tag name="KSO_WM_BEAUTIFY_FLAG" val=""/>
</p:tagLst>
</file>

<file path=ppt/tags/tag355.xml><?xml version="1.0" encoding="utf-8"?>
<p:tagLst xmlns:p="http://schemas.openxmlformats.org/presentationml/2006/main">
  <p:tag name="AS_UNIQUEID" val="12805"/>
</p:tagLst>
</file>

<file path=ppt/tags/tag356.xml><?xml version="1.0" encoding="utf-8"?>
<p:tagLst xmlns:p="http://schemas.openxmlformats.org/presentationml/2006/main">
  <p:tag name="AS_UNIQUEID" val="12806"/>
</p:tagLst>
</file>

<file path=ppt/tags/tag357.xml><?xml version="1.0" encoding="utf-8"?>
<p:tagLst xmlns:p="http://schemas.openxmlformats.org/presentationml/2006/main">
  <p:tag name="AS_UNIQUEID" val="12807"/>
  <p:tag name="KSO_WM_BEAUTIFY_FLAG" val=""/>
</p:tagLst>
</file>

<file path=ppt/tags/tag358.xml><?xml version="1.0" encoding="utf-8"?>
<p:tagLst xmlns:p="http://schemas.openxmlformats.org/presentationml/2006/main">
  <p:tag name="AS_UNIQUEID" val="12808"/>
  <p:tag name="KSO_WM_BEAUTIFY_FLAG" val=""/>
</p:tagLst>
</file>

<file path=ppt/tags/tag359.xml><?xml version="1.0" encoding="utf-8"?>
<p:tagLst xmlns:p="http://schemas.openxmlformats.org/presentationml/2006/main">
  <p:tag name="AS_UNIQUEID" val="12809"/>
  <p:tag name="KSO_WM_BEAUTIFY_FLAG" val="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0.xml><?xml version="1.0" encoding="utf-8"?>
<p:tagLst xmlns:p="http://schemas.openxmlformats.org/presentationml/2006/main">
  <p:tag name="AS_UNIQUEID" val="12810"/>
  <p:tag name="KSO_WM_BEAUTIFY_FLAG" val=""/>
</p:tagLst>
</file>

<file path=ppt/tags/tag361.xml><?xml version="1.0" encoding="utf-8"?>
<p:tagLst xmlns:p="http://schemas.openxmlformats.org/presentationml/2006/main">
  <p:tag name="AS_UNIQUEID" val="12811"/>
</p:tagLst>
</file>

<file path=ppt/tags/tag362.xml><?xml version="1.0" encoding="utf-8"?>
<p:tagLst xmlns:p="http://schemas.openxmlformats.org/presentationml/2006/main">
  <p:tag name="AS_UNIQUEID" val="12812"/>
  <p:tag name="KSO_WM_BEAUTIFY_FLAG" val=""/>
</p:tagLst>
</file>

<file path=ppt/tags/tag363.xml><?xml version="1.0" encoding="utf-8"?>
<p:tagLst xmlns:p="http://schemas.openxmlformats.org/presentationml/2006/main">
  <p:tag name="AS_UNIQUEID" val="12813"/>
  <p:tag name="KSO_WM_BEAUTIFY_FLAG" val=""/>
</p:tagLst>
</file>

<file path=ppt/tags/tag364.xml><?xml version="1.0" encoding="utf-8"?>
<p:tagLst xmlns:p="http://schemas.openxmlformats.org/presentationml/2006/main">
  <p:tag name="AS_UNIQUEID" val="12814"/>
</p:tagLst>
</file>

<file path=ppt/tags/tag365.xml><?xml version="1.0" encoding="utf-8"?>
<p:tagLst xmlns:p="http://schemas.openxmlformats.org/presentationml/2006/main">
  <p:tag name="AS_UNIQUEID" val="12816"/>
  <p:tag name="KSO_WM_BEAUTIFY_FLAG" val=""/>
</p:tagLst>
</file>

<file path=ppt/tags/tag366.xml><?xml version="1.0" encoding="utf-8"?>
<p:tagLst xmlns:p="http://schemas.openxmlformats.org/presentationml/2006/main">
  <p:tag name="AS_UNIQUEID" val="12817"/>
  <p:tag name="KSO_WM_BEAUTIFY_FLAG" val=""/>
</p:tagLst>
</file>

<file path=ppt/tags/tag367.xml><?xml version="1.0" encoding="utf-8"?>
<p:tagLst xmlns:p="http://schemas.openxmlformats.org/presentationml/2006/main">
  <p:tag name="AS_UNIQUEID" val="12818"/>
  <p:tag name="KSO_WM_BEAUTIFY_FLAG" val=""/>
</p:tagLst>
</file>

<file path=ppt/tags/tag368.xml><?xml version="1.0" encoding="utf-8"?>
<p:tagLst xmlns:p="http://schemas.openxmlformats.org/presentationml/2006/main">
  <p:tag name="AS_UNIQUEID" val="12819"/>
  <p:tag name="KSO_WM_BEAUTIFY_FLAG" val=""/>
</p:tagLst>
</file>

<file path=ppt/tags/tag369.xml><?xml version="1.0" encoding="utf-8"?>
<p:tagLst xmlns:p="http://schemas.openxmlformats.org/presentationml/2006/main">
  <p:tag name="AS_UNIQUEID" val="12820"/>
  <p:tag name="KSO_WM_BEAUTIFY_FLAG" val="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70.xml><?xml version="1.0" encoding="utf-8"?>
<p:tagLst xmlns:p="http://schemas.openxmlformats.org/presentationml/2006/main">
  <p:tag name="AS_UNIQUEID" val="12821"/>
  <p:tag name="KSO_WM_BEAUTIFY_FLAG" val=""/>
</p:tagLst>
</file>

<file path=ppt/tags/tag371.xml><?xml version="1.0" encoding="utf-8"?>
<p:tagLst xmlns:p="http://schemas.openxmlformats.org/presentationml/2006/main">
  <p:tag name="AS_UNIQUEID" val="12822"/>
</p:tagLst>
</file>

<file path=ppt/tags/tag372.xml><?xml version="1.0" encoding="utf-8"?>
<p:tagLst xmlns:p="http://schemas.openxmlformats.org/presentationml/2006/main">
  <p:tag name="AS_UNIQUEID" val="12823"/>
  <p:tag name="KSO_WM_BEAUTIFY_FLAG" val=""/>
</p:tagLst>
</file>

<file path=ppt/tags/tag373.xml><?xml version="1.0" encoding="utf-8"?>
<p:tagLst xmlns:p="http://schemas.openxmlformats.org/presentationml/2006/main">
  <p:tag name="AS_UNIQUEID" val="12824"/>
  <p:tag name="KSO_WM_BEAUTIFY_FLAG" val=""/>
</p:tagLst>
</file>

<file path=ppt/tags/tag374.xml><?xml version="1.0" encoding="utf-8"?>
<p:tagLst xmlns:p="http://schemas.openxmlformats.org/presentationml/2006/main">
  <p:tag name="AS_UNIQUEID" val="12825"/>
  <p:tag name="KSO_WM_BEAUTIFY_FLAG" val=""/>
</p:tagLst>
</file>

<file path=ppt/tags/tag375.xml><?xml version="1.0" encoding="utf-8"?>
<p:tagLst xmlns:p="http://schemas.openxmlformats.org/presentationml/2006/main">
  <p:tag name="AS_UNIQUEID" val="12826"/>
  <p:tag name="KSO_WM_BEAUTIFY_FLAG" val=""/>
</p:tagLst>
</file>

<file path=ppt/tags/tag376.xml><?xml version="1.0" encoding="utf-8"?>
<p:tagLst xmlns:p="http://schemas.openxmlformats.org/presentationml/2006/main">
  <p:tag name="AS_UNIQUEID" val="12827"/>
  <p:tag name="KSO_WM_BEAUTIFY_FLAG" val=""/>
</p:tagLst>
</file>

<file path=ppt/tags/tag377.xml><?xml version="1.0" encoding="utf-8"?>
<p:tagLst xmlns:p="http://schemas.openxmlformats.org/presentationml/2006/main">
  <p:tag name="AS_UNIQUEID" val="12828"/>
  <p:tag name="KSO_WM_BEAUTIFY_FLAG" val=""/>
</p:tagLst>
</file>

<file path=ppt/tags/tag378.xml><?xml version="1.0" encoding="utf-8"?>
<p:tagLst xmlns:p="http://schemas.openxmlformats.org/presentationml/2006/main">
  <p:tag name="AS_UNIQUEID" val="12829"/>
  <p:tag name="KSO_WM_BEAUTIFY_FLAG" val=""/>
</p:tagLst>
</file>

<file path=ppt/tags/tag379.xml><?xml version="1.0" encoding="utf-8"?>
<p:tagLst xmlns:p="http://schemas.openxmlformats.org/presentationml/2006/main">
  <p:tag name="AS_UNIQUEID" val="12830"/>
  <p:tag name="KSO_WM_BEAUTIFY_FLAG" val="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0.xml><?xml version="1.0" encoding="utf-8"?>
<p:tagLst xmlns:p="http://schemas.openxmlformats.org/presentationml/2006/main">
  <p:tag name="AS_UNIQUEID" val="12831"/>
</p:tagLst>
</file>

<file path=ppt/tags/tag381.xml><?xml version="1.0" encoding="utf-8"?>
<p:tagLst xmlns:p="http://schemas.openxmlformats.org/presentationml/2006/main">
  <p:tag name="AS_UNIQUEID" val="12832"/>
  <p:tag name="KSO_WM_BEAUTIFY_FLAG" val=""/>
</p:tagLst>
</file>

<file path=ppt/tags/tag382.xml><?xml version="1.0" encoding="utf-8"?>
<p:tagLst xmlns:p="http://schemas.openxmlformats.org/presentationml/2006/main">
  <p:tag name="AS_UNIQUEID" val="12833"/>
  <p:tag name="KSO_WM_BEAUTIFY_FLAG" val=""/>
</p:tagLst>
</file>

<file path=ppt/tags/tag383.xml><?xml version="1.0" encoding="utf-8"?>
<p:tagLst xmlns:p="http://schemas.openxmlformats.org/presentationml/2006/main">
  <p:tag name="AS_UNIQUEID" val="12834"/>
</p:tagLst>
</file>

<file path=ppt/tags/tag384.xml><?xml version="1.0" encoding="utf-8"?>
<p:tagLst xmlns:p="http://schemas.openxmlformats.org/presentationml/2006/main">
  <p:tag name="AS_UNIQUEID" val="12835"/>
  <p:tag name="KSO_WM_BEAUTIFY_FLAG" val=""/>
</p:tagLst>
</file>

<file path=ppt/tags/tag385.xml><?xml version="1.0" encoding="utf-8"?>
<p:tagLst xmlns:p="http://schemas.openxmlformats.org/presentationml/2006/main">
  <p:tag name="AS_UNIQUEID" val="12836"/>
  <p:tag name="KSO_WM_BEAUTIFY_FLAG" val=""/>
</p:tagLst>
</file>

<file path=ppt/tags/tag386.xml><?xml version="1.0" encoding="utf-8"?>
<p:tagLst xmlns:p="http://schemas.openxmlformats.org/presentationml/2006/main">
  <p:tag name="AS_UNIQUEID" val="12837"/>
</p:tagLst>
</file>

<file path=ppt/tags/tag387.xml><?xml version="1.0" encoding="utf-8"?>
<p:tagLst xmlns:p="http://schemas.openxmlformats.org/presentationml/2006/main">
  <p:tag name="AS_UNIQUEID" val="12838"/>
  <p:tag name="KSO_WM_BEAUTIFY_FLAG" val=""/>
</p:tagLst>
</file>

<file path=ppt/tags/tag388.xml><?xml version="1.0" encoding="utf-8"?>
<p:tagLst xmlns:p="http://schemas.openxmlformats.org/presentationml/2006/main">
  <p:tag name="AS_UNIQUEID" val="12839"/>
  <p:tag name="KSO_WM_BEAUTIFY_FLAG" val=""/>
</p:tagLst>
</file>

<file path=ppt/tags/tag389.xml><?xml version="1.0" encoding="utf-8"?>
<p:tagLst xmlns:p="http://schemas.openxmlformats.org/presentationml/2006/main">
  <p:tag name="AS_UNIQUEID" val="12840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0.xml><?xml version="1.0" encoding="utf-8"?>
<p:tagLst xmlns:p="http://schemas.openxmlformats.org/presentationml/2006/main">
  <p:tag name="AS_UNIQUEID" val="12841"/>
  <p:tag name="KSO_WM_BEAUTIFY_FLAG" val=""/>
</p:tagLst>
</file>

<file path=ppt/tags/tag391.xml><?xml version="1.0" encoding="utf-8"?>
<p:tagLst xmlns:p="http://schemas.openxmlformats.org/presentationml/2006/main">
  <p:tag name="AS_UNIQUEID" val="12842"/>
  <p:tag name="KSO_WM_BEAUTIFY_FLAG" val=""/>
</p:tagLst>
</file>

<file path=ppt/tags/tag392.xml><?xml version="1.0" encoding="utf-8"?>
<p:tagLst xmlns:p="http://schemas.openxmlformats.org/presentationml/2006/main">
  <p:tag name="AS_UNIQUEID" val="12843"/>
</p:tagLst>
</file>

<file path=ppt/tags/tag393.xml><?xml version="1.0" encoding="utf-8"?>
<p:tagLst xmlns:p="http://schemas.openxmlformats.org/presentationml/2006/main">
  <p:tag name="AS_UNIQUEID" val="12844"/>
  <p:tag name="KSO_WM_BEAUTIFY_FLAG" val=""/>
</p:tagLst>
</file>

<file path=ppt/tags/tag394.xml><?xml version="1.0" encoding="utf-8"?>
<p:tagLst xmlns:p="http://schemas.openxmlformats.org/presentationml/2006/main">
  <p:tag name="AS_UNIQUEID" val="12845"/>
  <p:tag name="KSO_WM_BEAUTIFY_FLAG" val=""/>
</p:tagLst>
</file>

<file path=ppt/tags/tag395.xml><?xml version="1.0" encoding="utf-8"?>
<p:tagLst xmlns:p="http://schemas.openxmlformats.org/presentationml/2006/main">
  <p:tag name="AS_UNIQUEID" val="12846"/>
</p:tagLst>
</file>

<file path=ppt/tags/tag396.xml><?xml version="1.0" encoding="utf-8"?>
<p:tagLst xmlns:p="http://schemas.openxmlformats.org/presentationml/2006/main">
  <p:tag name="AS_UNIQUEID" val="12847"/>
  <p:tag name="KSO_WM_BEAUTIFY_FLAG" val=""/>
</p:tagLst>
</file>

<file path=ppt/tags/tag397.xml><?xml version="1.0" encoding="utf-8"?>
<p:tagLst xmlns:p="http://schemas.openxmlformats.org/presentationml/2006/main">
  <p:tag name="AS_UNIQUEID" val="12848"/>
  <p:tag name="KSO_WM_BEAUTIFY_FLAG" val=""/>
</p:tagLst>
</file>

<file path=ppt/tags/tag398.xml><?xml version="1.0" encoding="utf-8"?>
<p:tagLst xmlns:p="http://schemas.openxmlformats.org/presentationml/2006/main">
  <p:tag name="AS_UNIQUEID" val="12849"/>
</p:tagLst>
</file>

<file path=ppt/tags/tag399.xml><?xml version="1.0" encoding="utf-8"?>
<p:tagLst xmlns:p="http://schemas.openxmlformats.org/presentationml/2006/main">
  <p:tag name="AS_UNIQUEID" val="12850"/>
  <p:tag name="KSO_WM_BEAUTIFY_FLAG" val="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00.xml><?xml version="1.0" encoding="utf-8"?>
<p:tagLst xmlns:p="http://schemas.openxmlformats.org/presentationml/2006/main">
  <p:tag name="AS_UNIQUEID" val="12851"/>
  <p:tag name="KSO_WM_BEAUTIFY_FLAG" val=""/>
</p:tagLst>
</file>

<file path=ppt/tags/tag401.xml><?xml version="1.0" encoding="utf-8"?>
<p:tagLst xmlns:p="http://schemas.openxmlformats.org/presentationml/2006/main">
  <p:tag name="AS_UNIQUEID" val="12852"/>
  <p:tag name="KSO_WM_BEAUTIFY_FLAG" val=""/>
</p:tagLst>
</file>

<file path=ppt/tags/tag402.xml><?xml version="1.0" encoding="utf-8"?>
<p:tagLst xmlns:p="http://schemas.openxmlformats.org/presentationml/2006/main">
  <p:tag name="AS_UNIQUEID" val="12853"/>
  <p:tag name="KSO_WM_BEAUTIFY_FLAG" val=""/>
</p:tagLst>
</file>

<file path=ppt/tags/tag403.xml><?xml version="1.0" encoding="utf-8"?>
<p:tagLst xmlns:p="http://schemas.openxmlformats.org/presentationml/2006/main">
  <p:tag name="AS_UNIQUEID" val="12854"/>
  <p:tag name="KSO_WM_BEAUTIFY_FLAG" val=""/>
</p:tagLst>
</file>

<file path=ppt/tags/tag404.xml><?xml version="1.0" encoding="utf-8"?>
<p:tagLst xmlns:p="http://schemas.openxmlformats.org/presentationml/2006/main">
  <p:tag name="AS_UNIQUEID" val="12855"/>
</p:tagLst>
</file>

<file path=ppt/tags/tag405.xml><?xml version="1.0" encoding="utf-8"?>
<p:tagLst xmlns:p="http://schemas.openxmlformats.org/presentationml/2006/main">
  <p:tag name="AS_UNIQUEID" val="12856"/>
  <p:tag name="KSO_WM_BEAUTIFY_FLAG" val=""/>
</p:tagLst>
</file>

<file path=ppt/tags/tag406.xml><?xml version="1.0" encoding="utf-8"?>
<p:tagLst xmlns:p="http://schemas.openxmlformats.org/presentationml/2006/main">
  <p:tag name="AS_UNIQUEID" val="12857"/>
  <p:tag name="KSO_WM_BEAUTIFY_FLAG" val=""/>
</p:tagLst>
</file>

<file path=ppt/tags/tag407.xml><?xml version="1.0" encoding="utf-8"?>
<p:tagLst xmlns:p="http://schemas.openxmlformats.org/presentationml/2006/main">
  <p:tag name="AS_UNIQUEID" val="12858"/>
  <p:tag name="KSO_WM_BEAUTIFY_FLAG" val=""/>
</p:tagLst>
</file>

<file path=ppt/tags/tag408.xml><?xml version="1.0" encoding="utf-8"?>
<p:tagLst xmlns:p="http://schemas.openxmlformats.org/presentationml/2006/main">
  <p:tag name="AS_UNIQUEID" val="12859"/>
  <p:tag name="KSO_WM_BEAUTIFY_FLAG" val=""/>
</p:tagLst>
</file>

<file path=ppt/tags/tag409.xml><?xml version="1.0" encoding="utf-8"?>
<p:tagLst xmlns:p="http://schemas.openxmlformats.org/presentationml/2006/main">
  <p:tag name="AS_UNIQUEID" val="12860"/>
  <p:tag name="KSO_WM_BEAUTIFY_FLAG" val="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0.xml><?xml version="1.0" encoding="utf-8"?>
<p:tagLst xmlns:p="http://schemas.openxmlformats.org/presentationml/2006/main">
  <p:tag name="AS_UNIQUEID" val="12861"/>
  <p:tag name="KSO_WM_BEAUTIFY_FLAG" val=""/>
</p:tagLst>
</file>

<file path=ppt/tags/tag411.xml><?xml version="1.0" encoding="utf-8"?>
<p:tagLst xmlns:p="http://schemas.openxmlformats.org/presentationml/2006/main">
  <p:tag name="AS_UNIQUEID" val="12862"/>
  <p:tag name="KSO_WM_BEAUTIFY_FLAG" val=""/>
</p:tagLst>
</file>

<file path=ppt/tags/tag412.xml><?xml version="1.0" encoding="utf-8"?>
<p:tagLst xmlns:p="http://schemas.openxmlformats.org/presentationml/2006/main">
  <p:tag name="AS_UNIQUEID" val="12863"/>
  <p:tag name="KSO_WM_BEAUTIFY_FLAG" val=""/>
</p:tagLst>
</file>

<file path=ppt/tags/tag413.xml><?xml version="1.0" encoding="utf-8"?>
<p:tagLst xmlns:p="http://schemas.openxmlformats.org/presentationml/2006/main">
  <p:tag name="AS_UNIQUEID" val="12864"/>
  <p:tag name="KSO_WM_BEAUTIFY_FLAG" val=""/>
</p:tagLst>
</file>

<file path=ppt/tags/tag414.xml><?xml version="1.0" encoding="utf-8"?>
<p:tagLst xmlns:p="http://schemas.openxmlformats.org/presentationml/2006/main">
  <p:tag name="AS_UNIQUEID" val="12865"/>
  <p:tag name="KSO_WM_BEAUTIFY_FLAG" val=""/>
</p:tagLst>
</file>

<file path=ppt/tags/tag415.xml><?xml version="1.0" encoding="utf-8"?>
<p:tagLst xmlns:p="http://schemas.openxmlformats.org/presentationml/2006/main">
  <p:tag name="KSO_WM_BEAUTIFY_FLAG" val="#wm#"/>
  <p:tag name="KSO_WM_TEMPLATE_CATEGORY" val="custom"/>
  <p:tag name="KSO_WM_TEMPLATE_INDEX" val="20214993"/>
</p:tagLst>
</file>

<file path=ppt/tags/tag416.xml><?xml version="1.0" encoding="utf-8"?>
<p:tagLst xmlns:p="http://schemas.openxmlformats.org/presentationml/2006/main">
  <p:tag name="AS_UNIQUEID" val="12869"/>
  <p:tag name="KSO_WM_BEAUTIFY_FLAG" val=""/>
</p:tagLst>
</file>

<file path=ppt/tags/tag417.xml><?xml version="1.0" encoding="utf-8"?>
<p:tagLst xmlns:p="http://schemas.openxmlformats.org/presentationml/2006/main">
  <p:tag name="AS_UNIQUEID" val="12870"/>
  <p:tag name="KSO_WM_BEAUTIFY_FLAG" val=""/>
</p:tagLst>
</file>

<file path=ppt/tags/tag418.xml><?xml version="1.0" encoding="utf-8"?>
<p:tagLst xmlns:p="http://schemas.openxmlformats.org/presentationml/2006/main">
  <p:tag name="AS_UNIQUEID" val="12871"/>
  <p:tag name="KSO_WM_BEAUTIFY_FLAG" val=""/>
</p:tagLst>
</file>

<file path=ppt/tags/tag419.xml><?xml version="1.0" encoding="utf-8"?>
<p:tagLst xmlns:p="http://schemas.openxmlformats.org/presentationml/2006/main">
  <p:tag name="AS_UNIQUEID" val="12872"/>
  <p:tag name="KSO_WM_BEAUTIFY_FLAG" val="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0.xml><?xml version="1.0" encoding="utf-8"?>
<p:tagLst xmlns:p="http://schemas.openxmlformats.org/presentationml/2006/main">
  <p:tag name="AS_UNIQUEID" val="12873"/>
  <p:tag name="KSO_WM_BEAUTIFY_FLAG" val=""/>
</p:tagLst>
</file>

<file path=ppt/tags/tag421.xml><?xml version="1.0" encoding="utf-8"?>
<p:tagLst xmlns:p="http://schemas.openxmlformats.org/presentationml/2006/main">
  <p:tag name="AS_UNIQUEID" val="12874"/>
  <p:tag name="KSO_WM_BEAUTIFY_FLAG" val=""/>
</p:tagLst>
</file>

<file path=ppt/tags/tag422.xml><?xml version="1.0" encoding="utf-8"?>
<p:tagLst xmlns:p="http://schemas.openxmlformats.org/presentationml/2006/main">
  <p:tag name="AS_UNIQUEID" val="12875"/>
  <p:tag name="KSO_WM_BEAUTIFY_FLAG" val=""/>
</p:tagLst>
</file>

<file path=ppt/tags/tag423.xml><?xml version="1.0" encoding="utf-8"?>
<p:tagLst xmlns:p="http://schemas.openxmlformats.org/presentationml/2006/main">
  <p:tag name="AS_UNIQUEID" val="12876"/>
  <p:tag name="KSO_WM_BEAUTIFY_FLAG" val=""/>
</p:tagLst>
</file>

<file path=ppt/tags/tag424.xml><?xml version="1.0" encoding="utf-8"?>
<p:tagLst xmlns:p="http://schemas.openxmlformats.org/presentationml/2006/main">
  <p:tag name="AS_UNIQUEID" val="12877"/>
  <p:tag name="KSO_WM_BEAUTIFY_FLAG" val=""/>
</p:tagLst>
</file>

<file path=ppt/tags/tag425.xml><?xml version="1.0" encoding="utf-8"?>
<p:tagLst xmlns:p="http://schemas.openxmlformats.org/presentationml/2006/main">
  <p:tag name="AS_UNIQUEID" val="12878"/>
  <p:tag name="KSO_WM_BEAUTIFY_FLAG" val=""/>
</p:tagLst>
</file>

<file path=ppt/tags/tag426.xml><?xml version="1.0" encoding="utf-8"?>
<p:tagLst xmlns:p="http://schemas.openxmlformats.org/presentationml/2006/main">
  <p:tag name="AS_UNIQUEID" val="12879"/>
  <p:tag name="KSO_WM_BEAUTIFY_FLAG" val=""/>
</p:tagLst>
</file>

<file path=ppt/tags/tag427.xml><?xml version="1.0" encoding="utf-8"?>
<p:tagLst xmlns:p="http://schemas.openxmlformats.org/presentationml/2006/main">
  <p:tag name="AS_UNIQUEID" val="12880"/>
  <p:tag name="KSO_WM_BEAUTIFY_FLAG" val=""/>
</p:tagLst>
</file>

<file path=ppt/tags/tag428.xml><?xml version="1.0" encoding="utf-8"?>
<p:tagLst xmlns:p="http://schemas.openxmlformats.org/presentationml/2006/main">
  <p:tag name="AS_UNIQUEID" val="12881"/>
  <p:tag name="KSO_WM_BEAUTIFY_FLAG" val=""/>
</p:tagLst>
</file>

<file path=ppt/tags/tag429.xml><?xml version="1.0" encoding="utf-8"?>
<p:tagLst xmlns:p="http://schemas.openxmlformats.org/presentationml/2006/main">
  <p:tag name="AS_UNIQUEID" val="12882"/>
  <p:tag name="KSO_WM_BEAUTIFY_FLAG" val="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30.xml><?xml version="1.0" encoding="utf-8"?>
<p:tagLst xmlns:p="http://schemas.openxmlformats.org/presentationml/2006/main">
  <p:tag name="AS_UNIQUEID" val="12883"/>
  <p:tag name="KSO_WM_BEAUTIFY_FLAG" val=""/>
</p:tagLst>
</file>

<file path=ppt/tags/tag431.xml><?xml version="1.0" encoding="utf-8"?>
<p:tagLst xmlns:p="http://schemas.openxmlformats.org/presentationml/2006/main">
  <p:tag name="AS_UNIQUEID" val="12884"/>
  <p:tag name="KSO_WM_BEAUTIFY_FLAG" val=""/>
</p:tagLst>
</file>

<file path=ppt/tags/tag432.xml><?xml version="1.0" encoding="utf-8"?>
<p:tagLst xmlns:p="http://schemas.openxmlformats.org/presentationml/2006/main">
  <p:tag name="AS_UNIQUEID" val="12885"/>
  <p:tag name="KSO_WM_BEAUTIFY_FLAG" val=""/>
</p:tagLst>
</file>

<file path=ppt/tags/tag433.xml><?xml version="1.0" encoding="utf-8"?>
<p:tagLst xmlns:p="http://schemas.openxmlformats.org/presentationml/2006/main">
  <p:tag name="AS_UNIQUEID" val="12886"/>
  <p:tag name="KSO_WM_BEAUTIFY_FLAG" val=""/>
</p:tagLst>
</file>

<file path=ppt/tags/tag434.xml><?xml version="1.0" encoding="utf-8"?>
<p:tagLst xmlns:p="http://schemas.openxmlformats.org/presentationml/2006/main">
  <p:tag name="AS_UNIQUEID" val="12887"/>
</p:tagLst>
</file>

<file path=ppt/tags/tag435.xml><?xml version="1.0" encoding="utf-8"?>
<p:tagLst xmlns:p="http://schemas.openxmlformats.org/presentationml/2006/main">
  <p:tag name="AS_UNIQUEID" val="12888"/>
</p:tagLst>
</file>

<file path=ppt/tags/tag436.xml><?xml version="1.0" encoding="utf-8"?>
<p:tagLst xmlns:p="http://schemas.openxmlformats.org/presentationml/2006/main">
  <p:tag name="AS_UNIQUEID" val="12889"/>
  <p:tag name="KSO_WM_BEAUTIFY_FLAG" val=""/>
</p:tagLst>
</file>

<file path=ppt/tags/tag437.xml><?xml version="1.0" encoding="utf-8"?>
<p:tagLst xmlns:p="http://schemas.openxmlformats.org/presentationml/2006/main">
  <p:tag name="AS_UNIQUEID" val="12890"/>
  <p:tag name="KSO_WM_BEAUTIFY_FLAG" val=""/>
</p:tagLst>
</file>

<file path=ppt/tags/tag438.xml><?xml version="1.0" encoding="utf-8"?>
<p:tagLst xmlns:p="http://schemas.openxmlformats.org/presentationml/2006/main">
  <p:tag name="AS_UNIQUEID" val="12891"/>
  <p:tag name="KSO_WM_BEAUTIFY_FLAG" val=""/>
</p:tagLst>
</file>

<file path=ppt/tags/tag439.xml><?xml version="1.0" encoding="utf-8"?>
<p:tagLst xmlns:p="http://schemas.openxmlformats.org/presentationml/2006/main">
  <p:tag name="AS_UNIQUEID" val="12892"/>
  <p:tag name="KSO_WM_BEAUTIFY_FLAG" val="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0.xml><?xml version="1.0" encoding="utf-8"?>
<p:tagLst xmlns:p="http://schemas.openxmlformats.org/presentationml/2006/main">
  <p:tag name="AS_UNIQUEID" val="12893"/>
  <p:tag name="KSO_WM_BEAUTIFY_FLAG" val=""/>
</p:tagLst>
</file>

<file path=ppt/tags/tag441.xml><?xml version="1.0" encoding="utf-8"?>
<p:tagLst xmlns:p="http://schemas.openxmlformats.org/presentationml/2006/main">
  <p:tag name="AS_UNIQUEID" val="12894"/>
</p:tagLst>
</file>

<file path=ppt/tags/tag442.xml><?xml version="1.0" encoding="utf-8"?>
<p:tagLst xmlns:p="http://schemas.openxmlformats.org/presentationml/2006/main">
  <p:tag name="AS_UNIQUEID" val="12895"/>
  <p:tag name="KSO_WM_BEAUTIFY_FLAG" val=""/>
</p:tagLst>
</file>

<file path=ppt/tags/tag443.xml><?xml version="1.0" encoding="utf-8"?>
<p:tagLst xmlns:p="http://schemas.openxmlformats.org/presentationml/2006/main">
  <p:tag name="AS_UNIQUEID" val="12896"/>
  <p:tag name="KSO_WM_BEAUTIFY_FLAG" val=""/>
</p:tagLst>
</file>

<file path=ppt/tags/tag444.xml><?xml version="1.0" encoding="utf-8"?>
<p:tagLst xmlns:p="http://schemas.openxmlformats.org/presentationml/2006/main">
  <p:tag name="AS_UNIQUEID" val="12897"/>
  <p:tag name="KSO_WM_BEAUTIFY_FLAG" val=""/>
</p:tagLst>
</file>

<file path=ppt/tags/tag445.xml><?xml version="1.0" encoding="utf-8"?>
<p:tagLst xmlns:p="http://schemas.openxmlformats.org/presentationml/2006/main">
  <p:tag name="AS_UNIQUEID" val="12898"/>
  <p:tag name="KSO_WM_BEAUTIFY_FLAG" val=""/>
</p:tagLst>
</file>

<file path=ppt/tags/tag446.xml><?xml version="1.0" encoding="utf-8"?>
<p:tagLst xmlns:p="http://schemas.openxmlformats.org/presentationml/2006/main">
  <p:tag name="AS_UNIQUEID" val="12899"/>
  <p:tag name="KSO_WM_BEAUTIFY_FLAG" val=""/>
</p:tagLst>
</file>

<file path=ppt/tags/tag447.xml><?xml version="1.0" encoding="utf-8"?>
<p:tagLst xmlns:p="http://schemas.openxmlformats.org/presentationml/2006/main">
  <p:tag name="AS_UNIQUEID" val="12900"/>
</p:tagLst>
</file>

<file path=ppt/tags/tag448.xml><?xml version="1.0" encoding="utf-8"?>
<p:tagLst xmlns:p="http://schemas.openxmlformats.org/presentationml/2006/main">
  <p:tag name="AS_UNIQUEID" val="12901"/>
  <p:tag name="KSO_WM_BEAUTIFY_FLAG" val=""/>
</p:tagLst>
</file>

<file path=ppt/tags/tag449.xml><?xml version="1.0" encoding="utf-8"?>
<p:tagLst xmlns:p="http://schemas.openxmlformats.org/presentationml/2006/main">
  <p:tag name="AS_UNIQUEID" val="12902"/>
  <p:tag name="KSO_WM_BEAUTIFY_FLAG" val="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0.xml><?xml version="1.0" encoding="utf-8"?>
<p:tagLst xmlns:p="http://schemas.openxmlformats.org/presentationml/2006/main">
  <p:tag name="AS_UNIQUEID" val="12903"/>
</p:tagLst>
</file>

<file path=ppt/tags/tag451.xml><?xml version="1.0" encoding="utf-8"?>
<p:tagLst xmlns:p="http://schemas.openxmlformats.org/presentationml/2006/main">
  <p:tag name="AS_UNIQUEID" val="12904"/>
  <p:tag name="KSO_WM_BEAUTIFY_FLAG" val=""/>
</p:tagLst>
</file>

<file path=ppt/tags/tag452.xml><?xml version="1.0" encoding="utf-8"?>
<p:tagLst xmlns:p="http://schemas.openxmlformats.org/presentationml/2006/main">
  <p:tag name="AS_UNIQUEID" val="12905"/>
  <p:tag name="KSO_WM_BEAUTIFY_FLAG" val=""/>
</p:tagLst>
</file>

<file path=ppt/tags/tag453.xml><?xml version="1.0" encoding="utf-8"?>
<p:tagLst xmlns:p="http://schemas.openxmlformats.org/presentationml/2006/main">
  <p:tag name="AS_UNIQUEID" val="12906"/>
</p:tagLst>
</file>

<file path=ppt/tags/tag454.xml><?xml version="1.0" encoding="utf-8"?>
<p:tagLst xmlns:p="http://schemas.openxmlformats.org/presentationml/2006/main">
  <p:tag name="AS_UNIQUEID" val="12907"/>
  <p:tag name="KSO_WM_BEAUTIFY_FLAG" val=""/>
</p:tagLst>
</file>

<file path=ppt/tags/tag455.xml><?xml version="1.0" encoding="utf-8"?>
<p:tagLst xmlns:p="http://schemas.openxmlformats.org/presentationml/2006/main">
  <p:tag name="AS_UNIQUEID" val="12908"/>
  <p:tag name="KSO_WM_BEAUTIFY_FLAG" val=""/>
</p:tagLst>
</file>

<file path=ppt/tags/tag456.xml><?xml version="1.0" encoding="utf-8"?>
<p:tagLst xmlns:p="http://schemas.openxmlformats.org/presentationml/2006/main">
  <p:tag name="AS_UNIQUEID" val="12909"/>
</p:tagLst>
</file>

<file path=ppt/tags/tag457.xml><?xml version="1.0" encoding="utf-8"?>
<p:tagLst xmlns:p="http://schemas.openxmlformats.org/presentationml/2006/main">
  <p:tag name="AS_UNIQUEID" val="12910"/>
  <p:tag name="KSO_WM_BEAUTIFY_FLAG" val=""/>
</p:tagLst>
</file>

<file path=ppt/tags/tag458.xml><?xml version="1.0" encoding="utf-8"?>
<p:tagLst xmlns:p="http://schemas.openxmlformats.org/presentationml/2006/main">
  <p:tag name="AS_UNIQUEID" val="12911"/>
  <p:tag name="KSO_WM_BEAUTIFY_FLAG" val=""/>
</p:tagLst>
</file>

<file path=ppt/tags/tag459.xml><?xml version="1.0" encoding="utf-8"?>
<p:tagLst xmlns:p="http://schemas.openxmlformats.org/presentationml/2006/main">
  <p:tag name="AS_UNIQUEID" val="12912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0.xml><?xml version="1.0" encoding="utf-8"?>
<p:tagLst xmlns:p="http://schemas.openxmlformats.org/presentationml/2006/main">
  <p:tag name="AS_UNIQUEID" val="12913"/>
  <p:tag name="KSO_WM_BEAUTIFY_FLAG" val=""/>
</p:tagLst>
</file>

<file path=ppt/tags/tag461.xml><?xml version="1.0" encoding="utf-8"?>
<p:tagLst xmlns:p="http://schemas.openxmlformats.org/presentationml/2006/main">
  <p:tag name="AS_UNIQUEID" val="12914"/>
  <p:tag name="KSO_WM_BEAUTIFY_FLAG" val=""/>
</p:tagLst>
</file>

<file path=ppt/tags/tag462.xml><?xml version="1.0" encoding="utf-8"?>
<p:tagLst xmlns:p="http://schemas.openxmlformats.org/presentationml/2006/main">
  <p:tag name="AS_UNIQUEID" val="12915"/>
</p:tagLst>
</file>

<file path=ppt/tags/tag463.xml><?xml version="1.0" encoding="utf-8"?>
<p:tagLst xmlns:p="http://schemas.openxmlformats.org/presentationml/2006/main">
  <p:tag name="AS_UNIQUEID" val="12916"/>
  <p:tag name="KSO_WM_BEAUTIFY_FLAG" val=""/>
</p:tagLst>
</file>

<file path=ppt/tags/tag464.xml><?xml version="1.0" encoding="utf-8"?>
<p:tagLst xmlns:p="http://schemas.openxmlformats.org/presentationml/2006/main">
  <p:tag name="AS_UNIQUEID" val="12917"/>
  <p:tag name="KSO_WM_BEAUTIFY_FLAG" val=""/>
</p:tagLst>
</file>

<file path=ppt/tags/tag465.xml><?xml version="1.0" encoding="utf-8"?>
<p:tagLst xmlns:p="http://schemas.openxmlformats.org/presentationml/2006/main">
  <p:tag name="AS_UNIQUEID" val="12918"/>
</p:tagLst>
</file>

<file path=ppt/tags/tag466.xml><?xml version="1.0" encoding="utf-8"?>
<p:tagLst xmlns:p="http://schemas.openxmlformats.org/presentationml/2006/main">
  <p:tag name="AS_UNIQUEID" val="12919"/>
  <p:tag name="KSO_WM_BEAUTIFY_FLAG" val=""/>
</p:tagLst>
</file>

<file path=ppt/tags/tag467.xml><?xml version="1.0" encoding="utf-8"?>
<p:tagLst xmlns:p="http://schemas.openxmlformats.org/presentationml/2006/main">
  <p:tag name="AS_UNIQUEID" val="12920"/>
  <p:tag name="KSO_WM_BEAUTIFY_FLAG" val=""/>
</p:tagLst>
</file>

<file path=ppt/tags/tag468.xml><?xml version="1.0" encoding="utf-8"?>
<p:tagLst xmlns:p="http://schemas.openxmlformats.org/presentationml/2006/main">
  <p:tag name="AS_UNIQUEID" val="12921"/>
</p:tagLst>
</file>

<file path=ppt/tags/tag469.xml><?xml version="1.0" encoding="utf-8"?>
<p:tagLst xmlns:p="http://schemas.openxmlformats.org/presentationml/2006/main">
  <p:tag name="AS_UNIQUEID" val="12922"/>
  <p:tag name="KSO_WM_BEAUTIFY_FLAG" val="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0.xml><?xml version="1.0" encoding="utf-8"?>
<p:tagLst xmlns:p="http://schemas.openxmlformats.org/presentationml/2006/main">
  <p:tag name="AS_UNIQUEID" val="12923"/>
  <p:tag name="KSO_WM_BEAUTIFY_FLAG" val=""/>
</p:tagLst>
</file>

<file path=ppt/tags/tag471.xml><?xml version="1.0" encoding="utf-8"?>
<p:tagLst xmlns:p="http://schemas.openxmlformats.org/presentationml/2006/main">
  <p:tag name="AS_UNIQUEID" val="12924"/>
</p:tagLst>
</file>

<file path=ppt/tags/tag472.xml><?xml version="1.0" encoding="utf-8"?>
<p:tagLst xmlns:p="http://schemas.openxmlformats.org/presentationml/2006/main">
  <p:tag name="AS_UNIQUEID" val="12925"/>
  <p:tag name="KSO_WM_BEAUTIFY_FLAG" val=""/>
</p:tagLst>
</file>

<file path=ppt/tags/tag473.xml><?xml version="1.0" encoding="utf-8"?>
<p:tagLst xmlns:p="http://schemas.openxmlformats.org/presentationml/2006/main">
  <p:tag name="AS_UNIQUEID" val="12926"/>
  <p:tag name="KSO_WM_BEAUTIFY_FLAG" val=""/>
</p:tagLst>
</file>

<file path=ppt/tags/tag474.xml><?xml version="1.0" encoding="utf-8"?>
<p:tagLst xmlns:p="http://schemas.openxmlformats.org/presentationml/2006/main">
  <p:tag name="AS_UNIQUEID" val="12927"/>
</p:tagLst>
</file>

<file path=ppt/tags/tag475.xml><?xml version="1.0" encoding="utf-8"?>
<p:tagLst xmlns:p="http://schemas.openxmlformats.org/presentationml/2006/main">
  <p:tag name="AS_UNIQUEID" val="12928"/>
  <p:tag name="KSO_WM_BEAUTIFY_FLAG" val=""/>
</p:tagLst>
</file>

<file path=ppt/tags/tag476.xml><?xml version="1.0" encoding="utf-8"?>
<p:tagLst xmlns:p="http://schemas.openxmlformats.org/presentationml/2006/main">
  <p:tag name="AS_UNIQUEID" val="12929"/>
  <p:tag name="KSO_WM_BEAUTIFY_FLAG" val=""/>
</p:tagLst>
</file>

<file path=ppt/tags/tag477.xml><?xml version="1.0" encoding="utf-8"?>
<p:tagLst xmlns:p="http://schemas.openxmlformats.org/presentationml/2006/main">
  <p:tag name="AS_UNIQUEID" val="12930"/>
</p:tagLst>
</file>

<file path=ppt/tags/tag478.xml><?xml version="1.0" encoding="utf-8"?>
<p:tagLst xmlns:p="http://schemas.openxmlformats.org/presentationml/2006/main">
  <p:tag name="AS_UNIQUEID" val="12931"/>
  <p:tag name="KSO_WM_BEAUTIFY_FLAG" val=""/>
</p:tagLst>
</file>

<file path=ppt/tags/tag479.xml><?xml version="1.0" encoding="utf-8"?>
<p:tagLst xmlns:p="http://schemas.openxmlformats.org/presentationml/2006/main">
  <p:tag name="AS_UNIQUEID" val="12932"/>
  <p:tag name="KSO_WM_BEAUTIFY_FLAG" val="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80.xml><?xml version="1.0" encoding="utf-8"?>
<p:tagLst xmlns:p="http://schemas.openxmlformats.org/presentationml/2006/main">
  <p:tag name="AS_UNIQUEID" val="12933"/>
</p:tagLst>
</file>

<file path=ppt/tags/tag481.xml><?xml version="1.0" encoding="utf-8"?>
<p:tagLst xmlns:p="http://schemas.openxmlformats.org/presentationml/2006/main">
  <p:tag name="AS_UNIQUEID" val="12934"/>
  <p:tag name="KSO_WM_BEAUTIFY_FLAG" val=""/>
</p:tagLst>
</file>

<file path=ppt/tags/tag482.xml><?xml version="1.0" encoding="utf-8"?>
<p:tagLst xmlns:p="http://schemas.openxmlformats.org/presentationml/2006/main">
  <p:tag name="AS_UNIQUEID" val="12935"/>
  <p:tag name="KSO_WM_BEAUTIFY_FLAG" val=""/>
</p:tagLst>
</file>

<file path=ppt/tags/tag483.xml><?xml version="1.0" encoding="utf-8"?>
<p:tagLst xmlns:p="http://schemas.openxmlformats.org/presentationml/2006/main">
  <p:tag name="AS_UNIQUEID" val="12936"/>
</p:tagLst>
</file>

<file path=ppt/tags/tag484.xml><?xml version="1.0" encoding="utf-8"?>
<p:tagLst xmlns:p="http://schemas.openxmlformats.org/presentationml/2006/main">
  <p:tag name="AS_UNIQUEID" val="12937"/>
  <p:tag name="KSO_WM_BEAUTIFY_FLAG" val=""/>
</p:tagLst>
</file>

<file path=ppt/tags/tag485.xml><?xml version="1.0" encoding="utf-8"?>
<p:tagLst xmlns:p="http://schemas.openxmlformats.org/presentationml/2006/main">
  <p:tag name="AS_UNIQUEID" val="12938"/>
  <p:tag name="KSO_WM_BEAUTIFY_FLAG" val=""/>
</p:tagLst>
</file>

<file path=ppt/tags/tag486.xml><?xml version="1.0" encoding="utf-8"?>
<p:tagLst xmlns:p="http://schemas.openxmlformats.org/presentationml/2006/main">
  <p:tag name="AS_UNIQUEID" val="12939"/>
</p:tagLst>
</file>

<file path=ppt/tags/tag487.xml><?xml version="1.0" encoding="utf-8"?>
<p:tagLst xmlns:p="http://schemas.openxmlformats.org/presentationml/2006/main">
  <p:tag name="AS_UNIQUEID" val="12940"/>
  <p:tag name="KSO_WM_BEAUTIFY_FLAG" val=""/>
</p:tagLst>
</file>

<file path=ppt/tags/tag488.xml><?xml version="1.0" encoding="utf-8"?>
<p:tagLst xmlns:p="http://schemas.openxmlformats.org/presentationml/2006/main">
  <p:tag name="AS_UNIQUEID" val="12941"/>
  <p:tag name="KSO_WM_BEAUTIFY_FLAG" val=""/>
</p:tagLst>
</file>

<file path=ppt/tags/tag489.xml><?xml version="1.0" encoding="utf-8"?>
<p:tagLst xmlns:p="http://schemas.openxmlformats.org/presentationml/2006/main">
  <p:tag name="AS_UNIQUEID" val="12942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0.xml><?xml version="1.0" encoding="utf-8"?>
<p:tagLst xmlns:p="http://schemas.openxmlformats.org/presentationml/2006/main">
  <p:tag name="AS_UNIQUEID" val="12943"/>
  <p:tag name="KSO_WM_BEAUTIFY_FLAG" val=""/>
</p:tagLst>
</file>

<file path=ppt/tags/tag491.xml><?xml version="1.0" encoding="utf-8"?>
<p:tagLst xmlns:p="http://schemas.openxmlformats.org/presentationml/2006/main">
  <p:tag name="AS_UNIQUEID" val="12944"/>
  <p:tag name="KSO_WM_BEAUTIFY_FLAG" val=""/>
</p:tagLst>
</file>

<file path=ppt/tags/tag492.xml><?xml version="1.0" encoding="utf-8"?>
<p:tagLst xmlns:p="http://schemas.openxmlformats.org/presentationml/2006/main">
  <p:tag name="AS_UNIQUEID" val="12945"/>
</p:tagLst>
</file>

<file path=ppt/tags/tag493.xml><?xml version="1.0" encoding="utf-8"?>
<p:tagLst xmlns:p="http://schemas.openxmlformats.org/presentationml/2006/main">
  <p:tag name="AS_UNIQUEID" val="12946"/>
  <p:tag name="KSO_WM_BEAUTIFY_FLAG" val=""/>
</p:tagLst>
</file>

<file path=ppt/tags/tag494.xml><?xml version="1.0" encoding="utf-8"?>
<p:tagLst xmlns:p="http://schemas.openxmlformats.org/presentationml/2006/main">
  <p:tag name="AS_UNIQUEID" val="12947"/>
  <p:tag name="KSO_WM_BEAUTIFY_FLAG" val=""/>
</p:tagLst>
</file>

<file path=ppt/tags/tag495.xml><?xml version="1.0" encoding="utf-8"?>
<p:tagLst xmlns:p="http://schemas.openxmlformats.org/presentationml/2006/main">
  <p:tag name="AS_UNIQUEID" val="12948"/>
  <p:tag name="KSO_WM_BEAUTIFY_FLAG" val=""/>
</p:tagLst>
</file>

<file path=ppt/tags/tag496.xml><?xml version="1.0" encoding="utf-8"?>
<p:tagLst xmlns:p="http://schemas.openxmlformats.org/presentationml/2006/main">
  <p:tag name="AS_UNIQUEID" val="12949"/>
  <p:tag name="KSO_WM_BEAUTIFY_FLAG" val=""/>
</p:tagLst>
</file>

<file path=ppt/tags/tag497.xml><?xml version="1.0" encoding="utf-8"?>
<p:tagLst xmlns:p="http://schemas.openxmlformats.org/presentationml/2006/main">
  <p:tag name="AS_UNIQUEID" val="3567"/>
  <p:tag name="KSO_WM_BEAUTIFY_FLAG" val=""/>
  <p:tag name="KSO_WM_FULL_TEXT_BEAUTIFY_COPY_ID" val="9"/>
</p:tagLst>
</file>

<file path=ppt/tags/tag498.xml><?xml version="1.0" encoding="utf-8"?>
<p:tagLst xmlns:p="http://schemas.openxmlformats.org/presentationml/2006/main">
  <p:tag name="AS_UNIQUEID" val="5019"/>
</p:tagLst>
</file>

<file path=ppt/tags/tag499.xml><?xml version="1.0" encoding="utf-8"?>
<p:tagLst xmlns:p="http://schemas.openxmlformats.org/presentationml/2006/main">
  <p:tag name="AS_UNIQUEID" val="4233"/>
  <p:tag name="KSO_WM_BEAUTIFY_FLAG" val="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00.xml><?xml version="1.0" encoding="utf-8"?>
<p:tagLst xmlns:p="http://schemas.openxmlformats.org/presentationml/2006/main">
  <p:tag name="AS_UNIQUEID" val="3567"/>
  <p:tag name="KSO_WM_BEAUTIFY_FLAG" val=""/>
  <p:tag name="KSO_WM_FULL_TEXT_BEAUTIFY_COPY_ID" val="9"/>
</p:tagLst>
</file>

<file path=ppt/tags/tag501.xml><?xml version="1.0" encoding="utf-8"?>
<p:tagLst xmlns:p="http://schemas.openxmlformats.org/presentationml/2006/main">
  <p:tag name="AS_UNIQUEID" val="3567"/>
  <p:tag name="KSO_WM_BEAUTIFY_FLAG" val=""/>
  <p:tag name="KSO_WM_FULL_TEXT_BEAUTIFY_COPY_ID" val="9"/>
</p:tagLst>
</file>

<file path=ppt/tags/tag502.xml><?xml version="1.0" encoding="utf-8"?>
<p:tagLst xmlns:p="http://schemas.openxmlformats.org/presentationml/2006/main">
  <p:tag name="AS_UNIQUEID" val="5020"/>
  <p:tag name="KSO_WM_BEAUTIFY_FLAG" val=""/>
</p:tagLst>
</file>

<file path=ppt/tags/tag503.xml><?xml version="1.0" encoding="utf-8"?>
<p:tagLst xmlns:p="http://schemas.openxmlformats.org/presentationml/2006/main">
  <p:tag name="AS_UNIQUEID" val="5021"/>
  <p:tag name="KSO_WM_BEAUTIFY_FLAG" val=""/>
</p:tagLst>
</file>

<file path=ppt/tags/tag504.xml><?xml version="1.0" encoding="utf-8"?>
<p:tagLst xmlns:p="http://schemas.openxmlformats.org/presentationml/2006/main">
  <p:tag name="AS_UNIQUEID" val="5022"/>
  <p:tag name="KSO_WM_BEAUTIFY_FLAG" val=""/>
</p:tagLst>
</file>

<file path=ppt/tags/tag505.xml><?xml version="1.0" encoding="utf-8"?>
<p:tagLst xmlns:p="http://schemas.openxmlformats.org/presentationml/2006/main">
  <p:tag name="AS_UNIQUEID" val="716"/>
  <p:tag name="KSO_WM_BEAUTIFY_FLAG" val=""/>
</p:tagLst>
</file>

<file path=ppt/tags/tag506.xml><?xml version="1.0" encoding="utf-8"?>
<p:tagLst xmlns:p="http://schemas.openxmlformats.org/presentationml/2006/main">
  <p:tag name="AS_UNIQUEID" val="5026"/>
</p:tagLst>
</file>

<file path=ppt/tags/tag507.xml><?xml version="1.0" encoding="utf-8"?>
<p:tagLst xmlns:p="http://schemas.openxmlformats.org/presentationml/2006/main">
  <p:tag name="AS_UNIQUEID" val="4234"/>
  <p:tag name="KSO_WM_BEAUTIFY_FLAG" val=""/>
</p:tagLst>
</file>

<file path=ppt/tags/tag508.xml><?xml version="1.0" encoding="utf-8"?>
<p:tagLst xmlns:p="http://schemas.openxmlformats.org/presentationml/2006/main">
  <p:tag name="AS_UNIQUEID" val="3567"/>
  <p:tag name="KSO_WM_BEAUTIFY_FLAG" val=""/>
  <p:tag name="KSO_WM_FULL_TEXT_BEAUTIFY_COPY_ID" val="9"/>
</p:tagLst>
</file>

<file path=ppt/tags/tag509.xml><?xml version="1.0" encoding="utf-8"?>
<p:tagLst xmlns:p="http://schemas.openxmlformats.org/presentationml/2006/main">
  <p:tag name="AS_UNIQUEID" val="716"/>
  <p:tag name="KSO_WM_BEAUTIFY_FLAG" val="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0.xml><?xml version="1.0" encoding="utf-8"?>
<p:tagLst xmlns:p="http://schemas.openxmlformats.org/presentationml/2006/main">
  <p:tag name="AS_UNIQUEID" val="5045"/>
  <p:tag name="KSO_WM_BEAUTIFY_FLAG" val=""/>
</p:tagLst>
</file>

<file path=ppt/tags/tag511.xml><?xml version="1.0" encoding="utf-8"?>
<p:tagLst xmlns:p="http://schemas.openxmlformats.org/presentationml/2006/main">
  <p:tag name="AS_UNIQUEID" val="10598"/>
</p:tagLst>
</file>

<file path=ppt/tags/tag512.xml><?xml version="1.0" encoding="utf-8"?>
<p:tagLst xmlns:p="http://schemas.openxmlformats.org/presentationml/2006/main">
  <p:tag name="AS_UNIQUEID" val="5024"/>
</p:tagLst>
</file>

<file path=ppt/tags/tag513.xml><?xml version="1.0" encoding="utf-8"?>
<p:tagLst xmlns:p="http://schemas.openxmlformats.org/presentationml/2006/main">
  <p:tag name="AS_UNIQUEID" val="5025"/>
</p:tagLst>
</file>

<file path=ppt/tags/tag514.xml><?xml version="1.0" encoding="utf-8"?>
<p:tagLst xmlns:p="http://schemas.openxmlformats.org/presentationml/2006/main">
  <p:tag name="AS_UNIQUEID" val="4233"/>
  <p:tag name="KSO_WM_BEAUTIFY_FLAG" val=""/>
</p:tagLst>
</file>

<file path=ppt/tags/tag515.xml><?xml version="1.0" encoding="utf-8"?>
<p:tagLst xmlns:p="http://schemas.openxmlformats.org/presentationml/2006/main">
  <p:tag name="AS_UNIQUEID" val="3567"/>
  <p:tag name="KSO_WM_BEAUTIFY_FLAG" val=""/>
  <p:tag name="KSO_WM_FULL_TEXT_BEAUTIFY_COPY_ID" val="9"/>
</p:tagLst>
</file>

<file path=ppt/tags/tag516.xml><?xml version="1.0" encoding="utf-8"?>
<p:tagLst xmlns:p="http://schemas.openxmlformats.org/presentationml/2006/main">
  <p:tag name="AS_UNIQUEID" val="716"/>
  <p:tag name="KSO_WM_BEAUTIFY_FLAG" val=""/>
</p:tagLst>
</file>

<file path=ppt/tags/tag517.xml><?xml version="1.0" encoding="utf-8"?>
<p:tagLst xmlns:p="http://schemas.openxmlformats.org/presentationml/2006/main">
  <p:tag name="AS_UNIQUEID" val="3646"/>
  <p:tag name="KSO_WM_BEAUTIFY_FLAG" val=""/>
  <p:tag name="KSO_WM_FULL_TEXT_BEAUTIFY_COPY_ID" val="19490"/>
</p:tagLst>
</file>

<file path=ppt/tags/tag518.xml><?xml version="1.0" encoding="utf-8"?>
<p:tagLst xmlns:p="http://schemas.openxmlformats.org/presentationml/2006/main">
  <p:tag name="AS_UNIQUEID" val="5809"/>
  <p:tag name="KSO_WM_BEAUTIFY_FLAG" val=""/>
</p:tagLst>
</file>

<file path=ppt/tags/tag519.xml><?xml version="1.0" encoding="utf-8"?>
<p:tagLst xmlns:p="http://schemas.openxmlformats.org/presentationml/2006/main">
  <p:tag name="AS_UNIQUEID" val="3647"/>
  <p:tag name="KSO_WM_BEAUTIFY_FLAG" val=""/>
  <p:tag name="KSO_WM_FULL_TEXT_BEAUTIFY_COPY_ID" val="19491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20.xml><?xml version="1.0" encoding="utf-8"?>
<p:tagLst xmlns:p="http://schemas.openxmlformats.org/presentationml/2006/main">
  <p:tag name="AS_UNIQUEID" val="3647"/>
  <p:tag name="KSO_WM_BEAUTIFY_FLAG" val=""/>
  <p:tag name="KSO_WM_FULL_TEXT_BEAUTIFY_COPY_ID" val="19491"/>
</p:tagLst>
</file>

<file path=ppt/tags/tag521.xml><?xml version="1.0" encoding="utf-8"?>
<p:tagLst xmlns:p="http://schemas.openxmlformats.org/presentationml/2006/main">
  <p:tag name="AS_UNIQUEID" val="2320"/>
  <p:tag name="KSO_WM_BEAUTIFY_FLAG" val=""/>
  <p:tag name="KSO_WM_UNIT_LINE_FILL_TYPE" val="2"/>
  <p:tag name="KSO_WM_UNIT_LINE_FORE_SCHEMECOLOR_INDEX" val="13"/>
  <p:tag name="KSO_WM_UNIT_LINE_FORE_SCHEMECOLOR_INDEX_BRIGHTNESS" val="0"/>
  <p:tag name="KSO_WM_UNIT_TEXT_FILL_FORE_SCHEMECOLOR_INDEX" val="13"/>
  <p:tag name="KSO_WM_UNIT_TEXT_FILL_FORE_SCHEMECOLOR_INDEX_BRIGHTNESS" val="0"/>
  <p:tag name="KSO_WM_UNIT_TEXT_FILL_TYPE" val="1"/>
</p:tagLst>
</file>

<file path=ppt/tags/tag522.xml><?xml version="1.0" encoding="utf-8"?>
<p:tagLst xmlns:p="http://schemas.openxmlformats.org/presentationml/2006/main">
  <p:tag name="AS_UNIQUEID" val="3646"/>
  <p:tag name="KSO_WM_BEAUTIFY_FLAG" val=""/>
  <p:tag name="KSO_WM_FULL_TEXT_BEAUTIFY_COPY_ID" val="19490"/>
</p:tagLst>
</file>

<file path=ppt/tags/tag523.xml><?xml version="1.0" encoding="utf-8"?>
<p:tagLst xmlns:p="http://schemas.openxmlformats.org/presentationml/2006/main">
  <p:tag name="AS_UNIQUEID" val="3646"/>
  <p:tag name="KSO_WM_BEAUTIFY_FLAG" val=""/>
  <p:tag name="KSO_WM_FULL_TEXT_BEAUTIFY_COPY_ID" val="19490"/>
</p:tagLst>
</file>

<file path=ppt/tags/tag524.xml><?xml version="1.0" encoding="utf-8"?>
<p:tagLst xmlns:p="http://schemas.openxmlformats.org/presentationml/2006/main">
  <p:tag name="KSO_WM_BEAUTIFY_FLAG" val="#wm#"/>
  <p:tag name="KSO_WM_TEMPLATE_CATEGORY" val="custom"/>
  <p:tag name="KSO_WM_TEMPLATE_INDEX" val="20214993"/>
</p:tagLst>
</file>

<file path=ppt/tags/tag525.xml><?xml version="1.0" encoding="utf-8"?>
<p:tagLst xmlns:p="http://schemas.openxmlformats.org/presentationml/2006/main">
  <p:tag name="AS_UNIQUEID" val="12953"/>
  <p:tag name="KSO_WM_BEAUTIFY_FLAG" val=""/>
</p:tagLst>
</file>

<file path=ppt/tags/tag526.xml><?xml version="1.0" encoding="utf-8"?>
<p:tagLst xmlns:p="http://schemas.openxmlformats.org/presentationml/2006/main">
  <p:tag name="AS_UNIQUEID" val="12954"/>
  <p:tag name="KSO_WM_BEAUTIFY_FLAG" val=""/>
</p:tagLst>
</file>

<file path=ppt/tags/tag527.xml><?xml version="1.0" encoding="utf-8"?>
<p:tagLst xmlns:p="http://schemas.openxmlformats.org/presentationml/2006/main">
  <p:tag name="AS_UNIQUEID" val="12955"/>
  <p:tag name="KSO_WM_BEAUTIFY_FLAG" val=""/>
</p:tagLst>
</file>

<file path=ppt/tags/tag528.xml><?xml version="1.0" encoding="utf-8"?>
<p:tagLst xmlns:p="http://schemas.openxmlformats.org/presentationml/2006/main">
  <p:tag name="AS_UNIQUEID" val="12956"/>
  <p:tag name="KSO_WM_BEAUTIFY_FLAG" val=""/>
</p:tagLst>
</file>

<file path=ppt/tags/tag529.xml><?xml version="1.0" encoding="utf-8"?>
<p:tagLst xmlns:p="http://schemas.openxmlformats.org/presentationml/2006/main">
  <p:tag name="AS_UNIQUEID" val="12957"/>
  <p:tag name="KSO_WM_BEAUTIFY_FLAG" val="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0.xml><?xml version="1.0" encoding="utf-8"?>
<p:tagLst xmlns:p="http://schemas.openxmlformats.org/presentationml/2006/main">
  <p:tag name="AS_UNIQUEID" val="12958"/>
  <p:tag name="KSO_WM_BEAUTIFY_FLAG" val=""/>
</p:tagLst>
</file>

<file path=ppt/tags/tag531.xml><?xml version="1.0" encoding="utf-8"?>
<p:tagLst xmlns:p="http://schemas.openxmlformats.org/presentationml/2006/main">
  <p:tag name="AS_UNIQUEID" val="12959"/>
  <p:tag name="KSO_WM_BEAUTIFY_FLAG" val=""/>
</p:tagLst>
</file>

<file path=ppt/tags/tag532.xml><?xml version="1.0" encoding="utf-8"?>
<p:tagLst xmlns:p="http://schemas.openxmlformats.org/presentationml/2006/main">
  <p:tag name="AS_UNIQUEID" val="12960"/>
  <p:tag name="KSO_WM_BEAUTIFY_FLAG" val=""/>
</p:tagLst>
</file>

<file path=ppt/tags/tag533.xml><?xml version="1.0" encoding="utf-8"?>
<p:tagLst xmlns:p="http://schemas.openxmlformats.org/presentationml/2006/main">
  <p:tag name="AS_UNIQUEID" val="12961"/>
  <p:tag name="KSO_WM_BEAUTIFY_FLAG" val=""/>
</p:tagLst>
</file>

<file path=ppt/tags/tag534.xml><?xml version="1.0" encoding="utf-8"?>
<p:tagLst xmlns:p="http://schemas.openxmlformats.org/presentationml/2006/main">
  <p:tag name="AS_UNIQUEID" val="12962"/>
  <p:tag name="KSO_WM_BEAUTIFY_FLAG" val=""/>
</p:tagLst>
</file>

<file path=ppt/tags/tag535.xml><?xml version="1.0" encoding="utf-8"?>
<p:tagLst xmlns:p="http://schemas.openxmlformats.org/presentationml/2006/main">
  <p:tag name="AS_UNIQUEID" val="12963"/>
  <p:tag name="KSO_WM_BEAUTIFY_FLAG" val=""/>
</p:tagLst>
</file>

<file path=ppt/tags/tag536.xml><?xml version="1.0" encoding="utf-8"?>
<p:tagLst xmlns:p="http://schemas.openxmlformats.org/presentationml/2006/main">
  <p:tag name="AS_UNIQUEID" val="12964"/>
  <p:tag name="KSO_WM_BEAUTIFY_FLAG" val=""/>
</p:tagLst>
</file>

<file path=ppt/tags/tag537.xml><?xml version="1.0" encoding="utf-8"?>
<p:tagLst xmlns:p="http://schemas.openxmlformats.org/presentationml/2006/main">
  <p:tag name="AS_UNIQUEID" val="12965"/>
  <p:tag name="KSO_WM_BEAUTIFY_FLAG" val=""/>
</p:tagLst>
</file>

<file path=ppt/tags/tag538.xml><?xml version="1.0" encoding="utf-8"?>
<p:tagLst xmlns:p="http://schemas.openxmlformats.org/presentationml/2006/main">
  <p:tag name="AS_UNIQUEID" val="12966"/>
  <p:tag name="KSO_WM_BEAUTIFY_FLAG" val=""/>
</p:tagLst>
</file>

<file path=ppt/tags/tag539.xml><?xml version="1.0" encoding="utf-8"?>
<p:tagLst xmlns:p="http://schemas.openxmlformats.org/presentationml/2006/main">
  <p:tag name="AS_UNIQUEID" val="12967"/>
  <p:tag name="KSO_WM_BEAUTIFY_FLAG" val="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0.xml><?xml version="1.0" encoding="utf-8"?>
<p:tagLst xmlns:p="http://schemas.openxmlformats.org/presentationml/2006/main">
  <p:tag name="AS_UNIQUEID" val="12968"/>
  <p:tag name="KSO_WM_BEAUTIFY_FLAG" val=""/>
</p:tagLst>
</file>

<file path=ppt/tags/tag541.xml><?xml version="1.0" encoding="utf-8"?>
<p:tagLst xmlns:p="http://schemas.openxmlformats.org/presentationml/2006/main">
  <p:tag name="AS_UNIQUEID" val="12969"/>
  <p:tag name="KSO_WM_BEAUTIFY_FLAG" val=""/>
</p:tagLst>
</file>

<file path=ppt/tags/tag542.xml><?xml version="1.0" encoding="utf-8"?>
<p:tagLst xmlns:p="http://schemas.openxmlformats.org/presentationml/2006/main">
  <p:tag name="AS_UNIQUEID" val="12970"/>
  <p:tag name="KSO_WM_BEAUTIFY_FLAG" val=""/>
</p:tagLst>
</file>

<file path=ppt/tags/tag543.xml><?xml version="1.0" encoding="utf-8"?>
<p:tagLst xmlns:p="http://schemas.openxmlformats.org/presentationml/2006/main">
  <p:tag name="AS_UNIQUEID" val="12971"/>
  <p:tag name="KSO_WM_BEAUTIFY_FLAG" val=""/>
</p:tagLst>
</file>

<file path=ppt/tags/tag544.xml><?xml version="1.0" encoding="utf-8"?>
<p:tagLst xmlns:p="http://schemas.openxmlformats.org/presentationml/2006/main">
  <p:tag name="AS_UNIQUEID" val="12972"/>
  <p:tag name="KSO_WM_BEAUTIFY_FLAG" val=""/>
</p:tagLst>
</file>

<file path=ppt/tags/tag545.xml><?xml version="1.0" encoding="utf-8"?>
<p:tagLst xmlns:p="http://schemas.openxmlformats.org/presentationml/2006/main">
  <p:tag name="AS_UNIQUEID" val="12973"/>
  <p:tag name="KSO_WM_BEAUTIFY_FLAG" val=""/>
</p:tagLst>
</file>

<file path=ppt/tags/tag546.xml><?xml version="1.0" encoding="utf-8"?>
<p:tagLst xmlns:p="http://schemas.openxmlformats.org/presentationml/2006/main">
  <p:tag name="AS_UNIQUEID" val="12974"/>
  <p:tag name="KSO_WM_BEAUTIFY_FLAG" val=""/>
</p:tagLst>
</file>

<file path=ppt/tags/tag547.xml><?xml version="1.0" encoding="utf-8"?>
<p:tagLst xmlns:p="http://schemas.openxmlformats.org/presentationml/2006/main">
  <p:tag name="AS_UNIQUEID" val="12975"/>
  <p:tag name="KSO_WM_BEAUTIFY_FLAG" val=""/>
</p:tagLst>
</file>

<file path=ppt/tags/tag548.xml><?xml version="1.0" encoding="utf-8"?>
<p:tagLst xmlns:p="http://schemas.openxmlformats.org/presentationml/2006/main">
  <p:tag name="AS_UNIQUEID" val="12976"/>
  <p:tag name="KSO_WM_BEAUTIFY_FLAG" val=""/>
</p:tagLst>
</file>

<file path=ppt/tags/tag549.xml><?xml version="1.0" encoding="utf-8"?>
<p:tagLst xmlns:p="http://schemas.openxmlformats.org/presentationml/2006/main">
  <p:tag name="AS_UNIQUEID" val="12977"/>
  <p:tag name="KSO_WM_BEAUTIFY_FLAG" val="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0.xml><?xml version="1.0" encoding="utf-8"?>
<p:tagLst xmlns:p="http://schemas.openxmlformats.org/presentationml/2006/main">
  <p:tag name="AS_UNIQUEID" val="12978"/>
  <p:tag name="KSO_WM_BEAUTIFY_FLAG" val=""/>
</p:tagLst>
</file>

<file path=ppt/tags/tag551.xml><?xml version="1.0" encoding="utf-8"?>
<p:tagLst xmlns:p="http://schemas.openxmlformats.org/presentationml/2006/main">
  <p:tag name="AS_UNIQUEID" val="12979"/>
  <p:tag name="KSO_WM_BEAUTIFY_FLAG" val=""/>
</p:tagLst>
</file>

<file path=ppt/tags/tag552.xml><?xml version="1.0" encoding="utf-8"?>
<p:tagLst xmlns:p="http://schemas.openxmlformats.org/presentationml/2006/main">
  <p:tag name="AS_UNIQUEID" val="12980"/>
  <p:tag name="KSO_WM_BEAUTIFY_FLAG" val=""/>
</p:tagLst>
</file>

<file path=ppt/tags/tag553.xml><?xml version="1.0" encoding="utf-8"?>
<p:tagLst xmlns:p="http://schemas.openxmlformats.org/presentationml/2006/main">
  <p:tag name="AS_UNIQUEID" val="12981"/>
  <p:tag name="KSO_WM_BEAUTIFY_FLAG" val=""/>
</p:tagLst>
</file>

<file path=ppt/tags/tag554.xml><?xml version="1.0" encoding="utf-8"?>
<p:tagLst xmlns:p="http://schemas.openxmlformats.org/presentationml/2006/main">
  <p:tag name="AS_UNIQUEID" val="12982"/>
  <p:tag name="KSO_WM_BEAUTIFY_FLAG" val=""/>
</p:tagLst>
</file>

<file path=ppt/tags/tag555.xml><?xml version="1.0" encoding="utf-8"?>
<p:tagLst xmlns:p="http://schemas.openxmlformats.org/presentationml/2006/main">
  <p:tag name="AS_UNIQUEID" val="12983"/>
  <p:tag name="KSO_WM_BEAUTIFY_FLAG" val=""/>
</p:tagLst>
</file>

<file path=ppt/tags/tag556.xml><?xml version="1.0" encoding="utf-8"?>
<p:tagLst xmlns:p="http://schemas.openxmlformats.org/presentationml/2006/main">
  <p:tag name="AS_UNIQUEID" val="12984"/>
  <p:tag name="KSO_WM_BEAUTIFY_FLAG" val=""/>
</p:tagLst>
</file>

<file path=ppt/tags/tag557.xml><?xml version="1.0" encoding="utf-8"?>
<p:tagLst xmlns:p="http://schemas.openxmlformats.org/presentationml/2006/main">
  <p:tag name="AS_UNIQUEID" val="12985"/>
  <p:tag name="KSO_WM_BEAUTIFY_FLAG" val=""/>
</p:tagLst>
</file>

<file path=ppt/tags/tag558.xml><?xml version="1.0" encoding="utf-8"?>
<p:tagLst xmlns:p="http://schemas.openxmlformats.org/presentationml/2006/main">
  <p:tag name="AS_UNIQUEID" val="12986"/>
  <p:tag name="KSO_WM_BEAUTIFY_FLAG" val=""/>
</p:tagLst>
</file>

<file path=ppt/tags/tag559.xml><?xml version="1.0" encoding="utf-8"?>
<p:tagLst xmlns:p="http://schemas.openxmlformats.org/presentationml/2006/main">
  <p:tag name="AS_UNIQUEID" val="12987"/>
  <p:tag name="KSO_WM_BEAUTIFY_FLAG" val="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0.xml><?xml version="1.0" encoding="utf-8"?>
<p:tagLst xmlns:p="http://schemas.openxmlformats.org/presentationml/2006/main">
  <p:tag name="AS_UNIQUEID" val="2320"/>
  <p:tag name="KSO_WM_BEAUTIFY_FLAG" val=""/>
  <p:tag name="KSO_WM_UNIT_LINE_FILL_TYPE" val="2"/>
  <p:tag name="KSO_WM_UNIT_LINE_FORE_SCHEMECOLOR_INDEX" val="13"/>
  <p:tag name="KSO_WM_UNIT_LINE_FORE_SCHEMECOLOR_INDEX_BRIGHTNESS" val="0"/>
  <p:tag name="KSO_WM_UNIT_TEXT_FILL_FORE_SCHEMECOLOR_INDEX" val="13"/>
  <p:tag name="KSO_WM_UNIT_TEXT_FILL_FORE_SCHEMECOLOR_INDEX_BRIGHTNESS" val="0"/>
  <p:tag name="KSO_WM_UNIT_TEXT_FILL_TYPE" val="1"/>
</p:tagLst>
</file>

<file path=ppt/tags/tag561.xml><?xml version="1.0" encoding="utf-8"?>
<p:tagLst xmlns:p="http://schemas.openxmlformats.org/presentationml/2006/main">
  <p:tag name="KSO_WM_BEAUTIFY_FLAG" val="#wm#"/>
  <p:tag name="KSO_WM_TEMPLATE_CATEGORY" val="custom"/>
  <p:tag name="KSO_WM_TEMPLATE_INDEX" val="20214993"/>
</p:tagLst>
</file>

<file path=ppt/tags/tag562.xml><?xml version="1.0" encoding="utf-8"?>
<p:tagLst xmlns:p="http://schemas.openxmlformats.org/presentationml/2006/main">
  <p:tag name="AS_UNIQUEID" val="10725"/>
  <p:tag name="ID" val="547147"/>
  <p:tag name="KSO_WM_BEAUTIFY_FLAG" val=""/>
  <p:tag name="MH" val="20171004132550"/>
  <p:tag name="MH_LIBRARY" val="CONTENTS"/>
  <p:tag name="MH_ORDER" val="1"/>
  <p:tag name="MH_TYPE" val="ENTRY"/>
</p:tagLst>
</file>

<file path=ppt/tags/tag563.xml><?xml version="1.0" encoding="utf-8"?>
<p:tagLst xmlns:p="http://schemas.openxmlformats.org/presentationml/2006/main">
  <p:tag name="AS_UNIQUEID" val="2463"/>
  <p:tag name="KSO_WM_BEAUTIFY_FLAG" val=""/>
</p:tagLst>
</file>

<file path=ppt/tags/tag564.xml><?xml version="1.0" encoding="utf-8"?>
<p:tagLst xmlns:p="http://schemas.openxmlformats.org/presentationml/2006/main">
  <p:tag name="AS_UNIQUEID" val="2464"/>
  <p:tag name="KSO_WM_BEAUTIFY_FLAG" val=""/>
</p:tagLst>
</file>

<file path=ppt/tags/tag565.xml><?xml version="1.0" encoding="utf-8"?>
<p:tagLst xmlns:p="http://schemas.openxmlformats.org/presentationml/2006/main">
  <p:tag name="AS_UNIQUEID" val="2465"/>
  <p:tag name="KSO_WM_BEAUTIFY_FLAG" val=""/>
</p:tagLst>
</file>

<file path=ppt/tags/tag566.xml><?xml version="1.0" encoding="utf-8"?>
<p:tagLst xmlns:p="http://schemas.openxmlformats.org/presentationml/2006/main">
  <p:tag name="AS_UNIQUEID" val="2466"/>
  <p:tag name="KSO_WM_BEAUTIFY_FLAG" val=""/>
</p:tagLst>
</file>

<file path=ppt/tags/tag567.xml><?xml version="1.0" encoding="utf-8"?>
<p:tagLst xmlns:p="http://schemas.openxmlformats.org/presentationml/2006/main">
  <p:tag name="AS_UNIQUEID" val="2467"/>
  <p:tag name="KSO_WM_BEAUTIFY_FLAG" val=""/>
</p:tagLst>
</file>

<file path=ppt/tags/tag568.xml><?xml version="1.0" encoding="utf-8"?>
<p:tagLst xmlns:p="http://schemas.openxmlformats.org/presentationml/2006/main">
  <p:tag name="AS_UNIQUEID" val="2468"/>
  <p:tag name="KSO_WM_BEAUTIFY_FLAG" val=""/>
</p:tagLst>
</file>

<file path=ppt/tags/tag569.xml><?xml version="1.0" encoding="utf-8"?>
<p:tagLst xmlns:p="http://schemas.openxmlformats.org/presentationml/2006/main">
  <p:tag name="AS_UNIQUEID" val="2469"/>
  <p:tag name="KSO_WM_BEAUTIFY_FLAG" val="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70.xml><?xml version="1.0" encoding="utf-8"?>
<p:tagLst xmlns:p="http://schemas.openxmlformats.org/presentationml/2006/main">
  <p:tag name="AS_UNIQUEID" val="2470"/>
  <p:tag name="KSO_WM_BEAUTIFY_FLAG" val=""/>
</p:tagLst>
</file>

<file path=ppt/tags/tag571.xml><?xml version="1.0" encoding="utf-8"?>
<p:tagLst xmlns:p="http://schemas.openxmlformats.org/presentationml/2006/main">
  <p:tag name="AS_UNIQUEID" val="2473"/>
  <p:tag name="KSO_WM_BEAUTIFY_FLAG" val=""/>
</p:tagLst>
</file>

<file path=ppt/tags/tag572.xml><?xml version="1.0" encoding="utf-8"?>
<p:tagLst xmlns:p="http://schemas.openxmlformats.org/presentationml/2006/main">
  <p:tag name="AS_UNIQUEID" val="2477"/>
  <p:tag name="KSO_WM_BEAUTIFY_FLAG" val=""/>
</p:tagLst>
</file>

<file path=ppt/tags/tag573.xml><?xml version="1.0" encoding="utf-8"?>
<p:tagLst xmlns:p="http://schemas.openxmlformats.org/presentationml/2006/main">
  <p:tag name="AS_UNIQUEID" val="2476"/>
  <p:tag name="KSO_WM_BEAUTIFY_FLAG" val=""/>
</p:tagLst>
</file>

<file path=ppt/tags/tag574.xml><?xml version="1.0" encoding="utf-8"?>
<p:tagLst xmlns:p="http://schemas.openxmlformats.org/presentationml/2006/main">
  <p:tag name="AS_UNIQUEID" val="2478"/>
</p:tagLst>
</file>

<file path=ppt/tags/tag575.xml><?xml version="1.0" encoding="utf-8"?>
<p:tagLst xmlns:p="http://schemas.openxmlformats.org/presentationml/2006/main">
  <p:tag name="AS_UNIQUEID" val="2479"/>
  <p:tag name="KSO_WM_BEAUTIFY_FLAG" val=""/>
</p:tagLst>
</file>

<file path=ppt/tags/tag576.xml><?xml version="1.0" encoding="utf-8"?>
<p:tagLst xmlns:p="http://schemas.openxmlformats.org/presentationml/2006/main">
  <p:tag name="AS_UNIQUEID" val="2480"/>
  <p:tag name="KSO_WM_BEAUTIFY_FLAG" val=""/>
</p:tagLst>
</file>

<file path=ppt/tags/tag577.xml><?xml version="1.0" encoding="utf-8"?>
<p:tagLst xmlns:p="http://schemas.openxmlformats.org/presentationml/2006/main">
  <p:tag name="AS_UNIQUEID" val="2481"/>
</p:tagLst>
</file>

<file path=ppt/tags/tag578.xml><?xml version="1.0" encoding="utf-8"?>
<p:tagLst xmlns:p="http://schemas.openxmlformats.org/presentationml/2006/main">
  <p:tag name="AS_UNIQUEID" val="2482"/>
  <p:tag name="KSO_WM_BEAUTIFY_FLAG" val=""/>
</p:tagLst>
</file>

<file path=ppt/tags/tag579.xml><?xml version="1.0" encoding="utf-8"?>
<p:tagLst xmlns:p="http://schemas.openxmlformats.org/presentationml/2006/main">
  <p:tag name="AS_UNIQUEID" val="2483"/>
  <p:tag name="KSO_WM_BEAUTIFY_FLAG" val="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0.xml><?xml version="1.0" encoding="utf-8"?>
<p:tagLst xmlns:p="http://schemas.openxmlformats.org/presentationml/2006/main">
  <p:tag name="AS_UNIQUEID" val="2485"/>
  <p:tag name="KSO_WM_BEAUTIFY_FLAG" val=""/>
</p:tagLst>
</file>

<file path=ppt/tags/tag581.xml><?xml version="1.0" encoding="utf-8"?>
<p:tagLst xmlns:p="http://schemas.openxmlformats.org/presentationml/2006/main">
  <p:tag name="AS_UNIQUEID" val="2486"/>
  <p:tag name="KSO_WM_BEAUTIFY_FLAG" val=""/>
</p:tagLst>
</file>

<file path=ppt/tags/tag582.xml><?xml version="1.0" encoding="utf-8"?>
<p:tagLst xmlns:p="http://schemas.openxmlformats.org/presentationml/2006/main">
  <p:tag name="AS_UNIQUEID" val="2487"/>
</p:tagLst>
</file>

<file path=ppt/tags/tag583.xml><?xml version="1.0" encoding="utf-8"?>
<p:tagLst xmlns:p="http://schemas.openxmlformats.org/presentationml/2006/main">
  <p:tag name="AS_UNIQUEID" val="2488"/>
  <p:tag name="KSO_WM_BEAUTIFY_FLAG" val=""/>
</p:tagLst>
</file>

<file path=ppt/tags/tag584.xml><?xml version="1.0" encoding="utf-8"?>
<p:tagLst xmlns:p="http://schemas.openxmlformats.org/presentationml/2006/main">
  <p:tag name="AS_UNIQUEID" val="2489"/>
  <p:tag name="KSO_WM_BEAUTIFY_FLAG" val=""/>
</p:tagLst>
</file>

<file path=ppt/tags/tag585.xml><?xml version="1.0" encoding="utf-8"?>
<p:tagLst xmlns:p="http://schemas.openxmlformats.org/presentationml/2006/main">
  <p:tag name="AS_UNIQUEID" val="2490"/>
</p:tagLst>
</file>

<file path=ppt/tags/tag586.xml><?xml version="1.0" encoding="utf-8"?>
<p:tagLst xmlns:p="http://schemas.openxmlformats.org/presentationml/2006/main">
  <p:tag name="AS_UNIQUEID" val="2491"/>
  <p:tag name="KSO_WM_BEAUTIFY_FLAG" val=""/>
</p:tagLst>
</file>

<file path=ppt/tags/tag587.xml><?xml version="1.0" encoding="utf-8"?>
<p:tagLst xmlns:p="http://schemas.openxmlformats.org/presentationml/2006/main">
  <p:tag name="AS_UNIQUEID" val="2492"/>
  <p:tag name="KSO_WM_BEAUTIFY_FLAG" val=""/>
</p:tagLst>
</file>

<file path=ppt/tags/tag588.xml><?xml version="1.0" encoding="utf-8"?>
<p:tagLst xmlns:p="http://schemas.openxmlformats.org/presentationml/2006/main">
  <p:tag name="AS_UNIQUEID" val="2493"/>
  <p:tag name="KSO_WM_BEAUTIFY_FLAG" val=""/>
</p:tagLst>
</file>

<file path=ppt/tags/tag589.xml><?xml version="1.0" encoding="utf-8"?>
<p:tagLst xmlns:p="http://schemas.openxmlformats.org/presentationml/2006/main">
  <p:tag name="AS_UNIQUEID" val="2494"/>
  <p:tag name="KSO_WM_BEAUTIFY_FLAG" val="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90.xml><?xml version="1.0" encoding="utf-8"?>
<p:tagLst xmlns:p="http://schemas.openxmlformats.org/presentationml/2006/main">
  <p:tag name="AS_UNIQUEID" val="2495"/>
</p:tagLst>
</file>

<file path=ppt/tags/tag591.xml><?xml version="1.0" encoding="utf-8"?>
<p:tagLst xmlns:p="http://schemas.openxmlformats.org/presentationml/2006/main">
  <p:tag name="AS_UNIQUEID" val="2496"/>
  <p:tag name="KSO_WM_BEAUTIFY_FLAG" val=""/>
</p:tagLst>
</file>

<file path=ppt/tags/tag592.xml><?xml version="1.0" encoding="utf-8"?>
<p:tagLst xmlns:p="http://schemas.openxmlformats.org/presentationml/2006/main">
  <p:tag name="AS_UNIQUEID" val="2497"/>
  <p:tag name="KSO_WM_BEAUTIFY_FLAG" val=""/>
</p:tagLst>
</file>

<file path=ppt/tags/tag593.xml><?xml version="1.0" encoding="utf-8"?>
<p:tagLst xmlns:p="http://schemas.openxmlformats.org/presentationml/2006/main">
  <p:tag name="AS_UNIQUEID" val="2498"/>
  <p:tag name="KSO_WM_BEAUTIFY_FLAG" val=""/>
</p:tagLst>
</file>

<file path=ppt/tags/tag594.xml><?xml version="1.0" encoding="utf-8"?>
<p:tagLst xmlns:p="http://schemas.openxmlformats.org/presentationml/2006/main">
  <p:tag name="AS_UNIQUEID" val="2499"/>
  <p:tag name="KSO_WM_BEAUTIFY_FLAG" val=""/>
</p:tagLst>
</file>

<file path=ppt/tags/tag595.xml><?xml version="1.0" encoding="utf-8"?>
<p:tagLst xmlns:p="http://schemas.openxmlformats.org/presentationml/2006/main">
  <p:tag name="AS_UNIQUEID" val="2500"/>
  <p:tag name="KSO_WM_BEAUTIFY_FLAG" val=""/>
</p:tagLst>
</file>

<file path=ppt/tags/tag596.xml><?xml version="1.0" encoding="utf-8"?>
<p:tagLst xmlns:p="http://schemas.openxmlformats.org/presentationml/2006/main">
  <p:tag name="AS_UNIQUEID" val="2501"/>
  <p:tag name="KSO_WM_BEAUTIFY_FLAG" val=""/>
</p:tagLst>
</file>

<file path=ppt/tags/tag597.xml><?xml version="1.0" encoding="utf-8"?>
<p:tagLst xmlns:p="http://schemas.openxmlformats.org/presentationml/2006/main">
  <p:tag name="AS_UNIQUEID" val="2502"/>
  <p:tag name="KSO_WM_BEAUTIFY_FLAG" val=""/>
</p:tagLst>
</file>

<file path=ppt/tags/tag598.xml><?xml version="1.0" encoding="utf-8"?>
<p:tagLst xmlns:p="http://schemas.openxmlformats.org/presentationml/2006/main">
  <p:tag name="AS_UNIQUEID" val="2503"/>
  <p:tag name="KSO_WM_BEAUTIFY_FLAG" val=""/>
</p:tagLst>
</file>

<file path=ppt/tags/tag599.xml><?xml version="1.0" encoding="utf-8"?>
<p:tagLst xmlns:p="http://schemas.openxmlformats.org/presentationml/2006/main">
  <p:tag name="AS_UNIQUEID" val="2504"/>
  <p:tag name="KSO_WM_BEAUTIFY_FLAG" val="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00.xml><?xml version="1.0" encoding="utf-8"?>
<p:tagLst xmlns:p="http://schemas.openxmlformats.org/presentationml/2006/main">
  <p:tag name="AS_UNIQUEID" val="2505"/>
  <p:tag name="KSO_WM_BEAUTIFY_FLAG" val=""/>
</p:tagLst>
</file>

<file path=ppt/tags/tag601.xml><?xml version="1.0" encoding="utf-8"?>
<p:tagLst xmlns:p="http://schemas.openxmlformats.org/presentationml/2006/main">
  <p:tag name="AS_UNIQUEID" val="2506"/>
  <p:tag name="KSO_WM_BEAUTIFY_FLAG" val=""/>
</p:tagLst>
</file>

<file path=ppt/tags/tag602.xml><?xml version="1.0" encoding="utf-8"?>
<p:tagLst xmlns:p="http://schemas.openxmlformats.org/presentationml/2006/main">
  <p:tag name="AS_UNIQUEID" val="2507"/>
  <p:tag name="KSO_WM_BEAUTIFY_FLAG" val=""/>
</p:tagLst>
</file>

<file path=ppt/tags/tag603.xml><?xml version="1.0" encoding="utf-8"?>
<p:tagLst xmlns:p="http://schemas.openxmlformats.org/presentationml/2006/main">
  <p:tag name="AS_UNIQUEID" val="2508"/>
  <p:tag name="KSO_WM_BEAUTIFY_FLAG" val=""/>
</p:tagLst>
</file>

<file path=ppt/tags/tag604.xml><?xml version="1.0" encoding="utf-8"?>
<p:tagLst xmlns:p="http://schemas.openxmlformats.org/presentationml/2006/main">
  <p:tag name="AS_UNIQUEID" val="2513"/>
  <p:tag name="KSO_WM_BEAUTIFY_FLAG" val=""/>
</p:tagLst>
</file>

<file path=ppt/tags/tag605.xml><?xml version="1.0" encoding="utf-8"?>
<p:tagLst xmlns:p="http://schemas.openxmlformats.org/presentationml/2006/main">
  <p:tag name="AS_UNIQUEID" val="2514"/>
  <p:tag name="KSO_WM_BEAUTIFY_FLAG" val=""/>
</p:tagLst>
</file>

<file path=ppt/tags/tag606.xml><?xml version="1.0" encoding="utf-8"?>
<p:tagLst xmlns:p="http://schemas.openxmlformats.org/presentationml/2006/main">
  <p:tag name="AS_UNIQUEID" val="2515"/>
  <p:tag name="KSO_WM_BEAUTIFY_FLAG" val=""/>
</p:tagLst>
</file>

<file path=ppt/tags/tag607.xml><?xml version="1.0" encoding="utf-8"?>
<p:tagLst xmlns:p="http://schemas.openxmlformats.org/presentationml/2006/main">
  <p:tag name="AS_UNIQUEID" val="2516"/>
  <p:tag name="KSO_WM_BEAUTIFY_FLAG" val=""/>
</p:tagLst>
</file>

<file path=ppt/tags/tag608.xml><?xml version="1.0" encoding="utf-8"?>
<p:tagLst xmlns:p="http://schemas.openxmlformats.org/presentationml/2006/main">
  <p:tag name="AS_UNIQUEID" val="4901"/>
  <p:tag name="KSO_WM_BEAUTIFY_FLAG" val=""/>
</p:tagLst>
</file>

<file path=ppt/tags/tag609.xml><?xml version="1.0" encoding="utf-8"?>
<p:tagLst xmlns:p="http://schemas.openxmlformats.org/presentationml/2006/main">
  <p:tag name="AS_UNIQUEID" val="4902"/>
  <p:tag name="KSO_WM_BEAUTIFY_FLAG" val="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0.xml><?xml version="1.0" encoding="utf-8"?>
<p:tagLst xmlns:p="http://schemas.openxmlformats.org/presentationml/2006/main">
  <p:tag name="AS_UNIQUEID" val="4903"/>
  <p:tag name="KSO_WM_BEAUTIFY_FLAG" val=""/>
</p:tagLst>
</file>

<file path=ppt/tags/tag611.xml><?xml version="1.0" encoding="utf-8"?>
<p:tagLst xmlns:p="http://schemas.openxmlformats.org/presentationml/2006/main">
  <p:tag name="AS_UNIQUEID" val="4904"/>
  <p:tag name="KSO_WM_BEAUTIFY_FLAG" val=""/>
</p:tagLst>
</file>

<file path=ppt/tags/tag612.xml><?xml version="1.0" encoding="utf-8"?>
<p:tagLst xmlns:p="http://schemas.openxmlformats.org/presentationml/2006/main">
  <p:tag name="AS_UNIQUEID" val="4905"/>
  <p:tag name="KSO_WM_BEAUTIFY_FLAG" val=""/>
</p:tagLst>
</file>

<file path=ppt/tags/tag613.xml><?xml version="1.0" encoding="utf-8"?>
<p:tagLst xmlns:p="http://schemas.openxmlformats.org/presentationml/2006/main">
  <p:tag name="AS_UNIQUEID" val="4906"/>
  <p:tag name="KSO_WM_BEAUTIFY_FLAG" val=""/>
</p:tagLst>
</file>

<file path=ppt/tags/tag614.xml><?xml version="1.0" encoding="utf-8"?>
<p:tagLst xmlns:p="http://schemas.openxmlformats.org/presentationml/2006/main">
  <p:tag name="AS_UNIQUEID" val="4907"/>
  <p:tag name="KSO_WM_BEAUTIFY_FLAG" val=""/>
</p:tagLst>
</file>

<file path=ppt/tags/tag615.xml><?xml version="1.0" encoding="utf-8"?>
<p:tagLst xmlns:p="http://schemas.openxmlformats.org/presentationml/2006/main">
  <p:tag name="AS_UNIQUEID" val="2320"/>
  <p:tag name="KSO_WM_BEAUTIFY_FLAG" val=""/>
  <p:tag name="KSO_WM_UNIT_LINE_FILL_TYPE" val="2"/>
  <p:tag name="KSO_WM_UNIT_LINE_FORE_SCHEMECOLOR_INDEX" val="13"/>
  <p:tag name="KSO_WM_UNIT_LINE_FORE_SCHEMECOLOR_INDEX_BRIGHTNESS" val="0"/>
  <p:tag name="KSO_WM_UNIT_TEXT_FILL_FORE_SCHEMECOLOR_INDEX" val="13"/>
  <p:tag name="KSO_WM_UNIT_TEXT_FILL_FORE_SCHEMECOLOR_INDEX_BRIGHTNESS" val="0"/>
  <p:tag name="KSO_WM_UNIT_TEXT_FILL_TYPE" val="1"/>
</p:tagLst>
</file>

<file path=ppt/tags/tag616.xml><?xml version="1.0" encoding="utf-8"?>
<p:tagLst xmlns:p="http://schemas.openxmlformats.org/presentationml/2006/main">
  <p:tag name="AS_UNIQUEID" val="10728"/>
  <p:tag name="ID" val="547147"/>
  <p:tag name="KSO_WM_BEAUTIFY_FLAG" val=""/>
  <p:tag name="MH" val="20171004132550"/>
  <p:tag name="MH_LIBRARY" val="CONTENTS"/>
  <p:tag name="MH_ORDER" val="1"/>
  <p:tag name="MH_TYPE" val="ENTRY"/>
</p:tagLst>
</file>

<file path=ppt/tags/tag617.xml><?xml version="1.0" encoding="utf-8"?>
<p:tagLst xmlns:p="http://schemas.openxmlformats.org/presentationml/2006/main">
  <p:tag name="AS_UNIQUEID" val="2471"/>
  <p:tag name="KSO_WM_BEAUTIFY_FLAG" val=""/>
</p:tagLst>
</file>

<file path=ppt/tags/tag618.xml><?xml version="1.0" encoding="utf-8"?>
<p:tagLst xmlns:p="http://schemas.openxmlformats.org/presentationml/2006/main">
  <p:tag name="AS_UNIQUEID" val="2471"/>
  <p:tag name="KSO_WM_BEAUTIFY_FLAG" val=""/>
</p:tagLst>
</file>

<file path=ppt/tags/tag619.xml><?xml version="1.0" encoding="utf-8"?>
<p:tagLst xmlns:p="http://schemas.openxmlformats.org/presentationml/2006/main">
  <p:tag name="AS_UNIQUEID" val="2521"/>
  <p:tag name="KSO_WM_BEAUTIFY_FLAG" val=""/>
  <p:tag name="KSO_WM_UNIT_TABLE_BEAUTIFY" val="smartTable{8dc7ae4d-ec4b-4ea4-9568-af2d8ad3b0ed}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20.xml><?xml version="1.0" encoding="utf-8"?>
<p:tagLst xmlns:p="http://schemas.openxmlformats.org/presentationml/2006/main">
  <p:tag name="AS_UNIQUEID" val="2596"/>
  <p:tag name="KSO_WM_BEAUTIFY_FLAG" val=""/>
</p:tagLst>
</file>

<file path=ppt/tags/tag621.xml><?xml version="1.0" encoding="utf-8"?>
<p:tagLst xmlns:p="http://schemas.openxmlformats.org/presentationml/2006/main">
  <p:tag name="KSO_WM_BEAUTIFY_FLAG" val="#wm#"/>
  <p:tag name="KSO_WM_TEMPLATE_CATEGORY" val="custom"/>
  <p:tag name="KSO_WM_TEMPLATE_INDEX" val="20214993"/>
</p:tagLst>
</file>

<file path=ppt/tags/tag63.xml><?xml version="1.0" encoding="utf-8"?>
<p:tagLst xmlns:p="http://schemas.openxmlformats.org/presentationml/2006/main">
  <p:tag name="AS_UNIQUEID" val="13253"/>
  <p:tag name="KSO_WM_ASSEMBLE_CHIP_INDEX" val="255962e45dea44e18e16baca4cff5c41"/>
  <p:tag name="KSO_WM_BEAUTIFY_FLAG" val="#wm#"/>
  <p:tag name="KSO_WM_CHIP_FILLAREA_FILL_RULE" val="{&quot;fill_align&quot;:&quot;cm&quot;,&quot;fill_mode&quot;:&quot;adaptive&quot;,&quot;sacle_strategy&quot;:&quot;smart&quot;}"/>
  <p:tag name="KSO_WM_CHIP_GROUPID" val="5ebd089d0ac41c4a0a525421"/>
  <p:tag name="KSO_WM_CHIP_XID" val="5ebd089d0ac41c4a0a525422"/>
  <p:tag name="KSO_WM_TAG_VERSION" val="1.0"/>
  <p:tag name="KSO_WM_TEMPLATE_CATEGORY" val="custom"/>
  <p:tag name="KSO_WM_TEMPLATE_INDEX" val="20214993"/>
  <p:tag name="KSO_WM_UNIT_BLOCK" val="0"/>
  <p:tag name="KSO_WM_UNIT_COMPATIBLE" val="0"/>
  <p:tag name="KSO_WM_UNIT_DEC_AREA_ID" val="8cd25849f5a54059aeeb51c0b5531690"/>
  <p:tag name="KSO_WM_UNIT_DEFAULT_FONT" val="44;60;4"/>
  <p:tag name="KSO_WM_UNIT_DIAGRAM_ISNUMVISUAL" val="0"/>
  <p:tag name="KSO_WM_UNIT_DIAGRAM_ISREFERUNIT" val="0"/>
  <p:tag name="KSO_WM_UNIT_HIGHLIGHT" val="0"/>
  <p:tag name="KSO_WM_UNIT_ID" val="custom20214993_1*a*1"/>
  <p:tag name="KSO_WM_UNIT_INDEX" val="1"/>
  <p:tag name="KSO_WM_UNIT_ISCONTENTSTITLE" val="0"/>
  <p:tag name="KSO_WM_UNIT_ISNUMDGMTITLE" val="0"/>
  <p:tag name="KSO_WM_UNIT_LAYERLEVEL" val="1"/>
  <p:tag name="KSO_WM_UNIT_NOCLEAR" val="0"/>
  <p:tag name="KSO_WM_UNIT_PRESET_TEXT" val="创意品牌推广方案"/>
  <p:tag name="KSO_WM_UNIT_TEXT_FILL_FORE_SCHEMECOLOR_INDEX" val="13"/>
  <p:tag name="KSO_WM_UNIT_TEXT_FILL_FORE_SCHEMECOLOR_INDEX_BRIGHTNESS" val="0.15"/>
  <p:tag name="KSO_WM_UNIT_TEXT_FILL_TYPE" val="1"/>
  <p:tag name="KSO_WM_UNIT_TYPE" val="a"/>
  <p:tag name="KSO_WM_UNIT_VALUE" val="14"/>
</p:tagLst>
</file>

<file path=ppt/tags/tag64.xml><?xml version="1.0" encoding="utf-8"?>
<p:tagLst xmlns:p="http://schemas.openxmlformats.org/presentationml/2006/main">
  <p:tag name="KSO_WM_BEAUTIFY_FLAG" val="#wm#"/>
  <p:tag name="KSO_WM_CHIP_FILLPROP" val="[[{&quot;fill_id&quot;:&quot;014cd647425143238c2ec88d4832793b&quot;,&quot;fill_align&quot;:&quot;cm&quot;,&quot;text_align&quot;:&quot;lm&quot;,&quot;text_direction&quot;:&quot;horizontal&quot;,&quot;chip_types&quot;:[&quot;text&quot;,&quot;header&quot;]}]]"/>
  <p:tag name="KSO_WM_CHIP_GROUPID" val="5ebf6661ddc3daf3fef3f760"/>
  <p:tag name="KSO_WM_CHIP_INFOS" val="{&quot;layout_type&quot;:&quot;forright&quot;,&quot;slide_type&quot;:[&quot;title&quot;],&quot;aspect_ratio&quot;:&quot;16:9&quot;}"/>
  <p:tag name="KSO_WM_CHIP_XID" val="5ebe041a0ac41c4a0a52557a"/>
  <p:tag name="KSO_WM_SLIDE_BACKGROUND_TYPE" val="general"/>
  <p:tag name="KSO_WM_SLIDE_BK_DARK_LIGHT" val="2"/>
  <p:tag name="KSO_WM_SLIDE_ID" val="custom20214993_1"/>
  <p:tag name="KSO_WM_SLIDE_INDEX" val="1"/>
  <p:tag name="KSO_WM_SLIDE_ITEM_CNT" val="0"/>
  <p:tag name="KSO_WM_SLIDE_LAYOUT" val="a_f"/>
  <p:tag name="KSO_WM_SLIDE_LAYOUT_CNT" val="1_1"/>
  <p:tag name="KSO_WM_SLIDE_LAYOUT_INFO" val="{&quot;id&quot;:&quot;2020-11-10T10:26:34&quot;,&quot;maxSize&quot;:{&quot;size1&quot;:59.40293330439816},&quot;minSize&quot;:{&quot;size1&quot;:47.80293330439815},&quot;normalSize&quot;:{&quot;size1&quot;:56.80293330439815},&quot;subLayout&quot;:[{&quot;id&quot;:&quot;2020-11-10T10:26:34&quot;,&quot;margin&quot;:{&quot;bottom&quot;:0.131022647023201,&quot;left&quot;:17.49791717529297,&quot;right&quot;:2.9630887508392334,&quot;top&quot;:5.731644630432129},&quot;type&quot;:0},{&quot;id&quot;:&quot;2020-11-10T10:26:34&quot;,&quot;margin&quot;:{&quot;bottom&quot;:5.731666564941406,&quot;left&quot;:17.49791717529297,&quot;right&quot;:2.9630887508392334,&quot;top&quot;:0.1801326721906662},&quot;type&quot;:0}],&quot;type&quot;:0}"/>
  <p:tag name="KSO_WM_SLIDE_POSITION" val="520*39"/>
  <p:tag name="KSO_WM_SLIDE_SIZE" val="380*460"/>
  <p:tag name="KSO_WM_SLIDE_SUBTYPE" val="pureTxt"/>
  <p:tag name="KSO_WM_SLIDE_SUPPORT_FEATURE_TYPE" val="0"/>
  <p:tag name="KSO_WM_SLIDE_TYPE" val="title"/>
  <p:tag name="KSO_WM_TAG_VERSION" val="1.0"/>
  <p:tag name="KSO_WM_TEMPLATE_ASSEMBLE_GROUPID" val="5fa91092acfdea5937acfd00"/>
  <p:tag name="KSO_WM_TEMPLATE_ASSEMBLE_XID" val="5fa9fa4d0f63d42c4846d3ac"/>
  <p:tag name="KSO_WM_TEMPLATE_CATEGORY" val="custom"/>
  <p:tag name="KSO_WM_TEMPLATE_COLOR_TYPE" val="1"/>
  <p:tag name="KSO_WM_TEMPLATE_INDEX" val="20214993"/>
  <p:tag name="KSO_WM_TEMPLATE_MASTER_THUMB_INDEX" val="13"/>
  <p:tag name="KSO_WM_TEMPLATE_MASTER_TYPE" val="1"/>
  <p:tag name="KSO_WM_TEMPLATE_SUBCATEGORY" val="21"/>
  <p:tag name="KSO_WM_TEMPLATE_THUMBS_INDEX" val="1、2、3、4、7、49"/>
  <p:tag name="KSO_WM_UNIT_SHOW_EDIT_AREA_INDICATION" val="1"/>
</p:tagLst>
</file>

<file path=ppt/tags/tag65.xml><?xml version="1.0" encoding="utf-8"?>
<p:tagLst xmlns:p="http://schemas.openxmlformats.org/presentationml/2006/main">
  <p:tag name="AS_UNIQUEID" val="4898"/>
  <p:tag name="KSO_WM_BEAUTIFY_FLAG" val=""/>
</p:tagLst>
</file>

<file path=ppt/tags/tag66.xml><?xml version="1.0" encoding="utf-8"?>
<p:tagLst xmlns:p="http://schemas.openxmlformats.org/presentationml/2006/main">
  <p:tag name="AS_UNIQUEID" val="4899"/>
  <p:tag name="KSO_WM_BEAUTIFY_FLAG" val=""/>
</p:tagLst>
</file>

<file path=ppt/tags/tag67.xml><?xml version="1.0" encoding="utf-8"?>
<p:tagLst xmlns:p="http://schemas.openxmlformats.org/presentationml/2006/main">
  <p:tag name="AS_UNIQUEID" val="4900"/>
  <p:tag name="KSO_WM_BEAUTIFY_FLAG" val=""/>
</p:tagLst>
</file>

<file path=ppt/tags/tag68.xml><?xml version="1.0" encoding="utf-8"?>
<p:tagLst xmlns:p="http://schemas.openxmlformats.org/presentationml/2006/main">
  <p:tag name="AS_UNIQUEID" val="4907"/>
  <p:tag name="KSO_WM_BEAUTIFY_FLAG" val=""/>
</p:tagLst>
</file>

<file path=ppt/tags/tag69.xml><?xml version="1.0" encoding="utf-8"?>
<p:tagLst xmlns:p="http://schemas.openxmlformats.org/presentationml/2006/main">
  <p:tag name="AS_UNIQUEID" val="13256"/>
  <p:tag name="KSO_WM_BEAUTIFY_FLAG" val="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AS_UNIQUEID" val="13257"/>
  <p:tag name="KSO_WM_BEAUTIFY_FLAG" val=""/>
</p:tagLst>
</file>

<file path=ppt/tags/tag71.xml><?xml version="1.0" encoding="utf-8"?>
<p:tagLst xmlns:p="http://schemas.openxmlformats.org/presentationml/2006/main">
  <p:tag name="AS_UNIQUEID" val="13258"/>
  <p:tag name="KSO_WM_BEAUTIFY_FLAG" val=""/>
</p:tagLst>
</file>

<file path=ppt/tags/tag72.xml><?xml version="1.0" encoding="utf-8"?>
<p:tagLst xmlns:p="http://schemas.openxmlformats.org/presentationml/2006/main">
  <p:tag name="AS_UNIQUEID" val="13259"/>
  <p:tag name="KSO_WM_BEAUTIFY_FLAG" val=""/>
</p:tagLst>
</file>

<file path=ppt/tags/tag73.xml><?xml version="1.0" encoding="utf-8"?>
<p:tagLst xmlns:p="http://schemas.openxmlformats.org/presentationml/2006/main">
  <p:tag name="KSO_WM_BEAUTIFY_FLAG" val="#wm#"/>
  <p:tag name="KSO_WM_TEMPLATE_CATEGORY" val="custom"/>
  <p:tag name="KSO_WM_TEMPLATE_INDEX" val="20214993"/>
</p:tagLst>
</file>

<file path=ppt/tags/tag74.xml><?xml version="1.0" encoding="utf-8"?>
<p:tagLst xmlns:p="http://schemas.openxmlformats.org/presentationml/2006/main">
  <p:tag name="AS_UNIQUEID" val="4907"/>
  <p:tag name="KSO_WM_BEAUTIFY_FLAG" val=""/>
</p:tagLst>
</file>

<file path=ppt/tags/tag75.xml><?xml version="1.0" encoding="utf-8"?>
<p:tagLst xmlns:p="http://schemas.openxmlformats.org/presentationml/2006/main">
  <p:tag name="AS_UNIQUEID" val="10442"/>
  <p:tag name="ID" val="547147"/>
  <p:tag name="KSO_WM_BEAUTIFY_FLAG" val=""/>
  <p:tag name="MH" val="20171004132550"/>
  <p:tag name="MH_LIBRARY" val="CONTENTS"/>
  <p:tag name="MH_ORDER" val="1"/>
  <p:tag name="MH_TYPE" val="ENTRY"/>
</p:tagLst>
</file>

<file path=ppt/tags/tag76.xml><?xml version="1.0" encoding="utf-8"?>
<p:tagLst xmlns:p="http://schemas.openxmlformats.org/presentationml/2006/main">
  <p:tag name="AS_UNIQUEID" val="4664"/>
  <p:tag name="KSO_WM_BEAUTIFY_FLAG" val=""/>
</p:tagLst>
</file>

<file path=ppt/tags/tag77.xml><?xml version="1.0" encoding="utf-8"?>
<p:tagLst xmlns:p="http://schemas.openxmlformats.org/presentationml/2006/main">
  <p:tag name="AS_UNIQUEID" val="4665"/>
  <p:tag name="KSO_WM_BEAUTIFY_FLAG" val=""/>
</p:tagLst>
</file>

<file path=ppt/tags/tag78.xml><?xml version="1.0" encoding="utf-8"?>
<p:tagLst xmlns:p="http://schemas.openxmlformats.org/presentationml/2006/main">
  <p:tag name="AS_UNIQUEID" val="4666"/>
  <p:tag name="KSO_WM_BEAUTIFY_FLAG" val=""/>
</p:tagLst>
</file>

<file path=ppt/tags/tag79.xml><?xml version="1.0" encoding="utf-8"?>
<p:tagLst xmlns:p="http://schemas.openxmlformats.org/presentationml/2006/main">
  <p:tag name="AS_UNIQUEID" val="4668"/>
  <p:tag name="KSO_WM_BEAUTIFY_FLAG" val="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AS_UNIQUEID" val="4669"/>
  <p:tag name="KSO_WM_BEAUTIFY_FLAG" val=""/>
</p:tagLst>
</file>

<file path=ppt/tags/tag81.xml><?xml version="1.0" encoding="utf-8"?>
<p:tagLst xmlns:p="http://schemas.openxmlformats.org/presentationml/2006/main">
  <p:tag name="AS_UNIQUEID" val="4679"/>
  <p:tag name="KSO_WM_BEAUTIFY_FLAG" val=""/>
</p:tagLst>
</file>

<file path=ppt/tags/tag82.xml><?xml version="1.0" encoding="utf-8"?>
<p:tagLst xmlns:p="http://schemas.openxmlformats.org/presentationml/2006/main">
  <p:tag name="AS_UNIQUEID" val="4680"/>
  <p:tag name="KSO_WM_BEAUTIFY_FLAG" val=""/>
</p:tagLst>
</file>

<file path=ppt/tags/tag83.xml><?xml version="1.0" encoding="utf-8"?>
<p:tagLst xmlns:p="http://schemas.openxmlformats.org/presentationml/2006/main">
  <p:tag name="AS_UNIQUEID" val="4681"/>
  <p:tag name="KSO_WM_BEAUTIFY_FLAG" val=""/>
</p:tagLst>
</file>

<file path=ppt/tags/tag84.xml><?xml version="1.0" encoding="utf-8"?>
<p:tagLst xmlns:p="http://schemas.openxmlformats.org/presentationml/2006/main">
  <p:tag name="AS_UNIQUEID" val="4683"/>
  <p:tag name="KSO_WM_BEAUTIFY_FLAG" val=""/>
</p:tagLst>
</file>

<file path=ppt/tags/tag85.xml><?xml version="1.0" encoding="utf-8"?>
<p:tagLst xmlns:p="http://schemas.openxmlformats.org/presentationml/2006/main">
  <p:tag name="AS_UNIQUEID" val="4684"/>
  <p:tag name="KSO_WM_BEAUTIFY_FLAG" val=""/>
</p:tagLst>
</file>

<file path=ppt/tags/tag86.xml><?xml version="1.0" encoding="utf-8"?>
<p:tagLst xmlns:p="http://schemas.openxmlformats.org/presentationml/2006/main">
  <p:tag name="AS_UNIQUEID" val="4685"/>
  <p:tag name="KSO_WM_BEAUTIFY_FLAG" val=""/>
</p:tagLst>
</file>

<file path=ppt/tags/tag87.xml><?xml version="1.0" encoding="utf-8"?>
<p:tagLst xmlns:p="http://schemas.openxmlformats.org/presentationml/2006/main">
  <p:tag name="AS_UNIQUEID" val="4686"/>
  <p:tag name="KSO_WM_BEAUTIFY_FLAG" val=""/>
</p:tagLst>
</file>

<file path=ppt/tags/tag88.xml><?xml version="1.0" encoding="utf-8"?>
<p:tagLst xmlns:p="http://schemas.openxmlformats.org/presentationml/2006/main">
  <p:tag name="AS_UNIQUEID" val="4687"/>
  <p:tag name="KSO_WM_BEAUTIFY_FLAG" val=""/>
</p:tagLst>
</file>

<file path=ppt/tags/tag89.xml><?xml version="1.0" encoding="utf-8"?>
<p:tagLst xmlns:p="http://schemas.openxmlformats.org/presentationml/2006/main">
  <p:tag name="AS_UNIQUEID" val="4688"/>
  <p:tag name="KSO_WM_BEAUTIFY_FLAG" val="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AS_UNIQUEID" val="4689"/>
  <p:tag name="KSO_WM_BEAUTIFY_FLAG" val=""/>
</p:tagLst>
</file>

<file path=ppt/tags/tag91.xml><?xml version="1.0" encoding="utf-8"?>
<p:tagLst xmlns:p="http://schemas.openxmlformats.org/presentationml/2006/main">
  <p:tag name="AS_UNIQUEID" val="10443"/>
</p:tagLst>
</file>

<file path=ppt/tags/tag92.xml><?xml version="1.0" encoding="utf-8"?>
<p:tagLst xmlns:p="http://schemas.openxmlformats.org/presentationml/2006/main">
  <p:tag name="AS_UNIQUEID" val="4667"/>
  <p:tag name="KSO_WM_BEAUTIFY_FLAG" val=""/>
</p:tagLst>
</file>

<file path=ppt/tags/tag93.xml><?xml version="1.0" encoding="utf-8"?>
<p:tagLst xmlns:p="http://schemas.openxmlformats.org/presentationml/2006/main">
  <p:tag name="AS_UNIQUEID" val="4670"/>
  <p:tag name="KSO_WM_BEAUTIFY_FLAG" val=""/>
</p:tagLst>
</file>

<file path=ppt/tags/tag94.xml><?xml version="1.0" encoding="utf-8"?>
<p:tagLst xmlns:p="http://schemas.openxmlformats.org/presentationml/2006/main">
  <p:tag name="AS_UNIQUEID" val="4671"/>
  <p:tag name="KSO_WM_BEAUTIFY_FLAG" val=""/>
</p:tagLst>
</file>

<file path=ppt/tags/tag95.xml><?xml version="1.0" encoding="utf-8"?>
<p:tagLst xmlns:p="http://schemas.openxmlformats.org/presentationml/2006/main">
  <p:tag name="AS_UNIQUEID" val="4672"/>
  <p:tag name="KSO_WM_BEAUTIFY_FLAG" val=""/>
</p:tagLst>
</file>

<file path=ppt/tags/tag96.xml><?xml version="1.0" encoding="utf-8"?>
<p:tagLst xmlns:p="http://schemas.openxmlformats.org/presentationml/2006/main">
  <p:tag name="AS_UNIQUEID" val="4673"/>
  <p:tag name="KSO_WM_BEAUTIFY_FLAG" val=""/>
</p:tagLst>
</file>

<file path=ppt/tags/tag97.xml><?xml version="1.0" encoding="utf-8"?>
<p:tagLst xmlns:p="http://schemas.openxmlformats.org/presentationml/2006/main">
  <p:tag name="AS_UNIQUEID" val="4674"/>
  <p:tag name="KSO_WM_BEAUTIFY_FLAG" val=""/>
</p:tagLst>
</file>

<file path=ppt/tags/tag98.xml><?xml version="1.0" encoding="utf-8"?>
<p:tagLst xmlns:p="http://schemas.openxmlformats.org/presentationml/2006/main">
  <p:tag name="AS_UNIQUEID" val="4675"/>
  <p:tag name="KSO_WM_BEAUTIFY_FLAG" val=""/>
</p:tagLst>
</file>

<file path=ppt/tags/tag99.xml><?xml version="1.0" encoding="utf-8"?>
<p:tagLst xmlns:p="http://schemas.openxmlformats.org/presentationml/2006/main">
  <p:tag name="AS_UNIQUEID" val="4676"/>
  <p:tag name="KSO_WM_BEAUTIFY_FLAG" val="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2107</Words>
  <Application>WPS 演示</Application>
  <PresentationFormat>宽屏</PresentationFormat>
  <Paragraphs>713</Paragraphs>
  <Slides>11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7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Arial</vt:lpstr>
      <vt:lpstr>楷体</vt:lpstr>
      <vt:lpstr>Times New Roman</vt:lpstr>
      <vt:lpstr>楷体_GB2312</vt:lpstr>
      <vt:lpstr>新宋体</vt:lpstr>
      <vt:lpstr>Bahnschrift SemiLight Condensed</vt:lpstr>
      <vt:lpstr>Comic Sans MS</vt:lpstr>
      <vt:lpstr>Calibri</vt:lpstr>
      <vt:lpstr>WPS</vt:lpstr>
      <vt:lpstr>第2节 孟德尔的豌豆杂交实验（二）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念。</cp:lastModifiedBy>
  <cp:revision>155</cp:revision>
  <dcterms:created xsi:type="dcterms:W3CDTF">2019-06-19T02:08:00Z</dcterms:created>
  <dcterms:modified xsi:type="dcterms:W3CDTF">2025-02-11T12:13:13Z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2052-12.1.0.19302</vt:lpwstr>
  </property>
  <property fmtid="{D5CDD505-2E9C-101B-9397-08002B2CF9AE}" pid="3" name="ICV">
    <vt:lpwstr>46C46CA6F5B546A58CB210FE768394E5_11</vt:lpwstr>
  </property>
</Properties>
</file>