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0" r:id="rId3"/>
    <p:sldId id="947" r:id="rId4"/>
    <p:sldId id="420" r:id="rId5"/>
    <p:sldId id="47353" r:id="rId7"/>
    <p:sldId id="259" r:id="rId8"/>
    <p:sldId id="47354" r:id="rId9"/>
    <p:sldId id="263" r:id="rId10"/>
    <p:sldId id="264" r:id="rId11"/>
    <p:sldId id="265" r:id="rId12"/>
    <p:sldId id="270" r:id="rId13"/>
    <p:sldId id="973" r:id="rId14"/>
    <p:sldId id="47355" r:id="rId15"/>
    <p:sldId id="979" r:id="rId16"/>
    <p:sldId id="983" r:id="rId17"/>
    <p:sldId id="945" r:id="rId18"/>
    <p:sldId id="981" r:id="rId19"/>
    <p:sldId id="1797" r:id="rId20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972334F0-B558-488A-A374-29BE3D259A97}">
          <p14:sldIdLst>
            <p14:sldId id="410"/>
            <p14:sldId id="947"/>
            <p14:sldId id="420"/>
            <p14:sldId id="47353"/>
            <p14:sldId id="259"/>
            <p14:sldId id="47354"/>
            <p14:sldId id="263"/>
            <p14:sldId id="264"/>
            <p14:sldId id="265"/>
            <p14:sldId id="270"/>
            <p14:sldId id="973"/>
            <p14:sldId id="47355"/>
            <p14:sldId id="979"/>
            <p14:sldId id="983"/>
            <p14:sldId id="945"/>
            <p14:sldId id="981"/>
            <p14:sldId id="1797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薛 华林" initials="薛" lastIdx="0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2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" y="5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51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427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32C85E-9115-4EFA-BD28-D63894D396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5C3CC-D58F-4530-A5BD-F6E40790BD1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幻灯片图像占位符 1"/>
          <p:cNvSpPr>
            <a:spLocks noGrp="1" noRot="1" noChangeAspect="1" noTextEdi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8914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742F-58F1-477F-A23E-E56E005DF6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3247-8A3A-411E-986B-6A1EC01D12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742F-58F1-477F-A23E-E56E005DF6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3247-8A3A-411E-986B-6A1EC01D12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742F-58F1-477F-A23E-E56E005DF6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3247-8A3A-411E-986B-6A1EC01D12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742F-58F1-477F-A23E-E56E005DF6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3247-8A3A-411E-986B-6A1EC01D12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742F-58F1-477F-A23E-E56E005DF6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3247-8A3A-411E-986B-6A1EC01D12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742F-58F1-477F-A23E-E56E005DF6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3247-8A3A-411E-986B-6A1EC01D12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742F-58F1-477F-A23E-E56E005DF6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3247-8A3A-411E-986B-6A1EC01D12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742F-58F1-477F-A23E-E56E005DF6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3247-8A3A-411E-986B-6A1EC01D12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742F-58F1-477F-A23E-E56E005DF6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3247-8A3A-411E-986B-6A1EC01D12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742F-58F1-477F-A23E-E56E005DF6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3247-8A3A-411E-986B-6A1EC01D12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742F-58F1-477F-A23E-E56E005DF6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3247-8A3A-411E-986B-6A1EC01D12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6742F-58F1-477F-A23E-E56E005DF6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C3247-8A3A-411E-986B-6A1EC01D128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235.xml"/><Relationship Id="rId8" Type="http://schemas.openxmlformats.org/officeDocument/2006/relationships/tags" Target="../tags/tag234.xml"/><Relationship Id="rId7" Type="http://schemas.openxmlformats.org/officeDocument/2006/relationships/tags" Target="../tags/tag233.xml"/><Relationship Id="rId6" Type="http://schemas.openxmlformats.org/officeDocument/2006/relationships/tags" Target="../tags/tag232.xml"/><Relationship Id="rId51" Type="http://schemas.openxmlformats.org/officeDocument/2006/relationships/slideLayout" Target="../slideLayouts/slideLayout7.xml"/><Relationship Id="rId50" Type="http://schemas.openxmlformats.org/officeDocument/2006/relationships/tags" Target="../tags/tag274.xml"/><Relationship Id="rId5" Type="http://schemas.openxmlformats.org/officeDocument/2006/relationships/tags" Target="../tags/tag231.xml"/><Relationship Id="rId49" Type="http://schemas.openxmlformats.org/officeDocument/2006/relationships/tags" Target="../tags/tag273.xml"/><Relationship Id="rId48" Type="http://schemas.openxmlformats.org/officeDocument/2006/relationships/tags" Target="../tags/tag272.xml"/><Relationship Id="rId47" Type="http://schemas.openxmlformats.org/officeDocument/2006/relationships/tags" Target="../tags/tag271.xml"/><Relationship Id="rId46" Type="http://schemas.openxmlformats.org/officeDocument/2006/relationships/tags" Target="../tags/tag270.xml"/><Relationship Id="rId45" Type="http://schemas.openxmlformats.org/officeDocument/2006/relationships/tags" Target="../tags/tag269.xml"/><Relationship Id="rId44" Type="http://schemas.openxmlformats.org/officeDocument/2006/relationships/tags" Target="../tags/tag268.xml"/><Relationship Id="rId43" Type="http://schemas.openxmlformats.org/officeDocument/2006/relationships/image" Target="../media/image15.png"/><Relationship Id="rId42" Type="http://schemas.openxmlformats.org/officeDocument/2006/relationships/tags" Target="../tags/tag267.xml"/><Relationship Id="rId41" Type="http://schemas.openxmlformats.org/officeDocument/2006/relationships/tags" Target="../tags/tag266.xml"/><Relationship Id="rId40" Type="http://schemas.openxmlformats.org/officeDocument/2006/relationships/tags" Target="../tags/tag265.xml"/><Relationship Id="rId4" Type="http://schemas.openxmlformats.org/officeDocument/2006/relationships/tags" Target="../tags/tag230.xml"/><Relationship Id="rId39" Type="http://schemas.openxmlformats.org/officeDocument/2006/relationships/image" Target="../media/image14.png"/><Relationship Id="rId38" Type="http://schemas.openxmlformats.org/officeDocument/2006/relationships/tags" Target="../tags/tag264.xml"/><Relationship Id="rId37" Type="http://schemas.openxmlformats.org/officeDocument/2006/relationships/tags" Target="../tags/tag263.xml"/><Relationship Id="rId36" Type="http://schemas.openxmlformats.org/officeDocument/2006/relationships/tags" Target="../tags/tag262.xml"/><Relationship Id="rId35" Type="http://schemas.openxmlformats.org/officeDocument/2006/relationships/tags" Target="../tags/tag261.xml"/><Relationship Id="rId34" Type="http://schemas.openxmlformats.org/officeDocument/2006/relationships/tags" Target="../tags/tag260.xml"/><Relationship Id="rId33" Type="http://schemas.openxmlformats.org/officeDocument/2006/relationships/tags" Target="../tags/tag259.xml"/><Relationship Id="rId32" Type="http://schemas.openxmlformats.org/officeDocument/2006/relationships/tags" Target="../tags/tag258.xml"/><Relationship Id="rId31" Type="http://schemas.openxmlformats.org/officeDocument/2006/relationships/tags" Target="../tags/tag257.xml"/><Relationship Id="rId30" Type="http://schemas.openxmlformats.org/officeDocument/2006/relationships/tags" Target="../tags/tag256.xml"/><Relationship Id="rId3" Type="http://schemas.openxmlformats.org/officeDocument/2006/relationships/tags" Target="../tags/tag229.xml"/><Relationship Id="rId29" Type="http://schemas.openxmlformats.org/officeDocument/2006/relationships/tags" Target="../tags/tag255.xml"/><Relationship Id="rId28" Type="http://schemas.openxmlformats.org/officeDocument/2006/relationships/tags" Target="../tags/tag254.xml"/><Relationship Id="rId27" Type="http://schemas.openxmlformats.org/officeDocument/2006/relationships/tags" Target="../tags/tag253.xml"/><Relationship Id="rId26" Type="http://schemas.openxmlformats.org/officeDocument/2006/relationships/tags" Target="../tags/tag252.xml"/><Relationship Id="rId25" Type="http://schemas.openxmlformats.org/officeDocument/2006/relationships/tags" Target="../tags/tag251.xml"/><Relationship Id="rId24" Type="http://schemas.openxmlformats.org/officeDocument/2006/relationships/tags" Target="../tags/tag250.xml"/><Relationship Id="rId23" Type="http://schemas.openxmlformats.org/officeDocument/2006/relationships/tags" Target="../tags/tag249.xml"/><Relationship Id="rId22" Type="http://schemas.openxmlformats.org/officeDocument/2006/relationships/tags" Target="../tags/tag248.xml"/><Relationship Id="rId21" Type="http://schemas.openxmlformats.org/officeDocument/2006/relationships/tags" Target="../tags/tag247.xml"/><Relationship Id="rId20" Type="http://schemas.openxmlformats.org/officeDocument/2006/relationships/tags" Target="../tags/tag246.xml"/><Relationship Id="rId2" Type="http://schemas.openxmlformats.org/officeDocument/2006/relationships/tags" Target="../tags/tag228.xml"/><Relationship Id="rId19" Type="http://schemas.openxmlformats.org/officeDocument/2006/relationships/tags" Target="../tags/tag245.xml"/><Relationship Id="rId18" Type="http://schemas.openxmlformats.org/officeDocument/2006/relationships/tags" Target="../tags/tag244.xml"/><Relationship Id="rId17" Type="http://schemas.openxmlformats.org/officeDocument/2006/relationships/tags" Target="../tags/tag243.xml"/><Relationship Id="rId16" Type="http://schemas.openxmlformats.org/officeDocument/2006/relationships/tags" Target="../tags/tag242.xml"/><Relationship Id="rId15" Type="http://schemas.openxmlformats.org/officeDocument/2006/relationships/tags" Target="../tags/tag241.xml"/><Relationship Id="rId14" Type="http://schemas.openxmlformats.org/officeDocument/2006/relationships/tags" Target="../tags/tag240.xml"/><Relationship Id="rId13" Type="http://schemas.openxmlformats.org/officeDocument/2006/relationships/tags" Target="../tags/tag239.xml"/><Relationship Id="rId12" Type="http://schemas.openxmlformats.org/officeDocument/2006/relationships/tags" Target="../tags/tag238.xml"/><Relationship Id="rId11" Type="http://schemas.openxmlformats.org/officeDocument/2006/relationships/tags" Target="../tags/tag237.xml"/><Relationship Id="rId10" Type="http://schemas.openxmlformats.org/officeDocument/2006/relationships/tags" Target="../tags/tag236.xml"/><Relationship Id="rId1" Type="http://schemas.openxmlformats.org/officeDocument/2006/relationships/tags" Target="../tags/tag227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282.xml"/><Relationship Id="rId8" Type="http://schemas.openxmlformats.org/officeDocument/2006/relationships/tags" Target="../tags/tag281.xml"/><Relationship Id="rId7" Type="http://schemas.openxmlformats.org/officeDocument/2006/relationships/tags" Target="../tags/tag280.xml"/><Relationship Id="rId6" Type="http://schemas.openxmlformats.org/officeDocument/2006/relationships/tags" Target="../tags/tag279.xml"/><Relationship Id="rId5" Type="http://schemas.openxmlformats.org/officeDocument/2006/relationships/tags" Target="../tags/tag278.xml"/><Relationship Id="rId4" Type="http://schemas.openxmlformats.org/officeDocument/2006/relationships/tags" Target="../tags/tag277.xml"/><Relationship Id="rId3" Type="http://schemas.openxmlformats.org/officeDocument/2006/relationships/tags" Target="../tags/tag276.xml"/><Relationship Id="rId2" Type="http://schemas.openxmlformats.org/officeDocument/2006/relationships/tags" Target="../tags/tag275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284.xml"/><Relationship Id="rId10" Type="http://schemas.openxmlformats.org/officeDocument/2006/relationships/tags" Target="../tags/tag283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291.xml"/><Relationship Id="rId8" Type="http://schemas.openxmlformats.org/officeDocument/2006/relationships/image" Target="../media/image18.png"/><Relationship Id="rId7" Type="http://schemas.openxmlformats.org/officeDocument/2006/relationships/tags" Target="../tags/tag290.xml"/><Relationship Id="rId69" Type="http://schemas.openxmlformats.org/officeDocument/2006/relationships/slideLayout" Target="../slideLayouts/slideLayout7.xml"/><Relationship Id="rId68" Type="http://schemas.openxmlformats.org/officeDocument/2006/relationships/tags" Target="../tags/tag348.xml"/><Relationship Id="rId67" Type="http://schemas.openxmlformats.org/officeDocument/2006/relationships/tags" Target="../tags/tag347.xml"/><Relationship Id="rId66" Type="http://schemas.openxmlformats.org/officeDocument/2006/relationships/tags" Target="../tags/tag346.xml"/><Relationship Id="rId65" Type="http://schemas.openxmlformats.org/officeDocument/2006/relationships/tags" Target="../tags/tag345.xml"/><Relationship Id="rId64" Type="http://schemas.openxmlformats.org/officeDocument/2006/relationships/tags" Target="../tags/tag344.xml"/><Relationship Id="rId63" Type="http://schemas.openxmlformats.org/officeDocument/2006/relationships/tags" Target="../tags/tag343.xml"/><Relationship Id="rId62" Type="http://schemas.openxmlformats.org/officeDocument/2006/relationships/tags" Target="../tags/tag342.xml"/><Relationship Id="rId61" Type="http://schemas.openxmlformats.org/officeDocument/2006/relationships/tags" Target="../tags/tag341.xml"/><Relationship Id="rId60" Type="http://schemas.openxmlformats.org/officeDocument/2006/relationships/tags" Target="../tags/tag340.xml"/><Relationship Id="rId6" Type="http://schemas.openxmlformats.org/officeDocument/2006/relationships/image" Target="../media/image17.png"/><Relationship Id="rId59" Type="http://schemas.openxmlformats.org/officeDocument/2006/relationships/tags" Target="../tags/tag339.xml"/><Relationship Id="rId58" Type="http://schemas.openxmlformats.org/officeDocument/2006/relationships/tags" Target="../tags/tag338.xml"/><Relationship Id="rId57" Type="http://schemas.openxmlformats.org/officeDocument/2006/relationships/tags" Target="../tags/tag337.xml"/><Relationship Id="rId56" Type="http://schemas.openxmlformats.org/officeDocument/2006/relationships/tags" Target="../tags/tag336.xml"/><Relationship Id="rId55" Type="http://schemas.openxmlformats.org/officeDocument/2006/relationships/tags" Target="../tags/tag335.xml"/><Relationship Id="rId54" Type="http://schemas.openxmlformats.org/officeDocument/2006/relationships/tags" Target="../tags/tag334.xml"/><Relationship Id="rId53" Type="http://schemas.openxmlformats.org/officeDocument/2006/relationships/tags" Target="../tags/tag333.xml"/><Relationship Id="rId52" Type="http://schemas.openxmlformats.org/officeDocument/2006/relationships/tags" Target="../tags/tag332.xml"/><Relationship Id="rId51" Type="http://schemas.openxmlformats.org/officeDocument/2006/relationships/tags" Target="../tags/tag331.xml"/><Relationship Id="rId50" Type="http://schemas.openxmlformats.org/officeDocument/2006/relationships/tags" Target="../tags/tag330.xml"/><Relationship Id="rId5" Type="http://schemas.openxmlformats.org/officeDocument/2006/relationships/tags" Target="../tags/tag289.xml"/><Relationship Id="rId49" Type="http://schemas.openxmlformats.org/officeDocument/2006/relationships/tags" Target="../tags/tag329.xml"/><Relationship Id="rId48" Type="http://schemas.openxmlformats.org/officeDocument/2006/relationships/tags" Target="../tags/tag328.xml"/><Relationship Id="rId47" Type="http://schemas.openxmlformats.org/officeDocument/2006/relationships/tags" Target="../tags/tag327.xml"/><Relationship Id="rId46" Type="http://schemas.openxmlformats.org/officeDocument/2006/relationships/tags" Target="../tags/tag326.xml"/><Relationship Id="rId45" Type="http://schemas.openxmlformats.org/officeDocument/2006/relationships/tags" Target="../tags/tag325.xml"/><Relationship Id="rId44" Type="http://schemas.openxmlformats.org/officeDocument/2006/relationships/tags" Target="../tags/tag324.xml"/><Relationship Id="rId43" Type="http://schemas.openxmlformats.org/officeDocument/2006/relationships/tags" Target="../tags/tag323.xml"/><Relationship Id="rId42" Type="http://schemas.openxmlformats.org/officeDocument/2006/relationships/tags" Target="../tags/tag322.xml"/><Relationship Id="rId41" Type="http://schemas.openxmlformats.org/officeDocument/2006/relationships/tags" Target="../tags/tag321.xml"/><Relationship Id="rId40" Type="http://schemas.openxmlformats.org/officeDocument/2006/relationships/tags" Target="../tags/tag320.xml"/><Relationship Id="rId4" Type="http://schemas.openxmlformats.org/officeDocument/2006/relationships/tags" Target="../tags/tag288.xml"/><Relationship Id="rId39" Type="http://schemas.openxmlformats.org/officeDocument/2006/relationships/tags" Target="../tags/tag319.xml"/><Relationship Id="rId38" Type="http://schemas.openxmlformats.org/officeDocument/2006/relationships/tags" Target="../tags/tag318.xml"/><Relationship Id="rId37" Type="http://schemas.openxmlformats.org/officeDocument/2006/relationships/tags" Target="../tags/tag317.xml"/><Relationship Id="rId36" Type="http://schemas.openxmlformats.org/officeDocument/2006/relationships/tags" Target="../tags/tag316.xml"/><Relationship Id="rId35" Type="http://schemas.openxmlformats.org/officeDocument/2006/relationships/tags" Target="../tags/tag315.xml"/><Relationship Id="rId34" Type="http://schemas.openxmlformats.org/officeDocument/2006/relationships/tags" Target="../tags/tag314.xml"/><Relationship Id="rId33" Type="http://schemas.openxmlformats.org/officeDocument/2006/relationships/tags" Target="../tags/tag313.xml"/><Relationship Id="rId32" Type="http://schemas.openxmlformats.org/officeDocument/2006/relationships/tags" Target="../tags/tag312.xml"/><Relationship Id="rId31" Type="http://schemas.openxmlformats.org/officeDocument/2006/relationships/tags" Target="../tags/tag311.xml"/><Relationship Id="rId30" Type="http://schemas.openxmlformats.org/officeDocument/2006/relationships/tags" Target="../tags/tag310.xml"/><Relationship Id="rId3" Type="http://schemas.openxmlformats.org/officeDocument/2006/relationships/tags" Target="../tags/tag287.xml"/><Relationship Id="rId29" Type="http://schemas.openxmlformats.org/officeDocument/2006/relationships/tags" Target="../tags/tag309.xml"/><Relationship Id="rId28" Type="http://schemas.openxmlformats.org/officeDocument/2006/relationships/tags" Target="../tags/tag308.xml"/><Relationship Id="rId27" Type="http://schemas.openxmlformats.org/officeDocument/2006/relationships/tags" Target="../tags/tag307.xml"/><Relationship Id="rId26" Type="http://schemas.openxmlformats.org/officeDocument/2006/relationships/tags" Target="../tags/tag306.xml"/><Relationship Id="rId25" Type="http://schemas.openxmlformats.org/officeDocument/2006/relationships/tags" Target="../tags/tag305.xml"/><Relationship Id="rId24" Type="http://schemas.openxmlformats.org/officeDocument/2006/relationships/tags" Target="../tags/tag304.xml"/><Relationship Id="rId23" Type="http://schemas.openxmlformats.org/officeDocument/2006/relationships/tags" Target="../tags/tag303.xml"/><Relationship Id="rId22" Type="http://schemas.openxmlformats.org/officeDocument/2006/relationships/tags" Target="../tags/tag302.xml"/><Relationship Id="rId21" Type="http://schemas.openxmlformats.org/officeDocument/2006/relationships/tags" Target="../tags/tag301.xml"/><Relationship Id="rId20" Type="http://schemas.openxmlformats.org/officeDocument/2006/relationships/tags" Target="../tags/tag300.xml"/><Relationship Id="rId2" Type="http://schemas.openxmlformats.org/officeDocument/2006/relationships/tags" Target="../tags/tag286.xml"/><Relationship Id="rId19" Type="http://schemas.openxmlformats.org/officeDocument/2006/relationships/tags" Target="../tags/tag299.xml"/><Relationship Id="rId18" Type="http://schemas.openxmlformats.org/officeDocument/2006/relationships/tags" Target="../tags/tag298.xml"/><Relationship Id="rId17" Type="http://schemas.openxmlformats.org/officeDocument/2006/relationships/tags" Target="../tags/tag297.xml"/><Relationship Id="rId16" Type="http://schemas.openxmlformats.org/officeDocument/2006/relationships/tags" Target="../tags/tag296.xml"/><Relationship Id="rId15" Type="http://schemas.openxmlformats.org/officeDocument/2006/relationships/tags" Target="../tags/tag295.xml"/><Relationship Id="rId14" Type="http://schemas.openxmlformats.org/officeDocument/2006/relationships/image" Target="../media/image20.png"/><Relationship Id="rId13" Type="http://schemas.openxmlformats.org/officeDocument/2006/relationships/tags" Target="../tags/tag294.xml"/><Relationship Id="rId12" Type="http://schemas.openxmlformats.org/officeDocument/2006/relationships/image" Target="../media/image19.png"/><Relationship Id="rId11" Type="http://schemas.openxmlformats.org/officeDocument/2006/relationships/tags" Target="../tags/tag293.xml"/><Relationship Id="rId10" Type="http://schemas.openxmlformats.org/officeDocument/2006/relationships/tags" Target="../tags/tag292.xml"/><Relationship Id="rId1" Type="http://schemas.openxmlformats.org/officeDocument/2006/relationships/tags" Target="../tags/tag285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357.xml"/><Relationship Id="rId8" Type="http://schemas.openxmlformats.org/officeDocument/2006/relationships/tags" Target="../tags/tag356.xml"/><Relationship Id="rId7" Type="http://schemas.openxmlformats.org/officeDocument/2006/relationships/tags" Target="../tags/tag355.xml"/><Relationship Id="rId6" Type="http://schemas.openxmlformats.org/officeDocument/2006/relationships/tags" Target="../tags/tag354.xml"/><Relationship Id="rId5" Type="http://schemas.openxmlformats.org/officeDocument/2006/relationships/tags" Target="../tags/tag353.xml"/><Relationship Id="rId4" Type="http://schemas.openxmlformats.org/officeDocument/2006/relationships/tags" Target="../tags/tag352.xml"/><Relationship Id="rId3" Type="http://schemas.openxmlformats.org/officeDocument/2006/relationships/tags" Target="../tags/tag351.xml"/><Relationship Id="rId21" Type="http://schemas.openxmlformats.org/officeDocument/2006/relationships/slideLayout" Target="../slideLayouts/slideLayout7.xml"/><Relationship Id="rId20" Type="http://schemas.openxmlformats.org/officeDocument/2006/relationships/tags" Target="../tags/tag368.xml"/><Relationship Id="rId2" Type="http://schemas.openxmlformats.org/officeDocument/2006/relationships/tags" Target="../tags/tag350.xml"/><Relationship Id="rId19" Type="http://schemas.openxmlformats.org/officeDocument/2006/relationships/tags" Target="../tags/tag367.xml"/><Relationship Id="rId18" Type="http://schemas.openxmlformats.org/officeDocument/2006/relationships/tags" Target="../tags/tag366.xml"/><Relationship Id="rId17" Type="http://schemas.openxmlformats.org/officeDocument/2006/relationships/tags" Target="../tags/tag365.xml"/><Relationship Id="rId16" Type="http://schemas.openxmlformats.org/officeDocument/2006/relationships/tags" Target="../tags/tag364.xml"/><Relationship Id="rId15" Type="http://schemas.openxmlformats.org/officeDocument/2006/relationships/tags" Target="../tags/tag363.xml"/><Relationship Id="rId14" Type="http://schemas.openxmlformats.org/officeDocument/2006/relationships/tags" Target="../tags/tag362.xml"/><Relationship Id="rId13" Type="http://schemas.openxmlformats.org/officeDocument/2006/relationships/tags" Target="../tags/tag361.xml"/><Relationship Id="rId12" Type="http://schemas.openxmlformats.org/officeDocument/2006/relationships/tags" Target="../tags/tag360.xml"/><Relationship Id="rId11" Type="http://schemas.openxmlformats.org/officeDocument/2006/relationships/tags" Target="../tags/tag359.xml"/><Relationship Id="rId10" Type="http://schemas.openxmlformats.org/officeDocument/2006/relationships/tags" Target="../tags/tag358.xml"/><Relationship Id="rId1" Type="http://schemas.openxmlformats.org/officeDocument/2006/relationships/tags" Target="../tags/tag349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371.xml"/><Relationship Id="rId3" Type="http://schemas.openxmlformats.org/officeDocument/2006/relationships/tags" Target="../tags/tag370.xml"/><Relationship Id="rId2" Type="http://schemas.openxmlformats.org/officeDocument/2006/relationships/image" Target="../media/image21.png"/><Relationship Id="rId1" Type="http://schemas.openxmlformats.org/officeDocument/2006/relationships/tags" Target="../tags/tag369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380.xml"/><Relationship Id="rId8" Type="http://schemas.openxmlformats.org/officeDocument/2006/relationships/tags" Target="../tags/tag379.xml"/><Relationship Id="rId7" Type="http://schemas.openxmlformats.org/officeDocument/2006/relationships/tags" Target="../tags/tag378.xml"/><Relationship Id="rId6" Type="http://schemas.openxmlformats.org/officeDocument/2006/relationships/tags" Target="../tags/tag377.xml"/><Relationship Id="rId56" Type="http://schemas.openxmlformats.org/officeDocument/2006/relationships/slideLayout" Target="../slideLayouts/slideLayout7.xml"/><Relationship Id="rId55" Type="http://schemas.openxmlformats.org/officeDocument/2006/relationships/image" Target="../media/image22.png"/><Relationship Id="rId54" Type="http://schemas.openxmlformats.org/officeDocument/2006/relationships/tags" Target="../tags/tag425.xml"/><Relationship Id="rId53" Type="http://schemas.openxmlformats.org/officeDocument/2006/relationships/tags" Target="../tags/tag424.xml"/><Relationship Id="rId52" Type="http://schemas.openxmlformats.org/officeDocument/2006/relationships/tags" Target="../tags/tag423.xml"/><Relationship Id="rId51" Type="http://schemas.openxmlformats.org/officeDocument/2006/relationships/tags" Target="../tags/tag422.xml"/><Relationship Id="rId50" Type="http://schemas.openxmlformats.org/officeDocument/2006/relationships/tags" Target="../tags/tag421.xml"/><Relationship Id="rId5" Type="http://schemas.openxmlformats.org/officeDocument/2006/relationships/tags" Target="../tags/tag376.xml"/><Relationship Id="rId49" Type="http://schemas.openxmlformats.org/officeDocument/2006/relationships/tags" Target="../tags/tag420.xml"/><Relationship Id="rId48" Type="http://schemas.openxmlformats.org/officeDocument/2006/relationships/tags" Target="../tags/tag419.xml"/><Relationship Id="rId47" Type="http://schemas.openxmlformats.org/officeDocument/2006/relationships/tags" Target="../tags/tag418.xml"/><Relationship Id="rId46" Type="http://schemas.openxmlformats.org/officeDocument/2006/relationships/tags" Target="../tags/tag417.xml"/><Relationship Id="rId45" Type="http://schemas.openxmlformats.org/officeDocument/2006/relationships/tags" Target="../tags/tag416.xml"/><Relationship Id="rId44" Type="http://schemas.openxmlformats.org/officeDocument/2006/relationships/tags" Target="../tags/tag415.xml"/><Relationship Id="rId43" Type="http://schemas.openxmlformats.org/officeDocument/2006/relationships/tags" Target="../tags/tag414.xml"/><Relationship Id="rId42" Type="http://schemas.openxmlformats.org/officeDocument/2006/relationships/tags" Target="../tags/tag413.xml"/><Relationship Id="rId41" Type="http://schemas.openxmlformats.org/officeDocument/2006/relationships/tags" Target="../tags/tag412.xml"/><Relationship Id="rId40" Type="http://schemas.openxmlformats.org/officeDocument/2006/relationships/tags" Target="../tags/tag411.xml"/><Relationship Id="rId4" Type="http://schemas.openxmlformats.org/officeDocument/2006/relationships/tags" Target="../tags/tag375.xml"/><Relationship Id="rId39" Type="http://schemas.openxmlformats.org/officeDocument/2006/relationships/tags" Target="../tags/tag410.xml"/><Relationship Id="rId38" Type="http://schemas.openxmlformats.org/officeDocument/2006/relationships/tags" Target="../tags/tag409.xml"/><Relationship Id="rId37" Type="http://schemas.openxmlformats.org/officeDocument/2006/relationships/tags" Target="../tags/tag408.xml"/><Relationship Id="rId36" Type="http://schemas.openxmlformats.org/officeDocument/2006/relationships/tags" Target="../tags/tag407.xml"/><Relationship Id="rId35" Type="http://schemas.openxmlformats.org/officeDocument/2006/relationships/tags" Target="../tags/tag406.xml"/><Relationship Id="rId34" Type="http://schemas.openxmlformats.org/officeDocument/2006/relationships/tags" Target="../tags/tag405.xml"/><Relationship Id="rId33" Type="http://schemas.openxmlformats.org/officeDocument/2006/relationships/tags" Target="../tags/tag404.xml"/><Relationship Id="rId32" Type="http://schemas.openxmlformats.org/officeDocument/2006/relationships/tags" Target="../tags/tag403.xml"/><Relationship Id="rId31" Type="http://schemas.openxmlformats.org/officeDocument/2006/relationships/tags" Target="../tags/tag402.xml"/><Relationship Id="rId30" Type="http://schemas.openxmlformats.org/officeDocument/2006/relationships/tags" Target="../tags/tag401.xml"/><Relationship Id="rId3" Type="http://schemas.openxmlformats.org/officeDocument/2006/relationships/tags" Target="../tags/tag374.xml"/><Relationship Id="rId29" Type="http://schemas.openxmlformats.org/officeDocument/2006/relationships/tags" Target="../tags/tag400.xml"/><Relationship Id="rId28" Type="http://schemas.openxmlformats.org/officeDocument/2006/relationships/tags" Target="../tags/tag399.xml"/><Relationship Id="rId27" Type="http://schemas.openxmlformats.org/officeDocument/2006/relationships/tags" Target="../tags/tag398.xml"/><Relationship Id="rId26" Type="http://schemas.openxmlformats.org/officeDocument/2006/relationships/tags" Target="../tags/tag397.xml"/><Relationship Id="rId25" Type="http://schemas.openxmlformats.org/officeDocument/2006/relationships/tags" Target="../tags/tag396.xml"/><Relationship Id="rId24" Type="http://schemas.openxmlformats.org/officeDocument/2006/relationships/tags" Target="../tags/tag395.xml"/><Relationship Id="rId23" Type="http://schemas.openxmlformats.org/officeDocument/2006/relationships/tags" Target="../tags/tag394.xml"/><Relationship Id="rId22" Type="http://schemas.openxmlformats.org/officeDocument/2006/relationships/tags" Target="../tags/tag393.xml"/><Relationship Id="rId21" Type="http://schemas.openxmlformats.org/officeDocument/2006/relationships/tags" Target="../tags/tag392.xml"/><Relationship Id="rId20" Type="http://schemas.openxmlformats.org/officeDocument/2006/relationships/tags" Target="../tags/tag391.xml"/><Relationship Id="rId2" Type="http://schemas.openxmlformats.org/officeDocument/2006/relationships/tags" Target="../tags/tag373.xml"/><Relationship Id="rId19" Type="http://schemas.openxmlformats.org/officeDocument/2006/relationships/tags" Target="../tags/tag390.xml"/><Relationship Id="rId18" Type="http://schemas.openxmlformats.org/officeDocument/2006/relationships/tags" Target="../tags/tag389.xml"/><Relationship Id="rId17" Type="http://schemas.openxmlformats.org/officeDocument/2006/relationships/tags" Target="../tags/tag388.xml"/><Relationship Id="rId16" Type="http://schemas.openxmlformats.org/officeDocument/2006/relationships/tags" Target="../tags/tag387.xml"/><Relationship Id="rId15" Type="http://schemas.openxmlformats.org/officeDocument/2006/relationships/tags" Target="../tags/tag386.xml"/><Relationship Id="rId14" Type="http://schemas.openxmlformats.org/officeDocument/2006/relationships/tags" Target="../tags/tag385.xml"/><Relationship Id="rId13" Type="http://schemas.openxmlformats.org/officeDocument/2006/relationships/tags" Target="../tags/tag384.xml"/><Relationship Id="rId12" Type="http://schemas.openxmlformats.org/officeDocument/2006/relationships/tags" Target="../tags/tag383.xml"/><Relationship Id="rId11" Type="http://schemas.openxmlformats.org/officeDocument/2006/relationships/tags" Target="../tags/tag382.xml"/><Relationship Id="rId10" Type="http://schemas.openxmlformats.org/officeDocument/2006/relationships/tags" Target="../tags/tag381.xml"/><Relationship Id="rId1" Type="http://schemas.openxmlformats.org/officeDocument/2006/relationships/tags" Target="../tags/tag372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tags" Target="../tags/tag4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2" Type="http://schemas.openxmlformats.org/officeDocument/2006/relationships/notesSlide" Target="../notesSlides/notesSlide1.xml"/><Relationship Id="rId61" Type="http://schemas.openxmlformats.org/officeDocument/2006/relationships/slideLayout" Target="../slideLayouts/slideLayout7.xml"/><Relationship Id="rId60" Type="http://schemas.openxmlformats.org/officeDocument/2006/relationships/tags" Target="../tags/tag59.xml"/><Relationship Id="rId6" Type="http://schemas.openxmlformats.org/officeDocument/2006/relationships/tags" Target="../tags/tag8.xml"/><Relationship Id="rId59" Type="http://schemas.openxmlformats.org/officeDocument/2006/relationships/tags" Target="../tags/tag58.xml"/><Relationship Id="rId58" Type="http://schemas.openxmlformats.org/officeDocument/2006/relationships/image" Target="../media/image5.png"/><Relationship Id="rId57" Type="http://schemas.openxmlformats.org/officeDocument/2006/relationships/image" Target="../media/image4.png"/><Relationship Id="rId56" Type="http://schemas.openxmlformats.org/officeDocument/2006/relationships/image" Target="../media/image3.png"/><Relationship Id="rId55" Type="http://schemas.openxmlformats.org/officeDocument/2006/relationships/tags" Target="../tags/tag57.xml"/><Relationship Id="rId54" Type="http://schemas.openxmlformats.org/officeDocument/2006/relationships/tags" Target="../tags/tag56.xml"/><Relationship Id="rId53" Type="http://schemas.openxmlformats.org/officeDocument/2006/relationships/tags" Target="../tags/tag55.xml"/><Relationship Id="rId52" Type="http://schemas.openxmlformats.org/officeDocument/2006/relationships/tags" Target="../tags/tag54.xml"/><Relationship Id="rId51" Type="http://schemas.openxmlformats.org/officeDocument/2006/relationships/tags" Target="../tags/tag53.xml"/><Relationship Id="rId50" Type="http://schemas.openxmlformats.org/officeDocument/2006/relationships/tags" Target="../tags/tag52.xml"/><Relationship Id="rId5" Type="http://schemas.openxmlformats.org/officeDocument/2006/relationships/tags" Target="../tags/tag7.xml"/><Relationship Id="rId49" Type="http://schemas.openxmlformats.org/officeDocument/2006/relationships/tags" Target="../tags/tag51.xml"/><Relationship Id="rId48" Type="http://schemas.openxmlformats.org/officeDocument/2006/relationships/tags" Target="../tags/tag50.xml"/><Relationship Id="rId47" Type="http://schemas.openxmlformats.org/officeDocument/2006/relationships/tags" Target="../tags/tag49.xml"/><Relationship Id="rId46" Type="http://schemas.openxmlformats.org/officeDocument/2006/relationships/tags" Target="../tags/tag48.xml"/><Relationship Id="rId45" Type="http://schemas.openxmlformats.org/officeDocument/2006/relationships/tags" Target="../tags/tag47.xml"/><Relationship Id="rId44" Type="http://schemas.openxmlformats.org/officeDocument/2006/relationships/tags" Target="../tags/tag46.xml"/><Relationship Id="rId43" Type="http://schemas.openxmlformats.org/officeDocument/2006/relationships/tags" Target="../tags/tag45.xml"/><Relationship Id="rId42" Type="http://schemas.openxmlformats.org/officeDocument/2006/relationships/tags" Target="../tags/tag44.xml"/><Relationship Id="rId41" Type="http://schemas.openxmlformats.org/officeDocument/2006/relationships/tags" Target="../tags/tag43.xml"/><Relationship Id="rId40" Type="http://schemas.openxmlformats.org/officeDocument/2006/relationships/tags" Target="../tags/tag42.xml"/><Relationship Id="rId4" Type="http://schemas.openxmlformats.org/officeDocument/2006/relationships/tags" Target="../tags/tag6.xml"/><Relationship Id="rId39" Type="http://schemas.openxmlformats.org/officeDocument/2006/relationships/tags" Target="../tags/tag41.xml"/><Relationship Id="rId38" Type="http://schemas.openxmlformats.org/officeDocument/2006/relationships/tags" Target="../tags/tag40.xml"/><Relationship Id="rId37" Type="http://schemas.openxmlformats.org/officeDocument/2006/relationships/tags" Target="../tags/tag39.xml"/><Relationship Id="rId36" Type="http://schemas.openxmlformats.org/officeDocument/2006/relationships/tags" Target="../tags/tag38.xml"/><Relationship Id="rId35" Type="http://schemas.openxmlformats.org/officeDocument/2006/relationships/tags" Target="../tags/tag37.xml"/><Relationship Id="rId34" Type="http://schemas.openxmlformats.org/officeDocument/2006/relationships/tags" Target="../tags/tag36.xml"/><Relationship Id="rId33" Type="http://schemas.openxmlformats.org/officeDocument/2006/relationships/tags" Target="../tags/tag35.xml"/><Relationship Id="rId32" Type="http://schemas.openxmlformats.org/officeDocument/2006/relationships/tags" Target="../tags/tag34.xml"/><Relationship Id="rId31" Type="http://schemas.openxmlformats.org/officeDocument/2006/relationships/tags" Target="../tags/tag33.xml"/><Relationship Id="rId30" Type="http://schemas.openxmlformats.org/officeDocument/2006/relationships/tags" Target="../tags/tag32.xml"/><Relationship Id="rId3" Type="http://schemas.openxmlformats.org/officeDocument/2006/relationships/tags" Target="../tags/tag5.xml"/><Relationship Id="rId29" Type="http://schemas.openxmlformats.org/officeDocument/2006/relationships/tags" Target="../tags/tag31.xml"/><Relationship Id="rId28" Type="http://schemas.openxmlformats.org/officeDocument/2006/relationships/tags" Target="../tags/tag30.xml"/><Relationship Id="rId27" Type="http://schemas.openxmlformats.org/officeDocument/2006/relationships/tags" Target="../tags/tag29.xml"/><Relationship Id="rId26" Type="http://schemas.openxmlformats.org/officeDocument/2006/relationships/tags" Target="../tags/tag28.xml"/><Relationship Id="rId25" Type="http://schemas.openxmlformats.org/officeDocument/2006/relationships/tags" Target="../tags/tag27.xml"/><Relationship Id="rId24" Type="http://schemas.openxmlformats.org/officeDocument/2006/relationships/tags" Target="../tags/tag26.xml"/><Relationship Id="rId23" Type="http://schemas.openxmlformats.org/officeDocument/2006/relationships/tags" Target="../tags/tag25.xml"/><Relationship Id="rId22" Type="http://schemas.openxmlformats.org/officeDocument/2006/relationships/tags" Target="../tags/tag24.xml"/><Relationship Id="rId21" Type="http://schemas.openxmlformats.org/officeDocument/2006/relationships/tags" Target="../tags/tag23.xml"/><Relationship Id="rId20" Type="http://schemas.openxmlformats.org/officeDocument/2006/relationships/tags" Target="../tags/tag22.xml"/><Relationship Id="rId2" Type="http://schemas.openxmlformats.org/officeDocument/2006/relationships/tags" Target="../tags/tag4.xml"/><Relationship Id="rId19" Type="http://schemas.openxmlformats.org/officeDocument/2006/relationships/tags" Target="../tags/tag21.xml"/><Relationship Id="rId18" Type="http://schemas.openxmlformats.org/officeDocument/2006/relationships/tags" Target="../tags/tag20.xml"/><Relationship Id="rId17" Type="http://schemas.openxmlformats.org/officeDocument/2006/relationships/tags" Target="../tags/tag19.xml"/><Relationship Id="rId16" Type="http://schemas.openxmlformats.org/officeDocument/2006/relationships/tags" Target="../tags/tag18.xml"/><Relationship Id="rId15" Type="http://schemas.openxmlformats.org/officeDocument/2006/relationships/tags" Target="../tags/tag17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7" Type="http://schemas.openxmlformats.org/officeDocument/2006/relationships/slideLayout" Target="../slideLayouts/slideLayout7.xml"/><Relationship Id="rId56" Type="http://schemas.openxmlformats.org/officeDocument/2006/relationships/tags" Target="../tags/tag117.xml"/><Relationship Id="rId55" Type="http://schemas.openxmlformats.org/officeDocument/2006/relationships/tags" Target="../tags/tag116.xml"/><Relationship Id="rId54" Type="http://schemas.openxmlformats.org/officeDocument/2006/relationships/tags" Target="../tags/tag115.xml"/><Relationship Id="rId53" Type="http://schemas.openxmlformats.org/officeDocument/2006/relationships/tags" Target="../tags/tag114.xml"/><Relationship Id="rId52" Type="http://schemas.openxmlformats.org/officeDocument/2006/relationships/tags" Target="../tags/tag113.xml"/><Relationship Id="rId51" Type="http://schemas.openxmlformats.org/officeDocument/2006/relationships/tags" Target="../tags/tag112.xml"/><Relationship Id="rId50" Type="http://schemas.openxmlformats.org/officeDocument/2006/relationships/tags" Target="../tags/tag111.xml"/><Relationship Id="rId5" Type="http://schemas.openxmlformats.org/officeDocument/2006/relationships/tags" Target="../tags/tag66.xml"/><Relationship Id="rId49" Type="http://schemas.openxmlformats.org/officeDocument/2006/relationships/tags" Target="../tags/tag110.xml"/><Relationship Id="rId48" Type="http://schemas.openxmlformats.org/officeDocument/2006/relationships/tags" Target="../tags/tag109.xml"/><Relationship Id="rId47" Type="http://schemas.openxmlformats.org/officeDocument/2006/relationships/tags" Target="../tags/tag108.xml"/><Relationship Id="rId46" Type="http://schemas.openxmlformats.org/officeDocument/2006/relationships/tags" Target="../tags/tag107.xml"/><Relationship Id="rId45" Type="http://schemas.openxmlformats.org/officeDocument/2006/relationships/tags" Target="../tags/tag106.xml"/><Relationship Id="rId44" Type="http://schemas.openxmlformats.org/officeDocument/2006/relationships/tags" Target="../tags/tag105.xml"/><Relationship Id="rId43" Type="http://schemas.openxmlformats.org/officeDocument/2006/relationships/tags" Target="../tags/tag104.xml"/><Relationship Id="rId42" Type="http://schemas.openxmlformats.org/officeDocument/2006/relationships/tags" Target="../tags/tag103.xml"/><Relationship Id="rId41" Type="http://schemas.openxmlformats.org/officeDocument/2006/relationships/tags" Target="../tags/tag102.xml"/><Relationship Id="rId40" Type="http://schemas.openxmlformats.org/officeDocument/2006/relationships/tags" Target="../tags/tag101.xml"/><Relationship Id="rId4" Type="http://schemas.openxmlformats.org/officeDocument/2006/relationships/tags" Target="../tags/tag65.xml"/><Relationship Id="rId39" Type="http://schemas.openxmlformats.org/officeDocument/2006/relationships/tags" Target="../tags/tag100.xml"/><Relationship Id="rId38" Type="http://schemas.openxmlformats.org/officeDocument/2006/relationships/tags" Target="../tags/tag99.xml"/><Relationship Id="rId37" Type="http://schemas.openxmlformats.org/officeDocument/2006/relationships/tags" Target="../tags/tag98.xml"/><Relationship Id="rId36" Type="http://schemas.openxmlformats.org/officeDocument/2006/relationships/tags" Target="../tags/tag97.xml"/><Relationship Id="rId35" Type="http://schemas.openxmlformats.org/officeDocument/2006/relationships/tags" Target="../tags/tag96.xml"/><Relationship Id="rId34" Type="http://schemas.openxmlformats.org/officeDocument/2006/relationships/tags" Target="../tags/tag95.xml"/><Relationship Id="rId33" Type="http://schemas.openxmlformats.org/officeDocument/2006/relationships/tags" Target="../tags/tag94.xml"/><Relationship Id="rId32" Type="http://schemas.openxmlformats.org/officeDocument/2006/relationships/tags" Target="../tags/tag93.xml"/><Relationship Id="rId31" Type="http://schemas.openxmlformats.org/officeDocument/2006/relationships/tags" Target="../tags/tag92.xml"/><Relationship Id="rId30" Type="http://schemas.openxmlformats.org/officeDocument/2006/relationships/tags" Target="../tags/tag91.xml"/><Relationship Id="rId3" Type="http://schemas.openxmlformats.org/officeDocument/2006/relationships/tags" Target="../tags/tag64.xml"/><Relationship Id="rId29" Type="http://schemas.openxmlformats.org/officeDocument/2006/relationships/tags" Target="../tags/tag90.xml"/><Relationship Id="rId28" Type="http://schemas.openxmlformats.org/officeDocument/2006/relationships/tags" Target="../tags/tag89.xml"/><Relationship Id="rId27" Type="http://schemas.openxmlformats.org/officeDocument/2006/relationships/tags" Target="../tags/tag88.xml"/><Relationship Id="rId26" Type="http://schemas.openxmlformats.org/officeDocument/2006/relationships/tags" Target="../tags/tag87.xml"/><Relationship Id="rId25" Type="http://schemas.openxmlformats.org/officeDocument/2006/relationships/tags" Target="../tags/tag86.xml"/><Relationship Id="rId24" Type="http://schemas.openxmlformats.org/officeDocument/2006/relationships/tags" Target="../tags/tag85.xml"/><Relationship Id="rId23" Type="http://schemas.openxmlformats.org/officeDocument/2006/relationships/tags" Target="../tags/tag84.xml"/><Relationship Id="rId22" Type="http://schemas.openxmlformats.org/officeDocument/2006/relationships/tags" Target="../tags/tag83.xml"/><Relationship Id="rId21" Type="http://schemas.openxmlformats.org/officeDocument/2006/relationships/tags" Target="../tags/tag82.xml"/><Relationship Id="rId20" Type="http://schemas.openxmlformats.org/officeDocument/2006/relationships/tags" Target="../tags/tag81.xml"/><Relationship Id="rId2" Type="http://schemas.openxmlformats.org/officeDocument/2006/relationships/tags" Target="../tags/tag63.xml"/><Relationship Id="rId19" Type="http://schemas.openxmlformats.org/officeDocument/2006/relationships/tags" Target="../tags/tag80.xml"/><Relationship Id="rId18" Type="http://schemas.openxmlformats.org/officeDocument/2006/relationships/tags" Target="../tags/tag79.xml"/><Relationship Id="rId17" Type="http://schemas.openxmlformats.org/officeDocument/2006/relationships/tags" Target="../tags/tag78.xml"/><Relationship Id="rId16" Type="http://schemas.openxmlformats.org/officeDocument/2006/relationships/tags" Target="../tags/tag77.xml"/><Relationship Id="rId15" Type="http://schemas.openxmlformats.org/officeDocument/2006/relationships/tags" Target="../tags/tag76.xml"/><Relationship Id="rId14" Type="http://schemas.openxmlformats.org/officeDocument/2006/relationships/tags" Target="../tags/tag75.xml"/><Relationship Id="rId13" Type="http://schemas.openxmlformats.org/officeDocument/2006/relationships/tags" Target="../tags/tag74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tags" Target="../tags/tag6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26.xml"/><Relationship Id="rId8" Type="http://schemas.openxmlformats.org/officeDocument/2006/relationships/tags" Target="../tags/tag125.xml"/><Relationship Id="rId7" Type="http://schemas.openxmlformats.org/officeDocument/2006/relationships/tags" Target="../tags/tag124.xml"/><Relationship Id="rId6" Type="http://schemas.openxmlformats.org/officeDocument/2006/relationships/tags" Target="../tags/tag123.xml"/><Relationship Id="rId55" Type="http://schemas.openxmlformats.org/officeDocument/2006/relationships/slideLayout" Target="../slideLayouts/slideLayout7.xml"/><Relationship Id="rId54" Type="http://schemas.openxmlformats.org/officeDocument/2006/relationships/tags" Target="../tags/tag171.xml"/><Relationship Id="rId53" Type="http://schemas.openxmlformats.org/officeDocument/2006/relationships/tags" Target="../tags/tag170.xml"/><Relationship Id="rId52" Type="http://schemas.openxmlformats.org/officeDocument/2006/relationships/tags" Target="../tags/tag169.xml"/><Relationship Id="rId51" Type="http://schemas.openxmlformats.org/officeDocument/2006/relationships/tags" Target="../tags/tag168.xml"/><Relationship Id="rId50" Type="http://schemas.openxmlformats.org/officeDocument/2006/relationships/tags" Target="../tags/tag167.xml"/><Relationship Id="rId5" Type="http://schemas.openxmlformats.org/officeDocument/2006/relationships/tags" Target="../tags/tag122.xml"/><Relationship Id="rId49" Type="http://schemas.openxmlformats.org/officeDocument/2006/relationships/tags" Target="../tags/tag166.xml"/><Relationship Id="rId48" Type="http://schemas.openxmlformats.org/officeDocument/2006/relationships/tags" Target="../tags/tag165.xml"/><Relationship Id="rId47" Type="http://schemas.openxmlformats.org/officeDocument/2006/relationships/tags" Target="../tags/tag164.xml"/><Relationship Id="rId46" Type="http://schemas.openxmlformats.org/officeDocument/2006/relationships/tags" Target="../tags/tag163.xml"/><Relationship Id="rId45" Type="http://schemas.openxmlformats.org/officeDocument/2006/relationships/tags" Target="../tags/tag162.xml"/><Relationship Id="rId44" Type="http://schemas.openxmlformats.org/officeDocument/2006/relationships/tags" Target="../tags/tag161.xml"/><Relationship Id="rId43" Type="http://schemas.openxmlformats.org/officeDocument/2006/relationships/tags" Target="../tags/tag160.xml"/><Relationship Id="rId42" Type="http://schemas.openxmlformats.org/officeDocument/2006/relationships/tags" Target="../tags/tag159.xml"/><Relationship Id="rId41" Type="http://schemas.openxmlformats.org/officeDocument/2006/relationships/tags" Target="../tags/tag158.xml"/><Relationship Id="rId40" Type="http://schemas.openxmlformats.org/officeDocument/2006/relationships/tags" Target="../tags/tag157.xml"/><Relationship Id="rId4" Type="http://schemas.openxmlformats.org/officeDocument/2006/relationships/tags" Target="../tags/tag121.xml"/><Relationship Id="rId39" Type="http://schemas.openxmlformats.org/officeDocument/2006/relationships/tags" Target="../tags/tag156.xml"/><Relationship Id="rId38" Type="http://schemas.openxmlformats.org/officeDocument/2006/relationships/tags" Target="../tags/tag155.xml"/><Relationship Id="rId37" Type="http://schemas.openxmlformats.org/officeDocument/2006/relationships/tags" Target="../tags/tag154.xml"/><Relationship Id="rId36" Type="http://schemas.openxmlformats.org/officeDocument/2006/relationships/tags" Target="../tags/tag153.xml"/><Relationship Id="rId35" Type="http://schemas.openxmlformats.org/officeDocument/2006/relationships/tags" Target="../tags/tag152.xml"/><Relationship Id="rId34" Type="http://schemas.openxmlformats.org/officeDocument/2006/relationships/tags" Target="../tags/tag151.xml"/><Relationship Id="rId33" Type="http://schemas.openxmlformats.org/officeDocument/2006/relationships/tags" Target="../tags/tag150.xml"/><Relationship Id="rId32" Type="http://schemas.openxmlformats.org/officeDocument/2006/relationships/tags" Target="../tags/tag149.xml"/><Relationship Id="rId31" Type="http://schemas.openxmlformats.org/officeDocument/2006/relationships/tags" Target="../tags/tag148.xml"/><Relationship Id="rId30" Type="http://schemas.openxmlformats.org/officeDocument/2006/relationships/tags" Target="../tags/tag147.xml"/><Relationship Id="rId3" Type="http://schemas.openxmlformats.org/officeDocument/2006/relationships/tags" Target="../tags/tag120.xml"/><Relationship Id="rId29" Type="http://schemas.openxmlformats.org/officeDocument/2006/relationships/tags" Target="../tags/tag146.xml"/><Relationship Id="rId28" Type="http://schemas.openxmlformats.org/officeDocument/2006/relationships/tags" Target="../tags/tag145.xml"/><Relationship Id="rId27" Type="http://schemas.openxmlformats.org/officeDocument/2006/relationships/tags" Target="../tags/tag144.xml"/><Relationship Id="rId26" Type="http://schemas.openxmlformats.org/officeDocument/2006/relationships/tags" Target="../tags/tag143.xml"/><Relationship Id="rId25" Type="http://schemas.openxmlformats.org/officeDocument/2006/relationships/tags" Target="../tags/tag142.xml"/><Relationship Id="rId24" Type="http://schemas.openxmlformats.org/officeDocument/2006/relationships/tags" Target="../tags/tag141.xml"/><Relationship Id="rId23" Type="http://schemas.openxmlformats.org/officeDocument/2006/relationships/tags" Target="../tags/tag140.xml"/><Relationship Id="rId22" Type="http://schemas.openxmlformats.org/officeDocument/2006/relationships/tags" Target="../tags/tag139.xml"/><Relationship Id="rId21" Type="http://schemas.openxmlformats.org/officeDocument/2006/relationships/tags" Target="../tags/tag138.xml"/><Relationship Id="rId20" Type="http://schemas.openxmlformats.org/officeDocument/2006/relationships/tags" Target="../tags/tag137.xml"/><Relationship Id="rId2" Type="http://schemas.openxmlformats.org/officeDocument/2006/relationships/tags" Target="../tags/tag119.xml"/><Relationship Id="rId19" Type="http://schemas.openxmlformats.org/officeDocument/2006/relationships/tags" Target="../tags/tag136.xml"/><Relationship Id="rId18" Type="http://schemas.openxmlformats.org/officeDocument/2006/relationships/tags" Target="../tags/tag135.xml"/><Relationship Id="rId17" Type="http://schemas.openxmlformats.org/officeDocument/2006/relationships/tags" Target="../tags/tag134.xml"/><Relationship Id="rId16" Type="http://schemas.openxmlformats.org/officeDocument/2006/relationships/tags" Target="../tags/tag133.xml"/><Relationship Id="rId15" Type="http://schemas.openxmlformats.org/officeDocument/2006/relationships/tags" Target="../tags/tag132.xml"/><Relationship Id="rId14" Type="http://schemas.openxmlformats.org/officeDocument/2006/relationships/tags" Target="../tags/tag131.xml"/><Relationship Id="rId13" Type="http://schemas.openxmlformats.org/officeDocument/2006/relationships/tags" Target="../tags/tag130.xml"/><Relationship Id="rId12" Type="http://schemas.openxmlformats.org/officeDocument/2006/relationships/tags" Target="../tags/tag129.xml"/><Relationship Id="rId11" Type="http://schemas.openxmlformats.org/officeDocument/2006/relationships/tags" Target="../tags/tag128.xml"/><Relationship Id="rId10" Type="http://schemas.openxmlformats.org/officeDocument/2006/relationships/tags" Target="../tags/tag127.xml"/><Relationship Id="rId1" Type="http://schemas.openxmlformats.org/officeDocument/2006/relationships/tags" Target="../tags/tag118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80.xml"/><Relationship Id="rId8" Type="http://schemas.openxmlformats.org/officeDocument/2006/relationships/tags" Target="../tags/tag179.xml"/><Relationship Id="rId7" Type="http://schemas.openxmlformats.org/officeDocument/2006/relationships/tags" Target="../tags/tag178.xml"/><Relationship Id="rId6" Type="http://schemas.openxmlformats.org/officeDocument/2006/relationships/tags" Target="../tags/tag177.xml"/><Relationship Id="rId57" Type="http://schemas.openxmlformats.org/officeDocument/2006/relationships/slideLayout" Target="../slideLayouts/slideLayout7.xml"/><Relationship Id="rId56" Type="http://schemas.openxmlformats.org/officeDocument/2006/relationships/image" Target="../media/image6.png"/><Relationship Id="rId55" Type="http://schemas.openxmlformats.org/officeDocument/2006/relationships/tags" Target="../tags/tag226.xml"/><Relationship Id="rId54" Type="http://schemas.openxmlformats.org/officeDocument/2006/relationships/tags" Target="../tags/tag225.xml"/><Relationship Id="rId53" Type="http://schemas.openxmlformats.org/officeDocument/2006/relationships/tags" Target="../tags/tag224.xml"/><Relationship Id="rId52" Type="http://schemas.openxmlformats.org/officeDocument/2006/relationships/tags" Target="../tags/tag223.xml"/><Relationship Id="rId51" Type="http://schemas.openxmlformats.org/officeDocument/2006/relationships/tags" Target="../tags/tag222.xml"/><Relationship Id="rId50" Type="http://schemas.openxmlformats.org/officeDocument/2006/relationships/tags" Target="../tags/tag221.xml"/><Relationship Id="rId5" Type="http://schemas.openxmlformats.org/officeDocument/2006/relationships/tags" Target="../tags/tag176.xml"/><Relationship Id="rId49" Type="http://schemas.openxmlformats.org/officeDocument/2006/relationships/tags" Target="../tags/tag220.xml"/><Relationship Id="rId48" Type="http://schemas.openxmlformats.org/officeDocument/2006/relationships/tags" Target="../tags/tag219.xml"/><Relationship Id="rId47" Type="http://schemas.openxmlformats.org/officeDocument/2006/relationships/tags" Target="../tags/tag218.xml"/><Relationship Id="rId46" Type="http://schemas.openxmlformats.org/officeDocument/2006/relationships/tags" Target="../tags/tag217.xml"/><Relationship Id="rId45" Type="http://schemas.openxmlformats.org/officeDocument/2006/relationships/tags" Target="../tags/tag216.xml"/><Relationship Id="rId44" Type="http://schemas.openxmlformats.org/officeDocument/2006/relationships/tags" Target="../tags/tag215.xml"/><Relationship Id="rId43" Type="http://schemas.openxmlformats.org/officeDocument/2006/relationships/tags" Target="../tags/tag214.xml"/><Relationship Id="rId42" Type="http://schemas.openxmlformats.org/officeDocument/2006/relationships/tags" Target="../tags/tag213.xml"/><Relationship Id="rId41" Type="http://schemas.openxmlformats.org/officeDocument/2006/relationships/tags" Target="../tags/tag212.xml"/><Relationship Id="rId40" Type="http://schemas.openxmlformats.org/officeDocument/2006/relationships/tags" Target="../tags/tag211.xml"/><Relationship Id="rId4" Type="http://schemas.openxmlformats.org/officeDocument/2006/relationships/tags" Target="../tags/tag175.xml"/><Relationship Id="rId39" Type="http://schemas.openxmlformats.org/officeDocument/2006/relationships/tags" Target="../tags/tag210.xml"/><Relationship Id="rId38" Type="http://schemas.openxmlformats.org/officeDocument/2006/relationships/tags" Target="../tags/tag209.xml"/><Relationship Id="rId37" Type="http://schemas.openxmlformats.org/officeDocument/2006/relationships/tags" Target="../tags/tag208.xml"/><Relationship Id="rId36" Type="http://schemas.openxmlformats.org/officeDocument/2006/relationships/tags" Target="../tags/tag207.xml"/><Relationship Id="rId35" Type="http://schemas.openxmlformats.org/officeDocument/2006/relationships/tags" Target="../tags/tag206.xml"/><Relationship Id="rId34" Type="http://schemas.openxmlformats.org/officeDocument/2006/relationships/tags" Target="../tags/tag205.xml"/><Relationship Id="rId33" Type="http://schemas.openxmlformats.org/officeDocument/2006/relationships/tags" Target="../tags/tag204.xml"/><Relationship Id="rId32" Type="http://schemas.openxmlformats.org/officeDocument/2006/relationships/tags" Target="../tags/tag203.xml"/><Relationship Id="rId31" Type="http://schemas.openxmlformats.org/officeDocument/2006/relationships/tags" Target="../tags/tag202.xml"/><Relationship Id="rId30" Type="http://schemas.openxmlformats.org/officeDocument/2006/relationships/tags" Target="../tags/tag201.xml"/><Relationship Id="rId3" Type="http://schemas.openxmlformats.org/officeDocument/2006/relationships/tags" Target="../tags/tag174.xml"/><Relationship Id="rId29" Type="http://schemas.openxmlformats.org/officeDocument/2006/relationships/tags" Target="../tags/tag200.xml"/><Relationship Id="rId28" Type="http://schemas.openxmlformats.org/officeDocument/2006/relationships/tags" Target="../tags/tag199.xml"/><Relationship Id="rId27" Type="http://schemas.openxmlformats.org/officeDocument/2006/relationships/tags" Target="../tags/tag198.xml"/><Relationship Id="rId26" Type="http://schemas.openxmlformats.org/officeDocument/2006/relationships/tags" Target="../tags/tag197.xml"/><Relationship Id="rId25" Type="http://schemas.openxmlformats.org/officeDocument/2006/relationships/tags" Target="../tags/tag196.xml"/><Relationship Id="rId24" Type="http://schemas.openxmlformats.org/officeDocument/2006/relationships/tags" Target="../tags/tag195.xml"/><Relationship Id="rId23" Type="http://schemas.openxmlformats.org/officeDocument/2006/relationships/tags" Target="../tags/tag194.xml"/><Relationship Id="rId22" Type="http://schemas.openxmlformats.org/officeDocument/2006/relationships/tags" Target="../tags/tag193.xml"/><Relationship Id="rId21" Type="http://schemas.openxmlformats.org/officeDocument/2006/relationships/tags" Target="../tags/tag192.xml"/><Relationship Id="rId20" Type="http://schemas.openxmlformats.org/officeDocument/2006/relationships/tags" Target="../tags/tag191.xml"/><Relationship Id="rId2" Type="http://schemas.openxmlformats.org/officeDocument/2006/relationships/tags" Target="../tags/tag173.xml"/><Relationship Id="rId19" Type="http://schemas.openxmlformats.org/officeDocument/2006/relationships/tags" Target="../tags/tag190.xml"/><Relationship Id="rId18" Type="http://schemas.openxmlformats.org/officeDocument/2006/relationships/tags" Target="../tags/tag189.xml"/><Relationship Id="rId17" Type="http://schemas.openxmlformats.org/officeDocument/2006/relationships/tags" Target="../tags/tag188.xml"/><Relationship Id="rId16" Type="http://schemas.openxmlformats.org/officeDocument/2006/relationships/tags" Target="../tags/tag187.xml"/><Relationship Id="rId15" Type="http://schemas.openxmlformats.org/officeDocument/2006/relationships/tags" Target="../tags/tag186.xml"/><Relationship Id="rId14" Type="http://schemas.openxmlformats.org/officeDocument/2006/relationships/tags" Target="../tags/tag185.xml"/><Relationship Id="rId13" Type="http://schemas.openxmlformats.org/officeDocument/2006/relationships/tags" Target="../tags/tag184.xml"/><Relationship Id="rId12" Type="http://schemas.openxmlformats.org/officeDocument/2006/relationships/tags" Target="../tags/tag183.xml"/><Relationship Id="rId11" Type="http://schemas.openxmlformats.org/officeDocument/2006/relationships/tags" Target="../tags/tag182.xml"/><Relationship Id="rId10" Type="http://schemas.openxmlformats.org/officeDocument/2006/relationships/tags" Target="../tags/tag181.xml"/><Relationship Id="rId1" Type="http://schemas.openxmlformats.org/officeDocument/2006/relationships/tags" Target="../tags/tag17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microsoft.com/office/2007/relationships/hdphoto" Target="../media/image9.wdp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25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03947" y="1548602"/>
            <a:ext cx="8352790" cy="68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/>
              </a:defRPr>
            </a:lvl9pPr>
          </a:lstStyle>
          <a:p>
            <a:pPr algn="ctr" defTabSz="1218565">
              <a:lnSpc>
                <a:spcPct val="130000"/>
              </a:lnSpc>
              <a:buNone/>
            </a:pPr>
            <a:r>
              <a:rPr lang="zh-CN" altLang="en-US" sz="4000" b="1" dirty="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</a:t>
            </a:r>
            <a:r>
              <a:rPr lang="en-US" altLang="zh-CN" sz="4000" b="1" dirty="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zh-CN" altLang="en-US" sz="4000" b="1" dirty="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节  基因在染色体上</a:t>
            </a:r>
            <a:endParaRPr lang="en-US" altLang="zh-CN" sz="4000" b="1" dirty="0">
              <a:solidFill>
                <a:srgbClr val="00B05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9546" y="3699459"/>
            <a:ext cx="4381805" cy="2466873"/>
          </a:xfrm>
          <a:prstGeom prst="rect">
            <a:avLst/>
          </a:prstGeom>
        </p:spPr>
      </p:pic>
      <p:sp>
        <p:nvSpPr>
          <p:cNvPr id="6" name="圆角矩形 30"/>
          <p:cNvSpPr/>
          <p:nvPr>
            <p:custDataLst>
              <p:tags r:id="rId3"/>
            </p:custDataLst>
          </p:nvPr>
        </p:nvSpPr>
        <p:spPr>
          <a:xfrm>
            <a:off x="157480" y="129540"/>
            <a:ext cx="5807075" cy="524510"/>
          </a:xfrm>
          <a:prstGeom prst="roundRect">
            <a:avLst/>
          </a:prstGeom>
          <a:solidFill>
            <a:srgbClr val="7BC14A">
              <a:alpha val="12000"/>
            </a:srgbClr>
          </a:solidFill>
          <a:ln w="3175">
            <a:solidFill>
              <a:srgbClr val="7BC1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</a:t>
            </a:r>
            <a:r>
              <a:rPr lang="en-US" altLang="zh-CN" sz="3200" dirty="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zh-CN" altLang="en-US" sz="3200" dirty="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章　基因和染色体的关系</a:t>
            </a:r>
            <a:endParaRPr lang="en-US" altLang="zh-CN" sz="3200" dirty="0">
              <a:solidFill>
                <a:srgbClr val="00B05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5"/>
          <p:cNvSpPr/>
          <p:nvPr/>
        </p:nvSpPr>
        <p:spPr>
          <a:xfrm>
            <a:off x="2063751" y="188913"/>
            <a:ext cx="4752975" cy="62071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/>
            <a:r>
              <a:rPr lang="zh-CN" altLang="en-US" sz="2800" b="1" u="sng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三</a:t>
            </a:r>
            <a:r>
              <a:rPr lang="en-US" altLang="zh-CN" sz="2800" b="1" u="sng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)</a:t>
            </a:r>
            <a:r>
              <a:rPr lang="zh-CN" altLang="en-US" sz="2800" b="1" u="sng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 对实验现象的解释</a:t>
            </a:r>
            <a:endParaRPr lang="zh-CN" altLang="en-US" sz="2800" b="1" u="sng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2480" name="Rectangle 16"/>
          <p:cNvSpPr/>
          <p:nvPr/>
        </p:nvSpPr>
        <p:spPr>
          <a:xfrm>
            <a:off x="1011243" y="2500042"/>
            <a:ext cx="8367712" cy="519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20000"/>
              </a:spcBef>
              <a:buChar char="•"/>
            </a:pPr>
            <a:r>
              <a:rPr lang="zh-CN" altLang="en-US" sz="28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若用</a:t>
            </a:r>
            <a:r>
              <a:rPr lang="en-US" altLang="zh-CN" sz="28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w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表示控制眼睛颜色的基因，红眼</a:t>
            </a:r>
            <a:r>
              <a:rPr lang="en-US" altLang="zh-CN" sz="28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W,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白眼</a:t>
            </a:r>
            <a:r>
              <a:rPr lang="en-US" altLang="zh-CN" sz="28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w.</a:t>
            </a:r>
            <a:endParaRPr lang="en-US" altLang="zh-CN" sz="2800" b="1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3" name="Text Box 9"/>
          <p:cNvSpPr txBox="1"/>
          <p:nvPr/>
        </p:nvSpPr>
        <p:spPr>
          <a:xfrm>
            <a:off x="1011243" y="1226956"/>
            <a:ext cx="2133600" cy="584200"/>
          </a:xfrm>
          <a:prstGeom prst="rect">
            <a:avLst/>
          </a:prstGeom>
          <a:noFill/>
          <a:ln w="9525" cap="flat" cmpd="sng">
            <a:solidFill>
              <a:srgbClr val="3333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lstStyle/>
          <a:p>
            <a:r>
              <a:rPr lang="zh-CN" altLang="en-US" sz="32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提出</a:t>
            </a:r>
            <a:r>
              <a:rPr lang="zh-CN" altLang="en-US" sz="3200" b="1" dirty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假说</a:t>
            </a:r>
            <a:r>
              <a:rPr lang="en-US" altLang="zh-CN" sz="32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:</a:t>
            </a:r>
            <a:endParaRPr lang="en-US" altLang="zh-CN" sz="32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4" name="Text Box 10"/>
          <p:cNvSpPr txBox="1"/>
          <p:nvPr/>
        </p:nvSpPr>
        <p:spPr>
          <a:xfrm>
            <a:off x="3244817" y="1185770"/>
            <a:ext cx="5837529" cy="9540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</a:rPr>
              <a:t>——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控制白眼的基因在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X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染色体上，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Y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染色体不含有它的等位基因。</a:t>
            </a:r>
            <a:endParaRPr lang="zh-CN" altLang="en-US" sz="28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5" name="Text Box 2"/>
          <p:cNvSpPr txBox="1"/>
          <p:nvPr/>
        </p:nvSpPr>
        <p:spPr>
          <a:xfrm>
            <a:off x="1295405" y="3031855"/>
            <a:ext cx="4502150" cy="523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雌果蝇表现型和基因型：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" name="Text Box 3"/>
          <p:cNvSpPr txBox="1"/>
          <p:nvPr/>
        </p:nvSpPr>
        <p:spPr>
          <a:xfrm>
            <a:off x="1366844" y="3565255"/>
            <a:ext cx="3673475" cy="523875"/>
          </a:xfrm>
          <a:prstGeom prst="rect">
            <a:avLst/>
          </a:prstGeom>
          <a:solidFill>
            <a:srgbClr val="0000FF">
              <a:alpha val="5882"/>
            </a:srgbClr>
          </a:solidFill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charset="-122"/>
              </a:rPr>
              <a:t>红眼（Ｘ</a:t>
            </a:r>
            <a:r>
              <a:rPr lang="zh-CN" altLang="en-US" sz="2800" b="1" baseline="30000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charset="-122"/>
              </a:rPr>
              <a:t>Ｗ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charset="-122"/>
              </a:rPr>
              <a:t>Ｘ</a:t>
            </a:r>
            <a:r>
              <a:rPr lang="zh-CN" altLang="en-US" sz="2800" b="1" baseline="30000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charset="-122"/>
              </a:rPr>
              <a:t>Ｗ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charset="-122"/>
              </a:rPr>
              <a:t>）</a:t>
            </a: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27" name="Text Box 4"/>
          <p:cNvSpPr txBox="1"/>
          <p:nvPr/>
        </p:nvSpPr>
        <p:spPr>
          <a:xfrm>
            <a:off x="5327656" y="3574780"/>
            <a:ext cx="3529013" cy="523875"/>
          </a:xfrm>
          <a:prstGeom prst="rect">
            <a:avLst/>
          </a:prstGeom>
          <a:solidFill>
            <a:srgbClr val="0000FF">
              <a:alpha val="5098"/>
            </a:srgbClr>
          </a:solidFill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红眼（Ｘ</a:t>
            </a:r>
            <a:r>
              <a:rPr lang="zh-CN" altLang="en-US" sz="2800" b="1" baseline="30000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Ｗ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Ｘ</a:t>
            </a:r>
            <a:r>
              <a:rPr lang="en-US" altLang="zh-CN" sz="2800" b="1" baseline="50000" dirty="0">
                <a:latin typeface="黑体" panose="02010609060101010101" charset="-122"/>
                <a:ea typeface="黑体" panose="02010609060101010101" charset="-122"/>
              </a:rPr>
              <a:t>w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）</a:t>
            </a:r>
            <a:endParaRPr lang="zh-CN" altLang="en-US" sz="2800" b="1" dirty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8" name="Text Box 5"/>
          <p:cNvSpPr txBox="1"/>
          <p:nvPr/>
        </p:nvSpPr>
        <p:spPr>
          <a:xfrm>
            <a:off x="1366844" y="4098655"/>
            <a:ext cx="3673475" cy="523875"/>
          </a:xfrm>
          <a:prstGeom prst="rect">
            <a:avLst/>
          </a:prstGeom>
          <a:solidFill>
            <a:srgbClr val="0000FF">
              <a:alpha val="5098"/>
            </a:srgbClr>
          </a:solidFill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白眼（Ｘ</a:t>
            </a:r>
            <a:r>
              <a:rPr lang="en-US" altLang="zh-CN" sz="2800" b="1" baseline="50000" dirty="0">
                <a:latin typeface="黑体" panose="02010609060101010101" charset="-122"/>
                <a:ea typeface="黑体" panose="02010609060101010101" charset="-122"/>
              </a:rPr>
              <a:t>w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Ｘ</a:t>
            </a:r>
            <a:r>
              <a:rPr lang="en-US" altLang="zh-CN" sz="2800" b="1" baseline="50000" dirty="0">
                <a:latin typeface="黑体" panose="02010609060101010101" charset="-122"/>
                <a:ea typeface="黑体" panose="02010609060101010101" charset="-122"/>
              </a:rPr>
              <a:t>w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）</a:t>
            </a:r>
            <a:endParaRPr lang="zh-CN" altLang="en-US" sz="2800" b="1" dirty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9" name="Text Box 6"/>
          <p:cNvSpPr txBox="1"/>
          <p:nvPr/>
        </p:nvSpPr>
        <p:spPr>
          <a:xfrm>
            <a:off x="1316043" y="4708255"/>
            <a:ext cx="4633912" cy="523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雄果蝇表现型和基因型：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" name="Text Box 7"/>
          <p:cNvSpPr txBox="1"/>
          <p:nvPr/>
        </p:nvSpPr>
        <p:spPr>
          <a:xfrm>
            <a:off x="1370018" y="5162280"/>
            <a:ext cx="3670300" cy="523875"/>
          </a:xfrm>
          <a:prstGeom prst="rect">
            <a:avLst/>
          </a:prstGeom>
          <a:solidFill>
            <a:srgbClr val="0000FF">
              <a:alpha val="5098"/>
            </a:srgbClr>
          </a:solidFill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charset="-122"/>
              </a:rPr>
              <a:t>红眼（Ｘ</a:t>
            </a:r>
            <a:r>
              <a:rPr lang="zh-CN" altLang="en-US" sz="2800" b="1" baseline="30000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charset="-122"/>
              </a:rPr>
              <a:t>Ｗ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charset="-122"/>
              </a:rPr>
              <a:t>Ｙ）</a:t>
            </a: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31" name="Text Box 8"/>
          <p:cNvSpPr txBox="1"/>
          <p:nvPr/>
        </p:nvSpPr>
        <p:spPr>
          <a:xfrm>
            <a:off x="5284793" y="5162280"/>
            <a:ext cx="3643312" cy="523875"/>
          </a:xfrm>
          <a:prstGeom prst="rect">
            <a:avLst/>
          </a:prstGeom>
          <a:solidFill>
            <a:srgbClr val="0000FF">
              <a:alpha val="5098"/>
            </a:srgbClr>
          </a:solidFill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白眼（Ｘ</a:t>
            </a:r>
            <a:r>
              <a:rPr lang="en-US" altLang="zh-CN" sz="2800" b="1" baseline="50000" dirty="0">
                <a:latin typeface="黑体" panose="02010609060101010101" charset="-122"/>
                <a:ea typeface="黑体" panose="02010609060101010101" charset="-122"/>
              </a:rPr>
              <a:t>w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Ｙ）</a:t>
            </a:r>
            <a:endParaRPr lang="zh-CN" altLang="en-US" sz="2800" b="1" dirty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2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80" grpId="0"/>
      <p:bldP spid="23" grpId="0" bldLvl="0" animBg="1"/>
      <p:bldP spid="24" grpId="0"/>
      <p:bldP spid="25" grpId="0"/>
      <p:bldP spid="26" grpId="0" bldLvl="0" animBg="1"/>
      <p:bldP spid="27" grpId="0" bldLvl="0" animBg="1"/>
      <p:bldP spid="28" grpId="0" bldLvl="0" animBg="1"/>
      <p:bldP spid="29" grpId="0"/>
      <p:bldP spid="30" grpId="0" bldLvl="0" animBg="1"/>
      <p:bldP spid="31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圆角矩形 42"/>
          <p:cNvSpPr/>
          <p:nvPr/>
        </p:nvSpPr>
        <p:spPr>
          <a:xfrm>
            <a:off x="201870" y="295245"/>
            <a:ext cx="6193367" cy="5704840"/>
          </a:xfrm>
          <a:prstGeom prst="roundRect">
            <a:avLst>
              <a:gd name="adj" fmla="val 3551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 Box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45997" y="769379"/>
            <a:ext cx="428413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P</a:t>
            </a:r>
            <a:endParaRPr kumimoji="1" lang="en-US" altLang="zh-CN" sz="2800" b="1">
              <a:solidFill>
                <a:srgbClr val="C0000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2" name="Text Box 1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178142" y="692875"/>
            <a:ext cx="914400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×</a:t>
            </a:r>
            <a:endParaRPr kumimoji="1" lang="en-US" altLang="zh-CN" sz="2800" b="1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4" name="Line 23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2536130" y="1895445"/>
            <a:ext cx="8467" cy="574040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tailEnd type="triangle" w="med" len="med"/>
          </a:ln>
          <a:effectLst/>
        </p:spPr>
        <p:txBody>
          <a:bodyPr wrap="none"/>
          <a:lstStyle/>
          <a:p>
            <a:endParaRPr lang="zh-CN" altLang="en-US" sz="280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8" name="Line 2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783356" y="1895446"/>
            <a:ext cx="1684867" cy="573193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tailEnd type="triangle" w="med" len="med"/>
          </a:ln>
          <a:effectLst/>
        </p:spPr>
        <p:txBody>
          <a:bodyPr wrap="none"/>
          <a:lstStyle/>
          <a:p>
            <a:endParaRPr lang="zh-CN" altLang="en-US" sz="280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56756" y="1458103"/>
            <a:ext cx="9601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3">
                        <a:tint val="50000"/>
                        <a:satMod val="300000"/>
                      </a:schemeClr>
                    </a:gs>
                    <a:gs pos="35000">
                      <a:schemeClr val="accent3">
                        <a:tint val="37000"/>
                        <a:satMod val="300000"/>
                      </a:schemeClr>
                    </a:gs>
                    <a:gs pos="100000">
                      <a:schemeClr val="accent3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</a14:hiddenFill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X</a:t>
            </a:r>
            <a:r>
              <a:rPr lang="en-US" altLang="zh-CN" sz="2800" b="1" baseline="3000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W</a:t>
            </a:r>
            <a:endParaRPr lang="en-US" altLang="zh-CN" sz="2800" b="1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10" name="Text Box 1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07283" y="1458413"/>
            <a:ext cx="8640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3">
                        <a:tint val="50000"/>
                        <a:satMod val="300000"/>
                      </a:schemeClr>
                    </a:gs>
                    <a:gs pos="35000">
                      <a:schemeClr val="accent3">
                        <a:tint val="37000"/>
                        <a:satMod val="300000"/>
                      </a:schemeClr>
                    </a:gs>
                    <a:gs pos="100000">
                      <a:schemeClr val="accent3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</a14:hiddenFill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err="1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X</a:t>
            </a:r>
            <a:r>
              <a:rPr lang="en-US" altLang="zh-CN" sz="2800" b="1" baseline="30000" err="1">
                <a:solidFill>
                  <a:srgbClr val="C00000"/>
                </a:solidFill>
                <a:latin typeface="hakuyoxingshu7000" pitchFamily="2" charset="-122"/>
                <a:ea typeface="hakuyoxingshu7000" pitchFamily="2" charset="-122"/>
                <a:cs typeface="hakuyoxingshu7000" pitchFamily="2" charset="-122"/>
              </a:rPr>
              <a:t>w</a:t>
            </a:r>
            <a:endParaRPr lang="en-US" altLang="zh-CN" sz="2800" b="1">
              <a:solidFill>
                <a:srgbClr val="C0000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12" name="Text Box 1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757624" y="1449100"/>
            <a:ext cx="5760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3">
                        <a:tint val="50000"/>
                        <a:satMod val="300000"/>
                      </a:schemeClr>
                    </a:gs>
                    <a:gs pos="35000">
                      <a:schemeClr val="accent3">
                        <a:tint val="37000"/>
                        <a:satMod val="300000"/>
                      </a:schemeClr>
                    </a:gs>
                    <a:gs pos="100000">
                      <a:schemeClr val="accent3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</a14:hiddenFill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Y</a:t>
            </a:r>
            <a:endParaRPr lang="en-US" altLang="zh-CN" sz="2800" b="1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15" name="圆角矩形 14"/>
          <p:cNvSpPr/>
          <p:nvPr>
            <p:custDataLst>
              <p:tags r:id="rId8"/>
            </p:custDataLst>
          </p:nvPr>
        </p:nvSpPr>
        <p:spPr>
          <a:xfrm>
            <a:off x="1664911" y="368060"/>
            <a:ext cx="1751753" cy="79671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tint val="50000"/>
                        <a:satMod val="300000"/>
                      </a:schemeClr>
                    </a:gs>
                    <a:gs pos="35000">
                      <a:schemeClr val="accent1">
                        <a:tint val="37000"/>
                        <a:satMod val="300000"/>
                      </a:schemeClr>
                    </a:gs>
                    <a:gs pos="100000">
                      <a:schemeClr val="accent1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</a14:hiddenFill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zh-CN" sz="2800" b="1" dirty="0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X</a:t>
            </a:r>
            <a:r>
              <a:rPr lang="en-US" altLang="zh-CN" sz="2800" b="1" baseline="30000" dirty="0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W</a:t>
            </a:r>
            <a:r>
              <a:rPr lang="en-US" altLang="zh-CN" sz="2800" b="1" dirty="0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X</a:t>
            </a:r>
            <a:r>
              <a:rPr lang="en-US" altLang="zh-CN" sz="2800" b="1" baseline="30000" dirty="0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W</a:t>
            </a:r>
            <a:endParaRPr lang="en-US" altLang="zh-CN" sz="2800" b="1" baseline="30000" dirty="0">
              <a:solidFill>
                <a:schemeClr val="tx1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  <a:p>
            <a:pPr algn="ctr">
              <a:spcBef>
                <a:spcPct val="0"/>
              </a:spcBef>
            </a:pPr>
            <a:r>
              <a:rPr lang="zh-CN" altLang="en-US" sz="2800" b="1" dirty="0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红眼</a:t>
            </a:r>
            <a:r>
              <a:rPr lang="en-US" altLang="zh-CN" sz="2800" b="1" dirty="0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(</a:t>
            </a:r>
            <a:r>
              <a:rPr lang="zh-CN" altLang="en-US" sz="2800" b="1" dirty="0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雌</a:t>
            </a:r>
            <a:r>
              <a:rPr lang="en-US" altLang="zh-CN" sz="2800" b="1" dirty="0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)</a:t>
            </a:r>
            <a:endParaRPr lang="en-US" altLang="zh-CN" sz="2800" b="1" dirty="0">
              <a:solidFill>
                <a:schemeClr val="tx1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16" name="圆角矩形 15"/>
          <p:cNvSpPr/>
          <p:nvPr>
            <p:custDataLst>
              <p:tags r:id="rId9"/>
            </p:custDataLst>
          </p:nvPr>
        </p:nvSpPr>
        <p:spPr>
          <a:xfrm>
            <a:off x="3489477" y="467119"/>
            <a:ext cx="1897380" cy="595207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4">
                        <a:tint val="50000"/>
                        <a:satMod val="300000"/>
                      </a:schemeClr>
                    </a:gs>
                    <a:gs pos="35000">
                      <a:schemeClr val="accent4">
                        <a:tint val="37000"/>
                        <a:satMod val="300000"/>
                      </a:schemeClr>
                    </a:gs>
                    <a:gs pos="100000">
                      <a:schemeClr val="accent4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</a14:hiddenFill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zh-CN" sz="2800" b="1" err="1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X</a:t>
            </a:r>
            <a:r>
              <a:rPr lang="en-US" altLang="zh-CN" sz="2800" b="1" baseline="30000" err="1">
                <a:solidFill>
                  <a:srgbClr val="C00000"/>
                </a:solidFill>
                <a:latin typeface="hakuyoxingshu7000" pitchFamily="2" charset="-122"/>
                <a:ea typeface="hakuyoxingshu7000" pitchFamily="2" charset="-122"/>
                <a:cs typeface="hakuyoxingshu7000" pitchFamily="2" charset="-122"/>
              </a:rPr>
              <a:t>w</a:t>
            </a:r>
            <a:r>
              <a:rPr lang="en-US" altLang="zh-CN" sz="2800" b="1" err="1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Y</a:t>
            </a:r>
            <a:endParaRPr lang="en-US" altLang="zh-CN" sz="2800" b="1" err="1">
              <a:solidFill>
                <a:schemeClr val="tx1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  <a:p>
            <a:pPr algn="ctr">
              <a:spcBef>
                <a:spcPct val="0"/>
              </a:spcBef>
            </a:pPr>
            <a:r>
              <a:rPr lang="zh-CN" altLang="en-US" sz="2800" b="1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白眼</a:t>
            </a:r>
            <a:r>
              <a:rPr lang="en-US" altLang="zh-CN" sz="2800" b="1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(</a:t>
            </a:r>
            <a:r>
              <a:rPr lang="zh-CN" altLang="en-US" sz="2800" b="1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雄</a:t>
            </a:r>
            <a:r>
              <a:rPr lang="en-US" altLang="zh-CN" sz="2800" b="1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)</a:t>
            </a:r>
            <a:endParaRPr lang="en-US" altLang="zh-CN" sz="2800" b="1">
              <a:solidFill>
                <a:schemeClr val="tx1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17" name="Rectangle 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014670" y="1406920"/>
            <a:ext cx="1038013" cy="58335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zh-CN" altLang="en-US" sz="2800" b="1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配子</a:t>
            </a:r>
            <a:endParaRPr lang="zh-CN" altLang="en-US" sz="2800" b="1">
              <a:solidFill>
                <a:srgbClr val="C0000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18" name="Line 2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rot="5820000">
            <a:off x="3928050" y="1142759"/>
            <a:ext cx="347980" cy="414020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tailEnd type="triangle" w="med" len="med"/>
          </a:ln>
          <a:effectLst/>
        </p:spPr>
        <p:txBody>
          <a:bodyPr wrap="none"/>
          <a:lstStyle/>
          <a:p>
            <a:endParaRPr lang="zh-CN" altLang="en-US" sz="280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19" name="圆角矩形 18"/>
          <p:cNvSpPr/>
          <p:nvPr>
            <p:custDataLst>
              <p:tags r:id="rId12"/>
            </p:custDataLst>
          </p:nvPr>
        </p:nvSpPr>
        <p:spPr>
          <a:xfrm>
            <a:off x="1788524" y="2480492"/>
            <a:ext cx="1706033" cy="88392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tint val="50000"/>
                        <a:satMod val="300000"/>
                      </a:schemeClr>
                    </a:gs>
                    <a:gs pos="35000">
                      <a:schemeClr val="accent1">
                        <a:tint val="37000"/>
                        <a:satMod val="300000"/>
                      </a:schemeClr>
                    </a:gs>
                    <a:gs pos="100000">
                      <a:schemeClr val="accent1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</a14:hiddenFill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altLang="zh-CN" sz="2800" b="1" dirty="0" err="1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X</a:t>
            </a:r>
            <a:r>
              <a:rPr lang="en-US" altLang="zh-CN" sz="2800" b="1" baseline="30000" dirty="0" err="1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W</a:t>
            </a:r>
            <a:r>
              <a:rPr lang="en-US" altLang="zh-CN" sz="2800" b="1" dirty="0" err="1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X</a:t>
            </a:r>
            <a:r>
              <a:rPr lang="en-US" altLang="zh-CN" sz="2800" b="1" baseline="30000" dirty="0" err="1">
                <a:solidFill>
                  <a:srgbClr val="C00000"/>
                </a:solidFill>
                <a:latin typeface="hakuyoxingshu7000" pitchFamily="2" charset="-122"/>
                <a:ea typeface="hakuyoxingshu7000" pitchFamily="2" charset="-122"/>
                <a:cs typeface="hakuyoxingshu7000" pitchFamily="2" charset="-122"/>
              </a:rPr>
              <a:t>w</a:t>
            </a:r>
            <a:endParaRPr lang="en-US" altLang="zh-CN" sz="2800" b="1" baseline="30000" dirty="0">
              <a:solidFill>
                <a:srgbClr val="C00000"/>
              </a:solidFill>
              <a:latin typeface="hakuyoxingshu7000" pitchFamily="2" charset="-122"/>
              <a:ea typeface="hakuyoxingshu7000" pitchFamily="2" charset="-122"/>
              <a:cs typeface="hakuyoxingshu7000" pitchFamily="2" charset="-122"/>
            </a:endParaRPr>
          </a:p>
          <a:p>
            <a:pPr algn="ctr">
              <a:spcBef>
                <a:spcPct val="0"/>
              </a:spcBef>
            </a:pPr>
            <a:r>
              <a:rPr lang="zh-CN" altLang="en-US" sz="2800" b="1" dirty="0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红眼</a:t>
            </a:r>
            <a:r>
              <a:rPr lang="en-US" altLang="zh-CN" sz="2800" b="1" dirty="0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(</a:t>
            </a:r>
            <a:r>
              <a:rPr lang="zh-CN" altLang="en-US" sz="2800" b="1" dirty="0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雌</a:t>
            </a:r>
            <a:r>
              <a:rPr lang="en-US" altLang="zh-CN" sz="2800" b="1" dirty="0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)</a:t>
            </a:r>
            <a:endParaRPr lang="en-US" altLang="zh-CN" sz="2800" b="1" dirty="0">
              <a:solidFill>
                <a:schemeClr val="tx1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20" name="圆角矩形 19"/>
          <p:cNvSpPr/>
          <p:nvPr>
            <p:custDataLst>
              <p:tags r:id="rId13"/>
            </p:custDataLst>
          </p:nvPr>
        </p:nvSpPr>
        <p:spPr>
          <a:xfrm>
            <a:off x="3396343" y="2579552"/>
            <a:ext cx="2143760" cy="67225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tint val="50000"/>
                        <a:satMod val="300000"/>
                      </a:schemeClr>
                    </a:gs>
                    <a:gs pos="35000">
                      <a:schemeClr val="accent1">
                        <a:tint val="37000"/>
                        <a:satMod val="300000"/>
                      </a:schemeClr>
                    </a:gs>
                    <a:gs pos="100000">
                      <a:schemeClr val="accent1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</a14:hiddenFill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altLang="zh-CN" sz="2800" b="1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X</a:t>
            </a:r>
            <a:r>
              <a:rPr lang="en-US" altLang="zh-CN" sz="2800" b="1" baseline="3000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W</a:t>
            </a:r>
            <a:r>
              <a:rPr lang="en-US" altLang="zh-CN" sz="2800" b="1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Y</a:t>
            </a:r>
            <a:endParaRPr lang="en-US" altLang="zh-CN" sz="2800" b="1">
              <a:solidFill>
                <a:schemeClr val="tx1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  <a:p>
            <a:pPr algn="ctr">
              <a:spcBef>
                <a:spcPct val="0"/>
              </a:spcBef>
            </a:pPr>
            <a:r>
              <a:rPr lang="zh-CN" altLang="en-US" sz="2800" b="1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红眼</a:t>
            </a:r>
            <a:r>
              <a:rPr lang="en-US" altLang="zh-CN" sz="2800" b="1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(</a:t>
            </a:r>
            <a:r>
              <a:rPr lang="zh-CN" altLang="en-US" sz="2800" b="1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雄</a:t>
            </a:r>
            <a:r>
              <a:rPr lang="en-US" altLang="zh-CN" sz="2800" b="1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)</a:t>
            </a:r>
            <a:endParaRPr lang="en-US" altLang="zh-CN" sz="2800" b="1">
              <a:solidFill>
                <a:schemeClr val="tx1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21" name="Line 2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2532744" y="1130060"/>
            <a:ext cx="847" cy="405553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tailEnd type="triangle" w="med" len="med"/>
          </a:ln>
          <a:effectLst/>
        </p:spPr>
        <p:txBody>
          <a:bodyPr wrap="none"/>
          <a:lstStyle/>
          <a:p>
            <a:endParaRPr lang="zh-CN" altLang="en-US" sz="280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22" name="Line 2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2642810" y="1945399"/>
            <a:ext cx="1169247" cy="528320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tailEnd type="triangle" w="med" len="med"/>
          </a:ln>
          <a:effectLst/>
        </p:spPr>
        <p:txBody>
          <a:bodyPr wrap="none"/>
          <a:lstStyle/>
          <a:p>
            <a:endParaRPr lang="zh-CN" altLang="en-US" sz="280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23" name="Line 2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486003" y="1199486"/>
            <a:ext cx="470747" cy="302260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tailEnd type="triangle" w="med" len="med"/>
          </a:ln>
          <a:effectLst/>
        </p:spPr>
        <p:txBody>
          <a:bodyPr wrap="none"/>
          <a:lstStyle/>
          <a:p>
            <a:endParaRPr lang="zh-CN" altLang="en-US" sz="280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24" name="Text Box 1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80711" y="2306079"/>
            <a:ext cx="644313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F</a:t>
            </a:r>
            <a:r>
              <a:rPr kumimoji="1" lang="en-US" altLang="zh-CN" sz="2800" b="1" baseline="-25000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1</a:t>
            </a:r>
            <a:endParaRPr kumimoji="1" lang="en-US" altLang="zh-CN" sz="2800" b="1" baseline="-25000">
              <a:solidFill>
                <a:srgbClr val="C0000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25" name="Line 2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3595310" y="3426219"/>
            <a:ext cx="847" cy="369147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tailEnd type="triangle" w="med" len="med"/>
          </a:ln>
          <a:effectLst/>
        </p:spPr>
        <p:txBody>
          <a:bodyPr wrap="none"/>
          <a:lstStyle/>
          <a:p>
            <a:endParaRPr lang="zh-CN" altLang="en-US" sz="280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graphicFrame>
        <p:nvGraphicFramePr>
          <p:cNvPr id="26" name="表格 25"/>
          <p:cNvGraphicFramePr>
            <a:graphicFrameLocks noGrp="1"/>
          </p:cNvGraphicFramePr>
          <p:nvPr>
            <p:custDataLst>
              <p:tags r:id="rId19"/>
            </p:custDataLst>
          </p:nvPr>
        </p:nvGraphicFramePr>
        <p:xfrm>
          <a:off x="201870" y="3855479"/>
          <a:ext cx="6192520" cy="1898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3573"/>
                <a:gridCol w="2436707"/>
                <a:gridCol w="2682240"/>
              </a:tblGrid>
              <a:tr h="5604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800" b="1" dirty="0">
                          <a:solidFill>
                            <a:schemeClr val="tx1"/>
                          </a:solidFill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</a:rPr>
                        <a:t>配子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方正粗黑宋简体" panose="02000000000000000000" pitchFamily="2" charset="-122"/>
                        <a:ea typeface="方正粗黑宋简体" panose="02000000000000000000" pitchFamily="2" charset="-122"/>
                      </a:endParaRPr>
                    </a:p>
                  </a:txBody>
                  <a:tcPr marL="121920" marR="121920" marT="60960" marB="60960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</a:rPr>
                        <a:t>X</a:t>
                      </a:r>
                      <a:r>
                        <a:rPr lang="en-US" altLang="zh-CN" sz="2800" b="1" baseline="30000">
                          <a:solidFill>
                            <a:schemeClr val="tx1"/>
                          </a:solidFill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</a:rPr>
                        <a:t>W</a:t>
                      </a:r>
                      <a:endParaRPr lang="en-US" altLang="zh-CN" sz="2800" b="1">
                        <a:solidFill>
                          <a:schemeClr val="tx1"/>
                        </a:solidFill>
                        <a:latin typeface="方正粗黑宋简体" panose="02000000000000000000" pitchFamily="2" charset="-122"/>
                        <a:ea typeface="方正粗黑宋简体" panose="02000000000000000000" pitchFamily="2" charset="-122"/>
                      </a:endParaRPr>
                    </a:p>
                  </a:txBody>
                  <a:tcPr marL="121920" marR="121920" marT="60960" marB="60960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</a:rPr>
                        <a:t>Y</a:t>
                      </a:r>
                      <a:endParaRPr lang="en-US" altLang="zh-CN" sz="2800" b="1">
                        <a:solidFill>
                          <a:schemeClr val="tx1"/>
                        </a:solidFill>
                        <a:latin typeface="方正粗黑宋简体" panose="02000000000000000000" pitchFamily="2" charset="-122"/>
                        <a:ea typeface="方正粗黑宋简体" panose="02000000000000000000" pitchFamily="2" charset="-122"/>
                      </a:endParaRPr>
                    </a:p>
                  </a:txBody>
                  <a:tcPr marL="121920" marR="121920" marT="60960" marB="60960" anchor="ctr" anchorCtr="1"/>
                </a:tc>
              </a:tr>
              <a:tr h="6519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b="1" dirty="0"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</a:rPr>
                        <a:t>X</a:t>
                      </a:r>
                      <a:r>
                        <a:rPr lang="en-US" altLang="zh-CN" sz="2800" b="1" baseline="30000" dirty="0"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</a:rPr>
                        <a:t>W</a:t>
                      </a:r>
                      <a:endParaRPr lang="en-US" altLang="zh-CN" sz="2800" b="1" dirty="0">
                        <a:latin typeface="方正粗黑宋简体" panose="02000000000000000000" pitchFamily="2" charset="-122"/>
                        <a:ea typeface="方正粗黑宋简体" panose="02000000000000000000" pitchFamily="2" charset="-122"/>
                      </a:endParaRPr>
                    </a:p>
                  </a:txBody>
                  <a:tcPr marL="121920" marR="121920" marT="60960" marB="60960" anchor="ctr" anchorCtr="1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800"/>
                    </a:p>
                  </a:txBody>
                  <a:tcPr marL="121920" marR="121920" marT="60960" marB="60960" anchor="ctr" anchorCtr="1"/>
                </a:tc>
                <a:tc>
                  <a:txBody>
                    <a:bodyPr/>
                    <a:lstStyle/>
                    <a:p>
                      <a:endParaRPr lang="zh-CN" altLang="en-US" sz="2800"/>
                    </a:p>
                  </a:txBody>
                  <a:tcPr marL="121920" marR="121920" marT="60960" marB="60960" anchor="ctr" anchorCtr="1"/>
                </a:tc>
              </a:tr>
              <a:tr h="685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b="1" err="1"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</a:rPr>
                        <a:t>X</a:t>
                      </a:r>
                      <a:r>
                        <a:rPr lang="en-US" altLang="zh-CN" sz="2800" b="1" kern="1200" baseline="30000" err="1">
                          <a:solidFill>
                            <a:srgbClr val="C00000"/>
                          </a:solidFill>
                          <a:latin typeface="hakuyoxingshu7000" pitchFamily="2" charset="-122"/>
                          <a:ea typeface="hakuyoxingshu7000" pitchFamily="2" charset="-122"/>
                          <a:cs typeface="hakuyoxingshu7000" pitchFamily="2" charset="-122"/>
                        </a:rPr>
                        <a:t>w</a:t>
                      </a:r>
                      <a:endParaRPr lang="en-US" altLang="zh-CN" sz="2800" b="1" kern="1200" baseline="30000" err="1">
                        <a:solidFill>
                          <a:srgbClr val="C00000"/>
                        </a:solidFill>
                        <a:latin typeface="hakuyoxingshu7000" pitchFamily="2" charset="-122"/>
                        <a:ea typeface="hakuyoxingshu7000" pitchFamily="2" charset="-122"/>
                        <a:cs typeface="hakuyoxingshu7000" pitchFamily="2" charset="-122"/>
                      </a:endParaRPr>
                    </a:p>
                  </a:txBody>
                  <a:tcPr marL="121920" marR="121920" marT="60960" marB="60960" anchor="ctr" anchorCtr="1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800" dirty="0"/>
                    </a:p>
                  </a:txBody>
                  <a:tcPr marL="121920" marR="121920" marT="60960" marB="60960" anchor="ctr" anchorCtr="1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800" dirty="0"/>
                    </a:p>
                  </a:txBody>
                  <a:tcPr marL="121920" marR="121920" marT="60960" marB="60960" anchor="ctr" anchorCtr="1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7" name="圆角矩形 26"/>
          <p:cNvSpPr/>
          <p:nvPr>
            <p:custDataLst>
              <p:tags r:id="rId20"/>
            </p:custDataLst>
          </p:nvPr>
        </p:nvSpPr>
        <p:spPr>
          <a:xfrm>
            <a:off x="1244117" y="4453226"/>
            <a:ext cx="2716953" cy="575733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X</a:t>
            </a:r>
            <a:r>
              <a:rPr lang="en-US" altLang="zh-CN" sz="2800" b="1" baseline="30000" dirty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W</a:t>
            </a:r>
            <a:r>
              <a:rPr lang="en-US" altLang="zh-CN" sz="2800" b="1" dirty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X</a:t>
            </a:r>
            <a:r>
              <a:rPr lang="en-US" altLang="zh-CN" sz="2800" b="1" baseline="30000" dirty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W</a:t>
            </a:r>
            <a:r>
              <a:rPr lang="zh-CN" altLang="en-US" sz="2800" b="1" dirty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红眼</a:t>
            </a:r>
            <a:r>
              <a:rPr lang="en-US" altLang="zh-CN" sz="2800" b="1" dirty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(</a:t>
            </a:r>
            <a:r>
              <a:rPr lang="zh-CN" altLang="en-US" sz="2800" b="1" dirty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雌</a:t>
            </a:r>
            <a:r>
              <a:rPr lang="en-US" altLang="zh-CN" sz="2800" b="1" dirty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)</a:t>
            </a:r>
            <a:endParaRPr lang="en-US" altLang="zh-CN" sz="2800" b="1" dirty="0">
              <a:solidFill>
                <a:srgbClr val="0000FF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28" name="圆角矩形 27"/>
          <p:cNvSpPr/>
          <p:nvPr>
            <p:custDataLst>
              <p:tags r:id="rId21"/>
            </p:custDataLst>
          </p:nvPr>
        </p:nvSpPr>
        <p:spPr>
          <a:xfrm>
            <a:off x="1244117" y="5105159"/>
            <a:ext cx="2813473" cy="575733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X</a:t>
            </a:r>
            <a:r>
              <a:rPr lang="en-US" altLang="zh-CN" sz="2800" b="1" baseline="3000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W</a:t>
            </a:r>
            <a:r>
              <a:rPr lang="en-US" altLang="zh-CN" sz="2800" b="1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X</a:t>
            </a:r>
            <a:r>
              <a:rPr lang="en-US" altLang="zh-CN" sz="2800" b="1" baseline="30000" err="1">
                <a:solidFill>
                  <a:srgbClr val="C00000"/>
                </a:solidFill>
                <a:latin typeface="hakuyoxingshu7000" pitchFamily="2" charset="-122"/>
                <a:ea typeface="hakuyoxingshu7000" pitchFamily="2" charset="-122"/>
                <a:cs typeface="hakuyoxingshu7000" pitchFamily="2" charset="-122"/>
                <a:sym typeface="+mn-ea"/>
              </a:rPr>
              <a:t>w</a:t>
            </a:r>
            <a:r>
              <a:rPr lang="zh-CN" altLang="en-US" sz="2800" b="1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红眼</a:t>
            </a:r>
            <a:r>
              <a:rPr lang="en-US" altLang="zh-CN" sz="2800" b="1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(</a:t>
            </a:r>
            <a:r>
              <a:rPr lang="zh-CN" altLang="en-US" sz="2800" b="1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雌</a:t>
            </a:r>
            <a:r>
              <a:rPr lang="en-US" altLang="zh-CN" sz="2800" b="1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)</a:t>
            </a:r>
            <a:endParaRPr lang="en-US" altLang="zh-CN" sz="2800" b="1">
              <a:solidFill>
                <a:srgbClr val="0000FF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29" name="圆角矩形 28"/>
          <p:cNvSpPr/>
          <p:nvPr>
            <p:custDataLst>
              <p:tags r:id="rId22"/>
            </p:custDataLst>
          </p:nvPr>
        </p:nvSpPr>
        <p:spPr>
          <a:xfrm>
            <a:off x="3659657" y="4493866"/>
            <a:ext cx="2766060" cy="575733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X</a:t>
            </a:r>
            <a:r>
              <a:rPr lang="en-US" altLang="zh-CN" sz="2800" b="1" baseline="3000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W</a:t>
            </a:r>
            <a:r>
              <a:rPr lang="en-US" altLang="zh-CN" sz="2800" b="1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Y</a:t>
            </a:r>
            <a:r>
              <a:rPr lang="zh-CN" altLang="en-US" sz="2800" b="1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红眼</a:t>
            </a:r>
            <a:r>
              <a:rPr lang="en-US" altLang="zh-CN" sz="2800" b="1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(</a:t>
            </a:r>
            <a:r>
              <a:rPr lang="zh-CN" altLang="en-US" sz="2800" b="1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雄</a:t>
            </a:r>
            <a:r>
              <a:rPr lang="en-US" altLang="zh-CN" sz="2800" b="1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)</a:t>
            </a:r>
            <a:endParaRPr lang="en-US" altLang="zh-CN" sz="2800" b="1">
              <a:solidFill>
                <a:srgbClr val="0000FF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30" name="圆角矩形 29"/>
          <p:cNvSpPr/>
          <p:nvPr>
            <p:custDataLst>
              <p:tags r:id="rId23"/>
            </p:custDataLst>
          </p:nvPr>
        </p:nvSpPr>
        <p:spPr>
          <a:xfrm>
            <a:off x="3851004" y="5141566"/>
            <a:ext cx="2425700" cy="575733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zh-CN" sz="2800" b="1" err="1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X</a:t>
            </a:r>
            <a:r>
              <a:rPr lang="en-US" altLang="zh-CN" sz="2800" b="1" baseline="30000" err="1">
                <a:solidFill>
                  <a:srgbClr val="C00000"/>
                </a:solidFill>
                <a:latin typeface="hakuyoxingshu7000" pitchFamily="2" charset="-122"/>
                <a:ea typeface="hakuyoxingshu7000" pitchFamily="2" charset="-122"/>
                <a:cs typeface="hakuyoxingshu7000" pitchFamily="2" charset="-122"/>
              </a:rPr>
              <a:t>w</a:t>
            </a:r>
            <a:r>
              <a:rPr lang="en-US" altLang="zh-CN" sz="2800" b="1" err="1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Y</a:t>
            </a:r>
            <a:r>
              <a:rPr lang="zh-CN" altLang="en-US" sz="2800" b="1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白眼</a:t>
            </a:r>
            <a:r>
              <a:rPr lang="en-US" altLang="zh-CN" sz="2800" b="1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(</a:t>
            </a:r>
            <a:r>
              <a:rPr lang="zh-CN" altLang="en-US" sz="2800" b="1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雄</a:t>
            </a:r>
            <a:r>
              <a:rPr lang="en-US" altLang="zh-CN" sz="2800" b="1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)</a:t>
            </a:r>
            <a:endParaRPr lang="en-US" altLang="zh-CN" sz="2800" b="1">
              <a:solidFill>
                <a:srgbClr val="0000FF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31" name="矩形 30"/>
          <p:cNvSpPr/>
          <p:nvPr>
            <p:custDataLst>
              <p:tags r:id="rId24"/>
            </p:custDataLst>
          </p:nvPr>
        </p:nvSpPr>
        <p:spPr>
          <a:xfrm>
            <a:off x="1558295" y="5948111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微软雅黑 Light" panose="020B0502040204020203" charset="-122"/>
                <a:ea typeface="微软雅黑 Light" panose="020B0502040204020203" charset="-122"/>
              </a:rPr>
              <a:t>果蝇杂交实验分析图解</a:t>
            </a:r>
            <a:endParaRPr lang="zh-CN" altLang="en-US" sz="2800" b="1" dirty="0"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32" name="Text Box 10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106586" y="3276544"/>
            <a:ext cx="1032768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F</a:t>
            </a:r>
            <a:r>
              <a:rPr kumimoji="1" lang="en-US" altLang="zh-CN" sz="2800" b="1" baseline="-25000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2</a:t>
            </a:r>
            <a:endParaRPr kumimoji="1" lang="en-US" altLang="zh-CN" sz="2800" b="1" baseline="-25000">
              <a:solidFill>
                <a:srgbClr val="C0000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13" name="Text Box 1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311677" y="2400905"/>
            <a:ext cx="555413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×</a:t>
            </a:r>
            <a:endParaRPr kumimoji="1" lang="en-US" altLang="zh-CN" sz="2800" b="1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14" name="Line 23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4468223" y="1944552"/>
            <a:ext cx="599440" cy="524933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tailEnd type="triangle" w="med" len="med"/>
          </a:ln>
          <a:effectLst/>
        </p:spPr>
        <p:txBody>
          <a:bodyPr wrap="none"/>
          <a:lstStyle/>
          <a:p>
            <a:endParaRPr lang="zh-CN" altLang="en-US" sz="280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6690703" y="295245"/>
            <a:ext cx="5334627" cy="5704840"/>
            <a:chOff x="853" y="1482"/>
            <a:chExt cx="6301" cy="6738"/>
          </a:xfrm>
        </p:grpSpPr>
        <p:sp>
          <p:nvSpPr>
            <p:cNvPr id="33" name="圆角矩形 32"/>
            <p:cNvSpPr/>
            <p:nvPr>
              <p:custDataLst>
                <p:tags r:id="rId28"/>
              </p:custDataLst>
            </p:nvPr>
          </p:nvSpPr>
          <p:spPr>
            <a:xfrm>
              <a:off x="853" y="1482"/>
              <a:ext cx="6006" cy="6738"/>
            </a:xfrm>
            <a:prstGeom prst="roundRect">
              <a:avLst>
                <a:gd name="adj" fmla="val 5610"/>
              </a:avLst>
            </a:prstGeom>
            <a:solidFill>
              <a:schemeClr val="accent3">
                <a:lumMod val="40000"/>
                <a:lumOff val="60000"/>
                <a:alpha val="61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162" name="Text Box 2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1089" y="5748"/>
              <a:ext cx="1220" cy="61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800" b="1">
                  <a:solidFill>
                    <a:srgbClr val="C00000"/>
                  </a:solidFill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F</a:t>
              </a:r>
              <a:r>
                <a:rPr kumimoji="1" lang="en-US" altLang="zh-CN" sz="2800" b="1" baseline="-25000">
                  <a:solidFill>
                    <a:srgbClr val="C00000"/>
                  </a:solidFill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2</a:t>
              </a:r>
              <a:endParaRPr kumimoji="1" lang="en-US" altLang="zh-CN" sz="2800" b="1" baseline="-25000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  <p:sp>
          <p:nvSpPr>
            <p:cNvPr id="92165" name="Text Box 5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1611" y="7109"/>
              <a:ext cx="2041" cy="61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   3/4 </a:t>
              </a:r>
              <a:endParaRPr lang="en-US" altLang="zh-CN" sz="2800" b="1"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  <p:sp>
          <p:nvSpPr>
            <p:cNvPr id="92169" name="Text Box 9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1089" y="1892"/>
              <a:ext cx="1200" cy="61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800" b="1">
                  <a:solidFill>
                    <a:srgbClr val="C00000"/>
                  </a:solidFill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P</a:t>
              </a:r>
              <a:endParaRPr kumimoji="1" lang="en-US" altLang="zh-CN" sz="2800" b="1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  <p:sp>
          <p:nvSpPr>
            <p:cNvPr id="92170" name="Text Box 10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1089" y="4047"/>
              <a:ext cx="1220" cy="61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800" b="1">
                  <a:solidFill>
                    <a:srgbClr val="C00000"/>
                  </a:solidFill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F</a:t>
              </a:r>
              <a:r>
                <a:rPr kumimoji="1" lang="en-US" altLang="zh-CN" sz="2800" b="1" baseline="-25000">
                  <a:solidFill>
                    <a:srgbClr val="C00000"/>
                  </a:solidFill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1</a:t>
              </a:r>
              <a:endParaRPr kumimoji="1" lang="en-US" altLang="zh-CN" sz="2800" b="1" baseline="-25000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  <p:sp>
          <p:nvSpPr>
            <p:cNvPr id="92179" name="Text Box 1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3507" y="1655"/>
              <a:ext cx="1080" cy="61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800" b="1">
                  <a:solidFill>
                    <a:srgbClr val="003300"/>
                  </a:solidFill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×</a:t>
              </a:r>
              <a:endParaRPr kumimoji="1" lang="en-US" altLang="zh-CN" sz="2800" b="1">
                <a:solidFill>
                  <a:srgbClr val="0033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  <p:sp>
          <p:nvSpPr>
            <p:cNvPr id="92183" name="Line 23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4074" y="2774"/>
              <a:ext cx="0" cy="565"/>
            </a:xfrm>
            <a:prstGeom prst="line">
              <a:avLst/>
            </a:prstGeom>
            <a:noFill/>
            <a:ln w="38100">
              <a:solidFill>
                <a:srgbClr val="003300"/>
              </a:solidFill>
              <a:round/>
              <a:tailEnd type="triangle" w="med" len="med"/>
            </a:ln>
            <a:effectLst/>
          </p:spPr>
          <p:txBody>
            <a:bodyPr wrap="none"/>
            <a:lstStyle/>
            <a:p>
              <a:endParaRPr lang="zh-CN" altLang="en-US" sz="2800"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  <p:sp>
          <p:nvSpPr>
            <p:cNvPr id="92185" name="Line 25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4600" y="4835"/>
              <a:ext cx="1183" cy="871"/>
            </a:xfrm>
            <a:prstGeom prst="line">
              <a:avLst/>
            </a:prstGeom>
            <a:noFill/>
            <a:ln w="38100">
              <a:solidFill>
                <a:srgbClr val="003300"/>
              </a:solidFill>
              <a:round/>
              <a:tailEnd type="triangle" w="med" len="med"/>
            </a:ln>
            <a:effectLst/>
          </p:spPr>
          <p:txBody>
            <a:bodyPr wrap="none"/>
            <a:lstStyle/>
            <a:p>
              <a:endParaRPr lang="zh-CN" altLang="en-US" sz="2800"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  <p:sp>
          <p:nvSpPr>
            <p:cNvPr id="92186" name="Text Box 26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126" y="5181"/>
              <a:ext cx="2381" cy="61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雌雄交配</a:t>
              </a:r>
              <a:endParaRPr lang="zh-CN" altLang="en-US" sz="2800" b="1"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2445" y="3396"/>
              <a:ext cx="3515" cy="1385"/>
              <a:chOff x="3563888" y="2465546"/>
              <a:chExt cx="2232248" cy="878927"/>
            </a:xfrm>
          </p:grpSpPr>
          <p:sp>
            <p:nvSpPr>
              <p:cNvPr id="92171" name="Text Box 11"/>
              <p:cNvSpPr txBox="1"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3563888" y="2952328"/>
                <a:ext cx="2232248" cy="39214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kumimoji="1" lang="zh-CN" altLang="en-US" sz="2800" b="1">
                    <a:solidFill>
                      <a:srgbClr val="003300"/>
                    </a:solidFill>
                    <a:latin typeface="方正粗黑宋简体" panose="02000000000000000000" pitchFamily="2" charset="-122"/>
                    <a:ea typeface="方正粗黑宋简体" panose="02000000000000000000" pitchFamily="2" charset="-122"/>
                  </a:rPr>
                  <a:t>红眼（雌、雄）</a:t>
                </a:r>
                <a:endParaRPr kumimoji="1" lang="zh-CN" altLang="en-US" sz="2800" b="1">
                  <a:solidFill>
                    <a:srgbClr val="003300"/>
                  </a:solidFill>
                  <a:latin typeface="方正粗黑宋简体" panose="02000000000000000000" pitchFamily="2" charset="-122"/>
                  <a:ea typeface="方正粗黑宋简体" panose="02000000000000000000" pitchFamily="2" charset="-122"/>
                </a:endParaRPr>
              </a:p>
            </p:txBody>
          </p:sp>
          <p:pic>
            <p:nvPicPr>
              <p:cNvPr id="34" name="Picture 1" descr="C:\Users\Administrator\Desktop\未标题-2 拷贝.png"/>
              <p:cNvPicPr>
                <a:picLocks noChangeAspect="1" noChangeArrowheads="1"/>
              </p:cNvPicPr>
              <p:nvPr>
                <p:custDataLst>
                  <p:tags r:id="rId38"/>
                </p:custDataLst>
              </p:nvPr>
            </p:nvPicPr>
            <p:blipFill>
              <a:blip r:embed="rId39"/>
              <a:stretch>
                <a:fillRect/>
              </a:stretch>
            </p:blipFill>
            <p:spPr bwMode="auto">
              <a:xfrm>
                <a:off x="4330333" y="2465546"/>
                <a:ext cx="585470" cy="434975"/>
              </a:xfrm>
              <a:prstGeom prst="rect">
                <a:avLst/>
              </a:prstGeom>
              <a:noFill/>
            </p:spPr>
          </p:pic>
        </p:grpSp>
        <p:grpSp>
          <p:nvGrpSpPr>
            <p:cNvPr id="47" name="组合 46"/>
            <p:cNvGrpSpPr/>
            <p:nvPr/>
          </p:nvGrpSpPr>
          <p:grpSpPr>
            <a:xfrm>
              <a:off x="1313" y="1772"/>
              <a:ext cx="2339" cy="1418"/>
              <a:chOff x="2771800" y="931917"/>
              <a:chExt cx="1485020" cy="900752"/>
            </a:xfrm>
          </p:grpSpPr>
          <p:pic>
            <p:nvPicPr>
              <p:cNvPr id="10241" name="Picture 1" descr="C:\Users\Administrator\Desktop\未标题-2 拷贝.png"/>
              <p:cNvPicPr>
                <a:picLocks noChangeAspect="1" noChangeArrowheads="1"/>
              </p:cNvPicPr>
              <p:nvPr>
                <p:custDataLst>
                  <p:tags r:id="rId40"/>
                </p:custDataLst>
              </p:nvPr>
            </p:nvPicPr>
            <p:blipFill>
              <a:blip r:embed="rId39"/>
              <a:stretch>
                <a:fillRect/>
              </a:stretch>
            </p:blipFill>
            <p:spPr bwMode="auto">
              <a:xfrm>
                <a:off x="3131845" y="931917"/>
                <a:ext cx="604520" cy="449580"/>
              </a:xfrm>
              <a:prstGeom prst="rect">
                <a:avLst/>
              </a:prstGeom>
              <a:noFill/>
            </p:spPr>
          </p:pic>
          <p:sp>
            <p:nvSpPr>
              <p:cNvPr id="35" name="矩形 34"/>
              <p:cNvSpPr/>
              <p:nvPr>
                <p:custDataLst>
                  <p:tags r:id="rId41"/>
                </p:custDataLst>
              </p:nvPr>
            </p:nvSpPr>
            <p:spPr>
              <a:xfrm>
                <a:off x="2771800" y="1440160"/>
                <a:ext cx="1485020" cy="3925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kumimoji="1" lang="zh-CN" altLang="en-US" sz="2800" b="1">
                    <a:solidFill>
                      <a:srgbClr val="003300"/>
                    </a:solidFill>
                    <a:latin typeface="方正粗黑宋简体" panose="02000000000000000000" pitchFamily="2" charset="-122"/>
                    <a:ea typeface="方正粗黑宋简体" panose="02000000000000000000" pitchFamily="2" charset="-122"/>
                  </a:rPr>
                  <a:t>红眼（雌）</a:t>
                </a:r>
                <a:endParaRPr kumimoji="1" lang="zh-CN" altLang="en-US" sz="2800" b="1">
                  <a:solidFill>
                    <a:srgbClr val="003300"/>
                  </a:solidFill>
                  <a:latin typeface="方正粗黑宋简体" panose="02000000000000000000" pitchFamily="2" charset="-122"/>
                  <a:ea typeface="方正粗黑宋简体" panose="02000000000000000000" pitchFamily="2" charset="-122"/>
                </a:endParaRPr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4415" y="1740"/>
              <a:ext cx="2339" cy="1445"/>
              <a:chOff x="5004048" y="914772"/>
              <a:chExt cx="1485020" cy="917894"/>
            </a:xfrm>
          </p:grpSpPr>
          <p:pic>
            <p:nvPicPr>
              <p:cNvPr id="10242" name="Picture 2" descr="C:\Users\Administrator\Desktop\未标题-3 拷贝.png"/>
              <p:cNvPicPr>
                <a:picLocks noChangeAspect="1" noChangeArrowheads="1"/>
              </p:cNvPicPr>
              <p:nvPr>
                <p:custDataLst>
                  <p:tags r:id="rId42"/>
                </p:custDataLst>
              </p:nvPr>
            </p:nvPicPr>
            <p:blipFill>
              <a:blip r:embed="rId43"/>
              <a:stretch>
                <a:fillRect/>
              </a:stretch>
            </p:blipFill>
            <p:spPr bwMode="auto">
              <a:xfrm>
                <a:off x="5410448" y="914772"/>
                <a:ext cx="639445" cy="462915"/>
              </a:xfrm>
              <a:prstGeom prst="rect">
                <a:avLst/>
              </a:prstGeom>
              <a:noFill/>
            </p:spPr>
          </p:pic>
          <p:sp>
            <p:nvSpPr>
              <p:cNvPr id="36" name="矩形 35"/>
              <p:cNvSpPr/>
              <p:nvPr>
                <p:custDataLst>
                  <p:tags r:id="rId44"/>
                </p:custDataLst>
              </p:nvPr>
            </p:nvSpPr>
            <p:spPr>
              <a:xfrm>
                <a:off x="5004048" y="1440160"/>
                <a:ext cx="1485020" cy="3925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kumimoji="1" lang="zh-CN" altLang="en-US" sz="2800" b="1">
                    <a:solidFill>
                      <a:srgbClr val="003300"/>
                    </a:solidFill>
                    <a:latin typeface="方正粗黑宋简体" panose="02000000000000000000" pitchFamily="2" charset="-122"/>
                    <a:ea typeface="方正粗黑宋简体" panose="02000000000000000000" pitchFamily="2" charset="-122"/>
                  </a:rPr>
                  <a:t>白眼（雄）</a:t>
                </a:r>
                <a:endParaRPr kumimoji="1" lang="zh-CN" altLang="en-US" sz="2800" b="1">
                  <a:solidFill>
                    <a:srgbClr val="003300"/>
                  </a:solidFill>
                  <a:latin typeface="方正粗黑宋简体" panose="02000000000000000000" pitchFamily="2" charset="-122"/>
                  <a:ea typeface="方正粗黑宋简体" panose="02000000000000000000" pitchFamily="2" charset="-122"/>
                </a:endParaRPr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1049" y="5747"/>
              <a:ext cx="3515" cy="1466"/>
              <a:chOff x="1984355" y="4668872"/>
              <a:chExt cx="2232248" cy="931227"/>
            </a:xfrm>
          </p:grpSpPr>
          <p:pic>
            <p:nvPicPr>
              <p:cNvPr id="37" name="Picture 1" descr="C:\Users\Administrator\Desktop\未标题-2 拷贝.png"/>
              <p:cNvPicPr>
                <a:picLocks noChangeAspect="1" noChangeArrowheads="1"/>
              </p:cNvPicPr>
              <p:nvPr>
                <p:custDataLst>
                  <p:tags r:id="rId45"/>
                </p:custDataLst>
              </p:nvPr>
            </p:nvPicPr>
            <p:blipFill>
              <a:blip r:embed="rId39"/>
              <a:stretch>
                <a:fillRect/>
              </a:stretch>
            </p:blipFill>
            <p:spPr bwMode="auto">
              <a:xfrm>
                <a:off x="2704445" y="4668872"/>
                <a:ext cx="598805" cy="445135"/>
              </a:xfrm>
              <a:prstGeom prst="rect">
                <a:avLst/>
              </a:prstGeom>
              <a:noFill/>
            </p:spPr>
          </p:pic>
          <p:sp>
            <p:nvSpPr>
              <p:cNvPr id="40" name="Text Box 11"/>
              <p:cNvSpPr txBox="1"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1984355" y="5207595"/>
                <a:ext cx="2232248" cy="39250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kumimoji="1" lang="zh-CN" altLang="en-US" sz="2800" b="1">
                    <a:solidFill>
                      <a:srgbClr val="003300"/>
                    </a:solidFill>
                    <a:latin typeface="方正粗黑宋简体" panose="02000000000000000000" pitchFamily="2" charset="-122"/>
                    <a:ea typeface="方正粗黑宋简体" panose="02000000000000000000" pitchFamily="2" charset="-122"/>
                  </a:rPr>
                  <a:t>红眼（雌、雄）</a:t>
                </a:r>
                <a:endParaRPr kumimoji="1" lang="zh-CN" altLang="en-US" sz="2800" b="1">
                  <a:solidFill>
                    <a:srgbClr val="003300"/>
                  </a:solidFill>
                  <a:latin typeface="方正粗黑宋简体" panose="02000000000000000000" pitchFamily="2" charset="-122"/>
                  <a:ea typeface="方正粗黑宋简体" panose="02000000000000000000" pitchFamily="2" charset="-122"/>
                </a:endParaRPr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4815" y="5748"/>
              <a:ext cx="2339" cy="1327"/>
              <a:chOff x="4288611" y="4757390"/>
              <a:chExt cx="1485020" cy="842528"/>
            </a:xfrm>
          </p:grpSpPr>
          <p:pic>
            <p:nvPicPr>
              <p:cNvPr id="38" name="Picture 2" descr="C:\Users\Administrator\Desktop\未标题-3 拷贝.png"/>
              <p:cNvPicPr>
                <a:picLocks noChangeAspect="1" noChangeArrowheads="1"/>
              </p:cNvPicPr>
              <p:nvPr>
                <p:custDataLst>
                  <p:tags r:id="rId47"/>
                </p:custDataLst>
              </p:nvPr>
            </p:nvPicPr>
            <p:blipFill>
              <a:blip r:embed="rId43"/>
              <a:stretch>
                <a:fillRect/>
              </a:stretch>
            </p:blipFill>
            <p:spPr bwMode="auto">
              <a:xfrm>
                <a:off x="4648656" y="4757390"/>
                <a:ext cx="592455" cy="428625"/>
              </a:xfrm>
              <a:prstGeom prst="rect">
                <a:avLst/>
              </a:prstGeom>
              <a:noFill/>
            </p:spPr>
          </p:pic>
          <p:sp>
            <p:nvSpPr>
              <p:cNvPr id="41" name="矩形 40"/>
              <p:cNvSpPr/>
              <p:nvPr>
                <p:custDataLst>
                  <p:tags r:id="rId48"/>
                </p:custDataLst>
              </p:nvPr>
            </p:nvSpPr>
            <p:spPr>
              <a:xfrm>
                <a:off x="4288611" y="5207595"/>
                <a:ext cx="1485020" cy="3923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kumimoji="1" lang="zh-CN" altLang="en-US" sz="2800" b="1">
                    <a:solidFill>
                      <a:srgbClr val="003300"/>
                    </a:solidFill>
                    <a:latin typeface="方正粗黑宋简体" panose="02000000000000000000" pitchFamily="2" charset="-122"/>
                    <a:ea typeface="方正粗黑宋简体" panose="02000000000000000000" pitchFamily="2" charset="-122"/>
                  </a:rPr>
                  <a:t>白眼（雄）</a:t>
                </a:r>
                <a:endParaRPr kumimoji="1" lang="zh-CN" altLang="en-US" sz="2800" b="1">
                  <a:solidFill>
                    <a:srgbClr val="003300"/>
                  </a:solidFill>
                  <a:latin typeface="方正粗黑宋简体" panose="02000000000000000000" pitchFamily="2" charset="-122"/>
                  <a:ea typeface="方正粗黑宋简体" panose="02000000000000000000" pitchFamily="2" charset="-122"/>
                </a:endParaRPr>
              </a:p>
            </p:txBody>
          </p:sp>
        </p:grpSp>
        <p:sp>
          <p:nvSpPr>
            <p:cNvPr id="42" name="Line 25"/>
            <p:cNvSpPr>
              <a:spLocks noChangeShapeType="1"/>
            </p:cNvSpPr>
            <p:nvPr>
              <p:custDataLst>
                <p:tags r:id="rId49"/>
              </p:custDataLst>
            </p:nvPr>
          </p:nvSpPr>
          <p:spPr bwMode="auto">
            <a:xfrm flipH="1">
              <a:off x="2641" y="4835"/>
              <a:ext cx="1052" cy="825"/>
            </a:xfrm>
            <a:prstGeom prst="line">
              <a:avLst/>
            </a:prstGeom>
            <a:noFill/>
            <a:ln w="38100">
              <a:solidFill>
                <a:srgbClr val="003300"/>
              </a:solidFill>
              <a:round/>
              <a:tailEnd type="triangle" w="med" len="med"/>
            </a:ln>
            <a:effectLst/>
          </p:spPr>
          <p:txBody>
            <a:bodyPr wrap="none"/>
            <a:lstStyle/>
            <a:p>
              <a:endParaRPr lang="zh-CN" altLang="en-US" sz="2800"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  <p:sp>
          <p:nvSpPr>
            <p:cNvPr id="44" name="Text Box 5"/>
            <p:cNvSpPr txBox="1"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900" y="7109"/>
              <a:ext cx="2041" cy="61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   1/4 </a:t>
              </a:r>
              <a:endParaRPr lang="en-US" altLang="zh-CN" sz="2800" b="1"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" grpId="0" animBg="1"/>
      <p:bldP spid="2" grpId="0" animBg="1"/>
      <p:bldP spid="4" grpId="0" animBg="1"/>
      <p:bldP spid="8" grpId="0" animBg="1"/>
      <p:bldP spid="9" grpId="0" animBg="1"/>
      <p:bldP spid="10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/>
          <p:cNvSpPr txBox="1"/>
          <p:nvPr/>
        </p:nvSpPr>
        <p:spPr>
          <a:xfrm>
            <a:off x="943691" y="1016659"/>
            <a:ext cx="6690505" cy="59135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实验</a:t>
            </a:r>
            <a:r>
              <a:rPr lang="en-US" altLang="zh-CN" dirty="0">
                <a:latin typeface="黑体" panose="02010609060101010101" charset="-122"/>
                <a:ea typeface="黑体" panose="02010609060101010101" charset="-122"/>
              </a:rPr>
              <a:t>1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：</a:t>
            </a:r>
            <a:r>
              <a:rPr lang="en-US" altLang="zh-CN" dirty="0">
                <a:latin typeface="黑体" panose="02010609060101010101" charset="-122"/>
                <a:ea typeface="黑体" panose="02010609060101010101" charset="-122"/>
              </a:rPr>
              <a:t>F</a:t>
            </a:r>
            <a:r>
              <a:rPr lang="en-US" altLang="zh-CN" baseline="-25000" dirty="0">
                <a:latin typeface="黑体" panose="02010609060101010101" charset="-122"/>
                <a:ea typeface="黑体" panose="02010609060101010101" charset="-122"/>
              </a:rPr>
              <a:t>1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红眼（♀）</a:t>
            </a:r>
            <a:r>
              <a:rPr lang="en-US" altLang="zh-CN" dirty="0">
                <a:latin typeface="黑体" panose="02010609060101010101" charset="-122"/>
                <a:ea typeface="黑体" panose="02010609060101010101" charset="-122"/>
              </a:rPr>
              <a:t>×   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白眼（♂）</a:t>
            </a:r>
            <a:endParaRPr lang="zh-CN" altLang="en-US" dirty="0"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内容占位符 2"/>
          <p:cNvSpPr txBox="1"/>
          <p:nvPr/>
        </p:nvSpPr>
        <p:spPr>
          <a:xfrm>
            <a:off x="1191037" y="3850940"/>
            <a:ext cx="7259371" cy="702258"/>
          </a:xfrm>
          <a:prstGeom prst="rect">
            <a:avLst/>
          </a:prstGeom>
          <a:ln w="12700">
            <a:miter lim="400000"/>
          </a:ln>
        </p:spPr>
        <p:txBody>
          <a:bodyPr lIns="38100" tIns="38100" rIns="38100" bIns="38100" anchor="ctr">
            <a:noAutofit/>
          </a:bodyPr>
          <a:lstStyle>
            <a:lvl1pPr marL="0" marR="0" indent="0" algn="l" defTabSz="412750" rtl="0" latinLnBrk="0">
              <a:lnSpc>
                <a:spcPct val="120000"/>
              </a:lnSpc>
              <a:spcBef>
                <a:spcPct val="45000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  <a:defRPr sz="2900" b="0" i="0" u="none" strike="noStrike" cap="none" spc="0" baseline="0">
                <a:solidFill>
                  <a:srgbClr val="FFFFF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  <a:uFillTx/>
                <a:latin typeface="黑体" panose="02010609060101010101" charset="-122"/>
                <a:ea typeface="黑体" panose="02010609060101010101" charset="-122"/>
                <a:cs typeface="Hoefler Text"/>
                <a:sym typeface="Hoefler Text"/>
              </a:defRPr>
            </a:lvl1pPr>
            <a:lvl2pPr marL="673100" marR="0" indent="-336550" algn="l" defTabSz="412750" rtl="0" latinLnBrk="0">
              <a:lnSpc>
                <a:spcPct val="120000"/>
              </a:lnSpc>
              <a:spcBef>
                <a:spcPct val="450000"/>
              </a:spcBef>
              <a:spcAft>
                <a:spcPts val="0"/>
              </a:spcAft>
              <a:buClrTx/>
              <a:buSzPct val="50000"/>
              <a:buFontTx/>
              <a:buBlip>
                <a:blip r:embed="rId1"/>
              </a:buBlip>
              <a:defRPr sz="2900" b="0" i="1" u="none" strike="noStrike" cap="none" spc="0" baseline="0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  <a:uFillTx/>
                <a:latin typeface="Hoefler Text"/>
                <a:ea typeface="Hoefler Text"/>
                <a:cs typeface="Hoefler Text"/>
                <a:sym typeface="Hoefler Text"/>
              </a:defRPr>
            </a:lvl2pPr>
            <a:lvl3pPr marL="673100" marR="0" indent="0" algn="l" defTabSz="412750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  <a:defRPr sz="2900" b="0" i="0" u="none" strike="noStrike" cap="none" spc="0" baseline="0">
                <a:solidFill>
                  <a:srgbClr val="FFFFFF">
                    <a:alpha val="80000"/>
                  </a:srgbClr>
                </a:solidFill>
                <a:effectLst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Hoefler Text"/>
              </a:defRPr>
            </a:lvl3pPr>
            <a:lvl4pPr marL="1009650" marR="0" indent="0" algn="l" defTabSz="412750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  <a:defRPr sz="2900" b="0" i="0" u="none" strike="noStrike" cap="none" spc="0" baseline="0">
                <a:solidFill>
                  <a:srgbClr val="FFFFFF">
                    <a:alpha val="80000"/>
                  </a:srgbClr>
                </a:solidFill>
                <a:effectLst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Hoefler Text"/>
              </a:defRPr>
            </a:lvl4pPr>
            <a:lvl5pPr marL="1346200" marR="0" indent="0" algn="l" defTabSz="412750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  <a:defRPr sz="2900" b="0" i="0" u="none" strike="noStrike" cap="none" spc="0" baseline="0">
                <a:solidFill>
                  <a:srgbClr val="FFFFFF">
                    <a:alpha val="80000"/>
                  </a:srgbClr>
                </a:solidFill>
                <a:effectLst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Hoefler Text"/>
              </a:defRPr>
            </a:lvl5pPr>
            <a:lvl6pPr marL="2019300" marR="0" indent="-336550" algn="l" defTabSz="412750" rtl="0" latinLnBrk="0">
              <a:lnSpc>
                <a:spcPct val="120000"/>
              </a:lnSpc>
              <a:spcBef>
                <a:spcPct val="450000"/>
              </a:spcBef>
              <a:spcAft>
                <a:spcPts val="0"/>
              </a:spcAft>
              <a:buClrTx/>
              <a:buSzPct val="50000"/>
              <a:buFontTx/>
              <a:buBlip>
                <a:blip r:embed="rId1"/>
              </a:buBlip>
              <a:defRPr sz="2900" b="0" i="1" u="none" strike="noStrike" cap="none" spc="0" baseline="0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  <a:uFillTx/>
                <a:latin typeface="Hoefler Text"/>
                <a:ea typeface="Hoefler Text"/>
                <a:cs typeface="Hoefler Text"/>
                <a:sym typeface="Hoefler Text"/>
              </a:defRPr>
            </a:lvl6pPr>
            <a:lvl7pPr marL="2355850" marR="0" indent="-336550" algn="l" defTabSz="412750" rtl="0" latinLnBrk="0">
              <a:lnSpc>
                <a:spcPct val="120000"/>
              </a:lnSpc>
              <a:spcBef>
                <a:spcPct val="450000"/>
              </a:spcBef>
              <a:spcAft>
                <a:spcPts val="0"/>
              </a:spcAft>
              <a:buClrTx/>
              <a:buSzPct val="50000"/>
              <a:buFontTx/>
              <a:buBlip>
                <a:blip r:embed="rId1"/>
              </a:buBlip>
              <a:defRPr sz="2900" b="0" i="1" u="none" strike="noStrike" cap="none" spc="0" baseline="0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  <a:uFillTx/>
                <a:latin typeface="Hoefler Text"/>
                <a:ea typeface="Hoefler Text"/>
                <a:cs typeface="Hoefler Text"/>
                <a:sym typeface="Hoefler Text"/>
              </a:defRPr>
            </a:lvl7pPr>
            <a:lvl8pPr marL="2692400" marR="0" indent="-336550" algn="l" defTabSz="412750" rtl="0" latinLnBrk="0">
              <a:lnSpc>
                <a:spcPct val="120000"/>
              </a:lnSpc>
              <a:spcBef>
                <a:spcPct val="450000"/>
              </a:spcBef>
              <a:spcAft>
                <a:spcPts val="0"/>
              </a:spcAft>
              <a:buClrTx/>
              <a:buSzPct val="50000"/>
              <a:buFontTx/>
              <a:buBlip>
                <a:blip r:embed="rId1"/>
              </a:buBlip>
              <a:defRPr sz="2900" b="0" i="1" u="none" strike="noStrike" cap="none" spc="0" baseline="0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  <a:uFillTx/>
                <a:latin typeface="Hoefler Text"/>
                <a:ea typeface="Hoefler Text"/>
                <a:cs typeface="Hoefler Text"/>
                <a:sym typeface="Hoefler Text"/>
              </a:defRPr>
            </a:lvl8pPr>
            <a:lvl9pPr marL="3028950" marR="0" indent="-336550" algn="l" defTabSz="412750" rtl="0" latinLnBrk="0">
              <a:lnSpc>
                <a:spcPct val="120000"/>
              </a:lnSpc>
              <a:spcBef>
                <a:spcPct val="450000"/>
              </a:spcBef>
              <a:spcAft>
                <a:spcPts val="0"/>
              </a:spcAft>
              <a:buClrTx/>
              <a:buSzPct val="50000"/>
              <a:buFontTx/>
              <a:buBlip>
                <a:blip r:embed="rId1"/>
              </a:buBlip>
              <a:defRPr sz="2900" b="0" i="1" u="none" strike="noStrike" cap="none" spc="0" baseline="0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  <a:uFillTx/>
                <a:latin typeface="Hoefler Text"/>
                <a:ea typeface="Hoefler Text"/>
                <a:cs typeface="Hoefler Text"/>
                <a:sym typeface="Hoefler Text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sz="2800" dirty="0">
                <a:solidFill>
                  <a:schemeClr val="tx1"/>
                </a:solidFill>
                <a:effectLst/>
              </a:rPr>
              <a:t>实验</a:t>
            </a:r>
            <a:r>
              <a:rPr lang="en-US" altLang="zh-CN" sz="2800" dirty="0">
                <a:solidFill>
                  <a:schemeClr val="tx1"/>
                </a:solidFill>
                <a:effectLst/>
              </a:rPr>
              <a:t>2</a:t>
            </a:r>
            <a:r>
              <a:rPr lang="zh-CN" altLang="en-US" sz="2800" dirty="0">
                <a:solidFill>
                  <a:schemeClr val="tx1"/>
                </a:solidFill>
                <a:effectLst/>
              </a:rPr>
              <a:t>：</a:t>
            </a:r>
            <a:r>
              <a:rPr lang="en-US" altLang="zh-CN" sz="2800" dirty="0">
                <a:solidFill>
                  <a:schemeClr val="tx1"/>
                </a:solidFill>
                <a:effectLst/>
                <a:latin typeface="+mn-lt"/>
              </a:rPr>
              <a:t>F</a:t>
            </a:r>
            <a:r>
              <a:rPr lang="en-US" altLang="zh-CN" sz="2800" baseline="-25000" dirty="0">
                <a:solidFill>
                  <a:schemeClr val="tx1"/>
                </a:solidFill>
                <a:effectLst/>
              </a:rPr>
              <a:t>1</a:t>
            </a:r>
            <a:r>
              <a:rPr lang="zh-CN" altLang="en-US" sz="2800" dirty="0">
                <a:solidFill>
                  <a:schemeClr val="tx1"/>
                </a:solidFill>
                <a:effectLst/>
              </a:rPr>
              <a:t>红眼（♂）</a:t>
            </a:r>
            <a:r>
              <a:rPr lang="en-US" altLang="zh-CN" sz="2800" dirty="0">
                <a:solidFill>
                  <a:schemeClr val="tx1"/>
                </a:solidFill>
              </a:rPr>
              <a:t>×   </a:t>
            </a:r>
            <a:r>
              <a:rPr lang="zh-CN" altLang="en-US" sz="2800" dirty="0">
                <a:solidFill>
                  <a:schemeClr val="tx1"/>
                </a:solidFill>
              </a:rPr>
              <a:t>白眼（♀）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6" name="Text Box 2"/>
          <p:cNvSpPr txBox="1"/>
          <p:nvPr/>
        </p:nvSpPr>
        <p:spPr>
          <a:xfrm>
            <a:off x="2208214" y="188913"/>
            <a:ext cx="6624637" cy="519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800" b="1" u="sng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四）演绎推理</a:t>
            </a:r>
            <a:r>
              <a:rPr lang="en-US" altLang="zh-CN" sz="2800" b="1" u="sng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:</a:t>
            </a:r>
            <a:r>
              <a:rPr lang="zh-CN" altLang="en-US" sz="2800" b="1" u="sng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设计测交实验</a:t>
            </a:r>
            <a:endParaRPr lang="zh-CN" altLang="en-US" sz="2800" b="1" u="sng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圆角矩形 18"/>
          <p:cNvSpPr/>
          <p:nvPr>
            <p:custDataLst>
              <p:tags r:id="rId2"/>
            </p:custDataLst>
          </p:nvPr>
        </p:nvSpPr>
        <p:spPr>
          <a:xfrm>
            <a:off x="2474324" y="1267622"/>
            <a:ext cx="1706033" cy="88392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tint val="50000"/>
                        <a:satMod val="300000"/>
                      </a:schemeClr>
                    </a:gs>
                    <a:gs pos="35000">
                      <a:schemeClr val="accent1">
                        <a:tint val="37000"/>
                        <a:satMod val="300000"/>
                      </a:schemeClr>
                    </a:gs>
                    <a:gs pos="100000">
                      <a:schemeClr val="accent1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</a14:hiddenFill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altLang="zh-CN" sz="2800" b="1" dirty="0" err="1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X</a:t>
            </a:r>
            <a:r>
              <a:rPr lang="en-US" altLang="zh-CN" sz="2800" b="1" baseline="30000" dirty="0" err="1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W</a:t>
            </a:r>
            <a:r>
              <a:rPr lang="en-US" altLang="zh-CN" sz="2800" b="1" dirty="0" err="1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X</a:t>
            </a:r>
            <a:r>
              <a:rPr lang="en-US" altLang="zh-CN" sz="2800" b="1" baseline="30000" dirty="0" err="1">
                <a:solidFill>
                  <a:srgbClr val="FF0000"/>
                </a:solidFill>
                <a:latin typeface="hakuyoxingshu7000" pitchFamily="2" charset="-122"/>
                <a:ea typeface="hakuyoxingshu7000" pitchFamily="2" charset="-122"/>
                <a:cs typeface="hakuyoxingshu7000" pitchFamily="2" charset="-122"/>
              </a:rPr>
              <a:t>w</a:t>
            </a:r>
            <a:endParaRPr lang="en-US" altLang="zh-CN" sz="2800" b="1" baseline="30000" dirty="0">
              <a:solidFill>
                <a:srgbClr val="FF0000"/>
              </a:solidFill>
              <a:latin typeface="hakuyoxingshu7000" pitchFamily="2" charset="-122"/>
              <a:ea typeface="hakuyoxingshu7000" pitchFamily="2" charset="-122"/>
              <a:cs typeface="hakuyoxingshu7000" pitchFamily="2" charset="-122"/>
            </a:endParaRPr>
          </a:p>
        </p:txBody>
      </p:sp>
      <p:sp>
        <p:nvSpPr>
          <p:cNvPr id="5" name="圆角矩形 29"/>
          <p:cNvSpPr/>
          <p:nvPr>
            <p:custDataLst>
              <p:tags r:id="rId3"/>
            </p:custDataLst>
          </p:nvPr>
        </p:nvSpPr>
        <p:spPr>
          <a:xfrm>
            <a:off x="4836724" y="1421716"/>
            <a:ext cx="2425700" cy="575733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zh-CN" sz="2800" b="1" dirty="0" err="1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X</a:t>
            </a:r>
            <a:r>
              <a:rPr lang="en-US" altLang="zh-CN" sz="2800" b="1" baseline="30000" dirty="0" err="1">
                <a:solidFill>
                  <a:srgbClr val="FF0000"/>
                </a:solidFill>
                <a:latin typeface="hakuyoxingshu7000" pitchFamily="2" charset="-122"/>
                <a:ea typeface="hakuyoxingshu7000" pitchFamily="2" charset="-122"/>
                <a:cs typeface="hakuyoxingshu7000" pitchFamily="2" charset="-122"/>
              </a:rPr>
              <a:t>w</a:t>
            </a:r>
            <a:r>
              <a:rPr lang="en-US" altLang="zh-CN" sz="2800" b="1" dirty="0" err="1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Y</a:t>
            </a:r>
            <a:endParaRPr lang="en-US" altLang="zh-CN" sz="2800" b="1" dirty="0">
              <a:solidFill>
                <a:schemeClr val="tx1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7" name="Line 23"/>
          <p:cNvSpPr/>
          <p:nvPr/>
        </p:nvSpPr>
        <p:spPr>
          <a:xfrm flipH="1">
            <a:off x="4752815" y="1972154"/>
            <a:ext cx="0" cy="358775"/>
          </a:xfrm>
          <a:prstGeom prst="line">
            <a:avLst/>
          </a:prstGeom>
          <a:ln w="38100" cap="flat" cmpd="sng">
            <a:solidFill>
              <a:srgbClr val="0033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8" name="圆角矩形 26"/>
          <p:cNvSpPr/>
          <p:nvPr>
            <p:custDataLst>
              <p:tags r:id="rId4"/>
            </p:custDataLst>
          </p:nvPr>
        </p:nvSpPr>
        <p:spPr>
          <a:xfrm>
            <a:off x="987330" y="2368777"/>
            <a:ext cx="2787836" cy="82936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子代：</a:t>
            </a:r>
            <a:r>
              <a:rPr lang="en-US" altLang="zh-CN" sz="2800" b="1" dirty="0" err="1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X</a:t>
            </a:r>
            <a:r>
              <a:rPr lang="en-US" altLang="zh-CN" sz="2800" b="1" baseline="30000" dirty="0" err="1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W</a:t>
            </a:r>
            <a:r>
              <a:rPr lang="en-US" altLang="zh-CN" sz="2800" b="1" dirty="0" err="1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X</a:t>
            </a:r>
            <a:r>
              <a:rPr lang="en-US" altLang="zh-CN" sz="2800" b="1" baseline="30000" dirty="0" err="1">
                <a:solidFill>
                  <a:srgbClr val="FF0000"/>
                </a:solidFill>
                <a:latin typeface="hakuyoxingshu7000" pitchFamily="2" charset="-122"/>
                <a:ea typeface="hakuyoxingshu7000" pitchFamily="2" charset="-122"/>
                <a:cs typeface="hakuyoxingshu7000" pitchFamily="2" charset="-122"/>
                <a:sym typeface="+mn-ea"/>
              </a:rPr>
              <a:t>w</a:t>
            </a:r>
            <a:endParaRPr lang="en-US" altLang="zh-CN" sz="2800" b="1" baseline="30000" dirty="0">
              <a:solidFill>
                <a:schemeClr val="tx1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  <a:p>
            <a:r>
              <a:rPr lang="zh-CN" altLang="en-US" sz="2800" b="1" dirty="0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         红眼</a:t>
            </a:r>
            <a:r>
              <a:rPr lang="en-US" altLang="zh-CN" sz="2800" b="1" dirty="0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(</a:t>
            </a:r>
            <a:r>
              <a:rPr lang="zh-CN" altLang="en-US" sz="2800" b="1" dirty="0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雌</a:t>
            </a:r>
            <a:r>
              <a:rPr lang="en-US" altLang="zh-CN" sz="2800" b="1" dirty="0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)</a:t>
            </a:r>
            <a:endParaRPr lang="en-US" altLang="zh-CN" sz="2800" b="1" dirty="0">
              <a:solidFill>
                <a:schemeClr val="tx1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9" name="圆角矩形 27"/>
          <p:cNvSpPr/>
          <p:nvPr>
            <p:custDataLst>
              <p:tags r:id="rId5"/>
            </p:custDataLst>
          </p:nvPr>
        </p:nvSpPr>
        <p:spPr>
          <a:xfrm>
            <a:off x="3574045" y="2389657"/>
            <a:ext cx="1971963" cy="82936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800" b="1" dirty="0" err="1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X</a:t>
            </a:r>
            <a:r>
              <a:rPr lang="en-US" altLang="zh-CN" sz="2800" b="1" baseline="30000" dirty="0" err="1">
                <a:solidFill>
                  <a:srgbClr val="FF0000"/>
                </a:solidFill>
                <a:latin typeface="hakuyoxingshu7000" pitchFamily="2" charset="-122"/>
                <a:ea typeface="hakuyoxingshu7000" pitchFamily="2" charset="-122"/>
                <a:cs typeface="hakuyoxingshu7000" pitchFamily="2" charset="-122"/>
                <a:sym typeface="+mn-ea"/>
              </a:rPr>
              <a:t>w</a:t>
            </a:r>
            <a:r>
              <a:rPr lang="en-US" altLang="zh-CN" sz="2800" b="1" dirty="0" err="1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X</a:t>
            </a:r>
            <a:r>
              <a:rPr lang="en-US" altLang="zh-CN" sz="2800" b="1" baseline="30000" dirty="0" err="1">
                <a:solidFill>
                  <a:srgbClr val="FF0000"/>
                </a:solidFill>
                <a:latin typeface="hakuyoxingshu7000" pitchFamily="2" charset="-122"/>
                <a:ea typeface="hakuyoxingshu7000" pitchFamily="2" charset="-122"/>
                <a:cs typeface="hakuyoxingshu7000" pitchFamily="2" charset="-122"/>
                <a:sym typeface="+mn-ea"/>
              </a:rPr>
              <a:t>w</a:t>
            </a:r>
            <a:endParaRPr lang="en-US" altLang="zh-CN" sz="2800" b="1" baseline="30000" dirty="0">
              <a:solidFill>
                <a:srgbClr val="FF0000"/>
              </a:solidFill>
              <a:latin typeface="hakuyoxingshu7000" pitchFamily="2" charset="-122"/>
              <a:ea typeface="hakuyoxingshu7000" pitchFamily="2" charset="-122"/>
              <a:cs typeface="hakuyoxingshu7000" pitchFamily="2" charset="-122"/>
              <a:sym typeface="+mn-ea"/>
            </a:endParaRPr>
          </a:p>
          <a:p>
            <a:r>
              <a:rPr lang="zh-CN" altLang="en-US" sz="2800" b="1" dirty="0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白眼</a:t>
            </a:r>
            <a:r>
              <a:rPr lang="en-US" altLang="zh-CN" sz="2800" b="1" dirty="0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(</a:t>
            </a:r>
            <a:r>
              <a:rPr lang="zh-CN" altLang="en-US" sz="2800" b="1" dirty="0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雌</a:t>
            </a:r>
            <a:r>
              <a:rPr lang="en-US" altLang="zh-CN" sz="2800" b="1" dirty="0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)</a:t>
            </a:r>
            <a:endParaRPr lang="en-US" altLang="zh-CN" sz="2800" b="1" dirty="0">
              <a:solidFill>
                <a:schemeClr val="tx1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10" name="圆角矩形 28"/>
          <p:cNvSpPr/>
          <p:nvPr>
            <p:custDataLst>
              <p:tags r:id="rId6"/>
            </p:custDataLst>
          </p:nvPr>
        </p:nvSpPr>
        <p:spPr>
          <a:xfrm>
            <a:off x="5030520" y="2402506"/>
            <a:ext cx="2038108" cy="82936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X</a:t>
            </a:r>
            <a:r>
              <a:rPr lang="en-US" altLang="zh-CN" sz="2800" b="1" baseline="30000" dirty="0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W</a:t>
            </a:r>
            <a:r>
              <a:rPr lang="en-US" altLang="zh-CN" sz="2800" b="1" dirty="0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Y</a:t>
            </a:r>
            <a:endParaRPr lang="en-US" altLang="zh-CN" sz="2800" b="1" dirty="0">
              <a:solidFill>
                <a:schemeClr val="tx1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红眼</a:t>
            </a:r>
            <a:r>
              <a:rPr lang="en-US" altLang="zh-CN" sz="2800" b="1" dirty="0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(</a:t>
            </a:r>
            <a:r>
              <a:rPr lang="zh-CN" altLang="en-US" sz="2800" b="1" dirty="0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雄</a:t>
            </a:r>
            <a:r>
              <a:rPr lang="en-US" altLang="zh-CN" sz="2800" b="1" dirty="0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)</a:t>
            </a:r>
            <a:endParaRPr lang="en-US" altLang="zh-CN" sz="2800" b="1" dirty="0">
              <a:solidFill>
                <a:schemeClr val="tx1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11" name="圆角矩形 29"/>
          <p:cNvSpPr/>
          <p:nvPr>
            <p:custDataLst>
              <p:tags r:id="rId7"/>
            </p:custDataLst>
          </p:nvPr>
        </p:nvSpPr>
        <p:spPr>
          <a:xfrm>
            <a:off x="6923868" y="2415355"/>
            <a:ext cx="1526540" cy="82936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 err="1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X</a:t>
            </a:r>
            <a:r>
              <a:rPr lang="en-US" altLang="zh-CN" sz="2800" b="1" baseline="30000" dirty="0" err="1">
                <a:solidFill>
                  <a:srgbClr val="FF0000"/>
                </a:solidFill>
                <a:latin typeface="hakuyoxingshu7000" pitchFamily="2" charset="-122"/>
                <a:ea typeface="hakuyoxingshu7000" pitchFamily="2" charset="-122"/>
                <a:cs typeface="hakuyoxingshu7000" pitchFamily="2" charset="-122"/>
              </a:rPr>
              <a:t>w</a:t>
            </a:r>
            <a:r>
              <a:rPr lang="en-US" altLang="zh-CN" sz="2800" b="1" dirty="0" err="1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Y</a:t>
            </a:r>
            <a:endParaRPr lang="en-US" altLang="zh-CN" sz="2800" b="1" dirty="0">
              <a:solidFill>
                <a:schemeClr val="tx1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白眼</a:t>
            </a:r>
            <a:r>
              <a:rPr lang="en-US" altLang="zh-CN" sz="2800" b="1" dirty="0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(</a:t>
            </a:r>
            <a:r>
              <a:rPr lang="zh-CN" altLang="en-US" sz="2800" b="1" dirty="0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雄</a:t>
            </a:r>
            <a:r>
              <a:rPr lang="en-US" altLang="zh-CN" sz="2800" b="1" dirty="0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)</a:t>
            </a:r>
            <a:endParaRPr lang="en-US" altLang="zh-CN" sz="2800" b="1" dirty="0">
              <a:solidFill>
                <a:schemeClr val="tx1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12" name="圆角矩形 18"/>
          <p:cNvSpPr/>
          <p:nvPr>
            <p:custDataLst>
              <p:tags r:id="rId8"/>
            </p:custDataLst>
          </p:nvPr>
        </p:nvSpPr>
        <p:spPr>
          <a:xfrm>
            <a:off x="2430685" y="4215474"/>
            <a:ext cx="1706033" cy="88392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tint val="50000"/>
                        <a:satMod val="300000"/>
                      </a:schemeClr>
                    </a:gs>
                    <a:gs pos="35000">
                      <a:schemeClr val="accent1">
                        <a:tint val="37000"/>
                        <a:satMod val="300000"/>
                      </a:schemeClr>
                    </a:gs>
                    <a:gs pos="100000">
                      <a:schemeClr val="accent1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</a14:hiddenFill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altLang="zh-CN" sz="2800" b="1" dirty="0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X</a:t>
            </a:r>
            <a:r>
              <a:rPr lang="en-US" altLang="zh-CN" sz="2800" b="1" baseline="30000" dirty="0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W</a:t>
            </a:r>
            <a:r>
              <a:rPr lang="en-US" altLang="zh-CN" sz="2800" b="1" dirty="0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Y</a:t>
            </a:r>
            <a:endParaRPr lang="en-US" altLang="zh-CN" sz="2800" b="1" baseline="30000" dirty="0">
              <a:solidFill>
                <a:srgbClr val="FF0000"/>
              </a:solidFill>
              <a:latin typeface="hakuyoxingshu7000" pitchFamily="2" charset="-122"/>
              <a:ea typeface="hakuyoxingshu7000" pitchFamily="2" charset="-122"/>
              <a:cs typeface="hakuyoxingshu7000" pitchFamily="2" charset="-122"/>
            </a:endParaRPr>
          </a:p>
        </p:txBody>
      </p:sp>
      <p:sp>
        <p:nvSpPr>
          <p:cNvPr id="13" name="圆角矩形 29"/>
          <p:cNvSpPr/>
          <p:nvPr>
            <p:custDataLst>
              <p:tags r:id="rId9"/>
            </p:custDataLst>
          </p:nvPr>
        </p:nvSpPr>
        <p:spPr>
          <a:xfrm>
            <a:off x="5502370" y="4369569"/>
            <a:ext cx="1421498" cy="55043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zh-CN" sz="2800" b="1" dirty="0" err="1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X</a:t>
            </a:r>
            <a:r>
              <a:rPr lang="en-US" altLang="zh-CN" sz="2800" b="1" baseline="30000" dirty="0" err="1">
                <a:solidFill>
                  <a:srgbClr val="FF0000"/>
                </a:solidFill>
                <a:latin typeface="hakuyoxingshu7000" pitchFamily="2" charset="-122"/>
                <a:ea typeface="hakuyoxingshu7000" pitchFamily="2" charset="-122"/>
                <a:cs typeface="hakuyoxingshu7000" pitchFamily="2" charset="-122"/>
              </a:rPr>
              <a:t>w</a:t>
            </a:r>
            <a:r>
              <a:rPr lang="en-US" altLang="zh-CN" sz="2800" b="1" dirty="0" err="1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X</a:t>
            </a:r>
            <a:r>
              <a:rPr lang="en-US" altLang="zh-CN" sz="2800" b="1" baseline="30000" dirty="0" err="1">
                <a:solidFill>
                  <a:srgbClr val="FF0000"/>
                </a:solidFill>
                <a:latin typeface="hakuyoxingshu7000" pitchFamily="2" charset="-122"/>
                <a:ea typeface="hakuyoxingshu7000" pitchFamily="2" charset="-122"/>
                <a:cs typeface="hakuyoxingshu7000" pitchFamily="2" charset="-122"/>
              </a:rPr>
              <a:t>w</a:t>
            </a:r>
            <a:endParaRPr lang="en-US" altLang="zh-CN" sz="2800" b="1" dirty="0">
              <a:solidFill>
                <a:schemeClr val="tx1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14" name="Line 23"/>
          <p:cNvSpPr/>
          <p:nvPr/>
        </p:nvSpPr>
        <p:spPr>
          <a:xfrm flipH="1">
            <a:off x="4709176" y="4920006"/>
            <a:ext cx="0" cy="358775"/>
          </a:xfrm>
          <a:prstGeom prst="line">
            <a:avLst/>
          </a:prstGeom>
          <a:ln w="38100" cap="flat" cmpd="sng">
            <a:solidFill>
              <a:srgbClr val="0033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6" name="圆角矩形 27"/>
          <p:cNvSpPr/>
          <p:nvPr>
            <p:custDataLst>
              <p:tags r:id="rId10"/>
            </p:custDataLst>
          </p:nvPr>
        </p:nvSpPr>
        <p:spPr>
          <a:xfrm>
            <a:off x="2109652" y="5337509"/>
            <a:ext cx="2643163" cy="82936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子代： </a:t>
            </a:r>
            <a:r>
              <a:rPr lang="en-US" altLang="zh-CN" sz="2800" b="1" dirty="0" err="1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X</a:t>
            </a:r>
            <a:r>
              <a:rPr lang="en-US" altLang="zh-CN" sz="2800" b="1" baseline="30000" dirty="0" err="1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W</a:t>
            </a:r>
            <a:r>
              <a:rPr lang="en-US" altLang="zh-CN" sz="2800" b="1" dirty="0" err="1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X</a:t>
            </a:r>
            <a:r>
              <a:rPr lang="en-US" altLang="zh-CN" sz="2800" b="1" baseline="30000" dirty="0" err="1">
                <a:solidFill>
                  <a:srgbClr val="FF0000"/>
                </a:solidFill>
                <a:latin typeface="hakuyoxingshu7000" pitchFamily="2" charset="-122"/>
                <a:ea typeface="hakuyoxingshu7000" pitchFamily="2" charset="-122"/>
                <a:cs typeface="hakuyoxingshu7000" pitchFamily="2" charset="-122"/>
                <a:sym typeface="+mn-ea"/>
              </a:rPr>
              <a:t>w</a:t>
            </a:r>
            <a:endParaRPr lang="en-US" altLang="zh-CN" sz="2800" b="1" baseline="30000" dirty="0">
              <a:solidFill>
                <a:srgbClr val="FF0000"/>
              </a:solidFill>
              <a:latin typeface="hakuyoxingshu7000" pitchFamily="2" charset="-122"/>
              <a:ea typeface="hakuyoxingshu7000" pitchFamily="2" charset="-122"/>
              <a:cs typeface="hakuyoxingshu7000" pitchFamily="2" charset="-122"/>
              <a:sym typeface="+mn-ea"/>
            </a:endParaRPr>
          </a:p>
          <a:p>
            <a:r>
              <a:rPr lang="zh-CN" altLang="en-US" sz="2800" b="1" dirty="0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         红眼</a:t>
            </a:r>
            <a:r>
              <a:rPr lang="en-US" altLang="zh-CN" sz="2800" b="1" dirty="0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(</a:t>
            </a:r>
            <a:r>
              <a:rPr lang="zh-CN" altLang="en-US" sz="2800" b="1" dirty="0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雌</a:t>
            </a:r>
            <a:r>
              <a:rPr lang="en-US" altLang="zh-CN" sz="2800" b="1" dirty="0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)</a:t>
            </a:r>
            <a:endParaRPr lang="en-US" altLang="zh-CN" sz="2800" b="1" dirty="0">
              <a:solidFill>
                <a:schemeClr val="tx1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17" name="圆角矩形 29"/>
          <p:cNvSpPr/>
          <p:nvPr>
            <p:custDataLst>
              <p:tags r:id="rId11"/>
            </p:custDataLst>
          </p:nvPr>
        </p:nvSpPr>
        <p:spPr>
          <a:xfrm>
            <a:off x="4836724" y="5337508"/>
            <a:ext cx="1526540" cy="82936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 err="1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X</a:t>
            </a:r>
            <a:r>
              <a:rPr lang="en-US" altLang="zh-CN" sz="2800" b="1" baseline="30000" dirty="0" err="1">
                <a:solidFill>
                  <a:srgbClr val="FF0000"/>
                </a:solidFill>
                <a:latin typeface="hakuyoxingshu7000" pitchFamily="2" charset="-122"/>
                <a:ea typeface="hakuyoxingshu7000" pitchFamily="2" charset="-122"/>
                <a:cs typeface="hakuyoxingshu7000" pitchFamily="2" charset="-122"/>
              </a:rPr>
              <a:t>w</a:t>
            </a:r>
            <a:r>
              <a:rPr lang="en-US" altLang="zh-CN" sz="2800" b="1" dirty="0" err="1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Y</a:t>
            </a:r>
            <a:endParaRPr lang="en-US" altLang="zh-CN" sz="2800" b="1" dirty="0">
              <a:solidFill>
                <a:schemeClr val="tx1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白眼</a:t>
            </a:r>
            <a:r>
              <a:rPr lang="en-US" altLang="zh-CN" sz="2800" b="1" dirty="0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(</a:t>
            </a:r>
            <a:r>
              <a:rPr lang="zh-CN" altLang="en-US" sz="2800" b="1" dirty="0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雄</a:t>
            </a:r>
            <a:r>
              <a:rPr lang="en-US" altLang="zh-CN" sz="2800" b="1" dirty="0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)</a:t>
            </a:r>
            <a:endParaRPr lang="en-US" altLang="zh-CN" sz="2800" b="1" dirty="0">
              <a:solidFill>
                <a:schemeClr val="tx1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  <p:bldP spid="4" grpId="0"/>
      <p:bldP spid="5" grpId="0"/>
      <p:bldP spid="8" grpId="0"/>
      <p:bldP spid="9" grpId="0"/>
      <p:bldP spid="10" grpId="0"/>
      <p:bldP spid="11" grpId="0"/>
      <p:bldP spid="12" grpId="0"/>
      <p:bldP spid="13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圆角矩形 89"/>
          <p:cNvSpPr/>
          <p:nvPr/>
        </p:nvSpPr>
        <p:spPr>
          <a:xfrm>
            <a:off x="1098432" y="1717108"/>
            <a:ext cx="9215120" cy="3813387"/>
          </a:xfrm>
          <a:prstGeom prst="roundRect">
            <a:avLst>
              <a:gd name="adj" fmla="val 3551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02031" y="1784842"/>
            <a:ext cx="8656678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dirty="0"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摩尔根等人的工作，把一个特定的基因和一条特定的染色体</a:t>
            </a:r>
            <a:r>
              <a:rPr lang="en-US" altLang="zh-CN" sz="2800" dirty="0"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——</a:t>
            </a:r>
            <a:r>
              <a:rPr lang="zh-CN" altLang="en-US" sz="2800" dirty="0"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X染色体联系起来。</a:t>
            </a:r>
            <a:endParaRPr lang="zh-CN" altLang="en-US" sz="2800" dirty="0">
              <a:latin typeface="方正粗黑宋简体" panose="02000000000000000000" pitchFamily="2" charset="-122"/>
              <a:ea typeface="方正粗黑宋简体" panose="02000000000000000000" pitchFamily="2" charset="-122"/>
              <a:cs typeface="方正粗黑宋简体" panose="02000000000000000000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09550" y="941097"/>
            <a:ext cx="1792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得出结论</a:t>
            </a:r>
            <a:endParaRPr lang="zh-CN" altLang="en-US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806652" y="863601"/>
            <a:ext cx="10084648" cy="689187"/>
            <a:chOff x="2298" y="1020"/>
            <a:chExt cx="11911" cy="814"/>
          </a:xfrm>
        </p:grpSpPr>
        <p:sp>
          <p:nvSpPr>
            <p:cNvPr id="33" name="圆角矩形 32"/>
            <p:cNvSpPr/>
            <p:nvPr>
              <p:custDataLst>
                <p:tags r:id="rId1"/>
              </p:custDataLst>
            </p:nvPr>
          </p:nvSpPr>
          <p:spPr>
            <a:xfrm>
              <a:off x="2298" y="1020"/>
              <a:ext cx="11911" cy="814"/>
            </a:xfrm>
            <a:prstGeom prst="roundRect">
              <a:avLst>
                <a:gd name="adj" fmla="val 5610"/>
              </a:avLst>
            </a:prstGeom>
            <a:solidFill>
              <a:schemeClr val="accent3">
                <a:lumMod val="40000"/>
                <a:lumOff val="60000"/>
                <a:alpha val="61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2493" y="1102"/>
              <a:ext cx="11716" cy="61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2800" dirty="0">
                  <a:latin typeface="方正粗黑宋简体" panose="02000000000000000000" pitchFamily="2" charset="-122"/>
                  <a:ea typeface="方正粗黑宋简体" panose="02000000000000000000" pitchFamily="2" charset="-122"/>
                  <a:cs typeface="方正粗黑宋简体" panose="02000000000000000000" pitchFamily="2" charset="-122"/>
                </a:rPr>
                <a:t>控制白眼的基因是在X染色体上, Y染色体上没有它的等位基因。</a:t>
              </a:r>
              <a:endParaRPr lang="zh-CN" altLang="en-US" sz="2800" dirty="0"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315852" y="5735387"/>
            <a:ext cx="4862542" cy="1157393"/>
            <a:chOff x="3925" y="6903"/>
            <a:chExt cx="4767" cy="1367"/>
          </a:xfrm>
        </p:grpSpPr>
        <p:sp>
          <p:nvSpPr>
            <p:cNvPr id="34" name="圆角矩形 33"/>
            <p:cNvSpPr/>
            <p:nvPr>
              <p:custDataLst>
                <p:tags r:id="rId2"/>
              </p:custDataLst>
            </p:nvPr>
          </p:nvSpPr>
          <p:spPr>
            <a:xfrm>
              <a:off x="3925" y="6903"/>
              <a:ext cx="4521" cy="750"/>
            </a:xfrm>
            <a:prstGeom prst="roundRect">
              <a:avLst>
                <a:gd name="adj" fmla="val 10598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</a:ln>
            <a:effectLst>
              <a:outerShdw blurRad="419100" dist="38100" dir="10800000" algn="r" rotWithShape="0">
                <a:prstClr val="black">
                  <a:alpha val="8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025" y="6998"/>
              <a:ext cx="4667" cy="127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证明了基因在染色体上</a:t>
              </a:r>
              <a:endPara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342272" y="2551076"/>
            <a:ext cx="8647853" cy="2979420"/>
            <a:chOff x="1594" y="3255"/>
            <a:chExt cx="10214" cy="3519"/>
          </a:xfrm>
        </p:grpSpPr>
        <p:sp>
          <p:nvSpPr>
            <p:cNvPr id="15" name="Text Box 32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812" y="5524"/>
              <a:ext cx="1919" cy="44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800" b="1" baseline="40000" dirty="0"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W          </a:t>
              </a:r>
              <a:r>
                <a:rPr lang="en-US" altLang="zh-CN" sz="2800" b="1" baseline="30000" dirty="0" err="1">
                  <a:solidFill>
                    <a:srgbClr val="C00000"/>
                  </a:solidFill>
                  <a:latin typeface="hakuyoxingshu7000" pitchFamily="2" charset="-122"/>
                  <a:ea typeface="hakuyoxingshu7000" pitchFamily="2" charset="-122"/>
                  <a:cs typeface="hakuyoxingshu7000" pitchFamily="2" charset="-122"/>
                </a:rPr>
                <a:t>w</a:t>
              </a:r>
              <a:endParaRPr kumimoji="1" lang="en-US" altLang="zh-CN" sz="2800" b="1" baseline="40000" dirty="0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  <p:sp>
          <p:nvSpPr>
            <p:cNvPr id="16" name="Text Box 32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716" y="5498"/>
              <a:ext cx="1041" cy="44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800" b="1" baseline="40000" dirty="0"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 </a:t>
              </a:r>
              <a:r>
                <a:rPr lang="en-US" altLang="zh-CN" sz="2800" b="1" baseline="30000" dirty="0">
                  <a:solidFill>
                    <a:srgbClr val="C00000"/>
                  </a:solidFill>
                  <a:latin typeface="hakuyoxingshu7000" pitchFamily="2" charset="-122"/>
                  <a:ea typeface="hakuyoxingshu7000" pitchFamily="2" charset="-122"/>
                  <a:cs typeface="hakuyoxingshu7000" pitchFamily="2" charset="-122"/>
                </a:rPr>
                <a:t>w</a:t>
              </a:r>
              <a:endParaRPr kumimoji="1" lang="en-US" altLang="zh-CN" sz="2800" b="1" baseline="40000" dirty="0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3000" y="3489"/>
              <a:ext cx="7238" cy="3285"/>
              <a:chOff x="3000" y="3941"/>
              <a:chExt cx="7238" cy="3285"/>
            </a:xfrm>
          </p:grpSpPr>
          <p:pic>
            <p:nvPicPr>
              <p:cNvPr id="8" name="图片 7" descr="未标题-2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>
                <a:off x="6981" y="3941"/>
                <a:ext cx="3257" cy="3236"/>
              </a:xfrm>
              <a:prstGeom prst="rect">
                <a:avLst/>
              </a:prstGeom>
            </p:spPr>
          </p:pic>
          <p:pic>
            <p:nvPicPr>
              <p:cNvPr id="9" name="图片 8" descr="未标题-3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8"/>
              <a:stretch>
                <a:fillRect/>
              </a:stretch>
            </p:blipFill>
            <p:spPr>
              <a:xfrm>
                <a:off x="3000" y="3999"/>
                <a:ext cx="3301" cy="3227"/>
              </a:xfrm>
              <a:prstGeom prst="rect">
                <a:avLst/>
              </a:prstGeom>
            </p:spPr>
          </p:pic>
          <p:cxnSp>
            <p:nvCxnSpPr>
              <p:cNvPr id="10" name="直接连接符 9"/>
              <p:cNvCxnSpPr/>
              <p:nvPr/>
            </p:nvCxnSpPr>
            <p:spPr>
              <a:xfrm>
                <a:off x="4268" y="6091"/>
                <a:ext cx="170" cy="2"/>
              </a:xfrm>
              <a:prstGeom prst="line">
                <a:avLst/>
              </a:prstGeom>
            </p:spPr>
            <p:style>
              <a:lnRef idx="2">
                <a:prstClr val="black"/>
              </a:lnRef>
              <a:fillRef idx="0">
                <a:prstClr val="black"/>
              </a:fillRef>
              <a:effectRef idx="1">
                <a:prstClr val="black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>
                <p:custDataLst>
                  <p:tags r:id="rId9"/>
                </p:custDataLst>
              </p:nvPr>
            </p:nvCxnSpPr>
            <p:spPr>
              <a:xfrm>
                <a:off x="4695" y="6097"/>
                <a:ext cx="170" cy="2"/>
              </a:xfrm>
              <a:prstGeom prst="line">
                <a:avLst/>
              </a:prstGeom>
            </p:spPr>
            <p:style>
              <a:lnRef idx="2">
                <a:prstClr val="black"/>
              </a:lnRef>
              <a:fillRef idx="0">
                <a:prstClr val="black"/>
              </a:fillRef>
              <a:effectRef idx="1">
                <a:prstClr val="black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>
                <p:custDataLst>
                  <p:tags r:id="rId10"/>
                </p:custDataLst>
              </p:nvPr>
            </p:nvCxnSpPr>
            <p:spPr>
              <a:xfrm>
                <a:off x="8181" y="6065"/>
                <a:ext cx="170" cy="2"/>
              </a:xfrm>
              <a:prstGeom prst="line">
                <a:avLst/>
              </a:prstGeom>
            </p:spPr>
            <p:style>
              <a:lnRef idx="2">
                <a:prstClr val="black"/>
              </a:lnRef>
              <a:fillRef idx="0">
                <a:prstClr val="black"/>
              </a:fillRef>
              <a:effectRef idx="1">
                <a:prstClr val="black"/>
              </a:effectRef>
              <a:fontRef idx="minor">
                <a:schemeClr val="tx1"/>
              </a:fontRef>
            </p:style>
          </p:cxnSp>
        </p:grpSp>
        <p:pic>
          <p:nvPicPr>
            <p:cNvPr id="17" name="图片 16" descr="未标题-1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 rot="3000000">
              <a:off x="1720" y="3412"/>
              <a:ext cx="1657" cy="1910"/>
            </a:xfrm>
            <a:prstGeom prst="rect">
              <a:avLst/>
            </a:prstGeom>
          </p:spPr>
        </p:pic>
        <p:pic>
          <p:nvPicPr>
            <p:cNvPr id="19" name="图片 18" descr="未标题-1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4"/>
            <a:stretch>
              <a:fillRect/>
            </a:stretch>
          </p:blipFill>
          <p:spPr>
            <a:xfrm rot="18960000">
              <a:off x="9829" y="3255"/>
              <a:ext cx="1979" cy="2225"/>
            </a:xfrm>
            <a:prstGeom prst="rect">
              <a:avLst/>
            </a:prstGeom>
          </p:spPr>
        </p:pic>
      </p:grpSp>
      <p:grpSp>
        <p:nvGrpSpPr>
          <p:cNvPr id="18" name="Group 3"/>
          <p:cNvGrpSpPr/>
          <p:nvPr/>
        </p:nvGrpSpPr>
        <p:grpSpPr bwMode="auto">
          <a:xfrm>
            <a:off x="222250" y="134938"/>
            <a:ext cx="6108700" cy="638175"/>
            <a:chOff x="1728" y="1470"/>
            <a:chExt cx="3848" cy="402"/>
          </a:xfrm>
        </p:grpSpPr>
        <p:grpSp>
          <p:nvGrpSpPr>
            <p:cNvPr id="23" name="Group 4"/>
            <p:cNvGrpSpPr/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26" name="Freeform 5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0 w 63"/>
                  <a:gd name="T1" fmla="*/ 0 h 14"/>
                  <a:gd name="T2" fmla="*/ 0 w 63"/>
                  <a:gd name="T3" fmla="*/ 0 h 14"/>
                  <a:gd name="T4" fmla="*/ 0 w 63"/>
                  <a:gd name="T5" fmla="*/ 0 h 14"/>
                  <a:gd name="T6" fmla="*/ 0 w 63"/>
                  <a:gd name="T7" fmla="*/ 0 h 14"/>
                  <a:gd name="T8" fmla="*/ 0 w 63"/>
                  <a:gd name="T9" fmla="*/ 0 h 14"/>
                  <a:gd name="T10" fmla="*/ 0 w 63"/>
                  <a:gd name="T11" fmla="*/ 0 h 14"/>
                  <a:gd name="T12" fmla="*/ 0 w 63"/>
                  <a:gd name="T13" fmla="*/ 0 h 14"/>
                  <a:gd name="T14" fmla="*/ 0 w 63"/>
                  <a:gd name="T15" fmla="*/ 0 h 14"/>
                  <a:gd name="T16" fmla="*/ 0 w 63"/>
                  <a:gd name="T17" fmla="*/ 0 h 14"/>
                  <a:gd name="T18" fmla="*/ 0 w 63"/>
                  <a:gd name="T19" fmla="*/ 0 h 14"/>
                  <a:gd name="T20" fmla="*/ 0 w 63"/>
                  <a:gd name="T21" fmla="*/ 0 h 14"/>
                  <a:gd name="T22" fmla="*/ 0 w 63"/>
                  <a:gd name="T23" fmla="*/ 0 h 14"/>
                  <a:gd name="T24" fmla="*/ 0 w 63"/>
                  <a:gd name="T25" fmla="*/ 0 h 14"/>
                  <a:gd name="T26" fmla="*/ 0 w 63"/>
                  <a:gd name="T27" fmla="*/ 0 h 14"/>
                  <a:gd name="T28" fmla="*/ 0 w 63"/>
                  <a:gd name="T29" fmla="*/ 0 h 14"/>
                  <a:gd name="T30" fmla="*/ 0 w 63"/>
                  <a:gd name="T31" fmla="*/ 0 h 14"/>
                  <a:gd name="T32" fmla="*/ 0 w 63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14"/>
                  <a:gd name="T53" fmla="*/ 63 w 63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7" name="Freeform 6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0 w 129"/>
                  <a:gd name="T1" fmla="*/ 0 h 38"/>
                  <a:gd name="T2" fmla="*/ 0 w 129"/>
                  <a:gd name="T3" fmla="*/ 0 h 38"/>
                  <a:gd name="T4" fmla="*/ 0 w 129"/>
                  <a:gd name="T5" fmla="*/ 0 h 38"/>
                  <a:gd name="T6" fmla="*/ 0 w 129"/>
                  <a:gd name="T7" fmla="*/ 0 h 38"/>
                  <a:gd name="T8" fmla="*/ 0 w 129"/>
                  <a:gd name="T9" fmla="*/ 0 h 38"/>
                  <a:gd name="T10" fmla="*/ 0 w 129"/>
                  <a:gd name="T11" fmla="*/ 0 h 38"/>
                  <a:gd name="T12" fmla="*/ 0 w 129"/>
                  <a:gd name="T13" fmla="*/ 0 h 38"/>
                  <a:gd name="T14" fmla="*/ 0 w 129"/>
                  <a:gd name="T15" fmla="*/ 0 h 38"/>
                  <a:gd name="T16" fmla="*/ 0 w 129"/>
                  <a:gd name="T17" fmla="*/ 0 h 38"/>
                  <a:gd name="T18" fmla="*/ 0 w 129"/>
                  <a:gd name="T19" fmla="*/ 0 h 38"/>
                  <a:gd name="T20" fmla="*/ 0 w 129"/>
                  <a:gd name="T21" fmla="*/ 0 h 38"/>
                  <a:gd name="T22" fmla="*/ 0 w 129"/>
                  <a:gd name="T23" fmla="*/ 0 h 38"/>
                  <a:gd name="T24" fmla="*/ 0 w 129"/>
                  <a:gd name="T25" fmla="*/ 0 h 38"/>
                  <a:gd name="T26" fmla="*/ 0 w 129"/>
                  <a:gd name="T27" fmla="*/ 0 h 38"/>
                  <a:gd name="T28" fmla="*/ 0 w 129"/>
                  <a:gd name="T29" fmla="*/ 0 h 38"/>
                  <a:gd name="T30" fmla="*/ 0 w 129"/>
                  <a:gd name="T31" fmla="*/ 0 h 38"/>
                  <a:gd name="T32" fmla="*/ 0 w 129"/>
                  <a:gd name="T33" fmla="*/ 0 h 38"/>
                  <a:gd name="T34" fmla="*/ 0 w 129"/>
                  <a:gd name="T35" fmla="*/ 0 h 38"/>
                  <a:gd name="T36" fmla="*/ 0 w 129"/>
                  <a:gd name="T37" fmla="*/ 0 h 38"/>
                  <a:gd name="T38" fmla="*/ 0 w 129"/>
                  <a:gd name="T39" fmla="*/ 0 h 38"/>
                  <a:gd name="T40" fmla="*/ 0 w 129"/>
                  <a:gd name="T41" fmla="*/ 0 h 38"/>
                  <a:gd name="T42" fmla="*/ 0 w 129"/>
                  <a:gd name="T43" fmla="*/ 0 h 38"/>
                  <a:gd name="T44" fmla="*/ 0 w 129"/>
                  <a:gd name="T45" fmla="*/ 0 h 38"/>
                  <a:gd name="T46" fmla="*/ 0 w 129"/>
                  <a:gd name="T47" fmla="*/ 0 h 38"/>
                  <a:gd name="T48" fmla="*/ 0 w 129"/>
                  <a:gd name="T49" fmla="*/ 0 h 38"/>
                  <a:gd name="T50" fmla="*/ 0 w 129"/>
                  <a:gd name="T51" fmla="*/ 0 h 38"/>
                  <a:gd name="T52" fmla="*/ 0 w 129"/>
                  <a:gd name="T53" fmla="*/ 0 h 38"/>
                  <a:gd name="T54" fmla="*/ 0 w 129"/>
                  <a:gd name="T55" fmla="*/ 0 h 38"/>
                  <a:gd name="T56" fmla="*/ 0 w 129"/>
                  <a:gd name="T57" fmla="*/ 0 h 38"/>
                  <a:gd name="T58" fmla="*/ 0 w 129"/>
                  <a:gd name="T59" fmla="*/ 0 h 38"/>
                  <a:gd name="T60" fmla="*/ 0 w 129"/>
                  <a:gd name="T61" fmla="*/ 0 h 38"/>
                  <a:gd name="T62" fmla="*/ 0 w 129"/>
                  <a:gd name="T63" fmla="*/ 0 h 38"/>
                  <a:gd name="T64" fmla="*/ 0 w 129"/>
                  <a:gd name="T65" fmla="*/ 0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9"/>
                  <a:gd name="T100" fmla="*/ 0 h 38"/>
                  <a:gd name="T101" fmla="*/ 129 w 129"/>
                  <a:gd name="T102" fmla="*/ 38 h 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8" name="Freeform 7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0 w 166"/>
                  <a:gd name="T1" fmla="*/ 0 h 59"/>
                  <a:gd name="T2" fmla="*/ 0 w 166"/>
                  <a:gd name="T3" fmla="*/ 0 h 59"/>
                  <a:gd name="T4" fmla="*/ 0 w 166"/>
                  <a:gd name="T5" fmla="*/ 0 h 59"/>
                  <a:gd name="T6" fmla="*/ 0 w 166"/>
                  <a:gd name="T7" fmla="*/ 0 h 59"/>
                  <a:gd name="T8" fmla="*/ 0 w 166"/>
                  <a:gd name="T9" fmla="*/ 0 h 59"/>
                  <a:gd name="T10" fmla="*/ 0 w 166"/>
                  <a:gd name="T11" fmla="*/ 0 h 59"/>
                  <a:gd name="T12" fmla="*/ 0 w 166"/>
                  <a:gd name="T13" fmla="*/ 0 h 59"/>
                  <a:gd name="T14" fmla="*/ 0 w 166"/>
                  <a:gd name="T15" fmla="*/ 0 h 59"/>
                  <a:gd name="T16" fmla="*/ 0 w 166"/>
                  <a:gd name="T17" fmla="*/ 0 h 59"/>
                  <a:gd name="T18" fmla="*/ 0 w 166"/>
                  <a:gd name="T19" fmla="*/ 0 h 59"/>
                  <a:gd name="T20" fmla="*/ 0 w 166"/>
                  <a:gd name="T21" fmla="*/ 0 h 59"/>
                  <a:gd name="T22" fmla="*/ 0 w 166"/>
                  <a:gd name="T23" fmla="*/ 0 h 59"/>
                  <a:gd name="T24" fmla="*/ 0 w 166"/>
                  <a:gd name="T25" fmla="*/ 0 h 59"/>
                  <a:gd name="T26" fmla="*/ 0 w 166"/>
                  <a:gd name="T27" fmla="*/ 0 h 59"/>
                  <a:gd name="T28" fmla="*/ 0 w 166"/>
                  <a:gd name="T29" fmla="*/ 0 h 59"/>
                  <a:gd name="T30" fmla="*/ 0 w 166"/>
                  <a:gd name="T31" fmla="*/ 0 h 59"/>
                  <a:gd name="T32" fmla="*/ 0 w 166"/>
                  <a:gd name="T33" fmla="*/ 0 h 59"/>
                  <a:gd name="T34" fmla="*/ 0 w 166"/>
                  <a:gd name="T35" fmla="*/ 0 h 59"/>
                  <a:gd name="T36" fmla="*/ 0 w 166"/>
                  <a:gd name="T37" fmla="*/ 0 h 59"/>
                  <a:gd name="T38" fmla="*/ 0 w 166"/>
                  <a:gd name="T39" fmla="*/ 0 h 59"/>
                  <a:gd name="T40" fmla="*/ 0 w 166"/>
                  <a:gd name="T41" fmla="*/ 0 h 59"/>
                  <a:gd name="T42" fmla="*/ 0 w 166"/>
                  <a:gd name="T43" fmla="*/ 0 h 59"/>
                  <a:gd name="T44" fmla="*/ 0 w 166"/>
                  <a:gd name="T45" fmla="*/ 0 h 59"/>
                  <a:gd name="T46" fmla="*/ 0 w 166"/>
                  <a:gd name="T47" fmla="*/ 0 h 59"/>
                  <a:gd name="T48" fmla="*/ 0 w 166"/>
                  <a:gd name="T49" fmla="*/ 0 h 59"/>
                  <a:gd name="T50" fmla="*/ 0 w 166"/>
                  <a:gd name="T51" fmla="*/ 0 h 59"/>
                  <a:gd name="T52" fmla="*/ 0 w 166"/>
                  <a:gd name="T53" fmla="*/ 0 h 59"/>
                  <a:gd name="T54" fmla="*/ 0 w 166"/>
                  <a:gd name="T55" fmla="*/ 0 h 59"/>
                  <a:gd name="T56" fmla="*/ 0 w 166"/>
                  <a:gd name="T57" fmla="*/ 0 h 59"/>
                  <a:gd name="T58" fmla="*/ 0 w 166"/>
                  <a:gd name="T59" fmla="*/ 0 h 59"/>
                  <a:gd name="T60" fmla="*/ 0 w 166"/>
                  <a:gd name="T61" fmla="*/ 0 h 59"/>
                  <a:gd name="T62" fmla="*/ 0 w 166"/>
                  <a:gd name="T63" fmla="*/ 0 h 59"/>
                  <a:gd name="T64" fmla="*/ 0 w 166"/>
                  <a:gd name="T65" fmla="*/ 0 h 59"/>
                  <a:gd name="T66" fmla="*/ 0 w 166"/>
                  <a:gd name="T67" fmla="*/ 0 h 59"/>
                  <a:gd name="T68" fmla="*/ 0 w 166"/>
                  <a:gd name="T69" fmla="*/ 0 h 59"/>
                  <a:gd name="T70" fmla="*/ 0 w 166"/>
                  <a:gd name="T71" fmla="*/ 0 h 59"/>
                  <a:gd name="T72" fmla="*/ 0 w 166"/>
                  <a:gd name="T73" fmla="*/ 0 h 59"/>
                  <a:gd name="T74" fmla="*/ 0 w 166"/>
                  <a:gd name="T75" fmla="*/ 0 h 59"/>
                  <a:gd name="T76" fmla="*/ 0 w 166"/>
                  <a:gd name="T77" fmla="*/ 0 h 59"/>
                  <a:gd name="T78" fmla="*/ 0 w 166"/>
                  <a:gd name="T79" fmla="*/ 0 h 59"/>
                  <a:gd name="T80" fmla="*/ 0 w 166"/>
                  <a:gd name="T81" fmla="*/ 0 h 59"/>
                  <a:gd name="T82" fmla="*/ 0 w 166"/>
                  <a:gd name="T83" fmla="*/ 0 h 59"/>
                  <a:gd name="T84" fmla="*/ 0 w 166"/>
                  <a:gd name="T85" fmla="*/ 0 h 59"/>
                  <a:gd name="T86" fmla="*/ 0 w 166"/>
                  <a:gd name="T87" fmla="*/ 0 h 59"/>
                  <a:gd name="T88" fmla="*/ 0 w 166"/>
                  <a:gd name="T89" fmla="*/ 0 h 59"/>
                  <a:gd name="T90" fmla="*/ 0 w 166"/>
                  <a:gd name="T91" fmla="*/ 0 h 59"/>
                  <a:gd name="T92" fmla="*/ 0 w 166"/>
                  <a:gd name="T93" fmla="*/ 0 h 59"/>
                  <a:gd name="T94" fmla="*/ 0 w 166"/>
                  <a:gd name="T95" fmla="*/ 0 h 59"/>
                  <a:gd name="T96" fmla="*/ 0 w 166"/>
                  <a:gd name="T97" fmla="*/ 0 h 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6"/>
                  <a:gd name="T148" fmla="*/ 0 h 59"/>
                  <a:gd name="T149" fmla="*/ 166 w 166"/>
                  <a:gd name="T150" fmla="*/ 59 h 5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9" name="Freeform 8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0 w 191"/>
                  <a:gd name="T1" fmla="*/ 0 h 72"/>
                  <a:gd name="T2" fmla="*/ 0 w 191"/>
                  <a:gd name="T3" fmla="*/ 0 h 72"/>
                  <a:gd name="T4" fmla="*/ 0 w 191"/>
                  <a:gd name="T5" fmla="*/ 0 h 72"/>
                  <a:gd name="T6" fmla="*/ 0 w 191"/>
                  <a:gd name="T7" fmla="*/ 0 h 72"/>
                  <a:gd name="T8" fmla="*/ 0 w 191"/>
                  <a:gd name="T9" fmla="*/ 0 h 72"/>
                  <a:gd name="T10" fmla="*/ 0 w 191"/>
                  <a:gd name="T11" fmla="*/ 0 h 72"/>
                  <a:gd name="T12" fmla="*/ 0 w 191"/>
                  <a:gd name="T13" fmla="*/ 0 h 72"/>
                  <a:gd name="T14" fmla="*/ 0 w 191"/>
                  <a:gd name="T15" fmla="*/ 0 h 72"/>
                  <a:gd name="T16" fmla="*/ 0 w 191"/>
                  <a:gd name="T17" fmla="*/ 0 h 72"/>
                  <a:gd name="T18" fmla="*/ 0 w 191"/>
                  <a:gd name="T19" fmla="*/ 0 h 72"/>
                  <a:gd name="T20" fmla="*/ 0 w 191"/>
                  <a:gd name="T21" fmla="*/ 0 h 72"/>
                  <a:gd name="T22" fmla="*/ 0 w 191"/>
                  <a:gd name="T23" fmla="*/ 0 h 72"/>
                  <a:gd name="T24" fmla="*/ 0 w 191"/>
                  <a:gd name="T25" fmla="*/ 0 h 72"/>
                  <a:gd name="T26" fmla="*/ 0 w 191"/>
                  <a:gd name="T27" fmla="*/ 0 h 72"/>
                  <a:gd name="T28" fmla="*/ 0 w 191"/>
                  <a:gd name="T29" fmla="*/ 0 h 72"/>
                  <a:gd name="T30" fmla="*/ 0 w 191"/>
                  <a:gd name="T31" fmla="*/ 0 h 72"/>
                  <a:gd name="T32" fmla="*/ 0 w 191"/>
                  <a:gd name="T33" fmla="*/ 0 h 72"/>
                  <a:gd name="T34" fmla="*/ 0 w 191"/>
                  <a:gd name="T35" fmla="*/ 0 h 72"/>
                  <a:gd name="T36" fmla="*/ 0 w 191"/>
                  <a:gd name="T37" fmla="*/ 0 h 72"/>
                  <a:gd name="T38" fmla="*/ 0 w 191"/>
                  <a:gd name="T39" fmla="*/ 0 h 72"/>
                  <a:gd name="T40" fmla="*/ 0 w 191"/>
                  <a:gd name="T41" fmla="*/ 0 h 72"/>
                  <a:gd name="T42" fmla="*/ 0 w 191"/>
                  <a:gd name="T43" fmla="*/ 0 h 72"/>
                  <a:gd name="T44" fmla="*/ 0 w 191"/>
                  <a:gd name="T45" fmla="*/ 0 h 72"/>
                  <a:gd name="T46" fmla="*/ 0 w 191"/>
                  <a:gd name="T47" fmla="*/ 0 h 72"/>
                  <a:gd name="T48" fmla="*/ 0 w 191"/>
                  <a:gd name="T49" fmla="*/ 0 h 72"/>
                  <a:gd name="T50" fmla="*/ 0 w 191"/>
                  <a:gd name="T51" fmla="*/ 0 h 72"/>
                  <a:gd name="T52" fmla="*/ 0 w 191"/>
                  <a:gd name="T53" fmla="*/ 0 h 72"/>
                  <a:gd name="T54" fmla="*/ 0 w 191"/>
                  <a:gd name="T55" fmla="*/ 0 h 72"/>
                  <a:gd name="T56" fmla="*/ 0 w 191"/>
                  <a:gd name="T57" fmla="*/ 0 h 72"/>
                  <a:gd name="T58" fmla="*/ 0 w 191"/>
                  <a:gd name="T59" fmla="*/ 0 h 72"/>
                  <a:gd name="T60" fmla="*/ 0 w 191"/>
                  <a:gd name="T61" fmla="*/ 0 h 72"/>
                  <a:gd name="T62" fmla="*/ 0 w 191"/>
                  <a:gd name="T63" fmla="*/ 0 h 72"/>
                  <a:gd name="T64" fmla="*/ 0 w 191"/>
                  <a:gd name="T65" fmla="*/ 0 h 72"/>
                  <a:gd name="T66" fmla="*/ 0 w 191"/>
                  <a:gd name="T67" fmla="*/ 0 h 72"/>
                  <a:gd name="T68" fmla="*/ 0 w 191"/>
                  <a:gd name="T69" fmla="*/ 0 h 72"/>
                  <a:gd name="T70" fmla="*/ 0 w 191"/>
                  <a:gd name="T71" fmla="*/ 0 h 72"/>
                  <a:gd name="T72" fmla="*/ 0 w 191"/>
                  <a:gd name="T73" fmla="*/ 0 h 72"/>
                  <a:gd name="T74" fmla="*/ 0 w 191"/>
                  <a:gd name="T75" fmla="*/ 0 h 72"/>
                  <a:gd name="T76" fmla="*/ 0 w 191"/>
                  <a:gd name="T77" fmla="*/ 0 h 72"/>
                  <a:gd name="T78" fmla="*/ 0 w 191"/>
                  <a:gd name="T79" fmla="*/ 0 h 72"/>
                  <a:gd name="T80" fmla="*/ 0 w 191"/>
                  <a:gd name="T81" fmla="*/ 0 h 72"/>
                  <a:gd name="T82" fmla="*/ 0 w 191"/>
                  <a:gd name="T83" fmla="*/ 0 h 72"/>
                  <a:gd name="T84" fmla="*/ 0 w 191"/>
                  <a:gd name="T85" fmla="*/ 0 h 72"/>
                  <a:gd name="T86" fmla="*/ 0 w 191"/>
                  <a:gd name="T87" fmla="*/ 0 h 72"/>
                  <a:gd name="T88" fmla="*/ 0 w 191"/>
                  <a:gd name="T89" fmla="*/ 0 h 72"/>
                  <a:gd name="T90" fmla="*/ 0 w 191"/>
                  <a:gd name="T91" fmla="*/ 0 h 72"/>
                  <a:gd name="T92" fmla="*/ 0 w 191"/>
                  <a:gd name="T93" fmla="*/ 0 h 72"/>
                  <a:gd name="T94" fmla="*/ 0 w 191"/>
                  <a:gd name="T95" fmla="*/ 0 h 72"/>
                  <a:gd name="T96" fmla="*/ 0 w 191"/>
                  <a:gd name="T97" fmla="*/ 0 h 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1"/>
                  <a:gd name="T148" fmla="*/ 0 h 72"/>
                  <a:gd name="T149" fmla="*/ 191 w 191"/>
                  <a:gd name="T150" fmla="*/ 72 h 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0" name="Freeform 9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0 w 210"/>
                  <a:gd name="T1" fmla="*/ 0 h 84"/>
                  <a:gd name="T2" fmla="*/ 0 w 210"/>
                  <a:gd name="T3" fmla="*/ 0 h 84"/>
                  <a:gd name="T4" fmla="*/ 0 w 210"/>
                  <a:gd name="T5" fmla="*/ 0 h 84"/>
                  <a:gd name="T6" fmla="*/ 0 w 210"/>
                  <a:gd name="T7" fmla="*/ 0 h 84"/>
                  <a:gd name="T8" fmla="*/ 0 w 210"/>
                  <a:gd name="T9" fmla="*/ 0 h 84"/>
                  <a:gd name="T10" fmla="*/ 0 w 210"/>
                  <a:gd name="T11" fmla="*/ 0 h 84"/>
                  <a:gd name="T12" fmla="*/ 0 w 210"/>
                  <a:gd name="T13" fmla="*/ 0 h 84"/>
                  <a:gd name="T14" fmla="*/ 0 w 210"/>
                  <a:gd name="T15" fmla="*/ 0 h 84"/>
                  <a:gd name="T16" fmla="*/ 0 w 210"/>
                  <a:gd name="T17" fmla="*/ 0 h 84"/>
                  <a:gd name="T18" fmla="*/ 0 w 210"/>
                  <a:gd name="T19" fmla="*/ 0 h 84"/>
                  <a:gd name="T20" fmla="*/ 0 w 210"/>
                  <a:gd name="T21" fmla="*/ 0 h 84"/>
                  <a:gd name="T22" fmla="*/ 0 w 210"/>
                  <a:gd name="T23" fmla="*/ 0 h 84"/>
                  <a:gd name="T24" fmla="*/ 0 w 210"/>
                  <a:gd name="T25" fmla="*/ 0 h 84"/>
                  <a:gd name="T26" fmla="*/ 0 w 210"/>
                  <a:gd name="T27" fmla="*/ 0 h 84"/>
                  <a:gd name="T28" fmla="*/ 0 w 210"/>
                  <a:gd name="T29" fmla="*/ 0 h 84"/>
                  <a:gd name="T30" fmla="*/ 0 w 210"/>
                  <a:gd name="T31" fmla="*/ 0 h 84"/>
                  <a:gd name="T32" fmla="*/ 0 w 210"/>
                  <a:gd name="T33" fmla="*/ 0 h 84"/>
                  <a:gd name="T34" fmla="*/ 0 w 210"/>
                  <a:gd name="T35" fmla="*/ 0 h 84"/>
                  <a:gd name="T36" fmla="*/ 0 w 210"/>
                  <a:gd name="T37" fmla="*/ 0 h 84"/>
                  <a:gd name="T38" fmla="*/ 0 w 210"/>
                  <a:gd name="T39" fmla="*/ 0 h 84"/>
                  <a:gd name="T40" fmla="*/ 0 w 210"/>
                  <a:gd name="T41" fmla="*/ 0 h 84"/>
                  <a:gd name="T42" fmla="*/ 0 w 210"/>
                  <a:gd name="T43" fmla="*/ 0 h 84"/>
                  <a:gd name="T44" fmla="*/ 0 w 210"/>
                  <a:gd name="T45" fmla="*/ 0 h 84"/>
                  <a:gd name="T46" fmla="*/ 0 w 210"/>
                  <a:gd name="T47" fmla="*/ 0 h 84"/>
                  <a:gd name="T48" fmla="*/ 0 w 210"/>
                  <a:gd name="T49" fmla="*/ 0 h 84"/>
                  <a:gd name="T50" fmla="*/ 0 w 210"/>
                  <a:gd name="T51" fmla="*/ 0 h 84"/>
                  <a:gd name="T52" fmla="*/ 0 w 210"/>
                  <a:gd name="T53" fmla="*/ 0 h 84"/>
                  <a:gd name="T54" fmla="*/ 0 w 210"/>
                  <a:gd name="T55" fmla="*/ 0 h 84"/>
                  <a:gd name="T56" fmla="*/ 0 w 210"/>
                  <a:gd name="T57" fmla="*/ 0 h 84"/>
                  <a:gd name="T58" fmla="*/ 0 w 210"/>
                  <a:gd name="T59" fmla="*/ 0 h 84"/>
                  <a:gd name="T60" fmla="*/ 0 w 210"/>
                  <a:gd name="T61" fmla="*/ 0 h 84"/>
                  <a:gd name="T62" fmla="*/ 0 w 210"/>
                  <a:gd name="T63" fmla="*/ 0 h 84"/>
                  <a:gd name="T64" fmla="*/ 0 w 210"/>
                  <a:gd name="T65" fmla="*/ 0 h 84"/>
                  <a:gd name="T66" fmla="*/ 0 w 210"/>
                  <a:gd name="T67" fmla="*/ 0 h 84"/>
                  <a:gd name="T68" fmla="*/ 0 w 210"/>
                  <a:gd name="T69" fmla="*/ 0 h 84"/>
                  <a:gd name="T70" fmla="*/ 0 w 210"/>
                  <a:gd name="T71" fmla="*/ 0 h 84"/>
                  <a:gd name="T72" fmla="*/ 0 w 210"/>
                  <a:gd name="T73" fmla="*/ 0 h 84"/>
                  <a:gd name="T74" fmla="*/ 0 w 210"/>
                  <a:gd name="T75" fmla="*/ 0 h 84"/>
                  <a:gd name="T76" fmla="*/ 0 w 210"/>
                  <a:gd name="T77" fmla="*/ 0 h 84"/>
                  <a:gd name="T78" fmla="*/ 0 w 210"/>
                  <a:gd name="T79" fmla="*/ 0 h 84"/>
                  <a:gd name="T80" fmla="*/ 0 w 210"/>
                  <a:gd name="T81" fmla="*/ 0 h 84"/>
                  <a:gd name="T82" fmla="*/ 0 w 210"/>
                  <a:gd name="T83" fmla="*/ 0 h 84"/>
                  <a:gd name="T84" fmla="*/ 0 w 210"/>
                  <a:gd name="T85" fmla="*/ 0 h 84"/>
                  <a:gd name="T86" fmla="*/ 0 w 210"/>
                  <a:gd name="T87" fmla="*/ 0 h 84"/>
                  <a:gd name="T88" fmla="*/ 0 w 210"/>
                  <a:gd name="T89" fmla="*/ 0 h 84"/>
                  <a:gd name="T90" fmla="*/ 0 w 210"/>
                  <a:gd name="T91" fmla="*/ 0 h 84"/>
                  <a:gd name="T92" fmla="*/ 0 w 210"/>
                  <a:gd name="T93" fmla="*/ 0 h 84"/>
                  <a:gd name="T94" fmla="*/ 0 w 210"/>
                  <a:gd name="T95" fmla="*/ 0 h 84"/>
                  <a:gd name="T96" fmla="*/ 0 w 210"/>
                  <a:gd name="T97" fmla="*/ 0 h 84"/>
                  <a:gd name="T98" fmla="*/ 0 w 210"/>
                  <a:gd name="T99" fmla="*/ 0 h 84"/>
                  <a:gd name="T100" fmla="*/ 0 w 210"/>
                  <a:gd name="T101" fmla="*/ 0 h 84"/>
                  <a:gd name="T102" fmla="*/ 0 w 210"/>
                  <a:gd name="T103" fmla="*/ 0 h 84"/>
                  <a:gd name="T104" fmla="*/ 0 w 210"/>
                  <a:gd name="T105" fmla="*/ 0 h 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10"/>
                  <a:gd name="T160" fmla="*/ 0 h 84"/>
                  <a:gd name="T161" fmla="*/ 210 w 210"/>
                  <a:gd name="T162" fmla="*/ 84 h 8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1" name="Freeform 10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0 w 224"/>
                  <a:gd name="T1" fmla="*/ 0 h 95"/>
                  <a:gd name="T2" fmla="*/ 0 w 224"/>
                  <a:gd name="T3" fmla="*/ 0 h 95"/>
                  <a:gd name="T4" fmla="*/ 0 w 224"/>
                  <a:gd name="T5" fmla="*/ 0 h 95"/>
                  <a:gd name="T6" fmla="*/ 0 w 224"/>
                  <a:gd name="T7" fmla="*/ 0 h 95"/>
                  <a:gd name="T8" fmla="*/ 0 w 224"/>
                  <a:gd name="T9" fmla="*/ 0 h 95"/>
                  <a:gd name="T10" fmla="*/ 0 w 224"/>
                  <a:gd name="T11" fmla="*/ 0 h 95"/>
                  <a:gd name="T12" fmla="*/ 0 w 224"/>
                  <a:gd name="T13" fmla="*/ 0 h 95"/>
                  <a:gd name="T14" fmla="*/ 0 w 224"/>
                  <a:gd name="T15" fmla="*/ 0 h 95"/>
                  <a:gd name="T16" fmla="*/ 0 w 224"/>
                  <a:gd name="T17" fmla="*/ 0 h 95"/>
                  <a:gd name="T18" fmla="*/ 0 w 224"/>
                  <a:gd name="T19" fmla="*/ 0 h 95"/>
                  <a:gd name="T20" fmla="*/ 0 w 224"/>
                  <a:gd name="T21" fmla="*/ 0 h 95"/>
                  <a:gd name="T22" fmla="*/ 0 w 224"/>
                  <a:gd name="T23" fmla="*/ 0 h 95"/>
                  <a:gd name="T24" fmla="*/ 0 w 224"/>
                  <a:gd name="T25" fmla="*/ 0 h 95"/>
                  <a:gd name="T26" fmla="*/ 0 w 224"/>
                  <a:gd name="T27" fmla="*/ 0 h 95"/>
                  <a:gd name="T28" fmla="*/ 0 w 224"/>
                  <a:gd name="T29" fmla="*/ 0 h 95"/>
                  <a:gd name="T30" fmla="*/ 0 w 224"/>
                  <a:gd name="T31" fmla="*/ 0 h 95"/>
                  <a:gd name="T32" fmla="*/ 0 w 224"/>
                  <a:gd name="T33" fmla="*/ 0 h 95"/>
                  <a:gd name="T34" fmla="*/ 0 w 224"/>
                  <a:gd name="T35" fmla="*/ 0 h 95"/>
                  <a:gd name="T36" fmla="*/ 0 w 224"/>
                  <a:gd name="T37" fmla="*/ 0 h 95"/>
                  <a:gd name="T38" fmla="*/ 0 w 224"/>
                  <a:gd name="T39" fmla="*/ 0 h 95"/>
                  <a:gd name="T40" fmla="*/ 0 w 224"/>
                  <a:gd name="T41" fmla="*/ 0 h 95"/>
                  <a:gd name="T42" fmla="*/ 0 w 224"/>
                  <a:gd name="T43" fmla="*/ 0 h 95"/>
                  <a:gd name="T44" fmla="*/ 0 w 224"/>
                  <a:gd name="T45" fmla="*/ 0 h 95"/>
                  <a:gd name="T46" fmla="*/ 0 w 224"/>
                  <a:gd name="T47" fmla="*/ 0 h 95"/>
                  <a:gd name="T48" fmla="*/ 0 w 224"/>
                  <a:gd name="T49" fmla="*/ 0 h 95"/>
                  <a:gd name="T50" fmla="*/ 0 w 224"/>
                  <a:gd name="T51" fmla="*/ 0 h 95"/>
                  <a:gd name="T52" fmla="*/ 0 w 224"/>
                  <a:gd name="T53" fmla="*/ 0 h 95"/>
                  <a:gd name="T54" fmla="*/ 0 w 224"/>
                  <a:gd name="T55" fmla="*/ 0 h 95"/>
                  <a:gd name="T56" fmla="*/ 0 w 224"/>
                  <a:gd name="T57" fmla="*/ 0 h 95"/>
                  <a:gd name="T58" fmla="*/ 0 w 224"/>
                  <a:gd name="T59" fmla="*/ 0 h 95"/>
                  <a:gd name="T60" fmla="*/ 0 w 224"/>
                  <a:gd name="T61" fmla="*/ 0 h 95"/>
                  <a:gd name="T62" fmla="*/ 0 w 224"/>
                  <a:gd name="T63" fmla="*/ 0 h 95"/>
                  <a:gd name="T64" fmla="*/ 0 w 224"/>
                  <a:gd name="T65" fmla="*/ 0 h 95"/>
                  <a:gd name="T66" fmla="*/ 0 w 224"/>
                  <a:gd name="T67" fmla="*/ 0 h 95"/>
                  <a:gd name="T68" fmla="*/ 0 w 224"/>
                  <a:gd name="T69" fmla="*/ 0 h 95"/>
                  <a:gd name="T70" fmla="*/ 0 w 224"/>
                  <a:gd name="T71" fmla="*/ 0 h 95"/>
                  <a:gd name="T72" fmla="*/ 0 w 224"/>
                  <a:gd name="T73" fmla="*/ 0 h 95"/>
                  <a:gd name="T74" fmla="*/ 0 w 224"/>
                  <a:gd name="T75" fmla="*/ 0 h 95"/>
                  <a:gd name="T76" fmla="*/ 0 w 224"/>
                  <a:gd name="T77" fmla="*/ 0 h 95"/>
                  <a:gd name="T78" fmla="*/ 0 w 224"/>
                  <a:gd name="T79" fmla="*/ 0 h 95"/>
                  <a:gd name="T80" fmla="*/ 0 w 224"/>
                  <a:gd name="T81" fmla="*/ 0 h 95"/>
                  <a:gd name="T82" fmla="*/ 0 w 224"/>
                  <a:gd name="T83" fmla="*/ 0 h 95"/>
                  <a:gd name="T84" fmla="*/ 0 w 224"/>
                  <a:gd name="T85" fmla="*/ 0 h 95"/>
                  <a:gd name="T86" fmla="*/ 0 w 224"/>
                  <a:gd name="T87" fmla="*/ 0 h 95"/>
                  <a:gd name="T88" fmla="*/ 0 w 224"/>
                  <a:gd name="T89" fmla="*/ 0 h 95"/>
                  <a:gd name="T90" fmla="*/ 0 w 224"/>
                  <a:gd name="T91" fmla="*/ 0 h 95"/>
                  <a:gd name="T92" fmla="*/ 0 w 224"/>
                  <a:gd name="T93" fmla="*/ 0 h 95"/>
                  <a:gd name="T94" fmla="*/ 0 w 224"/>
                  <a:gd name="T95" fmla="*/ 0 h 95"/>
                  <a:gd name="T96" fmla="*/ 0 w 224"/>
                  <a:gd name="T97" fmla="*/ 0 h 95"/>
                  <a:gd name="T98" fmla="*/ 0 w 224"/>
                  <a:gd name="T99" fmla="*/ 0 h 95"/>
                  <a:gd name="T100" fmla="*/ 0 w 224"/>
                  <a:gd name="T101" fmla="*/ 0 h 95"/>
                  <a:gd name="T102" fmla="*/ 0 w 224"/>
                  <a:gd name="T103" fmla="*/ 0 h 95"/>
                  <a:gd name="T104" fmla="*/ 0 w 224"/>
                  <a:gd name="T105" fmla="*/ 0 h 95"/>
                  <a:gd name="T106" fmla="*/ 0 w 224"/>
                  <a:gd name="T107" fmla="*/ 0 h 95"/>
                  <a:gd name="T108" fmla="*/ 0 w 224"/>
                  <a:gd name="T109" fmla="*/ 0 h 95"/>
                  <a:gd name="T110" fmla="*/ 0 w 224"/>
                  <a:gd name="T111" fmla="*/ 0 h 95"/>
                  <a:gd name="T112" fmla="*/ 0 w 224"/>
                  <a:gd name="T113" fmla="*/ 0 h 9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24"/>
                  <a:gd name="T172" fmla="*/ 0 h 95"/>
                  <a:gd name="T173" fmla="*/ 224 w 224"/>
                  <a:gd name="T174" fmla="*/ 95 h 9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2" name="Freeform 11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0 w 235"/>
                  <a:gd name="T1" fmla="*/ 0 h 106"/>
                  <a:gd name="T2" fmla="*/ 0 w 235"/>
                  <a:gd name="T3" fmla="*/ 0 h 106"/>
                  <a:gd name="T4" fmla="*/ 0 w 235"/>
                  <a:gd name="T5" fmla="*/ 0 h 106"/>
                  <a:gd name="T6" fmla="*/ 0 w 235"/>
                  <a:gd name="T7" fmla="*/ 0 h 106"/>
                  <a:gd name="T8" fmla="*/ 0 w 235"/>
                  <a:gd name="T9" fmla="*/ 0 h 106"/>
                  <a:gd name="T10" fmla="*/ 0 w 235"/>
                  <a:gd name="T11" fmla="*/ 0 h 106"/>
                  <a:gd name="T12" fmla="*/ 0 w 235"/>
                  <a:gd name="T13" fmla="*/ 0 h 106"/>
                  <a:gd name="T14" fmla="*/ 0 w 235"/>
                  <a:gd name="T15" fmla="*/ 0 h 106"/>
                  <a:gd name="T16" fmla="*/ 0 w 235"/>
                  <a:gd name="T17" fmla="*/ 0 h 106"/>
                  <a:gd name="T18" fmla="*/ 0 w 235"/>
                  <a:gd name="T19" fmla="*/ 0 h 106"/>
                  <a:gd name="T20" fmla="*/ 0 w 235"/>
                  <a:gd name="T21" fmla="*/ 0 h 106"/>
                  <a:gd name="T22" fmla="*/ 0 w 235"/>
                  <a:gd name="T23" fmla="*/ 0 h 106"/>
                  <a:gd name="T24" fmla="*/ 0 w 235"/>
                  <a:gd name="T25" fmla="*/ 0 h 106"/>
                  <a:gd name="T26" fmla="*/ 0 w 235"/>
                  <a:gd name="T27" fmla="*/ 0 h 106"/>
                  <a:gd name="T28" fmla="*/ 0 w 235"/>
                  <a:gd name="T29" fmla="*/ 0 h 106"/>
                  <a:gd name="T30" fmla="*/ 0 w 235"/>
                  <a:gd name="T31" fmla="*/ 0 h 106"/>
                  <a:gd name="T32" fmla="*/ 0 w 235"/>
                  <a:gd name="T33" fmla="*/ 0 h 106"/>
                  <a:gd name="T34" fmla="*/ 0 w 235"/>
                  <a:gd name="T35" fmla="*/ 0 h 106"/>
                  <a:gd name="T36" fmla="*/ 0 w 235"/>
                  <a:gd name="T37" fmla="*/ 0 h 106"/>
                  <a:gd name="T38" fmla="*/ 0 w 235"/>
                  <a:gd name="T39" fmla="*/ 0 h 106"/>
                  <a:gd name="T40" fmla="*/ 0 w 235"/>
                  <a:gd name="T41" fmla="*/ 0 h 106"/>
                  <a:gd name="T42" fmla="*/ 0 w 235"/>
                  <a:gd name="T43" fmla="*/ 0 h 106"/>
                  <a:gd name="T44" fmla="*/ 0 w 235"/>
                  <a:gd name="T45" fmla="*/ 0 h 106"/>
                  <a:gd name="T46" fmla="*/ 0 w 235"/>
                  <a:gd name="T47" fmla="*/ 0 h 106"/>
                  <a:gd name="T48" fmla="*/ 0 w 235"/>
                  <a:gd name="T49" fmla="*/ 0 h 106"/>
                  <a:gd name="T50" fmla="*/ 0 w 235"/>
                  <a:gd name="T51" fmla="*/ 0 h 106"/>
                  <a:gd name="T52" fmla="*/ 0 w 235"/>
                  <a:gd name="T53" fmla="*/ 0 h 106"/>
                  <a:gd name="T54" fmla="*/ 0 w 235"/>
                  <a:gd name="T55" fmla="*/ 0 h 106"/>
                  <a:gd name="T56" fmla="*/ 0 w 235"/>
                  <a:gd name="T57" fmla="*/ 0 h 106"/>
                  <a:gd name="T58" fmla="*/ 0 w 235"/>
                  <a:gd name="T59" fmla="*/ 0 h 106"/>
                  <a:gd name="T60" fmla="*/ 0 w 235"/>
                  <a:gd name="T61" fmla="*/ 0 h 106"/>
                  <a:gd name="T62" fmla="*/ 0 w 235"/>
                  <a:gd name="T63" fmla="*/ 0 h 106"/>
                  <a:gd name="T64" fmla="*/ 0 w 235"/>
                  <a:gd name="T65" fmla="*/ 0 h 106"/>
                  <a:gd name="T66" fmla="*/ 0 w 235"/>
                  <a:gd name="T67" fmla="*/ 0 h 1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5"/>
                  <a:gd name="T103" fmla="*/ 0 h 106"/>
                  <a:gd name="T104" fmla="*/ 235 w 235"/>
                  <a:gd name="T105" fmla="*/ 106 h 10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5" name="Freeform 12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0 w 242"/>
                  <a:gd name="T1" fmla="*/ 0 h 114"/>
                  <a:gd name="T2" fmla="*/ 0 w 242"/>
                  <a:gd name="T3" fmla="*/ 0 h 114"/>
                  <a:gd name="T4" fmla="*/ 0 w 242"/>
                  <a:gd name="T5" fmla="*/ 0 h 114"/>
                  <a:gd name="T6" fmla="*/ 0 w 242"/>
                  <a:gd name="T7" fmla="*/ 0 h 114"/>
                  <a:gd name="T8" fmla="*/ 0 w 242"/>
                  <a:gd name="T9" fmla="*/ 0 h 114"/>
                  <a:gd name="T10" fmla="*/ 0 w 242"/>
                  <a:gd name="T11" fmla="*/ 0 h 114"/>
                  <a:gd name="T12" fmla="*/ 0 w 242"/>
                  <a:gd name="T13" fmla="*/ 0 h 114"/>
                  <a:gd name="T14" fmla="*/ 0 w 242"/>
                  <a:gd name="T15" fmla="*/ 0 h 114"/>
                  <a:gd name="T16" fmla="*/ 0 w 242"/>
                  <a:gd name="T17" fmla="*/ 0 h 114"/>
                  <a:gd name="T18" fmla="*/ 0 w 242"/>
                  <a:gd name="T19" fmla="*/ 0 h 114"/>
                  <a:gd name="T20" fmla="*/ 0 w 242"/>
                  <a:gd name="T21" fmla="*/ 0 h 114"/>
                  <a:gd name="T22" fmla="*/ 0 w 242"/>
                  <a:gd name="T23" fmla="*/ 0 h 114"/>
                  <a:gd name="T24" fmla="*/ 0 w 242"/>
                  <a:gd name="T25" fmla="*/ 0 h 114"/>
                  <a:gd name="T26" fmla="*/ 0 w 242"/>
                  <a:gd name="T27" fmla="*/ 0 h 114"/>
                  <a:gd name="T28" fmla="*/ 0 w 242"/>
                  <a:gd name="T29" fmla="*/ 0 h 114"/>
                  <a:gd name="T30" fmla="*/ 0 w 242"/>
                  <a:gd name="T31" fmla="*/ 0 h 114"/>
                  <a:gd name="T32" fmla="*/ 0 w 242"/>
                  <a:gd name="T33" fmla="*/ 0 h 114"/>
                  <a:gd name="T34" fmla="*/ 0 w 242"/>
                  <a:gd name="T35" fmla="*/ 0 h 114"/>
                  <a:gd name="T36" fmla="*/ 0 w 242"/>
                  <a:gd name="T37" fmla="*/ 0 h 114"/>
                  <a:gd name="T38" fmla="*/ 0 w 242"/>
                  <a:gd name="T39" fmla="*/ 0 h 114"/>
                  <a:gd name="T40" fmla="*/ 0 w 242"/>
                  <a:gd name="T41" fmla="*/ 0 h 114"/>
                  <a:gd name="T42" fmla="*/ 0 w 242"/>
                  <a:gd name="T43" fmla="*/ 0 h 114"/>
                  <a:gd name="T44" fmla="*/ 0 w 242"/>
                  <a:gd name="T45" fmla="*/ 0 h 114"/>
                  <a:gd name="T46" fmla="*/ 0 w 242"/>
                  <a:gd name="T47" fmla="*/ 0 h 114"/>
                  <a:gd name="T48" fmla="*/ 0 w 242"/>
                  <a:gd name="T49" fmla="*/ 0 h 114"/>
                  <a:gd name="T50" fmla="*/ 0 w 242"/>
                  <a:gd name="T51" fmla="*/ 0 h 114"/>
                  <a:gd name="T52" fmla="*/ 0 w 242"/>
                  <a:gd name="T53" fmla="*/ 0 h 114"/>
                  <a:gd name="T54" fmla="*/ 0 w 242"/>
                  <a:gd name="T55" fmla="*/ 0 h 114"/>
                  <a:gd name="T56" fmla="*/ 0 w 242"/>
                  <a:gd name="T57" fmla="*/ 0 h 114"/>
                  <a:gd name="T58" fmla="*/ 0 w 242"/>
                  <a:gd name="T59" fmla="*/ 0 h 114"/>
                  <a:gd name="T60" fmla="*/ 0 w 242"/>
                  <a:gd name="T61" fmla="*/ 0 h 114"/>
                  <a:gd name="T62" fmla="*/ 0 w 242"/>
                  <a:gd name="T63" fmla="*/ 0 h 114"/>
                  <a:gd name="T64" fmla="*/ 0 w 242"/>
                  <a:gd name="T65" fmla="*/ 0 h 114"/>
                  <a:gd name="T66" fmla="*/ 0 w 242"/>
                  <a:gd name="T67" fmla="*/ 0 h 114"/>
                  <a:gd name="T68" fmla="*/ 0 w 242"/>
                  <a:gd name="T69" fmla="*/ 0 h 114"/>
                  <a:gd name="T70" fmla="*/ 0 w 242"/>
                  <a:gd name="T71" fmla="*/ 0 h 11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2"/>
                  <a:gd name="T109" fmla="*/ 0 h 114"/>
                  <a:gd name="T110" fmla="*/ 242 w 242"/>
                  <a:gd name="T111" fmla="*/ 114 h 11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6" name="Freeform 13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0 w 246"/>
                  <a:gd name="T1" fmla="*/ 0 h 123"/>
                  <a:gd name="T2" fmla="*/ 0 w 246"/>
                  <a:gd name="T3" fmla="*/ 0 h 123"/>
                  <a:gd name="T4" fmla="*/ 0 w 246"/>
                  <a:gd name="T5" fmla="*/ 0 h 123"/>
                  <a:gd name="T6" fmla="*/ 0 w 246"/>
                  <a:gd name="T7" fmla="*/ 0 h 123"/>
                  <a:gd name="T8" fmla="*/ 0 w 246"/>
                  <a:gd name="T9" fmla="*/ 0 h 123"/>
                  <a:gd name="T10" fmla="*/ 0 w 246"/>
                  <a:gd name="T11" fmla="*/ 0 h 123"/>
                  <a:gd name="T12" fmla="*/ 0 w 246"/>
                  <a:gd name="T13" fmla="*/ 0 h 123"/>
                  <a:gd name="T14" fmla="*/ 0 w 246"/>
                  <a:gd name="T15" fmla="*/ 0 h 123"/>
                  <a:gd name="T16" fmla="*/ 0 w 246"/>
                  <a:gd name="T17" fmla="*/ 0 h 123"/>
                  <a:gd name="T18" fmla="*/ 0 w 246"/>
                  <a:gd name="T19" fmla="*/ 0 h 123"/>
                  <a:gd name="T20" fmla="*/ 0 w 246"/>
                  <a:gd name="T21" fmla="*/ 0 h 123"/>
                  <a:gd name="T22" fmla="*/ 0 w 246"/>
                  <a:gd name="T23" fmla="*/ 0 h 123"/>
                  <a:gd name="T24" fmla="*/ 0 w 246"/>
                  <a:gd name="T25" fmla="*/ 0 h 123"/>
                  <a:gd name="T26" fmla="*/ 0 w 246"/>
                  <a:gd name="T27" fmla="*/ 0 h 123"/>
                  <a:gd name="T28" fmla="*/ 0 w 246"/>
                  <a:gd name="T29" fmla="*/ 0 h 123"/>
                  <a:gd name="T30" fmla="*/ 0 w 246"/>
                  <a:gd name="T31" fmla="*/ 0 h 123"/>
                  <a:gd name="T32" fmla="*/ 0 w 246"/>
                  <a:gd name="T33" fmla="*/ 0 h 123"/>
                  <a:gd name="T34" fmla="*/ 0 w 246"/>
                  <a:gd name="T35" fmla="*/ 0 h 123"/>
                  <a:gd name="T36" fmla="*/ 0 w 246"/>
                  <a:gd name="T37" fmla="*/ 0 h 123"/>
                  <a:gd name="T38" fmla="*/ 0 w 246"/>
                  <a:gd name="T39" fmla="*/ 0 h 123"/>
                  <a:gd name="T40" fmla="*/ 0 w 246"/>
                  <a:gd name="T41" fmla="*/ 0 h 123"/>
                  <a:gd name="T42" fmla="*/ 0 w 246"/>
                  <a:gd name="T43" fmla="*/ 0 h 123"/>
                  <a:gd name="T44" fmla="*/ 0 w 246"/>
                  <a:gd name="T45" fmla="*/ 0 h 123"/>
                  <a:gd name="T46" fmla="*/ 0 w 246"/>
                  <a:gd name="T47" fmla="*/ 0 h 123"/>
                  <a:gd name="T48" fmla="*/ 0 w 246"/>
                  <a:gd name="T49" fmla="*/ 0 h 123"/>
                  <a:gd name="T50" fmla="*/ 0 w 246"/>
                  <a:gd name="T51" fmla="*/ 0 h 123"/>
                  <a:gd name="T52" fmla="*/ 0 w 246"/>
                  <a:gd name="T53" fmla="*/ 0 h 123"/>
                  <a:gd name="T54" fmla="*/ 0 w 246"/>
                  <a:gd name="T55" fmla="*/ 0 h 123"/>
                  <a:gd name="T56" fmla="*/ 0 w 246"/>
                  <a:gd name="T57" fmla="*/ 0 h 123"/>
                  <a:gd name="T58" fmla="*/ 0 w 246"/>
                  <a:gd name="T59" fmla="*/ 0 h 123"/>
                  <a:gd name="T60" fmla="*/ 0 w 246"/>
                  <a:gd name="T61" fmla="*/ 0 h 123"/>
                  <a:gd name="T62" fmla="*/ 0 w 246"/>
                  <a:gd name="T63" fmla="*/ 0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46"/>
                  <a:gd name="T97" fmla="*/ 0 h 123"/>
                  <a:gd name="T98" fmla="*/ 246 w 246"/>
                  <a:gd name="T99" fmla="*/ 123 h 12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7" name="Freeform 14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0 w 249"/>
                  <a:gd name="T1" fmla="*/ 0 h 132"/>
                  <a:gd name="T2" fmla="*/ 0 w 249"/>
                  <a:gd name="T3" fmla="*/ 0 h 132"/>
                  <a:gd name="T4" fmla="*/ 0 w 249"/>
                  <a:gd name="T5" fmla="*/ 0 h 132"/>
                  <a:gd name="T6" fmla="*/ 0 w 249"/>
                  <a:gd name="T7" fmla="*/ 0 h 132"/>
                  <a:gd name="T8" fmla="*/ 0 w 249"/>
                  <a:gd name="T9" fmla="*/ 0 h 132"/>
                  <a:gd name="T10" fmla="*/ 0 w 249"/>
                  <a:gd name="T11" fmla="*/ 0 h 132"/>
                  <a:gd name="T12" fmla="*/ 0 w 249"/>
                  <a:gd name="T13" fmla="*/ 0 h 132"/>
                  <a:gd name="T14" fmla="*/ 0 w 249"/>
                  <a:gd name="T15" fmla="*/ 0 h 132"/>
                  <a:gd name="T16" fmla="*/ 0 w 249"/>
                  <a:gd name="T17" fmla="*/ 0 h 132"/>
                  <a:gd name="T18" fmla="*/ 0 w 249"/>
                  <a:gd name="T19" fmla="*/ 0 h 132"/>
                  <a:gd name="T20" fmla="*/ 0 w 249"/>
                  <a:gd name="T21" fmla="*/ 0 h 132"/>
                  <a:gd name="T22" fmla="*/ 0 w 249"/>
                  <a:gd name="T23" fmla="*/ 0 h 132"/>
                  <a:gd name="T24" fmla="*/ 0 w 249"/>
                  <a:gd name="T25" fmla="*/ 0 h 132"/>
                  <a:gd name="T26" fmla="*/ 0 w 249"/>
                  <a:gd name="T27" fmla="*/ 0 h 132"/>
                  <a:gd name="T28" fmla="*/ 0 w 249"/>
                  <a:gd name="T29" fmla="*/ 0 h 132"/>
                  <a:gd name="T30" fmla="*/ 0 w 249"/>
                  <a:gd name="T31" fmla="*/ 0 h 132"/>
                  <a:gd name="T32" fmla="*/ 0 w 249"/>
                  <a:gd name="T33" fmla="*/ 0 h 132"/>
                  <a:gd name="T34" fmla="*/ 0 w 249"/>
                  <a:gd name="T35" fmla="*/ 0 h 132"/>
                  <a:gd name="T36" fmla="*/ 0 w 249"/>
                  <a:gd name="T37" fmla="*/ 0 h 132"/>
                  <a:gd name="T38" fmla="*/ 0 w 249"/>
                  <a:gd name="T39" fmla="*/ 0 h 132"/>
                  <a:gd name="T40" fmla="*/ 0 w 249"/>
                  <a:gd name="T41" fmla="*/ 0 h 132"/>
                  <a:gd name="T42" fmla="*/ 0 w 249"/>
                  <a:gd name="T43" fmla="*/ 0 h 132"/>
                  <a:gd name="T44" fmla="*/ 0 w 249"/>
                  <a:gd name="T45" fmla="*/ 0 h 132"/>
                  <a:gd name="T46" fmla="*/ 0 w 249"/>
                  <a:gd name="T47" fmla="*/ 0 h 132"/>
                  <a:gd name="T48" fmla="*/ 0 w 249"/>
                  <a:gd name="T49" fmla="*/ 0 h 132"/>
                  <a:gd name="T50" fmla="*/ 0 w 249"/>
                  <a:gd name="T51" fmla="*/ 0 h 132"/>
                  <a:gd name="T52" fmla="*/ 0 w 249"/>
                  <a:gd name="T53" fmla="*/ 0 h 132"/>
                  <a:gd name="T54" fmla="*/ 0 w 249"/>
                  <a:gd name="T55" fmla="*/ 0 h 132"/>
                  <a:gd name="T56" fmla="*/ 0 w 249"/>
                  <a:gd name="T57" fmla="*/ 0 h 132"/>
                  <a:gd name="T58" fmla="*/ 0 w 249"/>
                  <a:gd name="T59" fmla="*/ 0 h 132"/>
                  <a:gd name="T60" fmla="*/ 0 w 249"/>
                  <a:gd name="T61" fmla="*/ 0 h 132"/>
                  <a:gd name="T62" fmla="*/ 0 w 249"/>
                  <a:gd name="T63" fmla="*/ 0 h 132"/>
                  <a:gd name="T64" fmla="*/ 0 w 249"/>
                  <a:gd name="T65" fmla="*/ 0 h 1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9"/>
                  <a:gd name="T100" fmla="*/ 0 h 132"/>
                  <a:gd name="T101" fmla="*/ 249 w 249"/>
                  <a:gd name="T102" fmla="*/ 132 h 1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8" name="Freeform 15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0 w 251"/>
                  <a:gd name="T1" fmla="*/ 0 h 140"/>
                  <a:gd name="T2" fmla="*/ 0 w 251"/>
                  <a:gd name="T3" fmla="*/ 0 h 140"/>
                  <a:gd name="T4" fmla="*/ 0 w 251"/>
                  <a:gd name="T5" fmla="*/ 0 h 140"/>
                  <a:gd name="T6" fmla="*/ 0 w 251"/>
                  <a:gd name="T7" fmla="*/ 0 h 140"/>
                  <a:gd name="T8" fmla="*/ 0 w 251"/>
                  <a:gd name="T9" fmla="*/ 0 h 140"/>
                  <a:gd name="T10" fmla="*/ 0 w 251"/>
                  <a:gd name="T11" fmla="*/ 0 h 140"/>
                  <a:gd name="T12" fmla="*/ 0 w 251"/>
                  <a:gd name="T13" fmla="*/ 0 h 140"/>
                  <a:gd name="T14" fmla="*/ 0 w 251"/>
                  <a:gd name="T15" fmla="*/ 0 h 140"/>
                  <a:gd name="T16" fmla="*/ 0 w 251"/>
                  <a:gd name="T17" fmla="*/ 0 h 140"/>
                  <a:gd name="T18" fmla="*/ 0 w 251"/>
                  <a:gd name="T19" fmla="*/ 0 h 140"/>
                  <a:gd name="T20" fmla="*/ 0 w 251"/>
                  <a:gd name="T21" fmla="*/ 0 h 140"/>
                  <a:gd name="T22" fmla="*/ 0 w 251"/>
                  <a:gd name="T23" fmla="*/ 0 h 140"/>
                  <a:gd name="T24" fmla="*/ 0 w 251"/>
                  <a:gd name="T25" fmla="*/ 0 h 140"/>
                  <a:gd name="T26" fmla="*/ 0 w 251"/>
                  <a:gd name="T27" fmla="*/ 0 h 140"/>
                  <a:gd name="T28" fmla="*/ 0 w 251"/>
                  <a:gd name="T29" fmla="*/ 0 h 140"/>
                  <a:gd name="T30" fmla="*/ 0 w 251"/>
                  <a:gd name="T31" fmla="*/ 0 h 140"/>
                  <a:gd name="T32" fmla="*/ 0 w 251"/>
                  <a:gd name="T33" fmla="*/ 0 h 140"/>
                  <a:gd name="T34" fmla="*/ 0 w 251"/>
                  <a:gd name="T35" fmla="*/ 0 h 140"/>
                  <a:gd name="T36" fmla="*/ 0 w 251"/>
                  <a:gd name="T37" fmla="*/ 0 h 140"/>
                  <a:gd name="T38" fmla="*/ 0 w 251"/>
                  <a:gd name="T39" fmla="*/ 0 h 140"/>
                  <a:gd name="T40" fmla="*/ 0 w 251"/>
                  <a:gd name="T41" fmla="*/ 0 h 140"/>
                  <a:gd name="T42" fmla="*/ 0 w 251"/>
                  <a:gd name="T43" fmla="*/ 0 h 140"/>
                  <a:gd name="T44" fmla="*/ 0 w 251"/>
                  <a:gd name="T45" fmla="*/ 0 h 140"/>
                  <a:gd name="T46" fmla="*/ 0 w 251"/>
                  <a:gd name="T47" fmla="*/ 0 h 140"/>
                  <a:gd name="T48" fmla="*/ 0 w 251"/>
                  <a:gd name="T49" fmla="*/ 0 h 140"/>
                  <a:gd name="T50" fmla="*/ 0 w 251"/>
                  <a:gd name="T51" fmla="*/ 0 h 140"/>
                  <a:gd name="T52" fmla="*/ 0 w 251"/>
                  <a:gd name="T53" fmla="*/ 0 h 140"/>
                  <a:gd name="T54" fmla="*/ 0 w 251"/>
                  <a:gd name="T55" fmla="*/ 0 h 140"/>
                  <a:gd name="T56" fmla="*/ 0 w 251"/>
                  <a:gd name="T57" fmla="*/ 0 h 140"/>
                  <a:gd name="T58" fmla="*/ 0 w 251"/>
                  <a:gd name="T59" fmla="*/ 0 h 140"/>
                  <a:gd name="T60" fmla="*/ 0 w 251"/>
                  <a:gd name="T61" fmla="*/ 0 h 140"/>
                  <a:gd name="T62" fmla="*/ 0 w 251"/>
                  <a:gd name="T63" fmla="*/ 0 h 140"/>
                  <a:gd name="T64" fmla="*/ 0 w 251"/>
                  <a:gd name="T65" fmla="*/ 0 h 140"/>
                  <a:gd name="T66" fmla="*/ 0 w 251"/>
                  <a:gd name="T67" fmla="*/ 0 h 140"/>
                  <a:gd name="T68" fmla="*/ 0 w 251"/>
                  <a:gd name="T69" fmla="*/ 0 h 140"/>
                  <a:gd name="T70" fmla="*/ 0 w 251"/>
                  <a:gd name="T71" fmla="*/ 0 h 1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51"/>
                  <a:gd name="T109" fmla="*/ 0 h 140"/>
                  <a:gd name="T110" fmla="*/ 251 w 251"/>
                  <a:gd name="T111" fmla="*/ 140 h 1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9" name="Freeform 16"/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0 w 251"/>
                  <a:gd name="T1" fmla="*/ 0 h 146"/>
                  <a:gd name="T2" fmla="*/ 0 w 251"/>
                  <a:gd name="T3" fmla="*/ 0 h 146"/>
                  <a:gd name="T4" fmla="*/ 0 w 251"/>
                  <a:gd name="T5" fmla="*/ 0 h 146"/>
                  <a:gd name="T6" fmla="*/ 0 w 251"/>
                  <a:gd name="T7" fmla="*/ 0 h 146"/>
                  <a:gd name="T8" fmla="*/ 0 w 251"/>
                  <a:gd name="T9" fmla="*/ 0 h 146"/>
                  <a:gd name="T10" fmla="*/ 0 w 251"/>
                  <a:gd name="T11" fmla="*/ 0 h 146"/>
                  <a:gd name="T12" fmla="*/ 0 w 251"/>
                  <a:gd name="T13" fmla="*/ 0 h 146"/>
                  <a:gd name="T14" fmla="*/ 0 w 251"/>
                  <a:gd name="T15" fmla="*/ 0 h 146"/>
                  <a:gd name="T16" fmla="*/ 0 w 251"/>
                  <a:gd name="T17" fmla="*/ 0 h 146"/>
                  <a:gd name="T18" fmla="*/ 0 w 251"/>
                  <a:gd name="T19" fmla="*/ 0 h 146"/>
                  <a:gd name="T20" fmla="*/ 0 w 251"/>
                  <a:gd name="T21" fmla="*/ 0 h 146"/>
                  <a:gd name="T22" fmla="*/ 0 w 251"/>
                  <a:gd name="T23" fmla="*/ 0 h 146"/>
                  <a:gd name="T24" fmla="*/ 0 w 251"/>
                  <a:gd name="T25" fmla="*/ 0 h 146"/>
                  <a:gd name="T26" fmla="*/ 0 w 251"/>
                  <a:gd name="T27" fmla="*/ 0 h 146"/>
                  <a:gd name="T28" fmla="*/ 0 w 251"/>
                  <a:gd name="T29" fmla="*/ 0 h 146"/>
                  <a:gd name="T30" fmla="*/ 0 w 251"/>
                  <a:gd name="T31" fmla="*/ 0 h 146"/>
                  <a:gd name="T32" fmla="*/ 0 w 251"/>
                  <a:gd name="T33" fmla="*/ 0 h 146"/>
                  <a:gd name="T34" fmla="*/ 0 w 251"/>
                  <a:gd name="T35" fmla="*/ 0 h 146"/>
                  <a:gd name="T36" fmla="*/ 0 w 251"/>
                  <a:gd name="T37" fmla="*/ 0 h 146"/>
                  <a:gd name="T38" fmla="*/ 0 w 251"/>
                  <a:gd name="T39" fmla="*/ 0 h 146"/>
                  <a:gd name="T40" fmla="*/ 0 w 251"/>
                  <a:gd name="T41" fmla="*/ 0 h 146"/>
                  <a:gd name="T42" fmla="*/ 0 w 251"/>
                  <a:gd name="T43" fmla="*/ 0 h 146"/>
                  <a:gd name="T44" fmla="*/ 0 w 251"/>
                  <a:gd name="T45" fmla="*/ 0 h 146"/>
                  <a:gd name="T46" fmla="*/ 0 w 251"/>
                  <a:gd name="T47" fmla="*/ 0 h 146"/>
                  <a:gd name="T48" fmla="*/ 0 w 251"/>
                  <a:gd name="T49" fmla="*/ 0 h 146"/>
                  <a:gd name="T50" fmla="*/ 0 w 251"/>
                  <a:gd name="T51" fmla="*/ 0 h 146"/>
                  <a:gd name="T52" fmla="*/ 0 w 251"/>
                  <a:gd name="T53" fmla="*/ 0 h 146"/>
                  <a:gd name="T54" fmla="*/ 0 w 251"/>
                  <a:gd name="T55" fmla="*/ 0 h 146"/>
                  <a:gd name="T56" fmla="*/ 0 w 251"/>
                  <a:gd name="T57" fmla="*/ 0 h 146"/>
                  <a:gd name="T58" fmla="*/ 0 w 251"/>
                  <a:gd name="T59" fmla="*/ 0 h 146"/>
                  <a:gd name="T60" fmla="*/ 0 w 251"/>
                  <a:gd name="T61" fmla="*/ 0 h 146"/>
                  <a:gd name="T62" fmla="*/ 0 w 251"/>
                  <a:gd name="T63" fmla="*/ 0 h 146"/>
                  <a:gd name="T64" fmla="*/ 0 w 251"/>
                  <a:gd name="T65" fmla="*/ 0 h 146"/>
                  <a:gd name="T66" fmla="*/ 0 w 251"/>
                  <a:gd name="T67" fmla="*/ 0 h 146"/>
                  <a:gd name="T68" fmla="*/ 0 w 251"/>
                  <a:gd name="T69" fmla="*/ 0 h 146"/>
                  <a:gd name="T70" fmla="*/ 0 w 251"/>
                  <a:gd name="T71" fmla="*/ 0 h 146"/>
                  <a:gd name="T72" fmla="*/ 0 w 251"/>
                  <a:gd name="T73" fmla="*/ 0 h 1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1"/>
                  <a:gd name="T112" fmla="*/ 0 h 146"/>
                  <a:gd name="T113" fmla="*/ 251 w 251"/>
                  <a:gd name="T114" fmla="*/ 146 h 14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0" name="Freeform 17"/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0 w 249"/>
                  <a:gd name="T1" fmla="*/ 0 h 154"/>
                  <a:gd name="T2" fmla="*/ 0 w 249"/>
                  <a:gd name="T3" fmla="*/ 0 h 154"/>
                  <a:gd name="T4" fmla="*/ 0 w 249"/>
                  <a:gd name="T5" fmla="*/ 0 h 154"/>
                  <a:gd name="T6" fmla="*/ 0 w 249"/>
                  <a:gd name="T7" fmla="*/ 0 h 154"/>
                  <a:gd name="T8" fmla="*/ 0 w 249"/>
                  <a:gd name="T9" fmla="*/ 0 h 154"/>
                  <a:gd name="T10" fmla="*/ 0 w 249"/>
                  <a:gd name="T11" fmla="*/ 0 h 154"/>
                  <a:gd name="T12" fmla="*/ 0 w 249"/>
                  <a:gd name="T13" fmla="*/ 0 h 154"/>
                  <a:gd name="T14" fmla="*/ 0 w 249"/>
                  <a:gd name="T15" fmla="*/ 0 h 154"/>
                  <a:gd name="T16" fmla="*/ 0 w 249"/>
                  <a:gd name="T17" fmla="*/ 0 h 154"/>
                  <a:gd name="T18" fmla="*/ 0 w 249"/>
                  <a:gd name="T19" fmla="*/ 0 h 154"/>
                  <a:gd name="T20" fmla="*/ 0 w 249"/>
                  <a:gd name="T21" fmla="*/ 0 h 154"/>
                  <a:gd name="T22" fmla="*/ 0 w 249"/>
                  <a:gd name="T23" fmla="*/ 0 h 154"/>
                  <a:gd name="T24" fmla="*/ 0 w 249"/>
                  <a:gd name="T25" fmla="*/ 0 h 154"/>
                  <a:gd name="T26" fmla="*/ 0 w 249"/>
                  <a:gd name="T27" fmla="*/ 0 h 154"/>
                  <a:gd name="T28" fmla="*/ 0 w 249"/>
                  <a:gd name="T29" fmla="*/ 0 h 154"/>
                  <a:gd name="T30" fmla="*/ 0 w 249"/>
                  <a:gd name="T31" fmla="*/ 0 h 154"/>
                  <a:gd name="T32" fmla="*/ 0 w 249"/>
                  <a:gd name="T33" fmla="*/ 0 h 154"/>
                  <a:gd name="T34" fmla="*/ 0 w 249"/>
                  <a:gd name="T35" fmla="*/ 0 h 154"/>
                  <a:gd name="T36" fmla="*/ 0 w 249"/>
                  <a:gd name="T37" fmla="*/ 0 h 154"/>
                  <a:gd name="T38" fmla="*/ 0 w 249"/>
                  <a:gd name="T39" fmla="*/ 0 h 154"/>
                  <a:gd name="T40" fmla="*/ 0 w 249"/>
                  <a:gd name="T41" fmla="*/ 0 h 154"/>
                  <a:gd name="T42" fmla="*/ 0 w 249"/>
                  <a:gd name="T43" fmla="*/ 0 h 154"/>
                  <a:gd name="T44" fmla="*/ 0 w 249"/>
                  <a:gd name="T45" fmla="*/ 0 h 154"/>
                  <a:gd name="T46" fmla="*/ 0 w 249"/>
                  <a:gd name="T47" fmla="*/ 0 h 154"/>
                  <a:gd name="T48" fmla="*/ 0 w 249"/>
                  <a:gd name="T49" fmla="*/ 0 h 154"/>
                  <a:gd name="T50" fmla="*/ 0 w 249"/>
                  <a:gd name="T51" fmla="*/ 0 h 154"/>
                  <a:gd name="T52" fmla="*/ 0 w 249"/>
                  <a:gd name="T53" fmla="*/ 0 h 154"/>
                  <a:gd name="T54" fmla="*/ 0 w 249"/>
                  <a:gd name="T55" fmla="*/ 0 h 154"/>
                  <a:gd name="T56" fmla="*/ 0 w 249"/>
                  <a:gd name="T57" fmla="*/ 0 h 154"/>
                  <a:gd name="T58" fmla="*/ 0 w 249"/>
                  <a:gd name="T59" fmla="*/ 0 h 154"/>
                  <a:gd name="T60" fmla="*/ 0 w 249"/>
                  <a:gd name="T61" fmla="*/ 0 h 154"/>
                  <a:gd name="T62" fmla="*/ 0 w 249"/>
                  <a:gd name="T63" fmla="*/ 0 h 154"/>
                  <a:gd name="T64" fmla="*/ 0 w 249"/>
                  <a:gd name="T65" fmla="*/ 0 h 154"/>
                  <a:gd name="T66" fmla="*/ 0 w 249"/>
                  <a:gd name="T67" fmla="*/ 0 h 154"/>
                  <a:gd name="T68" fmla="*/ 0 w 249"/>
                  <a:gd name="T69" fmla="*/ 0 h 154"/>
                  <a:gd name="T70" fmla="*/ 0 w 249"/>
                  <a:gd name="T71" fmla="*/ 0 h 154"/>
                  <a:gd name="T72" fmla="*/ 0 w 249"/>
                  <a:gd name="T73" fmla="*/ 0 h 154"/>
                  <a:gd name="T74" fmla="*/ 0 w 249"/>
                  <a:gd name="T75" fmla="*/ 0 h 154"/>
                  <a:gd name="T76" fmla="*/ 0 w 249"/>
                  <a:gd name="T77" fmla="*/ 0 h 154"/>
                  <a:gd name="T78" fmla="*/ 0 w 249"/>
                  <a:gd name="T79" fmla="*/ 0 h 15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49"/>
                  <a:gd name="T121" fmla="*/ 0 h 154"/>
                  <a:gd name="T122" fmla="*/ 249 w 249"/>
                  <a:gd name="T123" fmla="*/ 154 h 15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1" name="Freeform 18"/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0 w 246"/>
                  <a:gd name="T1" fmla="*/ 0 h 159"/>
                  <a:gd name="T2" fmla="*/ 0 w 246"/>
                  <a:gd name="T3" fmla="*/ 0 h 159"/>
                  <a:gd name="T4" fmla="*/ 0 w 246"/>
                  <a:gd name="T5" fmla="*/ 0 h 159"/>
                  <a:gd name="T6" fmla="*/ 0 w 246"/>
                  <a:gd name="T7" fmla="*/ 0 h 159"/>
                  <a:gd name="T8" fmla="*/ 0 w 246"/>
                  <a:gd name="T9" fmla="*/ 0 h 159"/>
                  <a:gd name="T10" fmla="*/ 0 w 246"/>
                  <a:gd name="T11" fmla="*/ 0 h 159"/>
                  <a:gd name="T12" fmla="*/ 0 w 246"/>
                  <a:gd name="T13" fmla="*/ 0 h 159"/>
                  <a:gd name="T14" fmla="*/ 0 w 246"/>
                  <a:gd name="T15" fmla="*/ 0 h 159"/>
                  <a:gd name="T16" fmla="*/ 0 w 246"/>
                  <a:gd name="T17" fmla="*/ 0 h 159"/>
                  <a:gd name="T18" fmla="*/ 0 w 246"/>
                  <a:gd name="T19" fmla="*/ 0 h 159"/>
                  <a:gd name="T20" fmla="*/ 0 w 246"/>
                  <a:gd name="T21" fmla="*/ 0 h 159"/>
                  <a:gd name="T22" fmla="*/ 0 w 246"/>
                  <a:gd name="T23" fmla="*/ 0 h 159"/>
                  <a:gd name="T24" fmla="*/ 0 w 246"/>
                  <a:gd name="T25" fmla="*/ 0 h 159"/>
                  <a:gd name="T26" fmla="*/ 0 w 246"/>
                  <a:gd name="T27" fmla="*/ 0 h 159"/>
                  <a:gd name="T28" fmla="*/ 0 w 246"/>
                  <a:gd name="T29" fmla="*/ 0 h 159"/>
                  <a:gd name="T30" fmla="*/ 0 w 246"/>
                  <a:gd name="T31" fmla="*/ 0 h 159"/>
                  <a:gd name="T32" fmla="*/ 0 w 246"/>
                  <a:gd name="T33" fmla="*/ 0 h 159"/>
                  <a:gd name="T34" fmla="*/ 0 w 246"/>
                  <a:gd name="T35" fmla="*/ 0 h 159"/>
                  <a:gd name="T36" fmla="*/ 0 w 246"/>
                  <a:gd name="T37" fmla="*/ 0 h 159"/>
                  <a:gd name="T38" fmla="*/ 0 w 246"/>
                  <a:gd name="T39" fmla="*/ 0 h 159"/>
                  <a:gd name="T40" fmla="*/ 0 w 246"/>
                  <a:gd name="T41" fmla="*/ 0 h 159"/>
                  <a:gd name="T42" fmla="*/ 0 w 246"/>
                  <a:gd name="T43" fmla="*/ 0 h 159"/>
                  <a:gd name="T44" fmla="*/ 0 w 246"/>
                  <a:gd name="T45" fmla="*/ 0 h 159"/>
                  <a:gd name="T46" fmla="*/ 0 w 246"/>
                  <a:gd name="T47" fmla="*/ 0 h 159"/>
                  <a:gd name="T48" fmla="*/ 0 w 246"/>
                  <a:gd name="T49" fmla="*/ 0 h 159"/>
                  <a:gd name="T50" fmla="*/ 0 w 246"/>
                  <a:gd name="T51" fmla="*/ 0 h 159"/>
                  <a:gd name="T52" fmla="*/ 0 w 246"/>
                  <a:gd name="T53" fmla="*/ 0 h 159"/>
                  <a:gd name="T54" fmla="*/ 0 w 246"/>
                  <a:gd name="T55" fmla="*/ 0 h 159"/>
                  <a:gd name="T56" fmla="*/ 0 w 246"/>
                  <a:gd name="T57" fmla="*/ 0 h 159"/>
                  <a:gd name="T58" fmla="*/ 0 w 246"/>
                  <a:gd name="T59" fmla="*/ 0 h 159"/>
                  <a:gd name="T60" fmla="*/ 0 w 246"/>
                  <a:gd name="T61" fmla="*/ 0 h 159"/>
                  <a:gd name="T62" fmla="*/ 0 w 246"/>
                  <a:gd name="T63" fmla="*/ 0 h 159"/>
                  <a:gd name="T64" fmla="*/ 0 w 246"/>
                  <a:gd name="T65" fmla="*/ 0 h 159"/>
                  <a:gd name="T66" fmla="*/ 0 w 246"/>
                  <a:gd name="T67" fmla="*/ 0 h 159"/>
                  <a:gd name="T68" fmla="*/ 0 w 246"/>
                  <a:gd name="T69" fmla="*/ 0 h 159"/>
                  <a:gd name="T70" fmla="*/ 0 w 246"/>
                  <a:gd name="T71" fmla="*/ 0 h 159"/>
                  <a:gd name="T72" fmla="*/ 0 w 246"/>
                  <a:gd name="T73" fmla="*/ 0 h 159"/>
                  <a:gd name="T74" fmla="*/ 0 w 246"/>
                  <a:gd name="T75" fmla="*/ 0 h 159"/>
                  <a:gd name="T76" fmla="*/ 0 w 246"/>
                  <a:gd name="T77" fmla="*/ 0 h 159"/>
                  <a:gd name="T78" fmla="*/ 0 w 246"/>
                  <a:gd name="T79" fmla="*/ 0 h 159"/>
                  <a:gd name="T80" fmla="*/ 0 w 246"/>
                  <a:gd name="T81" fmla="*/ 0 h 159"/>
                  <a:gd name="T82" fmla="*/ 0 w 246"/>
                  <a:gd name="T83" fmla="*/ 0 h 159"/>
                  <a:gd name="T84" fmla="*/ 0 w 246"/>
                  <a:gd name="T85" fmla="*/ 0 h 159"/>
                  <a:gd name="T86" fmla="*/ 0 w 246"/>
                  <a:gd name="T87" fmla="*/ 0 h 15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6"/>
                  <a:gd name="T133" fmla="*/ 0 h 159"/>
                  <a:gd name="T134" fmla="*/ 246 w 246"/>
                  <a:gd name="T135" fmla="*/ 159 h 15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2" name="Freeform 19"/>
              <p:cNvSpPr/>
              <p:nvPr>
                <p:custDataLst>
                  <p:tags r:id="rId29"/>
                </p:custDataLst>
              </p:nvPr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0 w 243"/>
                  <a:gd name="T1" fmla="*/ 0 h 164"/>
                  <a:gd name="T2" fmla="*/ 0 w 243"/>
                  <a:gd name="T3" fmla="*/ 0 h 164"/>
                  <a:gd name="T4" fmla="*/ 0 w 243"/>
                  <a:gd name="T5" fmla="*/ 0 h 164"/>
                  <a:gd name="T6" fmla="*/ 0 w 243"/>
                  <a:gd name="T7" fmla="*/ 0 h 164"/>
                  <a:gd name="T8" fmla="*/ 0 w 243"/>
                  <a:gd name="T9" fmla="*/ 0 h 164"/>
                  <a:gd name="T10" fmla="*/ 0 w 243"/>
                  <a:gd name="T11" fmla="*/ 0 h 164"/>
                  <a:gd name="T12" fmla="*/ 0 w 243"/>
                  <a:gd name="T13" fmla="*/ 0 h 164"/>
                  <a:gd name="T14" fmla="*/ 0 w 243"/>
                  <a:gd name="T15" fmla="*/ 0 h 164"/>
                  <a:gd name="T16" fmla="*/ 0 w 243"/>
                  <a:gd name="T17" fmla="*/ 0 h 164"/>
                  <a:gd name="T18" fmla="*/ 0 w 243"/>
                  <a:gd name="T19" fmla="*/ 0 h 164"/>
                  <a:gd name="T20" fmla="*/ 0 w 243"/>
                  <a:gd name="T21" fmla="*/ 0 h 164"/>
                  <a:gd name="T22" fmla="*/ 0 w 243"/>
                  <a:gd name="T23" fmla="*/ 0 h 164"/>
                  <a:gd name="T24" fmla="*/ 0 w 243"/>
                  <a:gd name="T25" fmla="*/ 0 h 164"/>
                  <a:gd name="T26" fmla="*/ 0 w 243"/>
                  <a:gd name="T27" fmla="*/ 0 h 164"/>
                  <a:gd name="T28" fmla="*/ 0 w 243"/>
                  <a:gd name="T29" fmla="*/ 0 h 164"/>
                  <a:gd name="T30" fmla="*/ 0 w 243"/>
                  <a:gd name="T31" fmla="*/ 0 h 164"/>
                  <a:gd name="T32" fmla="*/ 0 w 243"/>
                  <a:gd name="T33" fmla="*/ 0 h 164"/>
                  <a:gd name="T34" fmla="*/ 0 w 243"/>
                  <a:gd name="T35" fmla="*/ 0 h 164"/>
                  <a:gd name="T36" fmla="*/ 0 w 243"/>
                  <a:gd name="T37" fmla="*/ 0 h 164"/>
                  <a:gd name="T38" fmla="*/ 0 w 243"/>
                  <a:gd name="T39" fmla="*/ 0 h 164"/>
                  <a:gd name="T40" fmla="*/ 0 w 243"/>
                  <a:gd name="T41" fmla="*/ 0 h 164"/>
                  <a:gd name="T42" fmla="*/ 0 w 243"/>
                  <a:gd name="T43" fmla="*/ 0 h 164"/>
                  <a:gd name="T44" fmla="*/ 0 w 243"/>
                  <a:gd name="T45" fmla="*/ 0 h 164"/>
                  <a:gd name="T46" fmla="*/ 0 w 243"/>
                  <a:gd name="T47" fmla="*/ 0 h 164"/>
                  <a:gd name="T48" fmla="*/ 0 w 243"/>
                  <a:gd name="T49" fmla="*/ 0 h 164"/>
                  <a:gd name="T50" fmla="*/ 0 w 243"/>
                  <a:gd name="T51" fmla="*/ 0 h 164"/>
                  <a:gd name="T52" fmla="*/ 0 w 243"/>
                  <a:gd name="T53" fmla="*/ 0 h 164"/>
                  <a:gd name="T54" fmla="*/ 0 w 243"/>
                  <a:gd name="T55" fmla="*/ 0 h 164"/>
                  <a:gd name="T56" fmla="*/ 0 w 243"/>
                  <a:gd name="T57" fmla="*/ 0 h 164"/>
                  <a:gd name="T58" fmla="*/ 0 w 243"/>
                  <a:gd name="T59" fmla="*/ 0 h 164"/>
                  <a:gd name="T60" fmla="*/ 0 w 243"/>
                  <a:gd name="T61" fmla="*/ 0 h 164"/>
                  <a:gd name="T62" fmla="*/ 0 w 243"/>
                  <a:gd name="T63" fmla="*/ 0 h 164"/>
                  <a:gd name="T64" fmla="*/ 0 w 243"/>
                  <a:gd name="T65" fmla="*/ 0 h 164"/>
                  <a:gd name="T66" fmla="*/ 0 w 243"/>
                  <a:gd name="T67" fmla="*/ 0 h 164"/>
                  <a:gd name="T68" fmla="*/ 0 w 243"/>
                  <a:gd name="T69" fmla="*/ 0 h 164"/>
                  <a:gd name="T70" fmla="*/ 0 w 243"/>
                  <a:gd name="T71" fmla="*/ 0 h 164"/>
                  <a:gd name="T72" fmla="*/ 0 w 243"/>
                  <a:gd name="T73" fmla="*/ 0 h 164"/>
                  <a:gd name="T74" fmla="*/ 0 w 243"/>
                  <a:gd name="T75" fmla="*/ 0 h 164"/>
                  <a:gd name="T76" fmla="*/ 0 w 243"/>
                  <a:gd name="T77" fmla="*/ 0 h 164"/>
                  <a:gd name="T78" fmla="*/ 0 w 243"/>
                  <a:gd name="T79" fmla="*/ 0 h 164"/>
                  <a:gd name="T80" fmla="*/ 0 w 243"/>
                  <a:gd name="T81" fmla="*/ 0 h 164"/>
                  <a:gd name="T82" fmla="*/ 0 w 243"/>
                  <a:gd name="T83" fmla="*/ 0 h 164"/>
                  <a:gd name="T84" fmla="*/ 0 w 243"/>
                  <a:gd name="T85" fmla="*/ 0 h 164"/>
                  <a:gd name="T86" fmla="*/ 0 w 243"/>
                  <a:gd name="T87" fmla="*/ 0 h 164"/>
                  <a:gd name="T88" fmla="*/ 0 w 243"/>
                  <a:gd name="T89" fmla="*/ 0 h 164"/>
                  <a:gd name="T90" fmla="*/ 0 w 243"/>
                  <a:gd name="T91" fmla="*/ 0 h 164"/>
                  <a:gd name="T92" fmla="*/ 0 w 243"/>
                  <a:gd name="T93" fmla="*/ 0 h 164"/>
                  <a:gd name="T94" fmla="*/ 0 w 243"/>
                  <a:gd name="T95" fmla="*/ 0 h 16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43"/>
                  <a:gd name="T145" fmla="*/ 0 h 164"/>
                  <a:gd name="T146" fmla="*/ 243 w 243"/>
                  <a:gd name="T147" fmla="*/ 164 h 16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3" name="Freeform 20"/>
              <p:cNvSpPr/>
              <p:nvPr>
                <p:custDataLst>
                  <p:tags r:id="rId30"/>
                </p:custDataLst>
              </p:nvPr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0 h 169"/>
                  <a:gd name="T2" fmla="*/ 0 w 238"/>
                  <a:gd name="T3" fmla="*/ 0 h 169"/>
                  <a:gd name="T4" fmla="*/ 0 w 238"/>
                  <a:gd name="T5" fmla="*/ 0 h 169"/>
                  <a:gd name="T6" fmla="*/ 0 w 238"/>
                  <a:gd name="T7" fmla="*/ 0 h 169"/>
                  <a:gd name="T8" fmla="*/ 0 w 238"/>
                  <a:gd name="T9" fmla="*/ 0 h 169"/>
                  <a:gd name="T10" fmla="*/ 0 w 238"/>
                  <a:gd name="T11" fmla="*/ 0 h 169"/>
                  <a:gd name="T12" fmla="*/ 0 w 238"/>
                  <a:gd name="T13" fmla="*/ 0 h 169"/>
                  <a:gd name="T14" fmla="*/ 0 w 238"/>
                  <a:gd name="T15" fmla="*/ 0 h 169"/>
                  <a:gd name="T16" fmla="*/ 0 w 238"/>
                  <a:gd name="T17" fmla="*/ 0 h 169"/>
                  <a:gd name="T18" fmla="*/ 0 w 238"/>
                  <a:gd name="T19" fmla="*/ 0 h 169"/>
                  <a:gd name="T20" fmla="*/ 0 w 238"/>
                  <a:gd name="T21" fmla="*/ 0 h 169"/>
                  <a:gd name="T22" fmla="*/ 0 w 238"/>
                  <a:gd name="T23" fmla="*/ 0 h 169"/>
                  <a:gd name="T24" fmla="*/ 0 w 238"/>
                  <a:gd name="T25" fmla="*/ 0 h 169"/>
                  <a:gd name="T26" fmla="*/ 0 w 238"/>
                  <a:gd name="T27" fmla="*/ 0 h 169"/>
                  <a:gd name="T28" fmla="*/ 0 w 238"/>
                  <a:gd name="T29" fmla="*/ 0 h 169"/>
                  <a:gd name="T30" fmla="*/ 0 w 238"/>
                  <a:gd name="T31" fmla="*/ 0 h 169"/>
                  <a:gd name="T32" fmla="*/ 0 w 238"/>
                  <a:gd name="T33" fmla="*/ 0 h 169"/>
                  <a:gd name="T34" fmla="*/ 0 w 238"/>
                  <a:gd name="T35" fmla="*/ 0 h 169"/>
                  <a:gd name="T36" fmla="*/ 0 w 238"/>
                  <a:gd name="T37" fmla="*/ 0 h 169"/>
                  <a:gd name="T38" fmla="*/ 0 w 238"/>
                  <a:gd name="T39" fmla="*/ 0 h 169"/>
                  <a:gd name="T40" fmla="*/ 0 w 238"/>
                  <a:gd name="T41" fmla="*/ 0 h 169"/>
                  <a:gd name="T42" fmla="*/ 0 w 238"/>
                  <a:gd name="T43" fmla="*/ 0 h 169"/>
                  <a:gd name="T44" fmla="*/ 0 w 238"/>
                  <a:gd name="T45" fmla="*/ 0 h 169"/>
                  <a:gd name="T46" fmla="*/ 0 w 238"/>
                  <a:gd name="T47" fmla="*/ 0 h 169"/>
                  <a:gd name="T48" fmla="*/ 0 w 238"/>
                  <a:gd name="T49" fmla="*/ 0 h 169"/>
                  <a:gd name="T50" fmla="*/ 0 w 238"/>
                  <a:gd name="T51" fmla="*/ 0 h 169"/>
                  <a:gd name="T52" fmla="*/ 0 w 238"/>
                  <a:gd name="T53" fmla="*/ 0 h 169"/>
                  <a:gd name="T54" fmla="*/ 0 w 238"/>
                  <a:gd name="T55" fmla="*/ 0 h 169"/>
                  <a:gd name="T56" fmla="*/ 0 w 238"/>
                  <a:gd name="T57" fmla="*/ 0 h 169"/>
                  <a:gd name="T58" fmla="*/ 0 w 238"/>
                  <a:gd name="T59" fmla="*/ 0 h 169"/>
                  <a:gd name="T60" fmla="*/ 0 w 238"/>
                  <a:gd name="T61" fmla="*/ 0 h 169"/>
                  <a:gd name="T62" fmla="*/ 0 w 238"/>
                  <a:gd name="T63" fmla="*/ 0 h 169"/>
                  <a:gd name="T64" fmla="*/ 0 w 238"/>
                  <a:gd name="T65" fmla="*/ 0 h 169"/>
                  <a:gd name="T66" fmla="*/ 0 w 238"/>
                  <a:gd name="T67" fmla="*/ 0 h 169"/>
                  <a:gd name="T68" fmla="*/ 0 w 238"/>
                  <a:gd name="T69" fmla="*/ 0 h 169"/>
                  <a:gd name="T70" fmla="*/ 0 w 238"/>
                  <a:gd name="T71" fmla="*/ 0 h 169"/>
                  <a:gd name="T72" fmla="*/ 0 w 238"/>
                  <a:gd name="T73" fmla="*/ 0 h 169"/>
                  <a:gd name="T74" fmla="*/ 0 w 238"/>
                  <a:gd name="T75" fmla="*/ 0 h 169"/>
                  <a:gd name="T76" fmla="*/ 0 w 238"/>
                  <a:gd name="T77" fmla="*/ 0 h 169"/>
                  <a:gd name="T78" fmla="*/ 0 w 238"/>
                  <a:gd name="T79" fmla="*/ 0 h 169"/>
                  <a:gd name="T80" fmla="*/ 0 w 238"/>
                  <a:gd name="T81" fmla="*/ 0 h 169"/>
                  <a:gd name="T82" fmla="*/ 0 w 238"/>
                  <a:gd name="T83" fmla="*/ 0 h 169"/>
                  <a:gd name="T84" fmla="*/ 0 w 238"/>
                  <a:gd name="T85" fmla="*/ 0 h 169"/>
                  <a:gd name="T86" fmla="*/ 0 w 238"/>
                  <a:gd name="T87" fmla="*/ 0 h 169"/>
                  <a:gd name="T88" fmla="*/ 0 w 238"/>
                  <a:gd name="T89" fmla="*/ 0 h 169"/>
                  <a:gd name="T90" fmla="*/ 0 w 238"/>
                  <a:gd name="T91" fmla="*/ 0 h 169"/>
                  <a:gd name="T92" fmla="*/ 0 w 238"/>
                  <a:gd name="T93" fmla="*/ 0 h 169"/>
                  <a:gd name="T94" fmla="*/ 0 w 238"/>
                  <a:gd name="T95" fmla="*/ 0 h 169"/>
                  <a:gd name="T96" fmla="*/ 0 w 238"/>
                  <a:gd name="T97" fmla="*/ 0 h 169"/>
                  <a:gd name="T98" fmla="*/ 0 w 238"/>
                  <a:gd name="T99" fmla="*/ 0 h 169"/>
                  <a:gd name="T100" fmla="*/ 0 w 238"/>
                  <a:gd name="T101" fmla="*/ 0 h 169"/>
                  <a:gd name="T102" fmla="*/ 0 w 238"/>
                  <a:gd name="T103" fmla="*/ 0 h 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38"/>
                  <a:gd name="T157" fmla="*/ 0 h 169"/>
                  <a:gd name="T158" fmla="*/ 238 w 238"/>
                  <a:gd name="T159" fmla="*/ 169 h 16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4" name="Freeform 21"/>
              <p:cNvSpPr/>
              <p:nvPr>
                <p:custDataLst>
                  <p:tags r:id="rId31"/>
                </p:custDataLst>
              </p:nvPr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0 w 232"/>
                  <a:gd name="T1" fmla="*/ 0 h 174"/>
                  <a:gd name="T2" fmla="*/ 0 w 232"/>
                  <a:gd name="T3" fmla="*/ 0 h 174"/>
                  <a:gd name="T4" fmla="*/ 0 w 232"/>
                  <a:gd name="T5" fmla="*/ 0 h 174"/>
                  <a:gd name="T6" fmla="*/ 0 w 232"/>
                  <a:gd name="T7" fmla="*/ 0 h 174"/>
                  <a:gd name="T8" fmla="*/ 0 w 232"/>
                  <a:gd name="T9" fmla="*/ 0 h 174"/>
                  <a:gd name="T10" fmla="*/ 0 w 232"/>
                  <a:gd name="T11" fmla="*/ 0 h 174"/>
                  <a:gd name="T12" fmla="*/ 0 w 232"/>
                  <a:gd name="T13" fmla="*/ 0 h 174"/>
                  <a:gd name="T14" fmla="*/ 0 w 232"/>
                  <a:gd name="T15" fmla="*/ 0 h 174"/>
                  <a:gd name="T16" fmla="*/ 0 w 232"/>
                  <a:gd name="T17" fmla="*/ 0 h 174"/>
                  <a:gd name="T18" fmla="*/ 0 w 232"/>
                  <a:gd name="T19" fmla="*/ 0 h 174"/>
                  <a:gd name="T20" fmla="*/ 0 w 232"/>
                  <a:gd name="T21" fmla="*/ 0 h 174"/>
                  <a:gd name="T22" fmla="*/ 0 w 232"/>
                  <a:gd name="T23" fmla="*/ 0 h 174"/>
                  <a:gd name="T24" fmla="*/ 0 w 232"/>
                  <a:gd name="T25" fmla="*/ 0 h 174"/>
                  <a:gd name="T26" fmla="*/ 0 w 232"/>
                  <a:gd name="T27" fmla="*/ 0 h 174"/>
                  <a:gd name="T28" fmla="*/ 0 w 232"/>
                  <a:gd name="T29" fmla="*/ 0 h 174"/>
                  <a:gd name="T30" fmla="*/ 0 w 232"/>
                  <a:gd name="T31" fmla="*/ 0 h 174"/>
                  <a:gd name="T32" fmla="*/ 0 w 232"/>
                  <a:gd name="T33" fmla="*/ 0 h 174"/>
                  <a:gd name="T34" fmla="*/ 0 w 232"/>
                  <a:gd name="T35" fmla="*/ 0 h 174"/>
                  <a:gd name="T36" fmla="*/ 0 w 232"/>
                  <a:gd name="T37" fmla="*/ 0 h 174"/>
                  <a:gd name="T38" fmla="*/ 0 w 232"/>
                  <a:gd name="T39" fmla="*/ 0 h 174"/>
                  <a:gd name="T40" fmla="*/ 0 w 232"/>
                  <a:gd name="T41" fmla="*/ 0 h 174"/>
                  <a:gd name="T42" fmla="*/ 0 w 232"/>
                  <a:gd name="T43" fmla="*/ 0 h 174"/>
                  <a:gd name="T44" fmla="*/ 0 w 232"/>
                  <a:gd name="T45" fmla="*/ 0 h 174"/>
                  <a:gd name="T46" fmla="*/ 0 w 232"/>
                  <a:gd name="T47" fmla="*/ 0 h 174"/>
                  <a:gd name="T48" fmla="*/ 0 w 232"/>
                  <a:gd name="T49" fmla="*/ 0 h 174"/>
                  <a:gd name="T50" fmla="*/ 0 w 232"/>
                  <a:gd name="T51" fmla="*/ 0 h 174"/>
                  <a:gd name="T52" fmla="*/ 0 w 232"/>
                  <a:gd name="T53" fmla="*/ 0 h 174"/>
                  <a:gd name="T54" fmla="*/ 0 w 232"/>
                  <a:gd name="T55" fmla="*/ 0 h 174"/>
                  <a:gd name="T56" fmla="*/ 0 w 232"/>
                  <a:gd name="T57" fmla="*/ 0 h 174"/>
                  <a:gd name="T58" fmla="*/ 0 w 232"/>
                  <a:gd name="T59" fmla="*/ 0 h 174"/>
                  <a:gd name="T60" fmla="*/ 0 w 232"/>
                  <a:gd name="T61" fmla="*/ 0 h 174"/>
                  <a:gd name="T62" fmla="*/ 0 w 232"/>
                  <a:gd name="T63" fmla="*/ 0 h 174"/>
                  <a:gd name="T64" fmla="*/ 0 w 232"/>
                  <a:gd name="T65" fmla="*/ 0 h 174"/>
                  <a:gd name="T66" fmla="*/ 0 w 232"/>
                  <a:gd name="T67" fmla="*/ 0 h 174"/>
                  <a:gd name="T68" fmla="*/ 0 w 232"/>
                  <a:gd name="T69" fmla="*/ 0 h 174"/>
                  <a:gd name="T70" fmla="*/ 0 w 232"/>
                  <a:gd name="T71" fmla="*/ 0 h 174"/>
                  <a:gd name="T72" fmla="*/ 0 w 232"/>
                  <a:gd name="T73" fmla="*/ 0 h 174"/>
                  <a:gd name="T74" fmla="*/ 0 w 232"/>
                  <a:gd name="T75" fmla="*/ 0 h 174"/>
                  <a:gd name="T76" fmla="*/ 0 w 232"/>
                  <a:gd name="T77" fmla="*/ 0 h 174"/>
                  <a:gd name="T78" fmla="*/ 0 w 232"/>
                  <a:gd name="T79" fmla="*/ 0 h 174"/>
                  <a:gd name="T80" fmla="*/ 0 w 232"/>
                  <a:gd name="T81" fmla="*/ 0 h 174"/>
                  <a:gd name="T82" fmla="*/ 0 w 232"/>
                  <a:gd name="T83" fmla="*/ 0 h 174"/>
                  <a:gd name="T84" fmla="*/ 0 w 232"/>
                  <a:gd name="T85" fmla="*/ 0 h 174"/>
                  <a:gd name="T86" fmla="*/ 0 w 232"/>
                  <a:gd name="T87" fmla="*/ 0 h 174"/>
                  <a:gd name="T88" fmla="*/ 0 w 232"/>
                  <a:gd name="T89" fmla="*/ 0 h 174"/>
                  <a:gd name="T90" fmla="*/ 0 w 232"/>
                  <a:gd name="T91" fmla="*/ 0 h 174"/>
                  <a:gd name="T92" fmla="*/ 0 w 232"/>
                  <a:gd name="T93" fmla="*/ 0 h 174"/>
                  <a:gd name="T94" fmla="*/ 0 w 232"/>
                  <a:gd name="T95" fmla="*/ 0 h 1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2"/>
                  <a:gd name="T145" fmla="*/ 0 h 174"/>
                  <a:gd name="T146" fmla="*/ 232 w 232"/>
                  <a:gd name="T147" fmla="*/ 174 h 17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5" name="Freeform 22"/>
              <p:cNvSpPr/>
              <p:nvPr>
                <p:custDataLst>
                  <p:tags r:id="rId32"/>
                </p:custDataLst>
              </p:nvPr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0 w 225"/>
                  <a:gd name="T1" fmla="*/ 0 h 176"/>
                  <a:gd name="T2" fmla="*/ 0 w 225"/>
                  <a:gd name="T3" fmla="*/ 0 h 176"/>
                  <a:gd name="T4" fmla="*/ 0 w 225"/>
                  <a:gd name="T5" fmla="*/ 0 h 176"/>
                  <a:gd name="T6" fmla="*/ 0 w 225"/>
                  <a:gd name="T7" fmla="*/ 0 h 176"/>
                  <a:gd name="T8" fmla="*/ 0 w 225"/>
                  <a:gd name="T9" fmla="*/ 0 h 176"/>
                  <a:gd name="T10" fmla="*/ 0 w 225"/>
                  <a:gd name="T11" fmla="*/ 0 h 176"/>
                  <a:gd name="T12" fmla="*/ 0 w 225"/>
                  <a:gd name="T13" fmla="*/ 0 h 176"/>
                  <a:gd name="T14" fmla="*/ 0 w 225"/>
                  <a:gd name="T15" fmla="*/ 0 h 176"/>
                  <a:gd name="T16" fmla="*/ 0 w 225"/>
                  <a:gd name="T17" fmla="*/ 0 h 176"/>
                  <a:gd name="T18" fmla="*/ 0 w 225"/>
                  <a:gd name="T19" fmla="*/ 0 h 176"/>
                  <a:gd name="T20" fmla="*/ 0 w 225"/>
                  <a:gd name="T21" fmla="*/ 0 h 176"/>
                  <a:gd name="T22" fmla="*/ 0 w 225"/>
                  <a:gd name="T23" fmla="*/ 0 h 176"/>
                  <a:gd name="T24" fmla="*/ 0 w 225"/>
                  <a:gd name="T25" fmla="*/ 0 h 176"/>
                  <a:gd name="T26" fmla="*/ 0 w 225"/>
                  <a:gd name="T27" fmla="*/ 0 h 176"/>
                  <a:gd name="T28" fmla="*/ 0 w 225"/>
                  <a:gd name="T29" fmla="*/ 0 h 176"/>
                  <a:gd name="T30" fmla="*/ 0 w 225"/>
                  <a:gd name="T31" fmla="*/ 0 h 176"/>
                  <a:gd name="T32" fmla="*/ 0 w 225"/>
                  <a:gd name="T33" fmla="*/ 0 h 176"/>
                  <a:gd name="T34" fmla="*/ 0 w 225"/>
                  <a:gd name="T35" fmla="*/ 0 h 176"/>
                  <a:gd name="T36" fmla="*/ 0 w 225"/>
                  <a:gd name="T37" fmla="*/ 0 h 176"/>
                  <a:gd name="T38" fmla="*/ 0 w 225"/>
                  <a:gd name="T39" fmla="*/ 0 h 176"/>
                  <a:gd name="T40" fmla="*/ 0 w 225"/>
                  <a:gd name="T41" fmla="*/ 0 h 176"/>
                  <a:gd name="T42" fmla="*/ 0 w 225"/>
                  <a:gd name="T43" fmla="*/ 0 h 176"/>
                  <a:gd name="T44" fmla="*/ 0 w 225"/>
                  <a:gd name="T45" fmla="*/ 0 h 176"/>
                  <a:gd name="T46" fmla="*/ 0 w 225"/>
                  <a:gd name="T47" fmla="*/ 0 h 176"/>
                  <a:gd name="T48" fmla="*/ 0 w 225"/>
                  <a:gd name="T49" fmla="*/ 0 h 176"/>
                  <a:gd name="T50" fmla="*/ 0 w 225"/>
                  <a:gd name="T51" fmla="*/ 0 h 176"/>
                  <a:gd name="T52" fmla="*/ 0 w 225"/>
                  <a:gd name="T53" fmla="*/ 0 h 176"/>
                  <a:gd name="T54" fmla="*/ 0 w 225"/>
                  <a:gd name="T55" fmla="*/ 0 h 176"/>
                  <a:gd name="T56" fmla="*/ 0 w 225"/>
                  <a:gd name="T57" fmla="*/ 0 h 176"/>
                  <a:gd name="T58" fmla="*/ 0 w 225"/>
                  <a:gd name="T59" fmla="*/ 0 h 176"/>
                  <a:gd name="T60" fmla="*/ 0 w 225"/>
                  <a:gd name="T61" fmla="*/ 0 h 176"/>
                  <a:gd name="T62" fmla="*/ 0 w 225"/>
                  <a:gd name="T63" fmla="*/ 0 h 176"/>
                  <a:gd name="T64" fmla="*/ 0 w 225"/>
                  <a:gd name="T65" fmla="*/ 0 h 176"/>
                  <a:gd name="T66" fmla="*/ 0 w 225"/>
                  <a:gd name="T67" fmla="*/ 0 h 176"/>
                  <a:gd name="T68" fmla="*/ 0 w 225"/>
                  <a:gd name="T69" fmla="*/ 0 h 176"/>
                  <a:gd name="T70" fmla="*/ 0 w 225"/>
                  <a:gd name="T71" fmla="*/ 0 h 176"/>
                  <a:gd name="T72" fmla="*/ 0 w 225"/>
                  <a:gd name="T73" fmla="*/ 0 h 176"/>
                  <a:gd name="T74" fmla="*/ 0 w 225"/>
                  <a:gd name="T75" fmla="*/ 0 h 176"/>
                  <a:gd name="T76" fmla="*/ 0 w 225"/>
                  <a:gd name="T77" fmla="*/ 0 h 176"/>
                  <a:gd name="T78" fmla="*/ 0 w 225"/>
                  <a:gd name="T79" fmla="*/ 0 h 176"/>
                  <a:gd name="T80" fmla="*/ 0 w 225"/>
                  <a:gd name="T81" fmla="*/ 0 h 176"/>
                  <a:gd name="T82" fmla="*/ 0 w 225"/>
                  <a:gd name="T83" fmla="*/ 0 h 176"/>
                  <a:gd name="T84" fmla="*/ 0 w 225"/>
                  <a:gd name="T85" fmla="*/ 0 h 176"/>
                  <a:gd name="T86" fmla="*/ 0 w 225"/>
                  <a:gd name="T87" fmla="*/ 0 h 176"/>
                  <a:gd name="T88" fmla="*/ 0 w 225"/>
                  <a:gd name="T89" fmla="*/ 0 h 176"/>
                  <a:gd name="T90" fmla="*/ 0 w 225"/>
                  <a:gd name="T91" fmla="*/ 0 h 176"/>
                  <a:gd name="T92" fmla="*/ 0 w 225"/>
                  <a:gd name="T93" fmla="*/ 0 h 176"/>
                  <a:gd name="T94" fmla="*/ 0 w 225"/>
                  <a:gd name="T95" fmla="*/ 0 h 1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5"/>
                  <a:gd name="T145" fmla="*/ 0 h 176"/>
                  <a:gd name="T146" fmla="*/ 225 w 225"/>
                  <a:gd name="T147" fmla="*/ 176 h 17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6" name="Freeform 23"/>
              <p:cNvSpPr/>
              <p:nvPr>
                <p:custDataLst>
                  <p:tags r:id="rId33"/>
                </p:custDataLst>
              </p:nvPr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0 w 217"/>
                  <a:gd name="T1" fmla="*/ 0 h 180"/>
                  <a:gd name="T2" fmla="*/ 0 w 217"/>
                  <a:gd name="T3" fmla="*/ 0 h 180"/>
                  <a:gd name="T4" fmla="*/ 0 w 217"/>
                  <a:gd name="T5" fmla="*/ 0 h 180"/>
                  <a:gd name="T6" fmla="*/ 0 w 217"/>
                  <a:gd name="T7" fmla="*/ 0 h 180"/>
                  <a:gd name="T8" fmla="*/ 0 w 217"/>
                  <a:gd name="T9" fmla="*/ 0 h 180"/>
                  <a:gd name="T10" fmla="*/ 0 w 217"/>
                  <a:gd name="T11" fmla="*/ 0 h 180"/>
                  <a:gd name="T12" fmla="*/ 0 w 217"/>
                  <a:gd name="T13" fmla="*/ 0 h 180"/>
                  <a:gd name="T14" fmla="*/ 0 w 217"/>
                  <a:gd name="T15" fmla="*/ 0 h 180"/>
                  <a:gd name="T16" fmla="*/ 0 w 217"/>
                  <a:gd name="T17" fmla="*/ 0 h 180"/>
                  <a:gd name="T18" fmla="*/ 0 w 217"/>
                  <a:gd name="T19" fmla="*/ 0 h 180"/>
                  <a:gd name="T20" fmla="*/ 0 w 217"/>
                  <a:gd name="T21" fmla="*/ 0 h 180"/>
                  <a:gd name="T22" fmla="*/ 0 w 217"/>
                  <a:gd name="T23" fmla="*/ 0 h 180"/>
                  <a:gd name="T24" fmla="*/ 0 w 217"/>
                  <a:gd name="T25" fmla="*/ 0 h 180"/>
                  <a:gd name="T26" fmla="*/ 0 w 217"/>
                  <a:gd name="T27" fmla="*/ 0 h 180"/>
                  <a:gd name="T28" fmla="*/ 0 w 217"/>
                  <a:gd name="T29" fmla="*/ 0 h 180"/>
                  <a:gd name="T30" fmla="*/ 0 w 217"/>
                  <a:gd name="T31" fmla="*/ 0 h 180"/>
                  <a:gd name="T32" fmla="*/ 0 w 217"/>
                  <a:gd name="T33" fmla="*/ 0 h 180"/>
                  <a:gd name="T34" fmla="*/ 0 w 217"/>
                  <a:gd name="T35" fmla="*/ 0 h 180"/>
                  <a:gd name="T36" fmla="*/ 0 w 217"/>
                  <a:gd name="T37" fmla="*/ 0 h 180"/>
                  <a:gd name="T38" fmla="*/ 0 w 217"/>
                  <a:gd name="T39" fmla="*/ 0 h 180"/>
                  <a:gd name="T40" fmla="*/ 0 w 217"/>
                  <a:gd name="T41" fmla="*/ 0 h 180"/>
                  <a:gd name="T42" fmla="*/ 0 w 217"/>
                  <a:gd name="T43" fmla="*/ 0 h 180"/>
                  <a:gd name="T44" fmla="*/ 0 w 217"/>
                  <a:gd name="T45" fmla="*/ 0 h 180"/>
                  <a:gd name="T46" fmla="*/ 0 w 217"/>
                  <a:gd name="T47" fmla="*/ 0 h 180"/>
                  <a:gd name="T48" fmla="*/ 0 w 217"/>
                  <a:gd name="T49" fmla="*/ 0 h 180"/>
                  <a:gd name="T50" fmla="*/ 0 w 217"/>
                  <a:gd name="T51" fmla="*/ 0 h 180"/>
                  <a:gd name="T52" fmla="*/ 0 w 217"/>
                  <a:gd name="T53" fmla="*/ 0 h 180"/>
                  <a:gd name="T54" fmla="*/ 0 w 217"/>
                  <a:gd name="T55" fmla="*/ 0 h 180"/>
                  <a:gd name="T56" fmla="*/ 0 w 217"/>
                  <a:gd name="T57" fmla="*/ 0 h 180"/>
                  <a:gd name="T58" fmla="*/ 0 w 217"/>
                  <a:gd name="T59" fmla="*/ 0 h 180"/>
                  <a:gd name="T60" fmla="*/ 0 w 217"/>
                  <a:gd name="T61" fmla="*/ 0 h 180"/>
                  <a:gd name="T62" fmla="*/ 0 w 217"/>
                  <a:gd name="T63" fmla="*/ 0 h 180"/>
                  <a:gd name="T64" fmla="*/ 0 w 217"/>
                  <a:gd name="T65" fmla="*/ 0 h 180"/>
                  <a:gd name="T66" fmla="*/ 0 w 217"/>
                  <a:gd name="T67" fmla="*/ 0 h 180"/>
                  <a:gd name="T68" fmla="*/ 0 w 217"/>
                  <a:gd name="T69" fmla="*/ 0 h 180"/>
                  <a:gd name="T70" fmla="*/ 0 w 217"/>
                  <a:gd name="T71" fmla="*/ 0 h 180"/>
                  <a:gd name="T72" fmla="*/ 0 w 217"/>
                  <a:gd name="T73" fmla="*/ 0 h 180"/>
                  <a:gd name="T74" fmla="*/ 0 w 217"/>
                  <a:gd name="T75" fmla="*/ 0 h 180"/>
                  <a:gd name="T76" fmla="*/ 0 w 217"/>
                  <a:gd name="T77" fmla="*/ 0 h 180"/>
                  <a:gd name="T78" fmla="*/ 0 w 217"/>
                  <a:gd name="T79" fmla="*/ 0 h 180"/>
                  <a:gd name="T80" fmla="*/ 0 w 217"/>
                  <a:gd name="T81" fmla="*/ 0 h 180"/>
                  <a:gd name="T82" fmla="*/ 0 w 217"/>
                  <a:gd name="T83" fmla="*/ 0 h 180"/>
                  <a:gd name="T84" fmla="*/ 0 w 217"/>
                  <a:gd name="T85" fmla="*/ 0 h 180"/>
                  <a:gd name="T86" fmla="*/ 0 w 217"/>
                  <a:gd name="T87" fmla="*/ 0 h 180"/>
                  <a:gd name="T88" fmla="*/ 0 w 217"/>
                  <a:gd name="T89" fmla="*/ 0 h 180"/>
                  <a:gd name="T90" fmla="*/ 0 w 217"/>
                  <a:gd name="T91" fmla="*/ 0 h 180"/>
                  <a:gd name="T92" fmla="*/ 0 w 217"/>
                  <a:gd name="T93" fmla="*/ 0 h 180"/>
                  <a:gd name="T94" fmla="*/ 0 w 217"/>
                  <a:gd name="T95" fmla="*/ 0 h 180"/>
                  <a:gd name="T96" fmla="*/ 0 w 217"/>
                  <a:gd name="T97" fmla="*/ 0 h 180"/>
                  <a:gd name="T98" fmla="*/ 0 w 217"/>
                  <a:gd name="T99" fmla="*/ 0 h 180"/>
                  <a:gd name="T100" fmla="*/ 0 w 217"/>
                  <a:gd name="T101" fmla="*/ 0 h 180"/>
                  <a:gd name="T102" fmla="*/ 0 w 217"/>
                  <a:gd name="T103" fmla="*/ 0 h 18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17"/>
                  <a:gd name="T157" fmla="*/ 0 h 180"/>
                  <a:gd name="T158" fmla="*/ 217 w 217"/>
                  <a:gd name="T159" fmla="*/ 180 h 18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7" name="Freeform 24"/>
              <p:cNvSpPr/>
              <p:nvPr>
                <p:custDataLst>
                  <p:tags r:id="rId34"/>
                </p:custDataLst>
              </p:nvPr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0 w 209"/>
                  <a:gd name="T1" fmla="*/ 0 h 181"/>
                  <a:gd name="T2" fmla="*/ 0 w 209"/>
                  <a:gd name="T3" fmla="*/ 0 h 181"/>
                  <a:gd name="T4" fmla="*/ 0 w 209"/>
                  <a:gd name="T5" fmla="*/ 0 h 181"/>
                  <a:gd name="T6" fmla="*/ 0 w 209"/>
                  <a:gd name="T7" fmla="*/ 0 h 181"/>
                  <a:gd name="T8" fmla="*/ 0 w 209"/>
                  <a:gd name="T9" fmla="*/ 0 h 181"/>
                  <a:gd name="T10" fmla="*/ 0 w 209"/>
                  <a:gd name="T11" fmla="*/ 0 h 181"/>
                  <a:gd name="T12" fmla="*/ 0 w 209"/>
                  <a:gd name="T13" fmla="*/ 0 h 181"/>
                  <a:gd name="T14" fmla="*/ 0 w 209"/>
                  <a:gd name="T15" fmla="*/ 0 h 181"/>
                  <a:gd name="T16" fmla="*/ 0 w 209"/>
                  <a:gd name="T17" fmla="*/ 0 h 181"/>
                  <a:gd name="T18" fmla="*/ 0 w 209"/>
                  <a:gd name="T19" fmla="*/ 0 h 181"/>
                  <a:gd name="T20" fmla="*/ 0 w 209"/>
                  <a:gd name="T21" fmla="*/ 0 h 181"/>
                  <a:gd name="T22" fmla="*/ 0 w 209"/>
                  <a:gd name="T23" fmla="*/ 0 h 181"/>
                  <a:gd name="T24" fmla="*/ 0 w 209"/>
                  <a:gd name="T25" fmla="*/ 0 h 181"/>
                  <a:gd name="T26" fmla="*/ 0 w 209"/>
                  <a:gd name="T27" fmla="*/ 0 h 181"/>
                  <a:gd name="T28" fmla="*/ 0 w 209"/>
                  <a:gd name="T29" fmla="*/ 0 h 181"/>
                  <a:gd name="T30" fmla="*/ 0 w 209"/>
                  <a:gd name="T31" fmla="*/ 0 h 181"/>
                  <a:gd name="T32" fmla="*/ 0 w 209"/>
                  <a:gd name="T33" fmla="*/ 0 h 181"/>
                  <a:gd name="T34" fmla="*/ 0 w 209"/>
                  <a:gd name="T35" fmla="*/ 0 h 181"/>
                  <a:gd name="T36" fmla="*/ 0 w 209"/>
                  <a:gd name="T37" fmla="*/ 0 h 181"/>
                  <a:gd name="T38" fmla="*/ 0 w 209"/>
                  <a:gd name="T39" fmla="*/ 0 h 181"/>
                  <a:gd name="T40" fmla="*/ 0 w 209"/>
                  <a:gd name="T41" fmla="*/ 0 h 181"/>
                  <a:gd name="T42" fmla="*/ 0 w 209"/>
                  <a:gd name="T43" fmla="*/ 0 h 181"/>
                  <a:gd name="T44" fmla="*/ 0 w 209"/>
                  <a:gd name="T45" fmla="*/ 0 h 181"/>
                  <a:gd name="T46" fmla="*/ 0 w 209"/>
                  <a:gd name="T47" fmla="*/ 0 h 181"/>
                  <a:gd name="T48" fmla="*/ 0 w 209"/>
                  <a:gd name="T49" fmla="*/ 0 h 181"/>
                  <a:gd name="T50" fmla="*/ 0 w 209"/>
                  <a:gd name="T51" fmla="*/ 0 h 181"/>
                  <a:gd name="T52" fmla="*/ 0 w 209"/>
                  <a:gd name="T53" fmla="*/ 0 h 181"/>
                  <a:gd name="T54" fmla="*/ 0 w 209"/>
                  <a:gd name="T55" fmla="*/ 0 h 181"/>
                  <a:gd name="T56" fmla="*/ 0 w 209"/>
                  <a:gd name="T57" fmla="*/ 0 h 181"/>
                  <a:gd name="T58" fmla="*/ 0 w 209"/>
                  <a:gd name="T59" fmla="*/ 0 h 181"/>
                  <a:gd name="T60" fmla="*/ 0 w 209"/>
                  <a:gd name="T61" fmla="*/ 0 h 181"/>
                  <a:gd name="T62" fmla="*/ 0 w 209"/>
                  <a:gd name="T63" fmla="*/ 0 h 181"/>
                  <a:gd name="T64" fmla="*/ 0 w 209"/>
                  <a:gd name="T65" fmla="*/ 0 h 181"/>
                  <a:gd name="T66" fmla="*/ 0 w 209"/>
                  <a:gd name="T67" fmla="*/ 0 h 181"/>
                  <a:gd name="T68" fmla="*/ 0 w 209"/>
                  <a:gd name="T69" fmla="*/ 0 h 181"/>
                  <a:gd name="T70" fmla="*/ 0 w 209"/>
                  <a:gd name="T71" fmla="*/ 0 h 181"/>
                  <a:gd name="T72" fmla="*/ 0 w 209"/>
                  <a:gd name="T73" fmla="*/ 0 h 181"/>
                  <a:gd name="T74" fmla="*/ 0 w 209"/>
                  <a:gd name="T75" fmla="*/ 0 h 181"/>
                  <a:gd name="T76" fmla="*/ 0 w 209"/>
                  <a:gd name="T77" fmla="*/ 0 h 181"/>
                  <a:gd name="T78" fmla="*/ 0 w 209"/>
                  <a:gd name="T79" fmla="*/ 0 h 181"/>
                  <a:gd name="T80" fmla="*/ 0 w 209"/>
                  <a:gd name="T81" fmla="*/ 0 h 181"/>
                  <a:gd name="T82" fmla="*/ 0 w 209"/>
                  <a:gd name="T83" fmla="*/ 0 h 181"/>
                  <a:gd name="T84" fmla="*/ 0 w 209"/>
                  <a:gd name="T85" fmla="*/ 0 h 181"/>
                  <a:gd name="T86" fmla="*/ 0 w 209"/>
                  <a:gd name="T87" fmla="*/ 0 h 181"/>
                  <a:gd name="T88" fmla="*/ 0 w 209"/>
                  <a:gd name="T89" fmla="*/ 0 h 181"/>
                  <a:gd name="T90" fmla="*/ 0 w 209"/>
                  <a:gd name="T91" fmla="*/ 0 h 181"/>
                  <a:gd name="T92" fmla="*/ 0 w 209"/>
                  <a:gd name="T93" fmla="*/ 0 h 181"/>
                  <a:gd name="T94" fmla="*/ 0 w 209"/>
                  <a:gd name="T95" fmla="*/ 0 h 181"/>
                  <a:gd name="T96" fmla="*/ 0 w 209"/>
                  <a:gd name="T97" fmla="*/ 0 h 181"/>
                  <a:gd name="T98" fmla="*/ 0 w 209"/>
                  <a:gd name="T99" fmla="*/ 0 h 181"/>
                  <a:gd name="T100" fmla="*/ 0 w 209"/>
                  <a:gd name="T101" fmla="*/ 0 h 181"/>
                  <a:gd name="T102" fmla="*/ 0 w 209"/>
                  <a:gd name="T103" fmla="*/ 0 h 18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09"/>
                  <a:gd name="T157" fmla="*/ 0 h 181"/>
                  <a:gd name="T158" fmla="*/ 209 w 209"/>
                  <a:gd name="T159" fmla="*/ 181 h 18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8" name="Freeform 25"/>
              <p:cNvSpPr/>
              <p:nvPr>
                <p:custDataLst>
                  <p:tags r:id="rId35"/>
                </p:custDataLst>
              </p:nvPr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0 w 200"/>
                  <a:gd name="T1" fmla="*/ 0 h 183"/>
                  <a:gd name="T2" fmla="*/ 0 w 200"/>
                  <a:gd name="T3" fmla="*/ 0 h 183"/>
                  <a:gd name="T4" fmla="*/ 0 w 200"/>
                  <a:gd name="T5" fmla="*/ 0 h 183"/>
                  <a:gd name="T6" fmla="*/ 0 w 200"/>
                  <a:gd name="T7" fmla="*/ 0 h 183"/>
                  <a:gd name="T8" fmla="*/ 0 w 200"/>
                  <a:gd name="T9" fmla="*/ 0 h 183"/>
                  <a:gd name="T10" fmla="*/ 0 w 200"/>
                  <a:gd name="T11" fmla="*/ 0 h 183"/>
                  <a:gd name="T12" fmla="*/ 0 w 200"/>
                  <a:gd name="T13" fmla="*/ 0 h 183"/>
                  <a:gd name="T14" fmla="*/ 0 w 200"/>
                  <a:gd name="T15" fmla="*/ 0 h 183"/>
                  <a:gd name="T16" fmla="*/ 0 w 200"/>
                  <a:gd name="T17" fmla="*/ 0 h 183"/>
                  <a:gd name="T18" fmla="*/ 0 w 200"/>
                  <a:gd name="T19" fmla="*/ 0 h 183"/>
                  <a:gd name="T20" fmla="*/ 0 w 200"/>
                  <a:gd name="T21" fmla="*/ 0 h 183"/>
                  <a:gd name="T22" fmla="*/ 0 w 200"/>
                  <a:gd name="T23" fmla="*/ 0 h 183"/>
                  <a:gd name="T24" fmla="*/ 0 w 200"/>
                  <a:gd name="T25" fmla="*/ 0 h 183"/>
                  <a:gd name="T26" fmla="*/ 0 w 200"/>
                  <a:gd name="T27" fmla="*/ 0 h 183"/>
                  <a:gd name="T28" fmla="*/ 0 w 200"/>
                  <a:gd name="T29" fmla="*/ 0 h 183"/>
                  <a:gd name="T30" fmla="*/ 0 w 200"/>
                  <a:gd name="T31" fmla="*/ 0 h 183"/>
                  <a:gd name="T32" fmla="*/ 0 w 200"/>
                  <a:gd name="T33" fmla="*/ 0 h 183"/>
                  <a:gd name="T34" fmla="*/ 0 w 200"/>
                  <a:gd name="T35" fmla="*/ 0 h 183"/>
                  <a:gd name="T36" fmla="*/ 0 w 200"/>
                  <a:gd name="T37" fmla="*/ 0 h 183"/>
                  <a:gd name="T38" fmla="*/ 0 w 200"/>
                  <a:gd name="T39" fmla="*/ 0 h 183"/>
                  <a:gd name="T40" fmla="*/ 0 w 200"/>
                  <a:gd name="T41" fmla="*/ 0 h 183"/>
                  <a:gd name="T42" fmla="*/ 0 w 200"/>
                  <a:gd name="T43" fmla="*/ 0 h 183"/>
                  <a:gd name="T44" fmla="*/ 0 w 200"/>
                  <a:gd name="T45" fmla="*/ 0 h 183"/>
                  <a:gd name="T46" fmla="*/ 0 w 200"/>
                  <a:gd name="T47" fmla="*/ 0 h 183"/>
                  <a:gd name="T48" fmla="*/ 0 w 200"/>
                  <a:gd name="T49" fmla="*/ 0 h 183"/>
                  <a:gd name="T50" fmla="*/ 0 w 200"/>
                  <a:gd name="T51" fmla="*/ 0 h 183"/>
                  <a:gd name="T52" fmla="*/ 0 w 200"/>
                  <a:gd name="T53" fmla="*/ 0 h 183"/>
                  <a:gd name="T54" fmla="*/ 0 w 200"/>
                  <a:gd name="T55" fmla="*/ 0 h 183"/>
                  <a:gd name="T56" fmla="*/ 0 w 200"/>
                  <a:gd name="T57" fmla="*/ 0 h 183"/>
                  <a:gd name="T58" fmla="*/ 0 w 200"/>
                  <a:gd name="T59" fmla="*/ 0 h 183"/>
                  <a:gd name="T60" fmla="*/ 0 w 200"/>
                  <a:gd name="T61" fmla="*/ 0 h 183"/>
                  <a:gd name="T62" fmla="*/ 0 w 200"/>
                  <a:gd name="T63" fmla="*/ 0 h 183"/>
                  <a:gd name="T64" fmla="*/ 0 w 200"/>
                  <a:gd name="T65" fmla="*/ 0 h 183"/>
                  <a:gd name="T66" fmla="*/ 0 w 200"/>
                  <a:gd name="T67" fmla="*/ 0 h 183"/>
                  <a:gd name="T68" fmla="*/ 0 w 200"/>
                  <a:gd name="T69" fmla="*/ 0 h 183"/>
                  <a:gd name="T70" fmla="*/ 0 w 200"/>
                  <a:gd name="T71" fmla="*/ 0 h 183"/>
                  <a:gd name="T72" fmla="*/ 0 w 200"/>
                  <a:gd name="T73" fmla="*/ 0 h 183"/>
                  <a:gd name="T74" fmla="*/ 0 w 200"/>
                  <a:gd name="T75" fmla="*/ 0 h 183"/>
                  <a:gd name="T76" fmla="*/ 0 w 200"/>
                  <a:gd name="T77" fmla="*/ 0 h 183"/>
                  <a:gd name="T78" fmla="*/ 0 w 200"/>
                  <a:gd name="T79" fmla="*/ 0 h 183"/>
                  <a:gd name="T80" fmla="*/ 0 w 200"/>
                  <a:gd name="T81" fmla="*/ 0 h 183"/>
                  <a:gd name="T82" fmla="*/ 0 w 200"/>
                  <a:gd name="T83" fmla="*/ 0 h 183"/>
                  <a:gd name="T84" fmla="*/ 0 w 200"/>
                  <a:gd name="T85" fmla="*/ 0 h 183"/>
                  <a:gd name="T86" fmla="*/ 0 w 200"/>
                  <a:gd name="T87" fmla="*/ 0 h 183"/>
                  <a:gd name="T88" fmla="*/ 0 w 200"/>
                  <a:gd name="T89" fmla="*/ 0 h 183"/>
                  <a:gd name="T90" fmla="*/ 0 w 200"/>
                  <a:gd name="T91" fmla="*/ 0 h 183"/>
                  <a:gd name="T92" fmla="*/ 0 w 200"/>
                  <a:gd name="T93" fmla="*/ 0 h 183"/>
                  <a:gd name="T94" fmla="*/ 0 w 200"/>
                  <a:gd name="T95" fmla="*/ 0 h 183"/>
                  <a:gd name="T96" fmla="*/ 0 w 200"/>
                  <a:gd name="T97" fmla="*/ 0 h 183"/>
                  <a:gd name="T98" fmla="*/ 0 w 200"/>
                  <a:gd name="T99" fmla="*/ 0 h 183"/>
                  <a:gd name="T100" fmla="*/ 0 w 200"/>
                  <a:gd name="T101" fmla="*/ 0 h 183"/>
                  <a:gd name="T102" fmla="*/ 0 w 200"/>
                  <a:gd name="T103" fmla="*/ 0 h 183"/>
                  <a:gd name="T104" fmla="*/ 0 w 200"/>
                  <a:gd name="T105" fmla="*/ 0 h 183"/>
                  <a:gd name="T106" fmla="*/ 0 w 200"/>
                  <a:gd name="T107" fmla="*/ 0 h 183"/>
                  <a:gd name="T108" fmla="*/ 0 w 200"/>
                  <a:gd name="T109" fmla="*/ 0 h 183"/>
                  <a:gd name="T110" fmla="*/ 0 w 200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00"/>
                  <a:gd name="T169" fmla="*/ 0 h 183"/>
                  <a:gd name="T170" fmla="*/ 200 w 200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9" name="Freeform 26"/>
              <p:cNvSpPr/>
              <p:nvPr>
                <p:custDataLst>
                  <p:tags r:id="rId36"/>
                </p:custDataLst>
              </p:nvPr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0 w 191"/>
                  <a:gd name="T1" fmla="*/ 0 h 183"/>
                  <a:gd name="T2" fmla="*/ 0 w 191"/>
                  <a:gd name="T3" fmla="*/ 0 h 183"/>
                  <a:gd name="T4" fmla="*/ 0 w 191"/>
                  <a:gd name="T5" fmla="*/ 0 h 183"/>
                  <a:gd name="T6" fmla="*/ 0 w 191"/>
                  <a:gd name="T7" fmla="*/ 0 h 183"/>
                  <a:gd name="T8" fmla="*/ 0 w 191"/>
                  <a:gd name="T9" fmla="*/ 0 h 183"/>
                  <a:gd name="T10" fmla="*/ 0 w 191"/>
                  <a:gd name="T11" fmla="*/ 0 h 183"/>
                  <a:gd name="T12" fmla="*/ 0 w 191"/>
                  <a:gd name="T13" fmla="*/ 0 h 183"/>
                  <a:gd name="T14" fmla="*/ 0 w 191"/>
                  <a:gd name="T15" fmla="*/ 0 h 183"/>
                  <a:gd name="T16" fmla="*/ 0 w 191"/>
                  <a:gd name="T17" fmla="*/ 0 h 183"/>
                  <a:gd name="T18" fmla="*/ 0 w 191"/>
                  <a:gd name="T19" fmla="*/ 0 h 183"/>
                  <a:gd name="T20" fmla="*/ 0 w 191"/>
                  <a:gd name="T21" fmla="*/ 0 h 183"/>
                  <a:gd name="T22" fmla="*/ 0 w 191"/>
                  <a:gd name="T23" fmla="*/ 0 h 183"/>
                  <a:gd name="T24" fmla="*/ 0 w 191"/>
                  <a:gd name="T25" fmla="*/ 0 h 183"/>
                  <a:gd name="T26" fmla="*/ 0 w 191"/>
                  <a:gd name="T27" fmla="*/ 0 h 183"/>
                  <a:gd name="T28" fmla="*/ 0 w 191"/>
                  <a:gd name="T29" fmla="*/ 0 h 183"/>
                  <a:gd name="T30" fmla="*/ 0 w 191"/>
                  <a:gd name="T31" fmla="*/ 0 h 183"/>
                  <a:gd name="T32" fmla="*/ 0 w 191"/>
                  <a:gd name="T33" fmla="*/ 0 h 183"/>
                  <a:gd name="T34" fmla="*/ 0 w 191"/>
                  <a:gd name="T35" fmla="*/ 0 h 183"/>
                  <a:gd name="T36" fmla="*/ 0 w 191"/>
                  <a:gd name="T37" fmla="*/ 0 h 183"/>
                  <a:gd name="T38" fmla="*/ 0 w 191"/>
                  <a:gd name="T39" fmla="*/ 0 h 183"/>
                  <a:gd name="T40" fmla="*/ 0 w 191"/>
                  <a:gd name="T41" fmla="*/ 0 h 183"/>
                  <a:gd name="T42" fmla="*/ 0 w 191"/>
                  <a:gd name="T43" fmla="*/ 0 h 183"/>
                  <a:gd name="T44" fmla="*/ 0 w 191"/>
                  <a:gd name="T45" fmla="*/ 0 h 183"/>
                  <a:gd name="T46" fmla="*/ 0 w 191"/>
                  <a:gd name="T47" fmla="*/ 0 h 183"/>
                  <a:gd name="T48" fmla="*/ 0 w 191"/>
                  <a:gd name="T49" fmla="*/ 0 h 183"/>
                  <a:gd name="T50" fmla="*/ 0 w 191"/>
                  <a:gd name="T51" fmla="*/ 0 h 183"/>
                  <a:gd name="T52" fmla="*/ 0 w 191"/>
                  <a:gd name="T53" fmla="*/ 0 h 183"/>
                  <a:gd name="T54" fmla="*/ 0 w 191"/>
                  <a:gd name="T55" fmla="*/ 0 h 183"/>
                  <a:gd name="T56" fmla="*/ 0 w 191"/>
                  <a:gd name="T57" fmla="*/ 0 h 183"/>
                  <a:gd name="T58" fmla="*/ 0 w 191"/>
                  <a:gd name="T59" fmla="*/ 0 h 183"/>
                  <a:gd name="T60" fmla="*/ 0 w 191"/>
                  <a:gd name="T61" fmla="*/ 0 h 183"/>
                  <a:gd name="T62" fmla="*/ 0 w 191"/>
                  <a:gd name="T63" fmla="*/ 0 h 183"/>
                  <a:gd name="T64" fmla="*/ 0 w 191"/>
                  <a:gd name="T65" fmla="*/ 0 h 183"/>
                  <a:gd name="T66" fmla="*/ 0 w 191"/>
                  <a:gd name="T67" fmla="*/ 0 h 183"/>
                  <a:gd name="T68" fmla="*/ 0 w 191"/>
                  <a:gd name="T69" fmla="*/ 0 h 183"/>
                  <a:gd name="T70" fmla="*/ 0 w 191"/>
                  <a:gd name="T71" fmla="*/ 0 h 183"/>
                  <a:gd name="T72" fmla="*/ 0 w 191"/>
                  <a:gd name="T73" fmla="*/ 0 h 183"/>
                  <a:gd name="T74" fmla="*/ 0 w 191"/>
                  <a:gd name="T75" fmla="*/ 0 h 183"/>
                  <a:gd name="T76" fmla="*/ 0 w 191"/>
                  <a:gd name="T77" fmla="*/ 0 h 183"/>
                  <a:gd name="T78" fmla="*/ 0 w 191"/>
                  <a:gd name="T79" fmla="*/ 0 h 183"/>
                  <a:gd name="T80" fmla="*/ 0 w 191"/>
                  <a:gd name="T81" fmla="*/ 0 h 183"/>
                  <a:gd name="T82" fmla="*/ 0 w 191"/>
                  <a:gd name="T83" fmla="*/ 0 h 183"/>
                  <a:gd name="T84" fmla="*/ 0 w 191"/>
                  <a:gd name="T85" fmla="*/ 0 h 183"/>
                  <a:gd name="T86" fmla="*/ 0 w 191"/>
                  <a:gd name="T87" fmla="*/ 0 h 183"/>
                  <a:gd name="T88" fmla="*/ 0 w 191"/>
                  <a:gd name="T89" fmla="*/ 0 h 183"/>
                  <a:gd name="T90" fmla="*/ 0 w 191"/>
                  <a:gd name="T91" fmla="*/ 0 h 183"/>
                  <a:gd name="T92" fmla="*/ 0 w 191"/>
                  <a:gd name="T93" fmla="*/ 0 h 183"/>
                  <a:gd name="T94" fmla="*/ 0 w 191"/>
                  <a:gd name="T95" fmla="*/ 0 h 183"/>
                  <a:gd name="T96" fmla="*/ 0 w 191"/>
                  <a:gd name="T97" fmla="*/ 0 h 183"/>
                  <a:gd name="T98" fmla="*/ 0 w 191"/>
                  <a:gd name="T99" fmla="*/ 0 h 183"/>
                  <a:gd name="T100" fmla="*/ 0 w 191"/>
                  <a:gd name="T101" fmla="*/ 0 h 183"/>
                  <a:gd name="T102" fmla="*/ 0 w 191"/>
                  <a:gd name="T103" fmla="*/ 0 h 183"/>
                  <a:gd name="T104" fmla="*/ 0 w 191"/>
                  <a:gd name="T105" fmla="*/ 0 h 183"/>
                  <a:gd name="T106" fmla="*/ 0 w 191"/>
                  <a:gd name="T107" fmla="*/ 0 h 183"/>
                  <a:gd name="T108" fmla="*/ 0 w 191"/>
                  <a:gd name="T109" fmla="*/ 0 h 183"/>
                  <a:gd name="T110" fmla="*/ 0 w 191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1"/>
                  <a:gd name="T169" fmla="*/ 0 h 183"/>
                  <a:gd name="T170" fmla="*/ 191 w 191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0" name="Freeform 27"/>
              <p:cNvSpPr/>
              <p:nvPr>
                <p:custDataLst>
                  <p:tags r:id="rId37"/>
                </p:custDataLst>
              </p:nvPr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0 w 181"/>
                  <a:gd name="T1" fmla="*/ 0 h 185"/>
                  <a:gd name="T2" fmla="*/ 0 w 181"/>
                  <a:gd name="T3" fmla="*/ 0 h 185"/>
                  <a:gd name="T4" fmla="*/ 0 w 181"/>
                  <a:gd name="T5" fmla="*/ 0 h 185"/>
                  <a:gd name="T6" fmla="*/ 0 w 181"/>
                  <a:gd name="T7" fmla="*/ 0 h 185"/>
                  <a:gd name="T8" fmla="*/ 0 w 181"/>
                  <a:gd name="T9" fmla="*/ 0 h 185"/>
                  <a:gd name="T10" fmla="*/ 0 w 181"/>
                  <a:gd name="T11" fmla="*/ 0 h 185"/>
                  <a:gd name="T12" fmla="*/ 0 w 181"/>
                  <a:gd name="T13" fmla="*/ 0 h 185"/>
                  <a:gd name="T14" fmla="*/ 0 w 181"/>
                  <a:gd name="T15" fmla="*/ 0 h 185"/>
                  <a:gd name="T16" fmla="*/ 0 w 181"/>
                  <a:gd name="T17" fmla="*/ 0 h 185"/>
                  <a:gd name="T18" fmla="*/ 0 w 181"/>
                  <a:gd name="T19" fmla="*/ 0 h 185"/>
                  <a:gd name="T20" fmla="*/ 0 w 181"/>
                  <a:gd name="T21" fmla="*/ 0 h 185"/>
                  <a:gd name="T22" fmla="*/ 0 w 181"/>
                  <a:gd name="T23" fmla="*/ 0 h 185"/>
                  <a:gd name="T24" fmla="*/ 0 w 181"/>
                  <a:gd name="T25" fmla="*/ 0 h 185"/>
                  <a:gd name="T26" fmla="*/ 0 w 181"/>
                  <a:gd name="T27" fmla="*/ 0 h 185"/>
                  <a:gd name="T28" fmla="*/ 0 w 181"/>
                  <a:gd name="T29" fmla="*/ 0 h 185"/>
                  <a:gd name="T30" fmla="*/ 0 w 181"/>
                  <a:gd name="T31" fmla="*/ 0 h 185"/>
                  <a:gd name="T32" fmla="*/ 0 w 181"/>
                  <a:gd name="T33" fmla="*/ 0 h 185"/>
                  <a:gd name="T34" fmla="*/ 0 w 181"/>
                  <a:gd name="T35" fmla="*/ 0 h 185"/>
                  <a:gd name="T36" fmla="*/ 0 w 181"/>
                  <a:gd name="T37" fmla="*/ 0 h 185"/>
                  <a:gd name="T38" fmla="*/ 0 w 181"/>
                  <a:gd name="T39" fmla="*/ 0 h 185"/>
                  <a:gd name="T40" fmla="*/ 0 w 181"/>
                  <a:gd name="T41" fmla="*/ 0 h 185"/>
                  <a:gd name="T42" fmla="*/ 0 w 181"/>
                  <a:gd name="T43" fmla="*/ 0 h 185"/>
                  <a:gd name="T44" fmla="*/ 0 w 181"/>
                  <a:gd name="T45" fmla="*/ 0 h 185"/>
                  <a:gd name="T46" fmla="*/ 0 w 181"/>
                  <a:gd name="T47" fmla="*/ 0 h 185"/>
                  <a:gd name="T48" fmla="*/ 0 w 181"/>
                  <a:gd name="T49" fmla="*/ 0 h 185"/>
                  <a:gd name="T50" fmla="*/ 0 w 181"/>
                  <a:gd name="T51" fmla="*/ 0 h 185"/>
                  <a:gd name="T52" fmla="*/ 0 w 181"/>
                  <a:gd name="T53" fmla="*/ 0 h 185"/>
                  <a:gd name="T54" fmla="*/ 0 w 181"/>
                  <a:gd name="T55" fmla="*/ 0 h 185"/>
                  <a:gd name="T56" fmla="*/ 0 w 181"/>
                  <a:gd name="T57" fmla="*/ 0 h 185"/>
                  <a:gd name="T58" fmla="*/ 0 w 181"/>
                  <a:gd name="T59" fmla="*/ 0 h 185"/>
                  <a:gd name="T60" fmla="*/ 0 w 181"/>
                  <a:gd name="T61" fmla="*/ 0 h 185"/>
                  <a:gd name="T62" fmla="*/ 0 w 181"/>
                  <a:gd name="T63" fmla="*/ 0 h 185"/>
                  <a:gd name="T64" fmla="*/ 0 w 181"/>
                  <a:gd name="T65" fmla="*/ 0 h 185"/>
                  <a:gd name="T66" fmla="*/ 0 w 181"/>
                  <a:gd name="T67" fmla="*/ 0 h 185"/>
                  <a:gd name="T68" fmla="*/ 0 w 181"/>
                  <a:gd name="T69" fmla="*/ 0 h 185"/>
                  <a:gd name="T70" fmla="*/ 0 w 181"/>
                  <a:gd name="T71" fmla="*/ 0 h 185"/>
                  <a:gd name="T72" fmla="*/ 0 w 181"/>
                  <a:gd name="T73" fmla="*/ 0 h 185"/>
                  <a:gd name="T74" fmla="*/ 0 w 181"/>
                  <a:gd name="T75" fmla="*/ 0 h 185"/>
                  <a:gd name="T76" fmla="*/ 0 w 181"/>
                  <a:gd name="T77" fmla="*/ 0 h 185"/>
                  <a:gd name="T78" fmla="*/ 0 w 181"/>
                  <a:gd name="T79" fmla="*/ 0 h 185"/>
                  <a:gd name="T80" fmla="*/ 0 w 181"/>
                  <a:gd name="T81" fmla="*/ 0 h 185"/>
                  <a:gd name="T82" fmla="*/ 0 w 181"/>
                  <a:gd name="T83" fmla="*/ 0 h 185"/>
                  <a:gd name="T84" fmla="*/ 0 w 181"/>
                  <a:gd name="T85" fmla="*/ 0 h 185"/>
                  <a:gd name="T86" fmla="*/ 0 w 181"/>
                  <a:gd name="T87" fmla="*/ 0 h 185"/>
                  <a:gd name="T88" fmla="*/ 0 w 181"/>
                  <a:gd name="T89" fmla="*/ 0 h 185"/>
                  <a:gd name="T90" fmla="*/ 0 w 181"/>
                  <a:gd name="T91" fmla="*/ 0 h 185"/>
                  <a:gd name="T92" fmla="*/ 0 w 181"/>
                  <a:gd name="T93" fmla="*/ 0 h 185"/>
                  <a:gd name="T94" fmla="*/ 0 w 181"/>
                  <a:gd name="T95" fmla="*/ 0 h 185"/>
                  <a:gd name="T96" fmla="*/ 0 w 181"/>
                  <a:gd name="T97" fmla="*/ 0 h 185"/>
                  <a:gd name="T98" fmla="*/ 0 w 181"/>
                  <a:gd name="T99" fmla="*/ 0 h 185"/>
                  <a:gd name="T100" fmla="*/ 0 w 181"/>
                  <a:gd name="T101" fmla="*/ 0 h 185"/>
                  <a:gd name="T102" fmla="*/ 0 w 181"/>
                  <a:gd name="T103" fmla="*/ 0 h 185"/>
                  <a:gd name="T104" fmla="*/ 0 w 181"/>
                  <a:gd name="T105" fmla="*/ 0 h 185"/>
                  <a:gd name="T106" fmla="*/ 0 w 181"/>
                  <a:gd name="T107" fmla="*/ 0 h 185"/>
                  <a:gd name="T108" fmla="*/ 0 w 181"/>
                  <a:gd name="T109" fmla="*/ 0 h 185"/>
                  <a:gd name="T110" fmla="*/ 0 w 181"/>
                  <a:gd name="T111" fmla="*/ 0 h 1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81"/>
                  <a:gd name="T169" fmla="*/ 0 h 185"/>
                  <a:gd name="T170" fmla="*/ 181 w 181"/>
                  <a:gd name="T171" fmla="*/ 185 h 18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1" name="Freeform 28"/>
              <p:cNvSpPr/>
              <p:nvPr>
                <p:custDataLst>
                  <p:tags r:id="rId38"/>
                </p:custDataLst>
              </p:nvPr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0 w 172"/>
                  <a:gd name="T1" fmla="*/ 0 h 184"/>
                  <a:gd name="T2" fmla="*/ 0 w 172"/>
                  <a:gd name="T3" fmla="*/ 0 h 184"/>
                  <a:gd name="T4" fmla="*/ 0 w 172"/>
                  <a:gd name="T5" fmla="*/ 0 h 184"/>
                  <a:gd name="T6" fmla="*/ 0 w 172"/>
                  <a:gd name="T7" fmla="*/ 0 h 184"/>
                  <a:gd name="T8" fmla="*/ 0 w 172"/>
                  <a:gd name="T9" fmla="*/ 0 h 184"/>
                  <a:gd name="T10" fmla="*/ 0 w 172"/>
                  <a:gd name="T11" fmla="*/ 0 h 184"/>
                  <a:gd name="T12" fmla="*/ 0 w 172"/>
                  <a:gd name="T13" fmla="*/ 0 h 184"/>
                  <a:gd name="T14" fmla="*/ 0 w 172"/>
                  <a:gd name="T15" fmla="*/ 0 h 184"/>
                  <a:gd name="T16" fmla="*/ 0 w 172"/>
                  <a:gd name="T17" fmla="*/ 0 h 184"/>
                  <a:gd name="T18" fmla="*/ 0 w 172"/>
                  <a:gd name="T19" fmla="*/ 0 h 184"/>
                  <a:gd name="T20" fmla="*/ 0 w 172"/>
                  <a:gd name="T21" fmla="*/ 0 h 184"/>
                  <a:gd name="T22" fmla="*/ 0 w 172"/>
                  <a:gd name="T23" fmla="*/ 0 h 184"/>
                  <a:gd name="T24" fmla="*/ 0 w 172"/>
                  <a:gd name="T25" fmla="*/ 0 h 184"/>
                  <a:gd name="T26" fmla="*/ 0 w 172"/>
                  <a:gd name="T27" fmla="*/ 0 h 184"/>
                  <a:gd name="T28" fmla="*/ 0 w 172"/>
                  <a:gd name="T29" fmla="*/ 0 h 184"/>
                  <a:gd name="T30" fmla="*/ 0 w 172"/>
                  <a:gd name="T31" fmla="*/ 0 h 184"/>
                  <a:gd name="T32" fmla="*/ 0 w 172"/>
                  <a:gd name="T33" fmla="*/ 0 h 184"/>
                  <a:gd name="T34" fmla="*/ 0 w 172"/>
                  <a:gd name="T35" fmla="*/ 0 h 184"/>
                  <a:gd name="T36" fmla="*/ 0 w 172"/>
                  <a:gd name="T37" fmla="*/ 0 h 184"/>
                  <a:gd name="T38" fmla="*/ 0 w 172"/>
                  <a:gd name="T39" fmla="*/ 0 h 184"/>
                  <a:gd name="T40" fmla="*/ 0 w 172"/>
                  <a:gd name="T41" fmla="*/ 0 h 184"/>
                  <a:gd name="T42" fmla="*/ 0 w 172"/>
                  <a:gd name="T43" fmla="*/ 0 h 184"/>
                  <a:gd name="T44" fmla="*/ 0 w 172"/>
                  <a:gd name="T45" fmla="*/ 0 h 184"/>
                  <a:gd name="T46" fmla="*/ 0 w 172"/>
                  <a:gd name="T47" fmla="*/ 0 h 184"/>
                  <a:gd name="T48" fmla="*/ 0 w 172"/>
                  <a:gd name="T49" fmla="*/ 0 h 184"/>
                  <a:gd name="T50" fmla="*/ 0 w 172"/>
                  <a:gd name="T51" fmla="*/ 0 h 184"/>
                  <a:gd name="T52" fmla="*/ 0 w 172"/>
                  <a:gd name="T53" fmla="*/ 0 h 184"/>
                  <a:gd name="T54" fmla="*/ 0 w 172"/>
                  <a:gd name="T55" fmla="*/ 0 h 184"/>
                  <a:gd name="T56" fmla="*/ 0 w 172"/>
                  <a:gd name="T57" fmla="*/ 0 h 184"/>
                  <a:gd name="T58" fmla="*/ 0 w 172"/>
                  <a:gd name="T59" fmla="*/ 0 h 184"/>
                  <a:gd name="T60" fmla="*/ 0 w 172"/>
                  <a:gd name="T61" fmla="*/ 0 h 184"/>
                  <a:gd name="T62" fmla="*/ 0 w 172"/>
                  <a:gd name="T63" fmla="*/ 0 h 184"/>
                  <a:gd name="T64" fmla="*/ 0 w 172"/>
                  <a:gd name="T65" fmla="*/ 0 h 184"/>
                  <a:gd name="T66" fmla="*/ 0 w 172"/>
                  <a:gd name="T67" fmla="*/ 0 h 184"/>
                  <a:gd name="T68" fmla="*/ 0 w 172"/>
                  <a:gd name="T69" fmla="*/ 0 h 184"/>
                  <a:gd name="T70" fmla="*/ 0 w 172"/>
                  <a:gd name="T71" fmla="*/ 0 h 184"/>
                  <a:gd name="T72" fmla="*/ 0 w 172"/>
                  <a:gd name="T73" fmla="*/ 0 h 184"/>
                  <a:gd name="T74" fmla="*/ 0 w 172"/>
                  <a:gd name="T75" fmla="*/ 0 h 184"/>
                  <a:gd name="T76" fmla="*/ 0 w 172"/>
                  <a:gd name="T77" fmla="*/ 0 h 184"/>
                  <a:gd name="T78" fmla="*/ 0 w 172"/>
                  <a:gd name="T79" fmla="*/ 0 h 184"/>
                  <a:gd name="T80" fmla="*/ 0 w 172"/>
                  <a:gd name="T81" fmla="*/ 0 h 184"/>
                  <a:gd name="T82" fmla="*/ 0 w 172"/>
                  <a:gd name="T83" fmla="*/ 0 h 184"/>
                  <a:gd name="T84" fmla="*/ 0 w 172"/>
                  <a:gd name="T85" fmla="*/ 0 h 184"/>
                  <a:gd name="T86" fmla="*/ 0 w 172"/>
                  <a:gd name="T87" fmla="*/ 0 h 184"/>
                  <a:gd name="T88" fmla="*/ 0 w 172"/>
                  <a:gd name="T89" fmla="*/ 0 h 184"/>
                  <a:gd name="T90" fmla="*/ 0 w 172"/>
                  <a:gd name="T91" fmla="*/ 0 h 184"/>
                  <a:gd name="T92" fmla="*/ 0 w 172"/>
                  <a:gd name="T93" fmla="*/ 0 h 184"/>
                  <a:gd name="T94" fmla="*/ 0 w 172"/>
                  <a:gd name="T95" fmla="*/ 0 h 184"/>
                  <a:gd name="T96" fmla="*/ 0 w 172"/>
                  <a:gd name="T97" fmla="*/ 0 h 184"/>
                  <a:gd name="T98" fmla="*/ 0 w 172"/>
                  <a:gd name="T99" fmla="*/ 0 h 184"/>
                  <a:gd name="T100" fmla="*/ 0 w 172"/>
                  <a:gd name="T101" fmla="*/ 0 h 184"/>
                  <a:gd name="T102" fmla="*/ 0 w 172"/>
                  <a:gd name="T103" fmla="*/ 0 h 184"/>
                  <a:gd name="T104" fmla="*/ 0 w 172"/>
                  <a:gd name="T105" fmla="*/ 0 h 184"/>
                  <a:gd name="T106" fmla="*/ 0 w 172"/>
                  <a:gd name="T107" fmla="*/ 0 h 184"/>
                  <a:gd name="T108" fmla="*/ 0 w 172"/>
                  <a:gd name="T109" fmla="*/ 0 h 184"/>
                  <a:gd name="T110" fmla="*/ 0 w 172"/>
                  <a:gd name="T111" fmla="*/ 0 h 1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2"/>
                  <a:gd name="T169" fmla="*/ 0 h 184"/>
                  <a:gd name="T170" fmla="*/ 172 w 172"/>
                  <a:gd name="T171" fmla="*/ 184 h 18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2" name="Freeform 29"/>
              <p:cNvSpPr/>
              <p:nvPr>
                <p:custDataLst>
                  <p:tags r:id="rId39"/>
                </p:custDataLst>
              </p:nvPr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0 w 163"/>
                  <a:gd name="T1" fmla="*/ 0 h 181"/>
                  <a:gd name="T2" fmla="*/ 0 w 163"/>
                  <a:gd name="T3" fmla="*/ 0 h 181"/>
                  <a:gd name="T4" fmla="*/ 0 w 163"/>
                  <a:gd name="T5" fmla="*/ 0 h 181"/>
                  <a:gd name="T6" fmla="*/ 0 w 163"/>
                  <a:gd name="T7" fmla="*/ 0 h 181"/>
                  <a:gd name="T8" fmla="*/ 0 w 163"/>
                  <a:gd name="T9" fmla="*/ 0 h 181"/>
                  <a:gd name="T10" fmla="*/ 0 w 163"/>
                  <a:gd name="T11" fmla="*/ 0 h 181"/>
                  <a:gd name="T12" fmla="*/ 0 w 163"/>
                  <a:gd name="T13" fmla="*/ 0 h 181"/>
                  <a:gd name="T14" fmla="*/ 0 w 163"/>
                  <a:gd name="T15" fmla="*/ 0 h 181"/>
                  <a:gd name="T16" fmla="*/ 0 w 163"/>
                  <a:gd name="T17" fmla="*/ 0 h 181"/>
                  <a:gd name="T18" fmla="*/ 0 w 163"/>
                  <a:gd name="T19" fmla="*/ 0 h 181"/>
                  <a:gd name="T20" fmla="*/ 0 w 163"/>
                  <a:gd name="T21" fmla="*/ 0 h 181"/>
                  <a:gd name="T22" fmla="*/ 0 w 163"/>
                  <a:gd name="T23" fmla="*/ 0 h 181"/>
                  <a:gd name="T24" fmla="*/ 0 w 163"/>
                  <a:gd name="T25" fmla="*/ 0 h 181"/>
                  <a:gd name="T26" fmla="*/ 0 w 163"/>
                  <a:gd name="T27" fmla="*/ 0 h 181"/>
                  <a:gd name="T28" fmla="*/ 0 w 163"/>
                  <a:gd name="T29" fmla="*/ 0 h 181"/>
                  <a:gd name="T30" fmla="*/ 0 w 163"/>
                  <a:gd name="T31" fmla="*/ 0 h 181"/>
                  <a:gd name="T32" fmla="*/ 0 w 163"/>
                  <a:gd name="T33" fmla="*/ 0 h 181"/>
                  <a:gd name="T34" fmla="*/ 0 w 163"/>
                  <a:gd name="T35" fmla="*/ 0 h 181"/>
                  <a:gd name="T36" fmla="*/ 0 w 163"/>
                  <a:gd name="T37" fmla="*/ 0 h 181"/>
                  <a:gd name="T38" fmla="*/ 0 w 163"/>
                  <a:gd name="T39" fmla="*/ 0 h 181"/>
                  <a:gd name="T40" fmla="*/ 0 w 163"/>
                  <a:gd name="T41" fmla="*/ 0 h 181"/>
                  <a:gd name="T42" fmla="*/ 0 w 163"/>
                  <a:gd name="T43" fmla="*/ 0 h 181"/>
                  <a:gd name="T44" fmla="*/ 0 w 163"/>
                  <a:gd name="T45" fmla="*/ 0 h 181"/>
                  <a:gd name="T46" fmla="*/ 0 w 163"/>
                  <a:gd name="T47" fmla="*/ 0 h 181"/>
                  <a:gd name="T48" fmla="*/ 0 w 163"/>
                  <a:gd name="T49" fmla="*/ 0 h 181"/>
                  <a:gd name="T50" fmla="*/ 0 w 163"/>
                  <a:gd name="T51" fmla="*/ 0 h 181"/>
                  <a:gd name="T52" fmla="*/ 0 w 163"/>
                  <a:gd name="T53" fmla="*/ 0 h 181"/>
                  <a:gd name="T54" fmla="*/ 0 w 163"/>
                  <a:gd name="T55" fmla="*/ 0 h 181"/>
                  <a:gd name="T56" fmla="*/ 0 w 163"/>
                  <a:gd name="T57" fmla="*/ 0 h 181"/>
                  <a:gd name="T58" fmla="*/ 0 w 163"/>
                  <a:gd name="T59" fmla="*/ 0 h 181"/>
                  <a:gd name="T60" fmla="*/ 0 w 163"/>
                  <a:gd name="T61" fmla="*/ 0 h 181"/>
                  <a:gd name="T62" fmla="*/ 0 w 163"/>
                  <a:gd name="T63" fmla="*/ 0 h 181"/>
                  <a:gd name="T64" fmla="*/ 0 w 163"/>
                  <a:gd name="T65" fmla="*/ 0 h 181"/>
                  <a:gd name="T66" fmla="*/ 0 w 163"/>
                  <a:gd name="T67" fmla="*/ 0 h 181"/>
                  <a:gd name="T68" fmla="*/ 0 w 163"/>
                  <a:gd name="T69" fmla="*/ 0 h 181"/>
                  <a:gd name="T70" fmla="*/ 0 w 163"/>
                  <a:gd name="T71" fmla="*/ 0 h 181"/>
                  <a:gd name="T72" fmla="*/ 0 w 163"/>
                  <a:gd name="T73" fmla="*/ 0 h 181"/>
                  <a:gd name="T74" fmla="*/ 0 w 163"/>
                  <a:gd name="T75" fmla="*/ 0 h 181"/>
                  <a:gd name="T76" fmla="*/ 0 w 163"/>
                  <a:gd name="T77" fmla="*/ 0 h 181"/>
                  <a:gd name="T78" fmla="*/ 0 w 163"/>
                  <a:gd name="T79" fmla="*/ 0 h 181"/>
                  <a:gd name="T80" fmla="*/ 0 w 163"/>
                  <a:gd name="T81" fmla="*/ 0 h 181"/>
                  <a:gd name="T82" fmla="*/ 0 w 163"/>
                  <a:gd name="T83" fmla="*/ 0 h 181"/>
                  <a:gd name="T84" fmla="*/ 0 w 163"/>
                  <a:gd name="T85" fmla="*/ 0 h 181"/>
                  <a:gd name="T86" fmla="*/ 0 w 163"/>
                  <a:gd name="T87" fmla="*/ 0 h 181"/>
                  <a:gd name="T88" fmla="*/ 0 w 163"/>
                  <a:gd name="T89" fmla="*/ 0 h 181"/>
                  <a:gd name="T90" fmla="*/ 0 w 163"/>
                  <a:gd name="T91" fmla="*/ 0 h 181"/>
                  <a:gd name="T92" fmla="*/ 0 w 163"/>
                  <a:gd name="T93" fmla="*/ 0 h 181"/>
                  <a:gd name="T94" fmla="*/ 0 w 163"/>
                  <a:gd name="T95" fmla="*/ 0 h 181"/>
                  <a:gd name="T96" fmla="*/ 0 w 163"/>
                  <a:gd name="T97" fmla="*/ 0 h 181"/>
                  <a:gd name="T98" fmla="*/ 0 w 163"/>
                  <a:gd name="T99" fmla="*/ 0 h 181"/>
                  <a:gd name="T100" fmla="*/ 0 w 163"/>
                  <a:gd name="T101" fmla="*/ 0 h 181"/>
                  <a:gd name="T102" fmla="*/ 0 w 163"/>
                  <a:gd name="T103" fmla="*/ 0 h 181"/>
                  <a:gd name="T104" fmla="*/ 0 w 163"/>
                  <a:gd name="T105" fmla="*/ 0 h 181"/>
                  <a:gd name="T106" fmla="*/ 0 w 163"/>
                  <a:gd name="T107" fmla="*/ 0 h 181"/>
                  <a:gd name="T108" fmla="*/ 0 w 163"/>
                  <a:gd name="T109" fmla="*/ 0 h 181"/>
                  <a:gd name="T110" fmla="*/ 0 w 163"/>
                  <a:gd name="T111" fmla="*/ 0 h 181"/>
                  <a:gd name="T112" fmla="*/ 0 w 163"/>
                  <a:gd name="T113" fmla="*/ 0 h 181"/>
                  <a:gd name="T114" fmla="*/ 0 w 163"/>
                  <a:gd name="T115" fmla="*/ 0 h 181"/>
                  <a:gd name="T116" fmla="*/ 0 w 163"/>
                  <a:gd name="T117" fmla="*/ 0 h 181"/>
                  <a:gd name="T118" fmla="*/ 0 w 163"/>
                  <a:gd name="T119" fmla="*/ 0 h 181"/>
                  <a:gd name="T120" fmla="*/ 0 w 163"/>
                  <a:gd name="T121" fmla="*/ 0 h 181"/>
                  <a:gd name="T122" fmla="*/ 0 w 163"/>
                  <a:gd name="T123" fmla="*/ 0 h 1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3"/>
                  <a:gd name="T187" fmla="*/ 0 h 181"/>
                  <a:gd name="T188" fmla="*/ 163 w 163"/>
                  <a:gd name="T189" fmla="*/ 181 h 1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3" name="Freeform 30"/>
              <p:cNvSpPr>
                <a:spLocks noEditPoint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0 w 154"/>
                  <a:gd name="T1" fmla="*/ 0 h 175"/>
                  <a:gd name="T2" fmla="*/ 0 w 154"/>
                  <a:gd name="T3" fmla="*/ 0 h 175"/>
                  <a:gd name="T4" fmla="*/ 0 w 154"/>
                  <a:gd name="T5" fmla="*/ 0 h 175"/>
                  <a:gd name="T6" fmla="*/ 0 w 154"/>
                  <a:gd name="T7" fmla="*/ 0 h 175"/>
                  <a:gd name="T8" fmla="*/ 0 w 154"/>
                  <a:gd name="T9" fmla="*/ 0 h 175"/>
                  <a:gd name="T10" fmla="*/ 0 w 154"/>
                  <a:gd name="T11" fmla="*/ 0 h 175"/>
                  <a:gd name="T12" fmla="*/ 0 w 154"/>
                  <a:gd name="T13" fmla="*/ 0 h 175"/>
                  <a:gd name="T14" fmla="*/ 0 w 154"/>
                  <a:gd name="T15" fmla="*/ 0 h 175"/>
                  <a:gd name="T16" fmla="*/ 0 w 154"/>
                  <a:gd name="T17" fmla="*/ 0 h 175"/>
                  <a:gd name="T18" fmla="*/ 0 w 154"/>
                  <a:gd name="T19" fmla="*/ 0 h 175"/>
                  <a:gd name="T20" fmla="*/ 0 w 154"/>
                  <a:gd name="T21" fmla="*/ 0 h 175"/>
                  <a:gd name="T22" fmla="*/ 0 w 154"/>
                  <a:gd name="T23" fmla="*/ 0 h 175"/>
                  <a:gd name="T24" fmla="*/ 0 w 154"/>
                  <a:gd name="T25" fmla="*/ 0 h 175"/>
                  <a:gd name="T26" fmla="*/ 0 w 154"/>
                  <a:gd name="T27" fmla="*/ 0 h 175"/>
                  <a:gd name="T28" fmla="*/ 0 w 154"/>
                  <a:gd name="T29" fmla="*/ 0 h 175"/>
                  <a:gd name="T30" fmla="*/ 0 w 154"/>
                  <a:gd name="T31" fmla="*/ 0 h 175"/>
                  <a:gd name="T32" fmla="*/ 0 w 154"/>
                  <a:gd name="T33" fmla="*/ 0 h 175"/>
                  <a:gd name="T34" fmla="*/ 0 w 154"/>
                  <a:gd name="T35" fmla="*/ 0 h 175"/>
                  <a:gd name="T36" fmla="*/ 0 w 154"/>
                  <a:gd name="T37" fmla="*/ 0 h 175"/>
                  <a:gd name="T38" fmla="*/ 0 w 154"/>
                  <a:gd name="T39" fmla="*/ 0 h 175"/>
                  <a:gd name="T40" fmla="*/ 0 w 154"/>
                  <a:gd name="T41" fmla="*/ 0 h 175"/>
                  <a:gd name="T42" fmla="*/ 0 w 154"/>
                  <a:gd name="T43" fmla="*/ 0 h 175"/>
                  <a:gd name="T44" fmla="*/ 0 w 154"/>
                  <a:gd name="T45" fmla="*/ 0 h 175"/>
                  <a:gd name="T46" fmla="*/ 0 w 154"/>
                  <a:gd name="T47" fmla="*/ 0 h 175"/>
                  <a:gd name="T48" fmla="*/ 0 w 154"/>
                  <a:gd name="T49" fmla="*/ 0 h 175"/>
                  <a:gd name="T50" fmla="*/ 0 w 154"/>
                  <a:gd name="T51" fmla="*/ 0 h 175"/>
                  <a:gd name="T52" fmla="*/ 0 w 154"/>
                  <a:gd name="T53" fmla="*/ 0 h 175"/>
                  <a:gd name="T54" fmla="*/ 0 w 154"/>
                  <a:gd name="T55" fmla="*/ 0 h 175"/>
                  <a:gd name="T56" fmla="*/ 0 w 154"/>
                  <a:gd name="T57" fmla="*/ 0 h 175"/>
                  <a:gd name="T58" fmla="*/ 0 w 154"/>
                  <a:gd name="T59" fmla="*/ 0 h 175"/>
                  <a:gd name="T60" fmla="*/ 0 w 154"/>
                  <a:gd name="T61" fmla="*/ 0 h 175"/>
                  <a:gd name="T62" fmla="*/ 0 w 154"/>
                  <a:gd name="T63" fmla="*/ 0 h 175"/>
                  <a:gd name="T64" fmla="*/ 0 w 154"/>
                  <a:gd name="T65" fmla="*/ 0 h 175"/>
                  <a:gd name="T66" fmla="*/ 0 w 154"/>
                  <a:gd name="T67" fmla="*/ 0 h 175"/>
                  <a:gd name="T68" fmla="*/ 0 w 154"/>
                  <a:gd name="T69" fmla="*/ 0 h 175"/>
                  <a:gd name="T70" fmla="*/ 0 w 154"/>
                  <a:gd name="T71" fmla="*/ 0 h 175"/>
                  <a:gd name="T72" fmla="*/ 0 w 154"/>
                  <a:gd name="T73" fmla="*/ 0 h 175"/>
                  <a:gd name="T74" fmla="*/ 0 w 154"/>
                  <a:gd name="T75" fmla="*/ 0 h 175"/>
                  <a:gd name="T76" fmla="*/ 0 w 154"/>
                  <a:gd name="T77" fmla="*/ 0 h 175"/>
                  <a:gd name="T78" fmla="*/ 0 w 154"/>
                  <a:gd name="T79" fmla="*/ 0 h 175"/>
                  <a:gd name="T80" fmla="*/ 0 w 154"/>
                  <a:gd name="T81" fmla="*/ 0 h 175"/>
                  <a:gd name="T82" fmla="*/ 0 w 154"/>
                  <a:gd name="T83" fmla="*/ 0 h 175"/>
                  <a:gd name="T84" fmla="*/ 0 w 154"/>
                  <a:gd name="T85" fmla="*/ 0 h 1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4"/>
                  <a:gd name="T130" fmla="*/ 0 h 175"/>
                  <a:gd name="T131" fmla="*/ 154 w 154"/>
                  <a:gd name="T132" fmla="*/ 175 h 1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4" name="Freeform 31"/>
              <p:cNvSpPr>
                <a:spLocks noEditPoint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0 w 145"/>
                  <a:gd name="T1" fmla="*/ 0 h 170"/>
                  <a:gd name="T2" fmla="*/ 0 w 145"/>
                  <a:gd name="T3" fmla="*/ 0 h 170"/>
                  <a:gd name="T4" fmla="*/ 0 w 145"/>
                  <a:gd name="T5" fmla="*/ 0 h 170"/>
                  <a:gd name="T6" fmla="*/ 0 w 145"/>
                  <a:gd name="T7" fmla="*/ 0 h 170"/>
                  <a:gd name="T8" fmla="*/ 0 w 145"/>
                  <a:gd name="T9" fmla="*/ 0 h 170"/>
                  <a:gd name="T10" fmla="*/ 0 w 145"/>
                  <a:gd name="T11" fmla="*/ 0 h 170"/>
                  <a:gd name="T12" fmla="*/ 0 w 145"/>
                  <a:gd name="T13" fmla="*/ 0 h 170"/>
                  <a:gd name="T14" fmla="*/ 0 w 145"/>
                  <a:gd name="T15" fmla="*/ 0 h 170"/>
                  <a:gd name="T16" fmla="*/ 0 w 145"/>
                  <a:gd name="T17" fmla="*/ 0 h 170"/>
                  <a:gd name="T18" fmla="*/ 0 w 145"/>
                  <a:gd name="T19" fmla="*/ 0 h 170"/>
                  <a:gd name="T20" fmla="*/ 0 w 145"/>
                  <a:gd name="T21" fmla="*/ 0 h 170"/>
                  <a:gd name="T22" fmla="*/ 0 w 145"/>
                  <a:gd name="T23" fmla="*/ 0 h 170"/>
                  <a:gd name="T24" fmla="*/ 0 w 145"/>
                  <a:gd name="T25" fmla="*/ 0 h 170"/>
                  <a:gd name="T26" fmla="*/ 0 w 145"/>
                  <a:gd name="T27" fmla="*/ 0 h 170"/>
                  <a:gd name="T28" fmla="*/ 0 w 145"/>
                  <a:gd name="T29" fmla="*/ 0 h 170"/>
                  <a:gd name="T30" fmla="*/ 0 w 145"/>
                  <a:gd name="T31" fmla="*/ 0 h 170"/>
                  <a:gd name="T32" fmla="*/ 0 w 145"/>
                  <a:gd name="T33" fmla="*/ 0 h 170"/>
                  <a:gd name="T34" fmla="*/ 0 w 145"/>
                  <a:gd name="T35" fmla="*/ 0 h 170"/>
                  <a:gd name="T36" fmla="*/ 0 w 145"/>
                  <a:gd name="T37" fmla="*/ 0 h 170"/>
                  <a:gd name="T38" fmla="*/ 0 w 145"/>
                  <a:gd name="T39" fmla="*/ 0 h 170"/>
                  <a:gd name="T40" fmla="*/ 0 w 145"/>
                  <a:gd name="T41" fmla="*/ 0 h 170"/>
                  <a:gd name="T42" fmla="*/ 0 w 145"/>
                  <a:gd name="T43" fmla="*/ 0 h 170"/>
                  <a:gd name="T44" fmla="*/ 0 w 145"/>
                  <a:gd name="T45" fmla="*/ 0 h 170"/>
                  <a:gd name="T46" fmla="*/ 0 w 145"/>
                  <a:gd name="T47" fmla="*/ 0 h 170"/>
                  <a:gd name="T48" fmla="*/ 0 w 145"/>
                  <a:gd name="T49" fmla="*/ 0 h 170"/>
                  <a:gd name="T50" fmla="*/ 0 w 145"/>
                  <a:gd name="T51" fmla="*/ 0 h 170"/>
                  <a:gd name="T52" fmla="*/ 0 w 145"/>
                  <a:gd name="T53" fmla="*/ 0 h 170"/>
                  <a:gd name="T54" fmla="*/ 0 w 145"/>
                  <a:gd name="T55" fmla="*/ 0 h 170"/>
                  <a:gd name="T56" fmla="*/ 0 w 145"/>
                  <a:gd name="T57" fmla="*/ 0 h 170"/>
                  <a:gd name="T58" fmla="*/ 0 w 145"/>
                  <a:gd name="T59" fmla="*/ 0 h 170"/>
                  <a:gd name="T60" fmla="*/ 0 w 145"/>
                  <a:gd name="T61" fmla="*/ 0 h 170"/>
                  <a:gd name="T62" fmla="*/ 0 w 145"/>
                  <a:gd name="T63" fmla="*/ 0 h 170"/>
                  <a:gd name="T64" fmla="*/ 0 w 145"/>
                  <a:gd name="T65" fmla="*/ 0 h 170"/>
                  <a:gd name="T66" fmla="*/ 0 w 145"/>
                  <a:gd name="T67" fmla="*/ 0 h 170"/>
                  <a:gd name="T68" fmla="*/ 0 w 145"/>
                  <a:gd name="T69" fmla="*/ 0 h 170"/>
                  <a:gd name="T70" fmla="*/ 0 w 145"/>
                  <a:gd name="T71" fmla="*/ 0 h 170"/>
                  <a:gd name="T72" fmla="*/ 0 w 145"/>
                  <a:gd name="T73" fmla="*/ 0 h 170"/>
                  <a:gd name="T74" fmla="*/ 0 w 145"/>
                  <a:gd name="T75" fmla="*/ 0 h 170"/>
                  <a:gd name="T76" fmla="*/ 0 w 145"/>
                  <a:gd name="T77" fmla="*/ 0 h 170"/>
                  <a:gd name="T78" fmla="*/ 0 w 145"/>
                  <a:gd name="T79" fmla="*/ 0 h 170"/>
                  <a:gd name="T80" fmla="*/ 0 w 145"/>
                  <a:gd name="T81" fmla="*/ 0 h 170"/>
                  <a:gd name="T82" fmla="*/ 0 w 145"/>
                  <a:gd name="T83" fmla="*/ 0 h 1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5"/>
                  <a:gd name="T127" fmla="*/ 0 h 170"/>
                  <a:gd name="T128" fmla="*/ 145 w 145"/>
                  <a:gd name="T129" fmla="*/ 170 h 1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5" name="Freeform 32"/>
              <p:cNvSpPr>
                <a:spLocks noEditPoint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0 w 136"/>
                  <a:gd name="T1" fmla="*/ 0 h 162"/>
                  <a:gd name="T2" fmla="*/ 0 w 136"/>
                  <a:gd name="T3" fmla="*/ 0 h 162"/>
                  <a:gd name="T4" fmla="*/ 0 w 136"/>
                  <a:gd name="T5" fmla="*/ 0 h 162"/>
                  <a:gd name="T6" fmla="*/ 0 w 136"/>
                  <a:gd name="T7" fmla="*/ 0 h 162"/>
                  <a:gd name="T8" fmla="*/ 0 w 136"/>
                  <a:gd name="T9" fmla="*/ 0 h 162"/>
                  <a:gd name="T10" fmla="*/ 0 w 136"/>
                  <a:gd name="T11" fmla="*/ 0 h 162"/>
                  <a:gd name="T12" fmla="*/ 0 w 136"/>
                  <a:gd name="T13" fmla="*/ 0 h 162"/>
                  <a:gd name="T14" fmla="*/ 0 w 136"/>
                  <a:gd name="T15" fmla="*/ 0 h 162"/>
                  <a:gd name="T16" fmla="*/ 0 w 136"/>
                  <a:gd name="T17" fmla="*/ 0 h 162"/>
                  <a:gd name="T18" fmla="*/ 0 w 136"/>
                  <a:gd name="T19" fmla="*/ 0 h 162"/>
                  <a:gd name="T20" fmla="*/ 0 w 136"/>
                  <a:gd name="T21" fmla="*/ 0 h 162"/>
                  <a:gd name="T22" fmla="*/ 0 w 136"/>
                  <a:gd name="T23" fmla="*/ 0 h 162"/>
                  <a:gd name="T24" fmla="*/ 0 w 136"/>
                  <a:gd name="T25" fmla="*/ 0 h 162"/>
                  <a:gd name="T26" fmla="*/ 0 w 136"/>
                  <a:gd name="T27" fmla="*/ 0 h 162"/>
                  <a:gd name="T28" fmla="*/ 0 w 136"/>
                  <a:gd name="T29" fmla="*/ 0 h 162"/>
                  <a:gd name="T30" fmla="*/ 0 w 136"/>
                  <a:gd name="T31" fmla="*/ 0 h 162"/>
                  <a:gd name="T32" fmla="*/ 0 w 136"/>
                  <a:gd name="T33" fmla="*/ 0 h 162"/>
                  <a:gd name="T34" fmla="*/ 0 w 136"/>
                  <a:gd name="T35" fmla="*/ 0 h 162"/>
                  <a:gd name="T36" fmla="*/ 0 w 136"/>
                  <a:gd name="T37" fmla="*/ 0 h 162"/>
                  <a:gd name="T38" fmla="*/ 0 w 136"/>
                  <a:gd name="T39" fmla="*/ 0 h 162"/>
                  <a:gd name="T40" fmla="*/ 0 w 136"/>
                  <a:gd name="T41" fmla="*/ 0 h 162"/>
                  <a:gd name="T42" fmla="*/ 0 w 136"/>
                  <a:gd name="T43" fmla="*/ 0 h 162"/>
                  <a:gd name="T44" fmla="*/ 0 w 136"/>
                  <a:gd name="T45" fmla="*/ 0 h 162"/>
                  <a:gd name="T46" fmla="*/ 0 w 136"/>
                  <a:gd name="T47" fmla="*/ 0 h 162"/>
                  <a:gd name="T48" fmla="*/ 0 w 136"/>
                  <a:gd name="T49" fmla="*/ 0 h 162"/>
                  <a:gd name="T50" fmla="*/ 0 w 136"/>
                  <a:gd name="T51" fmla="*/ 0 h 162"/>
                  <a:gd name="T52" fmla="*/ 0 w 136"/>
                  <a:gd name="T53" fmla="*/ 0 h 162"/>
                  <a:gd name="T54" fmla="*/ 0 w 136"/>
                  <a:gd name="T55" fmla="*/ 0 h 162"/>
                  <a:gd name="T56" fmla="*/ 0 w 136"/>
                  <a:gd name="T57" fmla="*/ 0 h 162"/>
                  <a:gd name="T58" fmla="*/ 0 w 136"/>
                  <a:gd name="T59" fmla="*/ 0 h 162"/>
                  <a:gd name="T60" fmla="*/ 0 w 136"/>
                  <a:gd name="T61" fmla="*/ 0 h 162"/>
                  <a:gd name="T62" fmla="*/ 0 w 136"/>
                  <a:gd name="T63" fmla="*/ 0 h 162"/>
                  <a:gd name="T64" fmla="*/ 0 w 136"/>
                  <a:gd name="T65" fmla="*/ 0 h 162"/>
                  <a:gd name="T66" fmla="*/ 0 w 136"/>
                  <a:gd name="T67" fmla="*/ 0 h 162"/>
                  <a:gd name="T68" fmla="*/ 0 w 136"/>
                  <a:gd name="T69" fmla="*/ 0 h 162"/>
                  <a:gd name="T70" fmla="*/ 0 w 136"/>
                  <a:gd name="T71" fmla="*/ 0 h 162"/>
                  <a:gd name="T72" fmla="*/ 0 w 136"/>
                  <a:gd name="T73" fmla="*/ 0 h 162"/>
                  <a:gd name="T74" fmla="*/ 0 w 136"/>
                  <a:gd name="T75" fmla="*/ 0 h 162"/>
                  <a:gd name="T76" fmla="*/ 0 w 136"/>
                  <a:gd name="T77" fmla="*/ 0 h 162"/>
                  <a:gd name="T78" fmla="*/ 0 w 136"/>
                  <a:gd name="T79" fmla="*/ 0 h 162"/>
                  <a:gd name="T80" fmla="*/ 0 w 136"/>
                  <a:gd name="T81" fmla="*/ 0 h 162"/>
                  <a:gd name="T82" fmla="*/ 0 w 136"/>
                  <a:gd name="T83" fmla="*/ 0 h 162"/>
                  <a:gd name="T84" fmla="*/ 0 w 136"/>
                  <a:gd name="T85" fmla="*/ 0 h 1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6"/>
                  <a:gd name="T130" fmla="*/ 0 h 162"/>
                  <a:gd name="T131" fmla="*/ 136 w 136"/>
                  <a:gd name="T132" fmla="*/ 162 h 16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6" name="Freeform 33"/>
              <p:cNvSpPr>
                <a:spLocks noEditPoint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0 w 127"/>
                  <a:gd name="T1" fmla="*/ 0 h 151"/>
                  <a:gd name="T2" fmla="*/ 0 w 127"/>
                  <a:gd name="T3" fmla="*/ 0 h 151"/>
                  <a:gd name="T4" fmla="*/ 0 w 127"/>
                  <a:gd name="T5" fmla="*/ 0 h 151"/>
                  <a:gd name="T6" fmla="*/ 0 w 127"/>
                  <a:gd name="T7" fmla="*/ 0 h 151"/>
                  <a:gd name="T8" fmla="*/ 0 w 127"/>
                  <a:gd name="T9" fmla="*/ 0 h 151"/>
                  <a:gd name="T10" fmla="*/ 0 w 127"/>
                  <a:gd name="T11" fmla="*/ 0 h 151"/>
                  <a:gd name="T12" fmla="*/ 0 w 127"/>
                  <a:gd name="T13" fmla="*/ 0 h 151"/>
                  <a:gd name="T14" fmla="*/ 0 w 127"/>
                  <a:gd name="T15" fmla="*/ 0 h 151"/>
                  <a:gd name="T16" fmla="*/ 0 w 127"/>
                  <a:gd name="T17" fmla="*/ 0 h 151"/>
                  <a:gd name="T18" fmla="*/ 0 w 127"/>
                  <a:gd name="T19" fmla="*/ 0 h 151"/>
                  <a:gd name="T20" fmla="*/ 0 w 127"/>
                  <a:gd name="T21" fmla="*/ 0 h 151"/>
                  <a:gd name="T22" fmla="*/ 0 w 127"/>
                  <a:gd name="T23" fmla="*/ 0 h 151"/>
                  <a:gd name="T24" fmla="*/ 0 w 127"/>
                  <a:gd name="T25" fmla="*/ 0 h 151"/>
                  <a:gd name="T26" fmla="*/ 0 w 127"/>
                  <a:gd name="T27" fmla="*/ 0 h 151"/>
                  <a:gd name="T28" fmla="*/ 0 w 127"/>
                  <a:gd name="T29" fmla="*/ 0 h 151"/>
                  <a:gd name="T30" fmla="*/ 0 w 127"/>
                  <a:gd name="T31" fmla="*/ 0 h 151"/>
                  <a:gd name="T32" fmla="*/ 0 w 127"/>
                  <a:gd name="T33" fmla="*/ 0 h 151"/>
                  <a:gd name="T34" fmla="*/ 0 w 127"/>
                  <a:gd name="T35" fmla="*/ 0 h 151"/>
                  <a:gd name="T36" fmla="*/ 0 w 127"/>
                  <a:gd name="T37" fmla="*/ 0 h 151"/>
                  <a:gd name="T38" fmla="*/ 0 w 127"/>
                  <a:gd name="T39" fmla="*/ 0 h 151"/>
                  <a:gd name="T40" fmla="*/ 0 w 127"/>
                  <a:gd name="T41" fmla="*/ 0 h 151"/>
                  <a:gd name="T42" fmla="*/ 0 w 127"/>
                  <a:gd name="T43" fmla="*/ 0 h 151"/>
                  <a:gd name="T44" fmla="*/ 0 w 127"/>
                  <a:gd name="T45" fmla="*/ 0 h 151"/>
                  <a:gd name="T46" fmla="*/ 0 w 127"/>
                  <a:gd name="T47" fmla="*/ 0 h 151"/>
                  <a:gd name="T48" fmla="*/ 0 w 127"/>
                  <a:gd name="T49" fmla="*/ 0 h 151"/>
                  <a:gd name="T50" fmla="*/ 0 w 127"/>
                  <a:gd name="T51" fmla="*/ 0 h 151"/>
                  <a:gd name="T52" fmla="*/ 0 w 127"/>
                  <a:gd name="T53" fmla="*/ 0 h 151"/>
                  <a:gd name="T54" fmla="*/ 0 w 127"/>
                  <a:gd name="T55" fmla="*/ 0 h 151"/>
                  <a:gd name="T56" fmla="*/ 0 w 127"/>
                  <a:gd name="T57" fmla="*/ 0 h 151"/>
                  <a:gd name="T58" fmla="*/ 0 w 127"/>
                  <a:gd name="T59" fmla="*/ 0 h 151"/>
                  <a:gd name="T60" fmla="*/ 0 w 127"/>
                  <a:gd name="T61" fmla="*/ 0 h 151"/>
                  <a:gd name="T62" fmla="*/ 0 w 127"/>
                  <a:gd name="T63" fmla="*/ 0 h 151"/>
                  <a:gd name="T64" fmla="*/ 0 w 127"/>
                  <a:gd name="T65" fmla="*/ 0 h 151"/>
                  <a:gd name="T66" fmla="*/ 0 w 127"/>
                  <a:gd name="T67" fmla="*/ 0 h 151"/>
                  <a:gd name="T68" fmla="*/ 0 w 127"/>
                  <a:gd name="T69" fmla="*/ 0 h 151"/>
                  <a:gd name="T70" fmla="*/ 0 w 127"/>
                  <a:gd name="T71" fmla="*/ 0 h 151"/>
                  <a:gd name="T72" fmla="*/ 0 w 127"/>
                  <a:gd name="T73" fmla="*/ 0 h 151"/>
                  <a:gd name="T74" fmla="*/ 0 w 127"/>
                  <a:gd name="T75" fmla="*/ 0 h 151"/>
                  <a:gd name="T76" fmla="*/ 0 w 127"/>
                  <a:gd name="T77" fmla="*/ 0 h 151"/>
                  <a:gd name="T78" fmla="*/ 0 w 127"/>
                  <a:gd name="T79" fmla="*/ 0 h 151"/>
                  <a:gd name="T80" fmla="*/ 0 w 127"/>
                  <a:gd name="T81" fmla="*/ 0 h 151"/>
                  <a:gd name="T82" fmla="*/ 0 w 127"/>
                  <a:gd name="T83" fmla="*/ 0 h 151"/>
                  <a:gd name="T84" fmla="*/ 0 w 127"/>
                  <a:gd name="T85" fmla="*/ 0 h 151"/>
                  <a:gd name="T86" fmla="*/ 0 w 127"/>
                  <a:gd name="T87" fmla="*/ 0 h 151"/>
                  <a:gd name="T88" fmla="*/ 0 w 127"/>
                  <a:gd name="T89" fmla="*/ 0 h 151"/>
                  <a:gd name="T90" fmla="*/ 0 w 127"/>
                  <a:gd name="T91" fmla="*/ 0 h 151"/>
                  <a:gd name="T92" fmla="*/ 0 w 127"/>
                  <a:gd name="T93" fmla="*/ 0 h 151"/>
                  <a:gd name="T94" fmla="*/ 0 w 127"/>
                  <a:gd name="T95" fmla="*/ 0 h 151"/>
                  <a:gd name="T96" fmla="*/ 0 w 127"/>
                  <a:gd name="T97" fmla="*/ 0 h 151"/>
                  <a:gd name="T98" fmla="*/ 0 w 127"/>
                  <a:gd name="T99" fmla="*/ 0 h 151"/>
                  <a:gd name="T100" fmla="*/ 0 w 127"/>
                  <a:gd name="T101" fmla="*/ 0 h 151"/>
                  <a:gd name="T102" fmla="*/ 0 w 127"/>
                  <a:gd name="T103" fmla="*/ 0 h 151"/>
                  <a:gd name="T104" fmla="*/ 0 w 127"/>
                  <a:gd name="T105" fmla="*/ 0 h 151"/>
                  <a:gd name="T106" fmla="*/ 0 w 127"/>
                  <a:gd name="T107" fmla="*/ 0 h 151"/>
                  <a:gd name="T108" fmla="*/ 0 w 127"/>
                  <a:gd name="T109" fmla="*/ 0 h 151"/>
                  <a:gd name="T110" fmla="*/ 0 w 127"/>
                  <a:gd name="T111" fmla="*/ 0 h 151"/>
                  <a:gd name="T112" fmla="*/ 0 w 127"/>
                  <a:gd name="T113" fmla="*/ 0 h 151"/>
                  <a:gd name="T114" fmla="*/ 0 w 127"/>
                  <a:gd name="T115" fmla="*/ 0 h 151"/>
                  <a:gd name="T116" fmla="*/ 0 w 127"/>
                  <a:gd name="T117" fmla="*/ 0 h 15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7"/>
                  <a:gd name="T178" fmla="*/ 0 h 151"/>
                  <a:gd name="T179" fmla="*/ 127 w 127"/>
                  <a:gd name="T180" fmla="*/ 151 h 15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7" name="Freeform 34"/>
              <p:cNvSpPr>
                <a:spLocks noEditPoint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0 w 118"/>
                  <a:gd name="T1" fmla="*/ 0 h 140"/>
                  <a:gd name="T2" fmla="*/ 0 w 118"/>
                  <a:gd name="T3" fmla="*/ 0 h 140"/>
                  <a:gd name="T4" fmla="*/ 0 w 118"/>
                  <a:gd name="T5" fmla="*/ 0 h 140"/>
                  <a:gd name="T6" fmla="*/ 0 w 118"/>
                  <a:gd name="T7" fmla="*/ 0 h 140"/>
                  <a:gd name="T8" fmla="*/ 0 w 118"/>
                  <a:gd name="T9" fmla="*/ 0 h 140"/>
                  <a:gd name="T10" fmla="*/ 0 w 118"/>
                  <a:gd name="T11" fmla="*/ 0 h 140"/>
                  <a:gd name="T12" fmla="*/ 0 w 118"/>
                  <a:gd name="T13" fmla="*/ 0 h 140"/>
                  <a:gd name="T14" fmla="*/ 0 w 118"/>
                  <a:gd name="T15" fmla="*/ 0 h 140"/>
                  <a:gd name="T16" fmla="*/ 0 w 118"/>
                  <a:gd name="T17" fmla="*/ 0 h 140"/>
                  <a:gd name="T18" fmla="*/ 0 w 118"/>
                  <a:gd name="T19" fmla="*/ 0 h 140"/>
                  <a:gd name="T20" fmla="*/ 0 w 118"/>
                  <a:gd name="T21" fmla="*/ 0 h 140"/>
                  <a:gd name="T22" fmla="*/ 0 w 118"/>
                  <a:gd name="T23" fmla="*/ 0 h 140"/>
                  <a:gd name="T24" fmla="*/ 0 w 118"/>
                  <a:gd name="T25" fmla="*/ 0 h 140"/>
                  <a:gd name="T26" fmla="*/ 0 w 118"/>
                  <a:gd name="T27" fmla="*/ 0 h 140"/>
                  <a:gd name="T28" fmla="*/ 0 w 118"/>
                  <a:gd name="T29" fmla="*/ 0 h 140"/>
                  <a:gd name="T30" fmla="*/ 0 w 118"/>
                  <a:gd name="T31" fmla="*/ 0 h 140"/>
                  <a:gd name="T32" fmla="*/ 0 w 118"/>
                  <a:gd name="T33" fmla="*/ 0 h 140"/>
                  <a:gd name="T34" fmla="*/ 0 w 118"/>
                  <a:gd name="T35" fmla="*/ 0 h 140"/>
                  <a:gd name="T36" fmla="*/ 0 w 118"/>
                  <a:gd name="T37" fmla="*/ 0 h 140"/>
                  <a:gd name="T38" fmla="*/ 0 w 118"/>
                  <a:gd name="T39" fmla="*/ 0 h 140"/>
                  <a:gd name="T40" fmla="*/ 0 w 118"/>
                  <a:gd name="T41" fmla="*/ 0 h 140"/>
                  <a:gd name="T42" fmla="*/ 0 w 118"/>
                  <a:gd name="T43" fmla="*/ 0 h 140"/>
                  <a:gd name="T44" fmla="*/ 0 w 118"/>
                  <a:gd name="T45" fmla="*/ 0 h 140"/>
                  <a:gd name="T46" fmla="*/ 0 w 118"/>
                  <a:gd name="T47" fmla="*/ 0 h 140"/>
                  <a:gd name="T48" fmla="*/ 0 w 118"/>
                  <a:gd name="T49" fmla="*/ 0 h 140"/>
                  <a:gd name="T50" fmla="*/ 0 w 118"/>
                  <a:gd name="T51" fmla="*/ 0 h 140"/>
                  <a:gd name="T52" fmla="*/ 0 w 118"/>
                  <a:gd name="T53" fmla="*/ 0 h 140"/>
                  <a:gd name="T54" fmla="*/ 0 w 118"/>
                  <a:gd name="T55" fmla="*/ 0 h 140"/>
                  <a:gd name="T56" fmla="*/ 0 w 118"/>
                  <a:gd name="T57" fmla="*/ 0 h 140"/>
                  <a:gd name="T58" fmla="*/ 0 w 118"/>
                  <a:gd name="T59" fmla="*/ 0 h 140"/>
                  <a:gd name="T60" fmla="*/ 0 w 118"/>
                  <a:gd name="T61" fmla="*/ 0 h 140"/>
                  <a:gd name="T62" fmla="*/ 0 w 118"/>
                  <a:gd name="T63" fmla="*/ 0 h 140"/>
                  <a:gd name="T64" fmla="*/ 0 w 118"/>
                  <a:gd name="T65" fmla="*/ 0 h 140"/>
                  <a:gd name="T66" fmla="*/ 0 w 118"/>
                  <a:gd name="T67" fmla="*/ 0 h 140"/>
                  <a:gd name="T68" fmla="*/ 0 w 118"/>
                  <a:gd name="T69" fmla="*/ 0 h 140"/>
                  <a:gd name="T70" fmla="*/ 0 w 118"/>
                  <a:gd name="T71" fmla="*/ 0 h 140"/>
                  <a:gd name="T72" fmla="*/ 0 w 118"/>
                  <a:gd name="T73" fmla="*/ 0 h 140"/>
                  <a:gd name="T74" fmla="*/ 0 w 118"/>
                  <a:gd name="T75" fmla="*/ 0 h 140"/>
                  <a:gd name="T76" fmla="*/ 0 w 118"/>
                  <a:gd name="T77" fmla="*/ 0 h 140"/>
                  <a:gd name="T78" fmla="*/ 0 w 118"/>
                  <a:gd name="T79" fmla="*/ 0 h 140"/>
                  <a:gd name="T80" fmla="*/ 0 w 118"/>
                  <a:gd name="T81" fmla="*/ 0 h 140"/>
                  <a:gd name="T82" fmla="*/ 0 w 118"/>
                  <a:gd name="T83" fmla="*/ 0 h 140"/>
                  <a:gd name="T84" fmla="*/ 0 w 118"/>
                  <a:gd name="T85" fmla="*/ 0 h 140"/>
                  <a:gd name="T86" fmla="*/ 0 w 118"/>
                  <a:gd name="T87" fmla="*/ 0 h 140"/>
                  <a:gd name="T88" fmla="*/ 0 w 118"/>
                  <a:gd name="T89" fmla="*/ 0 h 140"/>
                  <a:gd name="T90" fmla="*/ 0 w 118"/>
                  <a:gd name="T91" fmla="*/ 0 h 140"/>
                  <a:gd name="T92" fmla="*/ 0 w 118"/>
                  <a:gd name="T93" fmla="*/ 0 h 140"/>
                  <a:gd name="T94" fmla="*/ 0 w 118"/>
                  <a:gd name="T95" fmla="*/ 0 h 140"/>
                  <a:gd name="T96" fmla="*/ 0 w 118"/>
                  <a:gd name="T97" fmla="*/ 0 h 1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8"/>
                  <a:gd name="T148" fmla="*/ 0 h 140"/>
                  <a:gd name="T149" fmla="*/ 118 w 118"/>
                  <a:gd name="T150" fmla="*/ 140 h 1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8" name="Freeform 35"/>
              <p:cNvSpPr>
                <a:spLocks noEditPoint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0 w 109"/>
                  <a:gd name="T1" fmla="*/ 0 h 130"/>
                  <a:gd name="T2" fmla="*/ 0 w 109"/>
                  <a:gd name="T3" fmla="*/ 0 h 130"/>
                  <a:gd name="T4" fmla="*/ 0 w 109"/>
                  <a:gd name="T5" fmla="*/ 0 h 130"/>
                  <a:gd name="T6" fmla="*/ 0 w 109"/>
                  <a:gd name="T7" fmla="*/ 0 h 130"/>
                  <a:gd name="T8" fmla="*/ 0 w 109"/>
                  <a:gd name="T9" fmla="*/ 0 h 130"/>
                  <a:gd name="T10" fmla="*/ 0 w 109"/>
                  <a:gd name="T11" fmla="*/ 0 h 130"/>
                  <a:gd name="T12" fmla="*/ 0 w 109"/>
                  <a:gd name="T13" fmla="*/ 0 h 130"/>
                  <a:gd name="T14" fmla="*/ 0 w 109"/>
                  <a:gd name="T15" fmla="*/ 0 h 130"/>
                  <a:gd name="T16" fmla="*/ 0 w 109"/>
                  <a:gd name="T17" fmla="*/ 0 h 130"/>
                  <a:gd name="T18" fmla="*/ 0 w 109"/>
                  <a:gd name="T19" fmla="*/ 0 h 130"/>
                  <a:gd name="T20" fmla="*/ 0 w 109"/>
                  <a:gd name="T21" fmla="*/ 0 h 130"/>
                  <a:gd name="T22" fmla="*/ 0 w 109"/>
                  <a:gd name="T23" fmla="*/ 0 h 130"/>
                  <a:gd name="T24" fmla="*/ 0 w 109"/>
                  <a:gd name="T25" fmla="*/ 0 h 130"/>
                  <a:gd name="T26" fmla="*/ 0 w 109"/>
                  <a:gd name="T27" fmla="*/ 0 h 130"/>
                  <a:gd name="T28" fmla="*/ 0 w 109"/>
                  <a:gd name="T29" fmla="*/ 0 h 130"/>
                  <a:gd name="T30" fmla="*/ 0 w 109"/>
                  <a:gd name="T31" fmla="*/ 0 h 130"/>
                  <a:gd name="T32" fmla="*/ 0 w 109"/>
                  <a:gd name="T33" fmla="*/ 0 h 130"/>
                  <a:gd name="T34" fmla="*/ 0 w 109"/>
                  <a:gd name="T35" fmla="*/ 0 h 130"/>
                  <a:gd name="T36" fmla="*/ 0 w 109"/>
                  <a:gd name="T37" fmla="*/ 0 h 130"/>
                  <a:gd name="T38" fmla="*/ 0 w 109"/>
                  <a:gd name="T39" fmla="*/ 0 h 130"/>
                  <a:gd name="T40" fmla="*/ 0 w 109"/>
                  <a:gd name="T41" fmla="*/ 0 h 130"/>
                  <a:gd name="T42" fmla="*/ 0 w 109"/>
                  <a:gd name="T43" fmla="*/ 0 h 130"/>
                  <a:gd name="T44" fmla="*/ 0 w 109"/>
                  <a:gd name="T45" fmla="*/ 0 h 130"/>
                  <a:gd name="T46" fmla="*/ 0 w 109"/>
                  <a:gd name="T47" fmla="*/ 0 h 130"/>
                  <a:gd name="T48" fmla="*/ 0 w 109"/>
                  <a:gd name="T49" fmla="*/ 0 h 130"/>
                  <a:gd name="T50" fmla="*/ 0 w 109"/>
                  <a:gd name="T51" fmla="*/ 0 h 130"/>
                  <a:gd name="T52" fmla="*/ 0 w 109"/>
                  <a:gd name="T53" fmla="*/ 0 h 130"/>
                  <a:gd name="T54" fmla="*/ 0 w 109"/>
                  <a:gd name="T55" fmla="*/ 0 h 130"/>
                  <a:gd name="T56" fmla="*/ 0 w 109"/>
                  <a:gd name="T57" fmla="*/ 0 h 130"/>
                  <a:gd name="T58" fmla="*/ 0 w 109"/>
                  <a:gd name="T59" fmla="*/ 0 h 130"/>
                  <a:gd name="T60" fmla="*/ 0 w 109"/>
                  <a:gd name="T61" fmla="*/ 0 h 130"/>
                  <a:gd name="T62" fmla="*/ 0 w 109"/>
                  <a:gd name="T63" fmla="*/ 0 h 130"/>
                  <a:gd name="T64" fmla="*/ 0 w 109"/>
                  <a:gd name="T65" fmla="*/ 0 h 130"/>
                  <a:gd name="T66" fmla="*/ 0 w 109"/>
                  <a:gd name="T67" fmla="*/ 0 h 130"/>
                  <a:gd name="T68" fmla="*/ 0 w 109"/>
                  <a:gd name="T69" fmla="*/ 0 h 130"/>
                  <a:gd name="T70" fmla="*/ 0 w 109"/>
                  <a:gd name="T71" fmla="*/ 0 h 130"/>
                  <a:gd name="T72" fmla="*/ 0 w 109"/>
                  <a:gd name="T73" fmla="*/ 0 h 130"/>
                  <a:gd name="T74" fmla="*/ 0 w 109"/>
                  <a:gd name="T75" fmla="*/ 0 h 130"/>
                  <a:gd name="T76" fmla="*/ 0 w 109"/>
                  <a:gd name="T77" fmla="*/ 0 h 130"/>
                  <a:gd name="T78" fmla="*/ 0 w 109"/>
                  <a:gd name="T79" fmla="*/ 0 h 130"/>
                  <a:gd name="T80" fmla="*/ 0 w 109"/>
                  <a:gd name="T81" fmla="*/ 0 h 130"/>
                  <a:gd name="T82" fmla="*/ 0 w 109"/>
                  <a:gd name="T83" fmla="*/ 0 h 130"/>
                  <a:gd name="T84" fmla="*/ 0 w 109"/>
                  <a:gd name="T85" fmla="*/ 0 h 13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9"/>
                  <a:gd name="T130" fmla="*/ 0 h 130"/>
                  <a:gd name="T131" fmla="*/ 109 w 109"/>
                  <a:gd name="T132" fmla="*/ 130 h 13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9" name="Freeform 36"/>
              <p:cNvSpPr>
                <a:spLocks noEditPoint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0 w 100"/>
                  <a:gd name="T1" fmla="*/ 0 h 119"/>
                  <a:gd name="T2" fmla="*/ 0 w 100"/>
                  <a:gd name="T3" fmla="*/ 0 h 119"/>
                  <a:gd name="T4" fmla="*/ 0 w 100"/>
                  <a:gd name="T5" fmla="*/ 0 h 119"/>
                  <a:gd name="T6" fmla="*/ 0 w 100"/>
                  <a:gd name="T7" fmla="*/ 0 h 119"/>
                  <a:gd name="T8" fmla="*/ 0 w 100"/>
                  <a:gd name="T9" fmla="*/ 0 h 119"/>
                  <a:gd name="T10" fmla="*/ 0 w 100"/>
                  <a:gd name="T11" fmla="*/ 0 h 119"/>
                  <a:gd name="T12" fmla="*/ 0 w 100"/>
                  <a:gd name="T13" fmla="*/ 0 h 119"/>
                  <a:gd name="T14" fmla="*/ 0 w 100"/>
                  <a:gd name="T15" fmla="*/ 0 h 119"/>
                  <a:gd name="T16" fmla="*/ 0 w 100"/>
                  <a:gd name="T17" fmla="*/ 0 h 119"/>
                  <a:gd name="T18" fmla="*/ 0 w 100"/>
                  <a:gd name="T19" fmla="*/ 0 h 119"/>
                  <a:gd name="T20" fmla="*/ 0 w 100"/>
                  <a:gd name="T21" fmla="*/ 0 h 119"/>
                  <a:gd name="T22" fmla="*/ 0 w 100"/>
                  <a:gd name="T23" fmla="*/ 0 h 119"/>
                  <a:gd name="T24" fmla="*/ 0 w 100"/>
                  <a:gd name="T25" fmla="*/ 0 h 119"/>
                  <a:gd name="T26" fmla="*/ 0 w 100"/>
                  <a:gd name="T27" fmla="*/ 0 h 119"/>
                  <a:gd name="T28" fmla="*/ 0 w 100"/>
                  <a:gd name="T29" fmla="*/ 0 h 119"/>
                  <a:gd name="T30" fmla="*/ 0 w 100"/>
                  <a:gd name="T31" fmla="*/ 0 h 119"/>
                  <a:gd name="T32" fmla="*/ 0 w 100"/>
                  <a:gd name="T33" fmla="*/ 0 h 119"/>
                  <a:gd name="T34" fmla="*/ 0 w 100"/>
                  <a:gd name="T35" fmla="*/ 0 h 119"/>
                  <a:gd name="T36" fmla="*/ 0 w 100"/>
                  <a:gd name="T37" fmla="*/ 0 h 119"/>
                  <a:gd name="T38" fmla="*/ 0 w 100"/>
                  <a:gd name="T39" fmla="*/ 0 h 119"/>
                  <a:gd name="T40" fmla="*/ 0 w 100"/>
                  <a:gd name="T41" fmla="*/ 0 h 119"/>
                  <a:gd name="T42" fmla="*/ 0 w 100"/>
                  <a:gd name="T43" fmla="*/ 0 h 119"/>
                  <a:gd name="T44" fmla="*/ 0 w 100"/>
                  <a:gd name="T45" fmla="*/ 0 h 119"/>
                  <a:gd name="T46" fmla="*/ 0 w 100"/>
                  <a:gd name="T47" fmla="*/ 0 h 119"/>
                  <a:gd name="T48" fmla="*/ 0 w 100"/>
                  <a:gd name="T49" fmla="*/ 0 h 119"/>
                  <a:gd name="T50" fmla="*/ 0 w 100"/>
                  <a:gd name="T51" fmla="*/ 0 h 119"/>
                  <a:gd name="T52" fmla="*/ 0 w 100"/>
                  <a:gd name="T53" fmla="*/ 0 h 119"/>
                  <a:gd name="T54" fmla="*/ 0 w 100"/>
                  <a:gd name="T55" fmla="*/ 0 h 119"/>
                  <a:gd name="T56" fmla="*/ 0 w 100"/>
                  <a:gd name="T57" fmla="*/ 0 h 119"/>
                  <a:gd name="T58" fmla="*/ 0 w 100"/>
                  <a:gd name="T59" fmla="*/ 0 h 119"/>
                  <a:gd name="T60" fmla="*/ 0 w 100"/>
                  <a:gd name="T61" fmla="*/ 0 h 119"/>
                  <a:gd name="T62" fmla="*/ 0 w 100"/>
                  <a:gd name="T63" fmla="*/ 0 h 119"/>
                  <a:gd name="T64" fmla="*/ 0 w 100"/>
                  <a:gd name="T65" fmla="*/ 0 h 1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0"/>
                  <a:gd name="T100" fmla="*/ 0 h 119"/>
                  <a:gd name="T101" fmla="*/ 100 w 100"/>
                  <a:gd name="T102" fmla="*/ 119 h 1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0" name="Freeform 37"/>
              <p:cNvSpPr>
                <a:spLocks noEditPoint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0 w 91"/>
                  <a:gd name="T1" fmla="*/ 0 h 108"/>
                  <a:gd name="T2" fmla="*/ 0 w 91"/>
                  <a:gd name="T3" fmla="*/ 0 h 108"/>
                  <a:gd name="T4" fmla="*/ 0 w 91"/>
                  <a:gd name="T5" fmla="*/ 0 h 108"/>
                  <a:gd name="T6" fmla="*/ 0 w 91"/>
                  <a:gd name="T7" fmla="*/ 0 h 108"/>
                  <a:gd name="T8" fmla="*/ 0 w 91"/>
                  <a:gd name="T9" fmla="*/ 0 h 108"/>
                  <a:gd name="T10" fmla="*/ 0 w 91"/>
                  <a:gd name="T11" fmla="*/ 0 h 108"/>
                  <a:gd name="T12" fmla="*/ 0 w 91"/>
                  <a:gd name="T13" fmla="*/ 0 h 108"/>
                  <a:gd name="T14" fmla="*/ 0 w 91"/>
                  <a:gd name="T15" fmla="*/ 0 h 108"/>
                  <a:gd name="T16" fmla="*/ 0 w 91"/>
                  <a:gd name="T17" fmla="*/ 0 h 108"/>
                  <a:gd name="T18" fmla="*/ 0 w 91"/>
                  <a:gd name="T19" fmla="*/ 0 h 108"/>
                  <a:gd name="T20" fmla="*/ 0 w 91"/>
                  <a:gd name="T21" fmla="*/ 0 h 108"/>
                  <a:gd name="T22" fmla="*/ 0 w 91"/>
                  <a:gd name="T23" fmla="*/ 0 h 108"/>
                  <a:gd name="T24" fmla="*/ 0 w 91"/>
                  <a:gd name="T25" fmla="*/ 0 h 108"/>
                  <a:gd name="T26" fmla="*/ 0 w 91"/>
                  <a:gd name="T27" fmla="*/ 0 h 108"/>
                  <a:gd name="T28" fmla="*/ 0 w 91"/>
                  <a:gd name="T29" fmla="*/ 0 h 108"/>
                  <a:gd name="T30" fmla="*/ 0 w 91"/>
                  <a:gd name="T31" fmla="*/ 0 h 108"/>
                  <a:gd name="T32" fmla="*/ 0 w 91"/>
                  <a:gd name="T33" fmla="*/ 0 h 108"/>
                  <a:gd name="T34" fmla="*/ 0 w 91"/>
                  <a:gd name="T35" fmla="*/ 0 h 108"/>
                  <a:gd name="T36" fmla="*/ 0 w 91"/>
                  <a:gd name="T37" fmla="*/ 0 h 108"/>
                  <a:gd name="T38" fmla="*/ 0 w 91"/>
                  <a:gd name="T39" fmla="*/ 0 h 108"/>
                  <a:gd name="T40" fmla="*/ 0 w 91"/>
                  <a:gd name="T41" fmla="*/ 0 h 108"/>
                  <a:gd name="T42" fmla="*/ 0 w 91"/>
                  <a:gd name="T43" fmla="*/ 0 h 108"/>
                  <a:gd name="T44" fmla="*/ 0 w 91"/>
                  <a:gd name="T45" fmla="*/ 0 h 108"/>
                  <a:gd name="T46" fmla="*/ 0 w 91"/>
                  <a:gd name="T47" fmla="*/ 0 h 108"/>
                  <a:gd name="T48" fmla="*/ 0 w 91"/>
                  <a:gd name="T49" fmla="*/ 0 h 108"/>
                  <a:gd name="T50" fmla="*/ 0 w 91"/>
                  <a:gd name="T51" fmla="*/ 0 h 108"/>
                  <a:gd name="T52" fmla="*/ 0 w 91"/>
                  <a:gd name="T53" fmla="*/ 0 h 108"/>
                  <a:gd name="T54" fmla="*/ 0 w 91"/>
                  <a:gd name="T55" fmla="*/ 0 h 108"/>
                  <a:gd name="T56" fmla="*/ 0 w 91"/>
                  <a:gd name="T57" fmla="*/ 0 h 108"/>
                  <a:gd name="T58" fmla="*/ 0 w 91"/>
                  <a:gd name="T59" fmla="*/ 0 h 108"/>
                  <a:gd name="T60" fmla="*/ 0 w 91"/>
                  <a:gd name="T61" fmla="*/ 0 h 108"/>
                  <a:gd name="T62" fmla="*/ 0 w 91"/>
                  <a:gd name="T63" fmla="*/ 0 h 108"/>
                  <a:gd name="T64" fmla="*/ 0 w 91"/>
                  <a:gd name="T65" fmla="*/ 0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1"/>
                  <a:gd name="T100" fmla="*/ 0 h 108"/>
                  <a:gd name="T101" fmla="*/ 91 w 91"/>
                  <a:gd name="T102" fmla="*/ 108 h 1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1" name="Freeform 38"/>
              <p:cNvSpPr>
                <a:spLocks noEditPoint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0 w 82"/>
                  <a:gd name="T1" fmla="*/ 0 h 97"/>
                  <a:gd name="T2" fmla="*/ 0 w 82"/>
                  <a:gd name="T3" fmla="*/ 0 h 97"/>
                  <a:gd name="T4" fmla="*/ 0 w 82"/>
                  <a:gd name="T5" fmla="*/ 0 h 97"/>
                  <a:gd name="T6" fmla="*/ 0 w 82"/>
                  <a:gd name="T7" fmla="*/ 0 h 97"/>
                  <a:gd name="T8" fmla="*/ 0 w 82"/>
                  <a:gd name="T9" fmla="*/ 0 h 97"/>
                  <a:gd name="T10" fmla="*/ 0 w 82"/>
                  <a:gd name="T11" fmla="*/ 0 h 97"/>
                  <a:gd name="T12" fmla="*/ 0 w 82"/>
                  <a:gd name="T13" fmla="*/ 0 h 97"/>
                  <a:gd name="T14" fmla="*/ 0 w 82"/>
                  <a:gd name="T15" fmla="*/ 0 h 97"/>
                  <a:gd name="T16" fmla="*/ 0 w 82"/>
                  <a:gd name="T17" fmla="*/ 0 h 97"/>
                  <a:gd name="T18" fmla="*/ 0 w 82"/>
                  <a:gd name="T19" fmla="*/ 0 h 97"/>
                  <a:gd name="T20" fmla="*/ 0 w 82"/>
                  <a:gd name="T21" fmla="*/ 0 h 97"/>
                  <a:gd name="T22" fmla="*/ 0 w 82"/>
                  <a:gd name="T23" fmla="*/ 0 h 97"/>
                  <a:gd name="T24" fmla="*/ 0 w 82"/>
                  <a:gd name="T25" fmla="*/ 0 h 97"/>
                  <a:gd name="T26" fmla="*/ 0 w 82"/>
                  <a:gd name="T27" fmla="*/ 0 h 97"/>
                  <a:gd name="T28" fmla="*/ 0 w 82"/>
                  <a:gd name="T29" fmla="*/ 0 h 97"/>
                  <a:gd name="T30" fmla="*/ 0 w 82"/>
                  <a:gd name="T31" fmla="*/ 0 h 97"/>
                  <a:gd name="T32" fmla="*/ 0 w 82"/>
                  <a:gd name="T33" fmla="*/ 0 h 97"/>
                  <a:gd name="T34" fmla="*/ 0 w 82"/>
                  <a:gd name="T35" fmla="*/ 0 h 97"/>
                  <a:gd name="T36" fmla="*/ 0 w 82"/>
                  <a:gd name="T37" fmla="*/ 0 h 97"/>
                  <a:gd name="T38" fmla="*/ 0 w 82"/>
                  <a:gd name="T39" fmla="*/ 0 h 97"/>
                  <a:gd name="T40" fmla="*/ 0 w 82"/>
                  <a:gd name="T41" fmla="*/ 0 h 97"/>
                  <a:gd name="T42" fmla="*/ 0 w 82"/>
                  <a:gd name="T43" fmla="*/ 0 h 97"/>
                  <a:gd name="T44" fmla="*/ 0 w 82"/>
                  <a:gd name="T45" fmla="*/ 0 h 97"/>
                  <a:gd name="T46" fmla="*/ 0 w 82"/>
                  <a:gd name="T47" fmla="*/ 0 h 97"/>
                  <a:gd name="T48" fmla="*/ 0 w 82"/>
                  <a:gd name="T49" fmla="*/ 0 h 97"/>
                  <a:gd name="T50" fmla="*/ 0 w 82"/>
                  <a:gd name="T51" fmla="*/ 0 h 97"/>
                  <a:gd name="T52" fmla="*/ 0 w 82"/>
                  <a:gd name="T53" fmla="*/ 0 h 97"/>
                  <a:gd name="T54" fmla="*/ 0 w 82"/>
                  <a:gd name="T55" fmla="*/ 0 h 97"/>
                  <a:gd name="T56" fmla="*/ 0 w 82"/>
                  <a:gd name="T57" fmla="*/ 0 h 97"/>
                  <a:gd name="T58" fmla="*/ 0 w 82"/>
                  <a:gd name="T59" fmla="*/ 0 h 97"/>
                  <a:gd name="T60" fmla="*/ 0 w 82"/>
                  <a:gd name="T61" fmla="*/ 0 h 97"/>
                  <a:gd name="T62" fmla="*/ 0 w 82"/>
                  <a:gd name="T63" fmla="*/ 0 h 97"/>
                  <a:gd name="T64" fmla="*/ 0 w 82"/>
                  <a:gd name="T65" fmla="*/ 0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97"/>
                  <a:gd name="T101" fmla="*/ 82 w 82"/>
                  <a:gd name="T102" fmla="*/ 97 h 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2" name="Freeform 39"/>
              <p:cNvSpPr>
                <a:spLocks noEditPoint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0 w 73"/>
                  <a:gd name="T1" fmla="*/ 0 h 86"/>
                  <a:gd name="T2" fmla="*/ 0 w 73"/>
                  <a:gd name="T3" fmla="*/ 0 h 86"/>
                  <a:gd name="T4" fmla="*/ 0 w 73"/>
                  <a:gd name="T5" fmla="*/ 0 h 86"/>
                  <a:gd name="T6" fmla="*/ 0 w 73"/>
                  <a:gd name="T7" fmla="*/ 0 h 86"/>
                  <a:gd name="T8" fmla="*/ 0 w 73"/>
                  <a:gd name="T9" fmla="*/ 0 h 86"/>
                  <a:gd name="T10" fmla="*/ 0 w 73"/>
                  <a:gd name="T11" fmla="*/ 0 h 86"/>
                  <a:gd name="T12" fmla="*/ 0 w 73"/>
                  <a:gd name="T13" fmla="*/ 0 h 86"/>
                  <a:gd name="T14" fmla="*/ 0 w 73"/>
                  <a:gd name="T15" fmla="*/ 0 h 86"/>
                  <a:gd name="T16" fmla="*/ 0 w 73"/>
                  <a:gd name="T17" fmla="*/ 0 h 86"/>
                  <a:gd name="T18" fmla="*/ 0 w 73"/>
                  <a:gd name="T19" fmla="*/ 0 h 86"/>
                  <a:gd name="T20" fmla="*/ 0 w 73"/>
                  <a:gd name="T21" fmla="*/ 0 h 86"/>
                  <a:gd name="T22" fmla="*/ 0 w 73"/>
                  <a:gd name="T23" fmla="*/ 0 h 86"/>
                  <a:gd name="T24" fmla="*/ 0 w 73"/>
                  <a:gd name="T25" fmla="*/ 0 h 86"/>
                  <a:gd name="T26" fmla="*/ 0 w 73"/>
                  <a:gd name="T27" fmla="*/ 0 h 86"/>
                  <a:gd name="T28" fmla="*/ 0 w 73"/>
                  <a:gd name="T29" fmla="*/ 0 h 86"/>
                  <a:gd name="T30" fmla="*/ 0 w 73"/>
                  <a:gd name="T31" fmla="*/ 0 h 86"/>
                  <a:gd name="T32" fmla="*/ 0 w 73"/>
                  <a:gd name="T33" fmla="*/ 0 h 86"/>
                  <a:gd name="T34" fmla="*/ 0 w 73"/>
                  <a:gd name="T35" fmla="*/ 0 h 86"/>
                  <a:gd name="T36" fmla="*/ 0 w 73"/>
                  <a:gd name="T37" fmla="*/ 0 h 86"/>
                  <a:gd name="T38" fmla="*/ 0 w 73"/>
                  <a:gd name="T39" fmla="*/ 0 h 86"/>
                  <a:gd name="T40" fmla="*/ 0 w 73"/>
                  <a:gd name="T41" fmla="*/ 0 h 86"/>
                  <a:gd name="T42" fmla="*/ 0 w 73"/>
                  <a:gd name="T43" fmla="*/ 0 h 86"/>
                  <a:gd name="T44" fmla="*/ 0 w 73"/>
                  <a:gd name="T45" fmla="*/ 0 h 86"/>
                  <a:gd name="T46" fmla="*/ 0 w 73"/>
                  <a:gd name="T47" fmla="*/ 0 h 86"/>
                  <a:gd name="T48" fmla="*/ 0 w 73"/>
                  <a:gd name="T49" fmla="*/ 0 h 86"/>
                  <a:gd name="T50" fmla="*/ 0 w 73"/>
                  <a:gd name="T51" fmla="*/ 0 h 86"/>
                  <a:gd name="T52" fmla="*/ 0 w 73"/>
                  <a:gd name="T53" fmla="*/ 0 h 86"/>
                  <a:gd name="T54" fmla="*/ 0 w 73"/>
                  <a:gd name="T55" fmla="*/ 0 h 86"/>
                  <a:gd name="T56" fmla="*/ 0 w 73"/>
                  <a:gd name="T57" fmla="*/ 0 h 86"/>
                  <a:gd name="T58" fmla="*/ 0 w 73"/>
                  <a:gd name="T59" fmla="*/ 0 h 86"/>
                  <a:gd name="T60" fmla="*/ 0 w 73"/>
                  <a:gd name="T61" fmla="*/ 0 h 86"/>
                  <a:gd name="T62" fmla="*/ 0 w 73"/>
                  <a:gd name="T63" fmla="*/ 0 h 86"/>
                  <a:gd name="T64" fmla="*/ 0 w 73"/>
                  <a:gd name="T65" fmla="*/ 0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3"/>
                  <a:gd name="T100" fmla="*/ 0 h 86"/>
                  <a:gd name="T101" fmla="*/ 73 w 73"/>
                  <a:gd name="T102" fmla="*/ 86 h 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3" name="Freeform 40"/>
              <p:cNvSpPr>
                <a:spLocks noEditPoint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0 w 64"/>
                  <a:gd name="T1" fmla="*/ 0 h 76"/>
                  <a:gd name="T2" fmla="*/ 0 w 64"/>
                  <a:gd name="T3" fmla="*/ 0 h 76"/>
                  <a:gd name="T4" fmla="*/ 0 w 64"/>
                  <a:gd name="T5" fmla="*/ 0 h 76"/>
                  <a:gd name="T6" fmla="*/ 0 w 64"/>
                  <a:gd name="T7" fmla="*/ 0 h 76"/>
                  <a:gd name="T8" fmla="*/ 0 w 64"/>
                  <a:gd name="T9" fmla="*/ 0 h 76"/>
                  <a:gd name="T10" fmla="*/ 0 w 64"/>
                  <a:gd name="T11" fmla="*/ 0 h 76"/>
                  <a:gd name="T12" fmla="*/ 0 w 64"/>
                  <a:gd name="T13" fmla="*/ 0 h 76"/>
                  <a:gd name="T14" fmla="*/ 0 w 64"/>
                  <a:gd name="T15" fmla="*/ 0 h 76"/>
                  <a:gd name="T16" fmla="*/ 0 w 64"/>
                  <a:gd name="T17" fmla="*/ 0 h 76"/>
                  <a:gd name="T18" fmla="*/ 0 w 64"/>
                  <a:gd name="T19" fmla="*/ 0 h 76"/>
                  <a:gd name="T20" fmla="*/ 0 w 64"/>
                  <a:gd name="T21" fmla="*/ 0 h 76"/>
                  <a:gd name="T22" fmla="*/ 0 w 64"/>
                  <a:gd name="T23" fmla="*/ 0 h 76"/>
                  <a:gd name="T24" fmla="*/ 0 w 64"/>
                  <a:gd name="T25" fmla="*/ 0 h 76"/>
                  <a:gd name="T26" fmla="*/ 0 w 64"/>
                  <a:gd name="T27" fmla="*/ 0 h 76"/>
                  <a:gd name="T28" fmla="*/ 0 w 64"/>
                  <a:gd name="T29" fmla="*/ 0 h 76"/>
                  <a:gd name="T30" fmla="*/ 0 w 64"/>
                  <a:gd name="T31" fmla="*/ 0 h 76"/>
                  <a:gd name="T32" fmla="*/ 0 w 64"/>
                  <a:gd name="T33" fmla="*/ 0 h 76"/>
                  <a:gd name="T34" fmla="*/ 0 w 64"/>
                  <a:gd name="T35" fmla="*/ 0 h 76"/>
                  <a:gd name="T36" fmla="*/ 0 w 64"/>
                  <a:gd name="T37" fmla="*/ 0 h 76"/>
                  <a:gd name="T38" fmla="*/ 0 w 64"/>
                  <a:gd name="T39" fmla="*/ 0 h 76"/>
                  <a:gd name="T40" fmla="*/ 0 w 64"/>
                  <a:gd name="T41" fmla="*/ 0 h 76"/>
                  <a:gd name="T42" fmla="*/ 0 w 64"/>
                  <a:gd name="T43" fmla="*/ 0 h 76"/>
                  <a:gd name="T44" fmla="*/ 0 w 64"/>
                  <a:gd name="T45" fmla="*/ 0 h 76"/>
                  <a:gd name="T46" fmla="*/ 0 w 64"/>
                  <a:gd name="T47" fmla="*/ 0 h 76"/>
                  <a:gd name="T48" fmla="*/ 0 w 64"/>
                  <a:gd name="T49" fmla="*/ 0 h 76"/>
                  <a:gd name="T50" fmla="*/ 0 w 64"/>
                  <a:gd name="T51" fmla="*/ 0 h 76"/>
                  <a:gd name="T52" fmla="*/ 0 w 64"/>
                  <a:gd name="T53" fmla="*/ 0 h 76"/>
                  <a:gd name="T54" fmla="*/ 0 w 64"/>
                  <a:gd name="T55" fmla="*/ 0 h 76"/>
                  <a:gd name="T56" fmla="*/ 0 w 64"/>
                  <a:gd name="T57" fmla="*/ 0 h 76"/>
                  <a:gd name="T58" fmla="*/ 0 w 64"/>
                  <a:gd name="T59" fmla="*/ 0 h 76"/>
                  <a:gd name="T60" fmla="*/ 0 w 64"/>
                  <a:gd name="T61" fmla="*/ 0 h 76"/>
                  <a:gd name="T62" fmla="*/ 0 w 64"/>
                  <a:gd name="T63" fmla="*/ 0 h 76"/>
                  <a:gd name="T64" fmla="*/ 0 w 64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4"/>
                  <a:gd name="T100" fmla="*/ 0 h 76"/>
                  <a:gd name="T101" fmla="*/ 64 w 64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4" name="Freeform 41"/>
              <p:cNvSpPr>
                <a:spLocks noEditPoint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0 h 65"/>
                  <a:gd name="T4" fmla="*/ 0 w 54"/>
                  <a:gd name="T5" fmla="*/ 0 h 65"/>
                  <a:gd name="T6" fmla="*/ 0 w 54"/>
                  <a:gd name="T7" fmla="*/ 0 h 65"/>
                  <a:gd name="T8" fmla="*/ 0 w 54"/>
                  <a:gd name="T9" fmla="*/ 0 h 65"/>
                  <a:gd name="T10" fmla="*/ 0 w 54"/>
                  <a:gd name="T11" fmla="*/ 0 h 65"/>
                  <a:gd name="T12" fmla="*/ 0 w 54"/>
                  <a:gd name="T13" fmla="*/ 0 h 65"/>
                  <a:gd name="T14" fmla="*/ 0 w 54"/>
                  <a:gd name="T15" fmla="*/ 0 h 65"/>
                  <a:gd name="T16" fmla="*/ 0 w 54"/>
                  <a:gd name="T17" fmla="*/ 0 h 65"/>
                  <a:gd name="T18" fmla="*/ 0 w 54"/>
                  <a:gd name="T19" fmla="*/ 0 h 65"/>
                  <a:gd name="T20" fmla="*/ 0 w 54"/>
                  <a:gd name="T21" fmla="*/ 0 h 65"/>
                  <a:gd name="T22" fmla="*/ 0 w 54"/>
                  <a:gd name="T23" fmla="*/ 0 h 65"/>
                  <a:gd name="T24" fmla="*/ 0 w 54"/>
                  <a:gd name="T25" fmla="*/ 0 h 65"/>
                  <a:gd name="T26" fmla="*/ 0 w 54"/>
                  <a:gd name="T27" fmla="*/ 0 h 65"/>
                  <a:gd name="T28" fmla="*/ 0 w 54"/>
                  <a:gd name="T29" fmla="*/ 0 h 65"/>
                  <a:gd name="T30" fmla="*/ 0 w 54"/>
                  <a:gd name="T31" fmla="*/ 0 h 65"/>
                  <a:gd name="T32" fmla="*/ 0 w 54"/>
                  <a:gd name="T33" fmla="*/ 0 h 65"/>
                  <a:gd name="T34" fmla="*/ 0 w 54"/>
                  <a:gd name="T35" fmla="*/ 0 h 65"/>
                  <a:gd name="T36" fmla="*/ 0 w 54"/>
                  <a:gd name="T37" fmla="*/ 0 h 65"/>
                  <a:gd name="T38" fmla="*/ 0 w 54"/>
                  <a:gd name="T39" fmla="*/ 0 h 65"/>
                  <a:gd name="T40" fmla="*/ 0 w 54"/>
                  <a:gd name="T41" fmla="*/ 0 h 65"/>
                  <a:gd name="T42" fmla="*/ 0 w 54"/>
                  <a:gd name="T43" fmla="*/ 0 h 65"/>
                  <a:gd name="T44" fmla="*/ 0 w 54"/>
                  <a:gd name="T45" fmla="*/ 0 h 65"/>
                  <a:gd name="T46" fmla="*/ 0 w 54"/>
                  <a:gd name="T47" fmla="*/ 0 h 65"/>
                  <a:gd name="T48" fmla="*/ 0 w 54"/>
                  <a:gd name="T49" fmla="*/ 0 h 65"/>
                  <a:gd name="T50" fmla="*/ 0 w 54"/>
                  <a:gd name="T51" fmla="*/ 0 h 65"/>
                  <a:gd name="T52" fmla="*/ 0 w 54"/>
                  <a:gd name="T53" fmla="*/ 0 h 65"/>
                  <a:gd name="T54" fmla="*/ 0 w 54"/>
                  <a:gd name="T55" fmla="*/ 0 h 65"/>
                  <a:gd name="T56" fmla="*/ 0 w 54"/>
                  <a:gd name="T57" fmla="*/ 0 h 65"/>
                  <a:gd name="T58" fmla="*/ 0 w 54"/>
                  <a:gd name="T59" fmla="*/ 0 h 65"/>
                  <a:gd name="T60" fmla="*/ 0 w 54"/>
                  <a:gd name="T61" fmla="*/ 0 h 65"/>
                  <a:gd name="T62" fmla="*/ 0 w 54"/>
                  <a:gd name="T63" fmla="*/ 0 h 65"/>
                  <a:gd name="T64" fmla="*/ 0 w 54"/>
                  <a:gd name="T65" fmla="*/ 0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"/>
                  <a:gd name="T100" fmla="*/ 0 h 65"/>
                  <a:gd name="T101" fmla="*/ 54 w 54"/>
                  <a:gd name="T102" fmla="*/ 65 h 6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5" name="Freeform 42"/>
              <p:cNvSpPr>
                <a:spLocks noEditPoint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0 w 45"/>
                  <a:gd name="T1" fmla="*/ 0 h 54"/>
                  <a:gd name="T2" fmla="*/ 0 w 45"/>
                  <a:gd name="T3" fmla="*/ 0 h 54"/>
                  <a:gd name="T4" fmla="*/ 0 w 45"/>
                  <a:gd name="T5" fmla="*/ 0 h 54"/>
                  <a:gd name="T6" fmla="*/ 0 w 45"/>
                  <a:gd name="T7" fmla="*/ 0 h 54"/>
                  <a:gd name="T8" fmla="*/ 0 w 45"/>
                  <a:gd name="T9" fmla="*/ 0 h 54"/>
                  <a:gd name="T10" fmla="*/ 0 w 45"/>
                  <a:gd name="T11" fmla="*/ 0 h 54"/>
                  <a:gd name="T12" fmla="*/ 0 w 45"/>
                  <a:gd name="T13" fmla="*/ 0 h 54"/>
                  <a:gd name="T14" fmla="*/ 0 w 45"/>
                  <a:gd name="T15" fmla="*/ 0 h 54"/>
                  <a:gd name="T16" fmla="*/ 0 w 45"/>
                  <a:gd name="T17" fmla="*/ 0 h 54"/>
                  <a:gd name="T18" fmla="*/ 0 w 45"/>
                  <a:gd name="T19" fmla="*/ 0 h 54"/>
                  <a:gd name="T20" fmla="*/ 0 w 45"/>
                  <a:gd name="T21" fmla="*/ 0 h 54"/>
                  <a:gd name="T22" fmla="*/ 0 w 45"/>
                  <a:gd name="T23" fmla="*/ 0 h 54"/>
                  <a:gd name="T24" fmla="*/ 0 w 45"/>
                  <a:gd name="T25" fmla="*/ 0 h 54"/>
                  <a:gd name="T26" fmla="*/ 0 w 45"/>
                  <a:gd name="T27" fmla="*/ 0 h 54"/>
                  <a:gd name="T28" fmla="*/ 0 w 45"/>
                  <a:gd name="T29" fmla="*/ 0 h 54"/>
                  <a:gd name="T30" fmla="*/ 0 w 45"/>
                  <a:gd name="T31" fmla="*/ 0 h 54"/>
                  <a:gd name="T32" fmla="*/ 0 w 45"/>
                  <a:gd name="T33" fmla="*/ 0 h 54"/>
                  <a:gd name="T34" fmla="*/ 0 w 45"/>
                  <a:gd name="T35" fmla="*/ 0 h 54"/>
                  <a:gd name="T36" fmla="*/ 0 w 45"/>
                  <a:gd name="T37" fmla="*/ 0 h 54"/>
                  <a:gd name="T38" fmla="*/ 0 w 45"/>
                  <a:gd name="T39" fmla="*/ 0 h 54"/>
                  <a:gd name="T40" fmla="*/ 0 w 45"/>
                  <a:gd name="T41" fmla="*/ 0 h 54"/>
                  <a:gd name="T42" fmla="*/ 0 w 45"/>
                  <a:gd name="T43" fmla="*/ 0 h 54"/>
                  <a:gd name="T44" fmla="*/ 0 w 45"/>
                  <a:gd name="T45" fmla="*/ 0 h 54"/>
                  <a:gd name="T46" fmla="*/ 0 w 45"/>
                  <a:gd name="T47" fmla="*/ 0 h 54"/>
                  <a:gd name="T48" fmla="*/ 0 w 45"/>
                  <a:gd name="T49" fmla="*/ 0 h 54"/>
                  <a:gd name="T50" fmla="*/ 0 w 45"/>
                  <a:gd name="T51" fmla="*/ 0 h 54"/>
                  <a:gd name="T52" fmla="*/ 0 w 45"/>
                  <a:gd name="T53" fmla="*/ 0 h 54"/>
                  <a:gd name="T54" fmla="*/ 0 w 45"/>
                  <a:gd name="T55" fmla="*/ 0 h 54"/>
                  <a:gd name="T56" fmla="*/ 0 w 45"/>
                  <a:gd name="T57" fmla="*/ 0 h 54"/>
                  <a:gd name="T58" fmla="*/ 0 w 45"/>
                  <a:gd name="T59" fmla="*/ 0 h 54"/>
                  <a:gd name="T60" fmla="*/ 0 w 45"/>
                  <a:gd name="T61" fmla="*/ 0 h 54"/>
                  <a:gd name="T62" fmla="*/ 0 w 45"/>
                  <a:gd name="T63" fmla="*/ 0 h 54"/>
                  <a:gd name="T64" fmla="*/ 0 w 45"/>
                  <a:gd name="T65" fmla="*/ 0 h 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"/>
                  <a:gd name="T100" fmla="*/ 0 h 54"/>
                  <a:gd name="T101" fmla="*/ 45 w 45"/>
                  <a:gd name="T102" fmla="*/ 54 h 5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6" name="Freeform 43"/>
              <p:cNvSpPr>
                <a:spLocks noEditPoint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0 w 36"/>
                  <a:gd name="T1" fmla="*/ 0 h 43"/>
                  <a:gd name="T2" fmla="*/ 0 w 36"/>
                  <a:gd name="T3" fmla="*/ 0 h 43"/>
                  <a:gd name="T4" fmla="*/ 0 w 36"/>
                  <a:gd name="T5" fmla="*/ 0 h 43"/>
                  <a:gd name="T6" fmla="*/ 0 w 36"/>
                  <a:gd name="T7" fmla="*/ 0 h 43"/>
                  <a:gd name="T8" fmla="*/ 0 w 36"/>
                  <a:gd name="T9" fmla="*/ 0 h 43"/>
                  <a:gd name="T10" fmla="*/ 0 w 36"/>
                  <a:gd name="T11" fmla="*/ 0 h 43"/>
                  <a:gd name="T12" fmla="*/ 0 w 36"/>
                  <a:gd name="T13" fmla="*/ 0 h 43"/>
                  <a:gd name="T14" fmla="*/ 0 w 36"/>
                  <a:gd name="T15" fmla="*/ 0 h 43"/>
                  <a:gd name="T16" fmla="*/ 0 w 36"/>
                  <a:gd name="T17" fmla="*/ 0 h 43"/>
                  <a:gd name="T18" fmla="*/ 0 w 36"/>
                  <a:gd name="T19" fmla="*/ 0 h 43"/>
                  <a:gd name="T20" fmla="*/ 0 w 36"/>
                  <a:gd name="T21" fmla="*/ 0 h 43"/>
                  <a:gd name="T22" fmla="*/ 0 w 36"/>
                  <a:gd name="T23" fmla="*/ 0 h 43"/>
                  <a:gd name="T24" fmla="*/ 0 w 36"/>
                  <a:gd name="T25" fmla="*/ 0 h 43"/>
                  <a:gd name="T26" fmla="*/ 0 w 36"/>
                  <a:gd name="T27" fmla="*/ 0 h 43"/>
                  <a:gd name="T28" fmla="*/ 0 w 36"/>
                  <a:gd name="T29" fmla="*/ 0 h 43"/>
                  <a:gd name="T30" fmla="*/ 0 w 36"/>
                  <a:gd name="T31" fmla="*/ 0 h 43"/>
                  <a:gd name="T32" fmla="*/ 0 w 36"/>
                  <a:gd name="T33" fmla="*/ 0 h 43"/>
                  <a:gd name="T34" fmla="*/ 0 w 36"/>
                  <a:gd name="T35" fmla="*/ 0 h 43"/>
                  <a:gd name="T36" fmla="*/ 0 w 36"/>
                  <a:gd name="T37" fmla="*/ 0 h 43"/>
                  <a:gd name="T38" fmla="*/ 0 w 36"/>
                  <a:gd name="T39" fmla="*/ 0 h 43"/>
                  <a:gd name="T40" fmla="*/ 0 w 36"/>
                  <a:gd name="T41" fmla="*/ 0 h 43"/>
                  <a:gd name="T42" fmla="*/ 0 w 36"/>
                  <a:gd name="T43" fmla="*/ 0 h 43"/>
                  <a:gd name="T44" fmla="*/ 0 w 36"/>
                  <a:gd name="T45" fmla="*/ 0 h 43"/>
                  <a:gd name="T46" fmla="*/ 0 w 36"/>
                  <a:gd name="T47" fmla="*/ 0 h 43"/>
                  <a:gd name="T48" fmla="*/ 0 w 36"/>
                  <a:gd name="T49" fmla="*/ 0 h 43"/>
                  <a:gd name="T50" fmla="*/ 0 w 36"/>
                  <a:gd name="T51" fmla="*/ 0 h 43"/>
                  <a:gd name="T52" fmla="*/ 0 w 36"/>
                  <a:gd name="T53" fmla="*/ 0 h 43"/>
                  <a:gd name="T54" fmla="*/ 0 w 36"/>
                  <a:gd name="T55" fmla="*/ 0 h 43"/>
                  <a:gd name="T56" fmla="*/ 0 w 36"/>
                  <a:gd name="T57" fmla="*/ 0 h 43"/>
                  <a:gd name="T58" fmla="*/ 0 w 36"/>
                  <a:gd name="T59" fmla="*/ 0 h 43"/>
                  <a:gd name="T60" fmla="*/ 0 w 36"/>
                  <a:gd name="T61" fmla="*/ 0 h 43"/>
                  <a:gd name="T62" fmla="*/ 0 w 36"/>
                  <a:gd name="T63" fmla="*/ 0 h 43"/>
                  <a:gd name="T64" fmla="*/ 0 w 36"/>
                  <a:gd name="T65" fmla="*/ 0 h 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"/>
                  <a:gd name="T100" fmla="*/ 0 h 43"/>
                  <a:gd name="T101" fmla="*/ 36 w 36"/>
                  <a:gd name="T102" fmla="*/ 43 h 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8" name="Freeform 44"/>
              <p:cNvSpPr/>
              <p:nvPr>
                <p:custDataLst>
                  <p:tags r:id="rId54"/>
                </p:custDataLst>
              </p:nvPr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0 w 27"/>
                  <a:gd name="T1" fmla="*/ 0 h 32"/>
                  <a:gd name="T2" fmla="*/ 0 w 27"/>
                  <a:gd name="T3" fmla="*/ 0 h 32"/>
                  <a:gd name="T4" fmla="*/ 0 w 27"/>
                  <a:gd name="T5" fmla="*/ 0 h 32"/>
                  <a:gd name="T6" fmla="*/ 0 w 27"/>
                  <a:gd name="T7" fmla="*/ 0 h 32"/>
                  <a:gd name="T8" fmla="*/ 0 w 27"/>
                  <a:gd name="T9" fmla="*/ 0 h 32"/>
                  <a:gd name="T10" fmla="*/ 0 w 27"/>
                  <a:gd name="T11" fmla="*/ 0 h 32"/>
                  <a:gd name="T12" fmla="*/ 0 w 27"/>
                  <a:gd name="T13" fmla="*/ 0 h 32"/>
                  <a:gd name="T14" fmla="*/ 0 w 27"/>
                  <a:gd name="T15" fmla="*/ 0 h 32"/>
                  <a:gd name="T16" fmla="*/ 0 w 27"/>
                  <a:gd name="T17" fmla="*/ 0 h 32"/>
                  <a:gd name="T18" fmla="*/ 0 w 27"/>
                  <a:gd name="T19" fmla="*/ 0 h 32"/>
                  <a:gd name="T20" fmla="*/ 0 w 27"/>
                  <a:gd name="T21" fmla="*/ 0 h 32"/>
                  <a:gd name="T22" fmla="*/ 0 w 27"/>
                  <a:gd name="T23" fmla="*/ 0 h 32"/>
                  <a:gd name="T24" fmla="*/ 0 w 27"/>
                  <a:gd name="T25" fmla="*/ 0 h 32"/>
                  <a:gd name="T26" fmla="*/ 0 w 27"/>
                  <a:gd name="T27" fmla="*/ 0 h 32"/>
                  <a:gd name="T28" fmla="*/ 0 w 27"/>
                  <a:gd name="T29" fmla="*/ 0 h 32"/>
                  <a:gd name="T30" fmla="*/ 0 w 27"/>
                  <a:gd name="T31" fmla="*/ 0 h 32"/>
                  <a:gd name="T32" fmla="*/ 0 w 27"/>
                  <a:gd name="T33" fmla="*/ 0 h 32"/>
                  <a:gd name="T34" fmla="*/ 0 w 27"/>
                  <a:gd name="T35" fmla="*/ 0 h 32"/>
                  <a:gd name="T36" fmla="*/ 0 w 27"/>
                  <a:gd name="T37" fmla="*/ 0 h 32"/>
                  <a:gd name="T38" fmla="*/ 0 w 27"/>
                  <a:gd name="T39" fmla="*/ 0 h 32"/>
                  <a:gd name="T40" fmla="*/ 0 w 27"/>
                  <a:gd name="T41" fmla="*/ 0 h 32"/>
                  <a:gd name="T42" fmla="*/ 0 w 27"/>
                  <a:gd name="T43" fmla="*/ 0 h 32"/>
                  <a:gd name="T44" fmla="*/ 0 w 27"/>
                  <a:gd name="T45" fmla="*/ 0 h 32"/>
                  <a:gd name="T46" fmla="*/ 0 w 27"/>
                  <a:gd name="T47" fmla="*/ 0 h 32"/>
                  <a:gd name="T48" fmla="*/ 0 w 27"/>
                  <a:gd name="T49" fmla="*/ 0 h 32"/>
                  <a:gd name="T50" fmla="*/ 0 w 27"/>
                  <a:gd name="T51" fmla="*/ 0 h 32"/>
                  <a:gd name="T52" fmla="*/ 0 w 27"/>
                  <a:gd name="T53" fmla="*/ 0 h 32"/>
                  <a:gd name="T54" fmla="*/ 0 w 27"/>
                  <a:gd name="T55" fmla="*/ 0 h 32"/>
                  <a:gd name="T56" fmla="*/ 0 w 27"/>
                  <a:gd name="T57" fmla="*/ 0 h 32"/>
                  <a:gd name="T58" fmla="*/ 0 w 27"/>
                  <a:gd name="T59" fmla="*/ 0 h 32"/>
                  <a:gd name="T60" fmla="*/ 0 w 27"/>
                  <a:gd name="T61" fmla="*/ 0 h 32"/>
                  <a:gd name="T62" fmla="*/ 0 w 27"/>
                  <a:gd name="T63" fmla="*/ 0 h 32"/>
                  <a:gd name="T64" fmla="*/ 0 w 27"/>
                  <a:gd name="T65" fmla="*/ 0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"/>
                  <a:gd name="T100" fmla="*/ 0 h 32"/>
                  <a:gd name="T101" fmla="*/ 27 w 27"/>
                  <a:gd name="T102" fmla="*/ 32 h 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70" name="Freeform 45"/>
              <p:cNvSpPr/>
              <p:nvPr>
                <p:custDataLst>
                  <p:tags r:id="rId55"/>
                </p:custDataLst>
              </p:nvPr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0 w 18"/>
                  <a:gd name="T1" fmla="*/ 0 h 22"/>
                  <a:gd name="T2" fmla="*/ 0 w 18"/>
                  <a:gd name="T3" fmla="*/ 0 h 22"/>
                  <a:gd name="T4" fmla="*/ 0 w 18"/>
                  <a:gd name="T5" fmla="*/ 0 h 22"/>
                  <a:gd name="T6" fmla="*/ 0 w 18"/>
                  <a:gd name="T7" fmla="*/ 0 h 22"/>
                  <a:gd name="T8" fmla="*/ 0 w 18"/>
                  <a:gd name="T9" fmla="*/ 0 h 22"/>
                  <a:gd name="T10" fmla="*/ 0 w 18"/>
                  <a:gd name="T11" fmla="*/ 0 h 22"/>
                  <a:gd name="T12" fmla="*/ 0 w 18"/>
                  <a:gd name="T13" fmla="*/ 0 h 22"/>
                  <a:gd name="T14" fmla="*/ 0 w 18"/>
                  <a:gd name="T15" fmla="*/ 0 h 22"/>
                  <a:gd name="T16" fmla="*/ 0 w 18"/>
                  <a:gd name="T17" fmla="*/ 0 h 22"/>
                  <a:gd name="T18" fmla="*/ 0 w 18"/>
                  <a:gd name="T19" fmla="*/ 0 h 22"/>
                  <a:gd name="T20" fmla="*/ 0 w 18"/>
                  <a:gd name="T21" fmla="*/ 0 h 22"/>
                  <a:gd name="T22" fmla="*/ 0 w 18"/>
                  <a:gd name="T23" fmla="*/ 0 h 22"/>
                  <a:gd name="T24" fmla="*/ 0 w 18"/>
                  <a:gd name="T25" fmla="*/ 0 h 22"/>
                  <a:gd name="T26" fmla="*/ 0 w 18"/>
                  <a:gd name="T27" fmla="*/ 0 h 22"/>
                  <a:gd name="T28" fmla="*/ 0 w 18"/>
                  <a:gd name="T29" fmla="*/ 0 h 22"/>
                  <a:gd name="T30" fmla="*/ 0 w 18"/>
                  <a:gd name="T31" fmla="*/ 0 h 22"/>
                  <a:gd name="T32" fmla="*/ 0 w 18"/>
                  <a:gd name="T33" fmla="*/ 0 h 22"/>
                  <a:gd name="T34" fmla="*/ 0 w 18"/>
                  <a:gd name="T35" fmla="*/ 0 h 22"/>
                  <a:gd name="T36" fmla="*/ 0 w 18"/>
                  <a:gd name="T37" fmla="*/ 0 h 22"/>
                  <a:gd name="T38" fmla="*/ 0 w 18"/>
                  <a:gd name="T39" fmla="*/ 0 h 22"/>
                  <a:gd name="T40" fmla="*/ 0 w 18"/>
                  <a:gd name="T41" fmla="*/ 0 h 22"/>
                  <a:gd name="T42" fmla="*/ 0 w 18"/>
                  <a:gd name="T43" fmla="*/ 0 h 22"/>
                  <a:gd name="T44" fmla="*/ 0 w 18"/>
                  <a:gd name="T45" fmla="*/ 0 h 22"/>
                  <a:gd name="T46" fmla="*/ 0 w 18"/>
                  <a:gd name="T47" fmla="*/ 0 h 22"/>
                  <a:gd name="T48" fmla="*/ 0 w 18"/>
                  <a:gd name="T49" fmla="*/ 0 h 22"/>
                  <a:gd name="T50" fmla="*/ 0 w 18"/>
                  <a:gd name="T51" fmla="*/ 0 h 22"/>
                  <a:gd name="T52" fmla="*/ 0 w 18"/>
                  <a:gd name="T53" fmla="*/ 0 h 22"/>
                  <a:gd name="T54" fmla="*/ 0 w 18"/>
                  <a:gd name="T55" fmla="*/ 0 h 22"/>
                  <a:gd name="T56" fmla="*/ 0 w 18"/>
                  <a:gd name="T57" fmla="*/ 0 h 22"/>
                  <a:gd name="T58" fmla="*/ 0 w 18"/>
                  <a:gd name="T59" fmla="*/ 0 h 22"/>
                  <a:gd name="T60" fmla="*/ 0 w 18"/>
                  <a:gd name="T61" fmla="*/ 0 h 22"/>
                  <a:gd name="T62" fmla="*/ 0 w 18"/>
                  <a:gd name="T63" fmla="*/ 0 h 22"/>
                  <a:gd name="T64" fmla="*/ 0 w 18"/>
                  <a:gd name="T65" fmla="*/ 0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"/>
                  <a:gd name="T100" fmla="*/ 0 h 22"/>
                  <a:gd name="T101" fmla="*/ 18 w 18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71" name="Freeform 46"/>
              <p:cNvSpPr/>
              <p:nvPr>
                <p:custDataLst>
                  <p:tags r:id="rId56"/>
                </p:custDataLst>
              </p:nvPr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0 w 9"/>
                  <a:gd name="T1" fmla="*/ 0 h 11"/>
                  <a:gd name="T2" fmla="*/ 0 w 9"/>
                  <a:gd name="T3" fmla="*/ 0 h 11"/>
                  <a:gd name="T4" fmla="*/ 0 w 9"/>
                  <a:gd name="T5" fmla="*/ 0 h 11"/>
                  <a:gd name="T6" fmla="*/ 0 w 9"/>
                  <a:gd name="T7" fmla="*/ 0 h 11"/>
                  <a:gd name="T8" fmla="*/ 0 w 9"/>
                  <a:gd name="T9" fmla="*/ 0 h 11"/>
                  <a:gd name="T10" fmla="*/ 0 w 9"/>
                  <a:gd name="T11" fmla="*/ 0 h 11"/>
                  <a:gd name="T12" fmla="*/ 0 w 9"/>
                  <a:gd name="T13" fmla="*/ 0 h 11"/>
                  <a:gd name="T14" fmla="*/ 0 w 9"/>
                  <a:gd name="T15" fmla="*/ 0 h 11"/>
                  <a:gd name="T16" fmla="*/ 0 w 9"/>
                  <a:gd name="T17" fmla="*/ 0 h 11"/>
                  <a:gd name="T18" fmla="*/ 0 w 9"/>
                  <a:gd name="T19" fmla="*/ 0 h 11"/>
                  <a:gd name="T20" fmla="*/ 0 w 9"/>
                  <a:gd name="T21" fmla="*/ 0 h 11"/>
                  <a:gd name="T22" fmla="*/ 0 w 9"/>
                  <a:gd name="T23" fmla="*/ 0 h 11"/>
                  <a:gd name="T24" fmla="*/ 0 w 9"/>
                  <a:gd name="T25" fmla="*/ 0 h 11"/>
                  <a:gd name="T26" fmla="*/ 0 w 9"/>
                  <a:gd name="T27" fmla="*/ 0 h 11"/>
                  <a:gd name="T28" fmla="*/ 0 w 9"/>
                  <a:gd name="T29" fmla="*/ 0 h 11"/>
                  <a:gd name="T30" fmla="*/ 0 w 9"/>
                  <a:gd name="T31" fmla="*/ 0 h 11"/>
                  <a:gd name="T32" fmla="*/ 0 w 9"/>
                  <a:gd name="T33" fmla="*/ 0 h 11"/>
                  <a:gd name="T34" fmla="*/ 0 w 9"/>
                  <a:gd name="T35" fmla="*/ 0 h 11"/>
                  <a:gd name="T36" fmla="*/ 0 w 9"/>
                  <a:gd name="T37" fmla="*/ 0 h 11"/>
                  <a:gd name="T38" fmla="*/ 0 w 9"/>
                  <a:gd name="T39" fmla="*/ 0 h 11"/>
                  <a:gd name="T40" fmla="*/ 0 w 9"/>
                  <a:gd name="T41" fmla="*/ 0 h 11"/>
                  <a:gd name="T42" fmla="*/ 0 w 9"/>
                  <a:gd name="T43" fmla="*/ 0 h 11"/>
                  <a:gd name="T44" fmla="*/ 0 w 9"/>
                  <a:gd name="T45" fmla="*/ 0 h 11"/>
                  <a:gd name="T46" fmla="*/ 0 w 9"/>
                  <a:gd name="T47" fmla="*/ 0 h 11"/>
                  <a:gd name="T48" fmla="*/ 0 w 9"/>
                  <a:gd name="T49" fmla="*/ 0 h 11"/>
                  <a:gd name="T50" fmla="*/ 0 w 9"/>
                  <a:gd name="T51" fmla="*/ 0 h 11"/>
                  <a:gd name="T52" fmla="*/ 0 w 9"/>
                  <a:gd name="T53" fmla="*/ 0 h 11"/>
                  <a:gd name="T54" fmla="*/ 0 w 9"/>
                  <a:gd name="T55" fmla="*/ 0 h 11"/>
                  <a:gd name="T56" fmla="*/ 0 w 9"/>
                  <a:gd name="T57" fmla="*/ 0 h 11"/>
                  <a:gd name="T58" fmla="*/ 0 w 9"/>
                  <a:gd name="T59" fmla="*/ 0 h 11"/>
                  <a:gd name="T60" fmla="*/ 0 w 9"/>
                  <a:gd name="T61" fmla="*/ 0 h 11"/>
                  <a:gd name="T62" fmla="*/ 0 w 9"/>
                  <a:gd name="T63" fmla="*/ 0 h 11"/>
                  <a:gd name="T64" fmla="*/ 0 w 9"/>
                  <a:gd name="T65" fmla="*/ 0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"/>
                  <a:gd name="T100" fmla="*/ 0 h 11"/>
                  <a:gd name="T101" fmla="*/ 9 w 9"/>
                  <a:gd name="T102" fmla="*/ 11 h 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72" name="Freeform 47"/>
              <p:cNvSpPr/>
              <p:nvPr>
                <p:custDataLst>
                  <p:tags r:id="rId57"/>
                </p:custDataLst>
              </p:nvPr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0 w 220"/>
                  <a:gd name="T1" fmla="*/ 0 h 284"/>
                  <a:gd name="T2" fmla="*/ 0 w 220"/>
                  <a:gd name="T3" fmla="*/ 0 h 284"/>
                  <a:gd name="T4" fmla="*/ 0 w 220"/>
                  <a:gd name="T5" fmla="*/ 0 h 284"/>
                  <a:gd name="T6" fmla="*/ 0 w 220"/>
                  <a:gd name="T7" fmla="*/ 0 h 284"/>
                  <a:gd name="T8" fmla="*/ 0 w 220"/>
                  <a:gd name="T9" fmla="*/ 0 h 284"/>
                  <a:gd name="T10" fmla="*/ 0 w 220"/>
                  <a:gd name="T11" fmla="*/ 0 h 2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0"/>
                  <a:gd name="T19" fmla="*/ 0 h 284"/>
                  <a:gd name="T20" fmla="*/ 220 w 220"/>
                  <a:gd name="T21" fmla="*/ 284 h 2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73" name="Freeform 48"/>
              <p:cNvSpPr/>
              <p:nvPr>
                <p:custDataLst>
                  <p:tags r:id="rId58"/>
                </p:custDataLst>
              </p:nvPr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0 w 222"/>
                  <a:gd name="T1" fmla="*/ 0 h 157"/>
                  <a:gd name="T2" fmla="*/ 0 w 222"/>
                  <a:gd name="T3" fmla="*/ 0 h 157"/>
                  <a:gd name="T4" fmla="*/ 0 w 222"/>
                  <a:gd name="T5" fmla="*/ 0 h 157"/>
                  <a:gd name="T6" fmla="*/ 0 w 222"/>
                  <a:gd name="T7" fmla="*/ 0 h 157"/>
                  <a:gd name="T8" fmla="*/ 0 w 222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2"/>
                  <a:gd name="T16" fmla="*/ 0 h 157"/>
                  <a:gd name="T17" fmla="*/ 222 w 222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74" name="Freeform 49"/>
              <p:cNvSpPr/>
              <p:nvPr>
                <p:custDataLst>
                  <p:tags r:id="rId59"/>
                </p:custDataLst>
              </p:nvPr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0 w 63"/>
                  <a:gd name="T1" fmla="*/ 0 h 89"/>
                  <a:gd name="T2" fmla="*/ 0 w 63"/>
                  <a:gd name="T3" fmla="*/ 0 h 89"/>
                  <a:gd name="T4" fmla="*/ 0 w 63"/>
                  <a:gd name="T5" fmla="*/ 0 h 89"/>
                  <a:gd name="T6" fmla="*/ 0 w 63"/>
                  <a:gd name="T7" fmla="*/ 0 h 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89"/>
                  <a:gd name="T14" fmla="*/ 63 w 63"/>
                  <a:gd name="T15" fmla="*/ 89 h 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75" name="Freeform 50"/>
              <p:cNvSpPr/>
              <p:nvPr>
                <p:custDataLst>
                  <p:tags r:id="rId60"/>
                </p:custDataLst>
              </p:nvPr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0 w 63"/>
                  <a:gd name="T1" fmla="*/ 0 h 46"/>
                  <a:gd name="T2" fmla="*/ 0 w 63"/>
                  <a:gd name="T3" fmla="*/ 0 h 46"/>
                  <a:gd name="T4" fmla="*/ 0 w 63"/>
                  <a:gd name="T5" fmla="*/ 0 h 46"/>
                  <a:gd name="T6" fmla="*/ 0 w 63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46"/>
                  <a:gd name="T14" fmla="*/ 63 w 63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77" name="Freeform 51"/>
              <p:cNvSpPr/>
              <p:nvPr>
                <p:custDataLst>
                  <p:tags r:id="rId61"/>
                </p:custDataLst>
              </p:nvPr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0 w 463"/>
                  <a:gd name="T1" fmla="*/ 0 h 376"/>
                  <a:gd name="T2" fmla="*/ 0 w 463"/>
                  <a:gd name="T3" fmla="*/ 0 h 376"/>
                  <a:gd name="T4" fmla="*/ 0 w 463"/>
                  <a:gd name="T5" fmla="*/ 0 h 376"/>
                  <a:gd name="T6" fmla="*/ 0 w 463"/>
                  <a:gd name="T7" fmla="*/ 0 h 376"/>
                  <a:gd name="T8" fmla="*/ 0 w 463"/>
                  <a:gd name="T9" fmla="*/ 0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376"/>
                  <a:gd name="T17" fmla="*/ 463 w 463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78" name="Freeform 52"/>
              <p:cNvSpPr/>
              <p:nvPr>
                <p:custDataLst>
                  <p:tags r:id="rId62"/>
                </p:custDataLst>
              </p:nvPr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0 w 501"/>
                  <a:gd name="T1" fmla="*/ 0 h 430"/>
                  <a:gd name="T2" fmla="*/ 0 w 501"/>
                  <a:gd name="T3" fmla="*/ 0 h 430"/>
                  <a:gd name="T4" fmla="*/ 0 w 501"/>
                  <a:gd name="T5" fmla="*/ 0 h 430"/>
                  <a:gd name="T6" fmla="*/ 0 w 501"/>
                  <a:gd name="T7" fmla="*/ 0 h 430"/>
                  <a:gd name="T8" fmla="*/ 0 w 501"/>
                  <a:gd name="T9" fmla="*/ 0 h 430"/>
                  <a:gd name="T10" fmla="*/ 0 w 501"/>
                  <a:gd name="T11" fmla="*/ 0 h 4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1"/>
                  <a:gd name="T19" fmla="*/ 0 h 430"/>
                  <a:gd name="T20" fmla="*/ 501 w 501"/>
                  <a:gd name="T21" fmla="*/ 430 h 4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79" name="Freeform 53"/>
              <p:cNvSpPr/>
              <p:nvPr>
                <p:custDataLst>
                  <p:tags r:id="rId63"/>
                </p:custDataLst>
              </p:nvPr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0 w 487"/>
                  <a:gd name="T1" fmla="*/ 0 h 367"/>
                  <a:gd name="T2" fmla="*/ 0 w 487"/>
                  <a:gd name="T3" fmla="*/ 0 h 367"/>
                  <a:gd name="T4" fmla="*/ 0 w 487"/>
                  <a:gd name="T5" fmla="*/ 0 h 367"/>
                  <a:gd name="T6" fmla="*/ 0 w 487"/>
                  <a:gd name="T7" fmla="*/ 0 h 367"/>
                  <a:gd name="T8" fmla="*/ 0 w 487"/>
                  <a:gd name="T9" fmla="*/ 0 h 3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7"/>
                  <a:gd name="T16" fmla="*/ 0 h 367"/>
                  <a:gd name="T17" fmla="*/ 487 w 487"/>
                  <a:gd name="T18" fmla="*/ 367 h 3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80" name="Freeform 54"/>
              <p:cNvSpPr/>
              <p:nvPr>
                <p:custDataLst>
                  <p:tags r:id="rId64"/>
                </p:custDataLst>
              </p:nvPr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0 w 147"/>
                  <a:gd name="T1" fmla="*/ 0 h 276"/>
                  <a:gd name="T2" fmla="*/ 0 w 147"/>
                  <a:gd name="T3" fmla="*/ 0 h 276"/>
                  <a:gd name="T4" fmla="*/ 0 w 147"/>
                  <a:gd name="T5" fmla="*/ 0 h 276"/>
                  <a:gd name="T6" fmla="*/ 0 w 147"/>
                  <a:gd name="T7" fmla="*/ 0 h 276"/>
                  <a:gd name="T8" fmla="*/ 0 w 147"/>
                  <a:gd name="T9" fmla="*/ 0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276"/>
                  <a:gd name="T17" fmla="*/ 147 w 147"/>
                  <a:gd name="T18" fmla="*/ 276 h 2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81" name="Freeform 55"/>
              <p:cNvSpPr/>
              <p:nvPr>
                <p:custDataLst>
                  <p:tags r:id="rId65"/>
                </p:custDataLst>
              </p:nvPr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0 w 114"/>
                  <a:gd name="T1" fmla="*/ 0 h 209"/>
                  <a:gd name="T2" fmla="*/ 0 w 114"/>
                  <a:gd name="T3" fmla="*/ 0 h 209"/>
                  <a:gd name="T4" fmla="*/ 0 w 114"/>
                  <a:gd name="T5" fmla="*/ 0 h 209"/>
                  <a:gd name="T6" fmla="*/ 0 w 114"/>
                  <a:gd name="T7" fmla="*/ 0 h 209"/>
                  <a:gd name="T8" fmla="*/ 0 w 114"/>
                  <a:gd name="T9" fmla="*/ 0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209"/>
                  <a:gd name="T17" fmla="*/ 114 w 114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82" name="Freeform 56"/>
              <p:cNvSpPr/>
              <p:nvPr>
                <p:custDataLst>
                  <p:tags r:id="rId66"/>
                </p:custDataLst>
              </p:nvPr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0 w 51"/>
                  <a:gd name="T1" fmla="*/ 0 h 78"/>
                  <a:gd name="T2" fmla="*/ 0 w 51"/>
                  <a:gd name="T3" fmla="*/ 0 h 78"/>
                  <a:gd name="T4" fmla="*/ 0 w 51"/>
                  <a:gd name="T5" fmla="*/ 0 h 78"/>
                  <a:gd name="T6" fmla="*/ 0 w 51"/>
                  <a:gd name="T7" fmla="*/ 0 h 78"/>
                  <a:gd name="T8" fmla="*/ 0 w 51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78"/>
                  <a:gd name="T17" fmla="*/ 51 w 51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  <p:sp>
          <p:nvSpPr>
            <p:cNvPr id="24" name="Line 57"/>
            <p:cNvSpPr>
              <a:spLocks noChangeShapeType="1"/>
            </p:cNvSpPr>
            <p:nvPr>
              <p:custDataLst>
                <p:tags r:id="rId67"/>
              </p:custDataLst>
            </p:nvPr>
          </p:nvSpPr>
          <p:spPr bwMode="auto">
            <a:xfrm flipV="1">
              <a:off x="1728" y="1855"/>
              <a:ext cx="3814" cy="1"/>
            </a:xfrm>
            <a:prstGeom prst="line">
              <a:avLst/>
            </a:prstGeom>
            <a:noFill/>
            <a:ln w="25400">
              <a:solidFill>
                <a:schemeClr val="bg2">
                  <a:lumMod val="75000"/>
                </a:schemeClr>
              </a:solidFill>
              <a:prstDash val="sysDot"/>
              <a:round/>
              <a:tailEnd type="oval" w="med" len="med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+mn-ea"/>
              </a:endParaRPr>
            </a:p>
          </p:txBody>
        </p:sp>
        <p:sp>
          <p:nvSpPr>
            <p:cNvPr id="25" name="Text Box 58"/>
            <p:cNvSpPr txBox="1"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2052" y="1470"/>
              <a:ext cx="3524" cy="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二、基因位于染色体上的实验证据</a:t>
              </a:r>
              <a:endPara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圆角矩形 55"/>
          <p:cNvSpPr/>
          <p:nvPr/>
        </p:nvSpPr>
        <p:spPr>
          <a:xfrm>
            <a:off x="400608" y="3812026"/>
            <a:ext cx="7748694" cy="1760220"/>
          </a:xfrm>
          <a:prstGeom prst="roundRect">
            <a:avLst>
              <a:gd name="adj" fmla="val 7118"/>
            </a:avLst>
          </a:prstGeom>
          <a:gradFill>
            <a:gsLst>
              <a:gs pos="0">
                <a:srgbClr val="A6DC85"/>
              </a:gs>
              <a:gs pos="100000">
                <a:srgbClr val="E4EDA6"/>
              </a:gs>
            </a:gsLst>
            <a:lin ang="2700000" scaled="1"/>
          </a:gradFill>
          <a:ln w="12700">
            <a:noFill/>
          </a:ln>
          <a:effectLst>
            <a:outerShdw blurRad="419100" dist="38100" dir="10800000" algn="r" rotWithShape="0">
              <a:prstClr val="black">
                <a:alpha val="8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圆角矩形 52"/>
          <p:cNvSpPr/>
          <p:nvPr/>
        </p:nvSpPr>
        <p:spPr>
          <a:xfrm>
            <a:off x="394683" y="1392381"/>
            <a:ext cx="7741072" cy="1949023"/>
          </a:xfrm>
          <a:prstGeom prst="roundRect">
            <a:avLst>
              <a:gd name="adj" fmla="val 3840"/>
            </a:avLst>
          </a:prstGeom>
          <a:gradFill>
            <a:gsLst>
              <a:gs pos="0">
                <a:srgbClr val="A6DC85"/>
              </a:gs>
              <a:gs pos="100000">
                <a:srgbClr val="E4EDA6"/>
              </a:gs>
            </a:gsLst>
            <a:lin ang="2700000" scaled="1"/>
          </a:gradFill>
          <a:ln w="12700">
            <a:noFill/>
          </a:ln>
          <a:effectLst>
            <a:outerShdw blurRad="419100" dist="38100" dir="10800000" algn="r" rotWithShape="0">
              <a:prstClr val="black">
                <a:alpha val="8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6127" y="418354"/>
            <a:ext cx="5007187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基因与染色体的关系</a:t>
            </a:r>
            <a:endParaRPr lang="zh-CN" altLang="en-US" sz="2800" dirty="0">
              <a:solidFill>
                <a:schemeClr val="bg1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88570" y="1667545"/>
            <a:ext cx="7466263" cy="1384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dirty="0"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摩尔根和他的学生发明了测定基因位于染色体上的相对位置的方法,并绘制出第一个果蝇各种基因在染色体上相对位置图。</a:t>
            </a:r>
            <a:endParaRPr lang="zh-CN" altLang="en-US" sz="2800" dirty="0">
              <a:latin typeface="方正粗黑宋简体" panose="02000000000000000000" pitchFamily="2" charset="-122"/>
              <a:ea typeface="方正粗黑宋简体" panose="02000000000000000000" pitchFamily="2" charset="-122"/>
              <a:cs typeface="方正粗黑宋简体" panose="02000000000000000000" pitchFamily="2" charset="-122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8771466" y="972074"/>
            <a:ext cx="2601807" cy="5405967"/>
            <a:chOff x="4589" y="1542"/>
            <a:chExt cx="3073" cy="6385"/>
          </a:xfrm>
        </p:grpSpPr>
        <p:sp>
          <p:nvSpPr>
            <p:cNvPr id="11" name="任意多边形 10"/>
            <p:cNvSpPr/>
            <p:nvPr/>
          </p:nvSpPr>
          <p:spPr>
            <a:xfrm>
              <a:off x="4592" y="1782"/>
              <a:ext cx="564" cy="6145"/>
            </a:xfrm>
            <a:custGeom>
              <a:avLst/>
              <a:gdLst>
                <a:gd name="adj" fmla="val 16667"/>
                <a:gd name="a" fmla="pin 0 adj 50000"/>
                <a:gd name="x1" fmla="*/ ss a 100000"/>
                <a:gd name="x2" fmla="+- r 0 x1"/>
                <a:gd name="y2" fmla="+- b 0 x1"/>
                <a:gd name="il" fmla="*/ x1 29289 100000"/>
                <a:gd name="ir" fmla="+- r 0 il"/>
                <a:gd name="ib" fmla="+- b 0 il"/>
              </a:gdLst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82" h="6451">
                  <a:moveTo>
                    <a:pt x="342" y="0"/>
                  </a:moveTo>
                  <a:cubicBezTo>
                    <a:pt x="530" y="0"/>
                    <a:pt x="682" y="126"/>
                    <a:pt x="682" y="283"/>
                  </a:cubicBezTo>
                  <a:lnTo>
                    <a:pt x="682" y="565"/>
                  </a:lnTo>
                  <a:lnTo>
                    <a:pt x="680" y="565"/>
                  </a:lnTo>
                  <a:lnTo>
                    <a:pt x="680" y="5885"/>
                  </a:lnTo>
                  <a:lnTo>
                    <a:pt x="680" y="5886"/>
                  </a:lnTo>
                  <a:lnTo>
                    <a:pt x="682" y="5886"/>
                  </a:lnTo>
                  <a:lnTo>
                    <a:pt x="682" y="6169"/>
                  </a:lnTo>
                  <a:cubicBezTo>
                    <a:pt x="682" y="6325"/>
                    <a:pt x="530" y="6451"/>
                    <a:pt x="342" y="6451"/>
                  </a:cubicBezTo>
                  <a:cubicBezTo>
                    <a:pt x="153" y="6451"/>
                    <a:pt x="1" y="6325"/>
                    <a:pt x="1" y="6169"/>
                  </a:cubicBezTo>
                  <a:lnTo>
                    <a:pt x="1" y="5899"/>
                  </a:lnTo>
                  <a:lnTo>
                    <a:pt x="1" y="5896"/>
                  </a:lnTo>
                  <a:cubicBezTo>
                    <a:pt x="0" y="5892"/>
                    <a:pt x="0" y="5889"/>
                    <a:pt x="0" y="5885"/>
                  </a:cubicBezTo>
                  <a:lnTo>
                    <a:pt x="0" y="558"/>
                  </a:lnTo>
                  <a:cubicBezTo>
                    <a:pt x="0" y="554"/>
                    <a:pt x="0" y="551"/>
                    <a:pt x="1" y="547"/>
                  </a:cubicBezTo>
                  <a:lnTo>
                    <a:pt x="1" y="544"/>
                  </a:lnTo>
                  <a:lnTo>
                    <a:pt x="1" y="283"/>
                  </a:lnTo>
                  <a:cubicBezTo>
                    <a:pt x="1" y="126"/>
                    <a:pt x="153" y="0"/>
                    <a:pt x="342" y="0"/>
                  </a:cubicBezTo>
                  <a:close/>
                </a:path>
              </a:pathLst>
            </a:custGeom>
            <a:gradFill>
              <a:gsLst>
                <a:gs pos="0">
                  <a:srgbClr val="A3E2FA"/>
                </a:gs>
                <a:gs pos="100000">
                  <a:srgbClr val="0466C1"/>
                </a:gs>
              </a:gsLst>
              <a:lin ang="0" scaled="1"/>
            </a:gradFill>
            <a:ln>
              <a:noFill/>
            </a:ln>
            <a:scene3d>
              <a:camera prst="obliqueTopLeft"/>
              <a:lightRig rig="threePt" dir="t"/>
            </a:scene3d>
            <a:sp3d prstMaterial="flat"/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800"/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4592" y="2186"/>
              <a:ext cx="567" cy="0"/>
            </a:xfrm>
            <a:prstGeom prst="line">
              <a:avLst/>
            </a:prstGeom>
            <a:ln>
              <a:gradFill>
                <a:gsLst>
                  <a:gs pos="0">
                    <a:srgbClr val="0000CC"/>
                  </a:gs>
                  <a:gs pos="51000">
                    <a:srgbClr val="0000CC"/>
                  </a:gs>
                  <a:gs pos="99000">
                    <a:schemeClr val="accent1">
                      <a:lumMod val="45000"/>
                      <a:lumOff val="55000"/>
                    </a:schemeClr>
                  </a:gs>
                </a:gsLst>
                <a:lin ang="10800000" scaled="1"/>
              </a:gradFill>
            </a:ln>
          </p:spPr>
          <p:style>
            <a:lnRef idx="3">
              <a:schemeClr val="accent6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>
              <p:custDataLst>
                <p:tags r:id="rId1"/>
              </p:custDataLst>
            </p:nvPr>
          </p:nvCxnSpPr>
          <p:spPr>
            <a:xfrm>
              <a:off x="4589" y="2576"/>
              <a:ext cx="567" cy="0"/>
            </a:xfrm>
            <a:prstGeom prst="line">
              <a:avLst/>
            </a:prstGeom>
            <a:ln>
              <a:gradFill>
                <a:gsLst>
                  <a:gs pos="0">
                    <a:srgbClr val="5307B2"/>
                  </a:gs>
                  <a:gs pos="53000">
                    <a:srgbClr val="5307B2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800000"/>
              </a:gradFill>
            </a:ln>
          </p:spPr>
          <p:style>
            <a:lnRef idx="3">
              <a:schemeClr val="accent6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>
              <p:custDataLst>
                <p:tags r:id="rId2"/>
              </p:custDataLst>
            </p:nvPr>
          </p:nvCxnSpPr>
          <p:spPr>
            <a:xfrm>
              <a:off x="4592" y="3641"/>
              <a:ext cx="567" cy="0"/>
            </a:xfrm>
            <a:prstGeom prst="line">
              <a:avLst/>
            </a:prstGeom>
            <a:ln>
              <a:gradFill>
                <a:gsLst>
                  <a:gs pos="48000">
                    <a:srgbClr val="840C18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800000"/>
              </a:gradFill>
            </a:ln>
          </p:spPr>
          <p:style>
            <a:lnRef idx="3">
              <a:schemeClr val="accent6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>
              <p:custDataLst>
                <p:tags r:id="rId3"/>
              </p:custDataLst>
            </p:nvPr>
          </p:nvCxnSpPr>
          <p:spPr>
            <a:xfrm>
              <a:off x="4592" y="7452"/>
              <a:ext cx="567" cy="0"/>
            </a:xfrm>
            <a:prstGeom prst="line">
              <a:avLst/>
            </a:prstGeom>
            <a:ln>
              <a:gradFill>
                <a:gsLst>
                  <a:gs pos="0">
                    <a:schemeClr val="tx2">
                      <a:lumMod val="50000"/>
                    </a:schemeClr>
                  </a:gs>
                  <a:gs pos="54000">
                    <a:schemeClr val="tx2">
                      <a:lumMod val="50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800000"/>
              </a:gradFill>
            </a:ln>
          </p:spPr>
          <p:style>
            <a:lnRef idx="3">
              <a:schemeClr val="accent6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>
              <p:custDataLst>
                <p:tags r:id="rId4"/>
              </p:custDataLst>
            </p:nvPr>
          </p:nvCxnSpPr>
          <p:spPr>
            <a:xfrm>
              <a:off x="4592" y="6772"/>
              <a:ext cx="567" cy="0"/>
            </a:xfrm>
            <a:prstGeom prst="line">
              <a:avLst/>
            </a:prstGeom>
            <a:ln>
              <a:gradFill>
                <a:gsLst>
                  <a:gs pos="50000">
                    <a:srgbClr val="00B0F0"/>
                  </a:gs>
                  <a:gs pos="89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800000"/>
              </a:gradFill>
            </a:ln>
          </p:spPr>
          <p:style>
            <a:lnRef idx="3">
              <a:schemeClr val="accent6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>
              <p:custDataLst>
                <p:tags r:id="rId5"/>
              </p:custDataLst>
            </p:nvPr>
          </p:nvCxnSpPr>
          <p:spPr>
            <a:xfrm>
              <a:off x="4589" y="5501"/>
              <a:ext cx="567" cy="0"/>
            </a:xfrm>
            <a:prstGeom prst="line">
              <a:avLst/>
            </a:prstGeom>
            <a:ln>
              <a:gradFill>
                <a:gsLst>
                  <a:gs pos="0">
                    <a:schemeClr val="accent4">
                      <a:lumMod val="75000"/>
                    </a:schemeClr>
                  </a:gs>
                  <a:gs pos="23000">
                    <a:schemeClr val="accent2">
                      <a:lumMod val="50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800000"/>
              </a:gradFill>
            </a:ln>
          </p:spPr>
          <p:style>
            <a:lnRef idx="3">
              <a:schemeClr val="accent6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>
              <p:custDataLst>
                <p:tags r:id="rId6"/>
              </p:custDataLst>
            </p:nvPr>
          </p:nvCxnSpPr>
          <p:spPr>
            <a:xfrm>
              <a:off x="4589" y="4390"/>
              <a:ext cx="567" cy="0"/>
            </a:xfrm>
            <a:prstGeom prst="line">
              <a:avLst/>
            </a:prstGeom>
            <a:ln>
              <a:gradFill>
                <a:gsLst>
                  <a:gs pos="57000">
                    <a:srgbClr val="FECC2B"/>
                  </a:gs>
                  <a:gs pos="75000">
                    <a:srgbClr val="FFFF00"/>
                  </a:gs>
                </a:gsLst>
                <a:lin ang="10800000"/>
              </a:gradFill>
            </a:ln>
          </p:spPr>
          <p:style>
            <a:lnRef idx="3">
              <a:schemeClr val="accent6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>
              <p:custDataLst>
                <p:tags r:id="rId7"/>
              </p:custDataLst>
            </p:nvPr>
          </p:nvCxnSpPr>
          <p:spPr>
            <a:xfrm>
              <a:off x="4608" y="1997"/>
              <a:ext cx="520" cy="0"/>
            </a:xfrm>
            <a:prstGeom prst="line">
              <a:avLst/>
            </a:prstGeom>
            <a:ln>
              <a:gradFill>
                <a:gsLst>
                  <a:gs pos="47000">
                    <a:srgbClr val="009900"/>
                  </a:gs>
                  <a:gs pos="95000">
                    <a:schemeClr val="accent5">
                      <a:lumMod val="60000"/>
                      <a:lumOff val="40000"/>
                    </a:schemeClr>
                  </a:gs>
                  <a:gs pos="81000">
                    <a:schemeClr val="accent1">
                      <a:lumMod val="45000"/>
                      <a:lumOff val="55000"/>
                    </a:schemeClr>
                  </a:gs>
                </a:gsLst>
                <a:lin ang="10800000" scaled="1"/>
              </a:gradFill>
            </a:ln>
          </p:spPr>
          <p:style>
            <a:lnRef idx="3">
              <a:schemeClr val="accent6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35" name="文本框 34"/>
            <p:cNvSpPr txBox="1"/>
            <p:nvPr/>
          </p:nvSpPr>
          <p:spPr>
            <a:xfrm>
              <a:off x="5617" y="2398"/>
              <a:ext cx="2045" cy="61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2800" b="1" dirty="0">
                  <a:latin typeface="方正小标宋简体" panose="02010601030101010101" charset="-122"/>
                  <a:ea typeface="方正小标宋简体" panose="02010601030101010101" charset="-122"/>
                </a:rPr>
                <a:t>红宝石眼</a:t>
              </a:r>
              <a:endParaRPr lang="zh-CN" altLang="en-US" sz="2800" b="1" dirty="0">
                <a:latin typeface="方正小标宋简体" panose="02010601030101010101" charset="-122"/>
                <a:ea typeface="方正小标宋简体" panose="02010601030101010101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5613" y="1542"/>
              <a:ext cx="1137" cy="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>
                  <a:latin typeface="方正小标宋简体" panose="02010601030101010101" charset="-122"/>
                  <a:ea typeface="方正小标宋简体" panose="02010601030101010101" charset="-122"/>
                  <a:sym typeface="+mn-ea"/>
                </a:rPr>
                <a:t>黄身</a:t>
              </a:r>
              <a:endParaRPr lang="zh-CN" altLang="en-US" sz="2800" b="1">
                <a:latin typeface="方正小标宋简体" panose="02010601030101010101" charset="-122"/>
                <a:ea typeface="方正小标宋简体" panose="02010601030101010101" charset="-122"/>
                <a:sym typeface="+mn-ea"/>
              </a:endParaRPr>
            </a:p>
          </p:txBody>
        </p:sp>
        <p:cxnSp>
          <p:nvCxnSpPr>
            <p:cNvPr id="37" name="直接连接符 36"/>
            <p:cNvCxnSpPr/>
            <p:nvPr/>
          </p:nvCxnSpPr>
          <p:spPr>
            <a:xfrm flipV="1">
              <a:off x="5159" y="1782"/>
              <a:ext cx="567" cy="211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>
              <p:custDataLst>
                <p:tags r:id="rId8"/>
              </p:custDataLst>
            </p:nvPr>
          </p:nvCxnSpPr>
          <p:spPr>
            <a:xfrm>
              <a:off x="5156" y="2203"/>
              <a:ext cx="567" cy="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>
              <p:custDataLst>
                <p:tags r:id="rId9"/>
              </p:custDataLst>
            </p:nvPr>
          </p:nvCxnSpPr>
          <p:spPr>
            <a:xfrm>
              <a:off x="5130" y="2581"/>
              <a:ext cx="567" cy="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>
              <p:custDataLst>
                <p:tags r:id="rId10"/>
              </p:custDataLst>
            </p:nvPr>
          </p:nvCxnSpPr>
          <p:spPr>
            <a:xfrm>
              <a:off x="5159" y="3645"/>
              <a:ext cx="567" cy="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>
              <p:custDataLst>
                <p:tags r:id="rId11"/>
              </p:custDataLst>
            </p:nvPr>
          </p:nvCxnSpPr>
          <p:spPr>
            <a:xfrm>
              <a:off x="5162" y="4389"/>
              <a:ext cx="567" cy="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>
              <p:custDataLst>
                <p:tags r:id="rId12"/>
              </p:custDataLst>
            </p:nvPr>
          </p:nvCxnSpPr>
          <p:spPr>
            <a:xfrm>
              <a:off x="5162" y="5524"/>
              <a:ext cx="567" cy="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>
              <p:custDataLst>
                <p:tags r:id="rId13"/>
              </p:custDataLst>
            </p:nvPr>
          </p:nvCxnSpPr>
          <p:spPr>
            <a:xfrm>
              <a:off x="5162" y="6772"/>
              <a:ext cx="567" cy="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>
              <p:custDataLst>
                <p:tags r:id="rId14"/>
              </p:custDataLst>
            </p:nvPr>
          </p:nvCxnSpPr>
          <p:spPr>
            <a:xfrm>
              <a:off x="5162" y="7448"/>
              <a:ext cx="567" cy="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46" name="文本框 45"/>
            <p:cNvSpPr txBox="1"/>
            <p:nvPr>
              <p:custDataLst>
                <p:tags r:id="rId15"/>
              </p:custDataLst>
            </p:nvPr>
          </p:nvSpPr>
          <p:spPr>
            <a:xfrm>
              <a:off x="5601" y="1973"/>
              <a:ext cx="1619" cy="61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2800" b="1">
                  <a:latin typeface="方正小标宋简体" panose="02010601030101010101" charset="-122"/>
                  <a:ea typeface="方正小标宋简体" panose="02010601030101010101" charset="-122"/>
                </a:rPr>
                <a:t>白眼</a:t>
              </a:r>
              <a:endParaRPr lang="zh-CN" altLang="en-US" sz="2800" b="1">
                <a:latin typeface="方正小标宋简体" panose="02010601030101010101" charset="-122"/>
                <a:ea typeface="方正小标宋简体" panose="02010601030101010101" charset="-122"/>
              </a:endParaRPr>
            </a:p>
          </p:txBody>
        </p:sp>
        <p:sp>
          <p:nvSpPr>
            <p:cNvPr id="47" name="文本框 46"/>
            <p:cNvSpPr txBox="1"/>
            <p:nvPr>
              <p:custDataLst>
                <p:tags r:id="rId16"/>
              </p:custDataLst>
            </p:nvPr>
          </p:nvSpPr>
          <p:spPr>
            <a:xfrm>
              <a:off x="5606" y="7194"/>
              <a:ext cx="1619" cy="61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2800" b="1">
                  <a:latin typeface="方正小标宋简体" panose="02010601030101010101" charset="-122"/>
                  <a:ea typeface="方正小标宋简体" panose="02010601030101010101" charset="-122"/>
                </a:rPr>
                <a:t>短硬毛</a:t>
              </a:r>
              <a:endParaRPr lang="zh-CN" altLang="en-US" sz="2800" b="1">
                <a:latin typeface="方正小标宋简体" panose="02010601030101010101" charset="-122"/>
                <a:ea typeface="方正小标宋简体" panose="02010601030101010101" charset="-122"/>
              </a:endParaRPr>
            </a:p>
          </p:txBody>
        </p:sp>
        <p:sp>
          <p:nvSpPr>
            <p:cNvPr id="48" name="文本框 47"/>
            <p:cNvSpPr txBox="1"/>
            <p:nvPr>
              <p:custDataLst>
                <p:tags r:id="rId17"/>
              </p:custDataLst>
            </p:nvPr>
          </p:nvSpPr>
          <p:spPr>
            <a:xfrm>
              <a:off x="5585" y="3426"/>
              <a:ext cx="1619" cy="61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2800" b="1">
                  <a:latin typeface="方正小标宋简体" panose="02010601030101010101" charset="-122"/>
                  <a:ea typeface="方正小标宋简体" panose="02010601030101010101" charset="-122"/>
                </a:rPr>
                <a:t>截翅</a:t>
              </a:r>
              <a:endParaRPr lang="zh-CN" altLang="en-US" sz="2800" b="1">
                <a:latin typeface="方正小标宋简体" panose="02010601030101010101" charset="-122"/>
                <a:ea typeface="方正小标宋简体" panose="02010601030101010101" charset="-122"/>
              </a:endParaRPr>
            </a:p>
          </p:txBody>
        </p:sp>
        <p:sp>
          <p:nvSpPr>
            <p:cNvPr id="49" name="文本框 48"/>
            <p:cNvSpPr txBox="1"/>
            <p:nvPr>
              <p:custDataLst>
                <p:tags r:id="rId18"/>
              </p:custDataLst>
            </p:nvPr>
          </p:nvSpPr>
          <p:spPr>
            <a:xfrm>
              <a:off x="5583" y="4163"/>
              <a:ext cx="1619" cy="61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2800" b="1">
                  <a:latin typeface="方正小标宋简体" panose="02010601030101010101" charset="-122"/>
                  <a:ea typeface="方正小标宋简体" panose="02010601030101010101" charset="-122"/>
                </a:rPr>
                <a:t>朱红眼</a:t>
              </a:r>
              <a:endParaRPr lang="zh-CN" altLang="en-US" sz="2800" b="1">
                <a:latin typeface="方正小标宋简体" panose="02010601030101010101" charset="-122"/>
                <a:ea typeface="方正小标宋简体" panose="02010601030101010101" charset="-122"/>
              </a:endParaRPr>
            </a:p>
          </p:txBody>
        </p:sp>
        <p:sp>
          <p:nvSpPr>
            <p:cNvPr id="50" name="文本框 49"/>
            <p:cNvSpPr txBox="1"/>
            <p:nvPr>
              <p:custDataLst>
                <p:tags r:id="rId19"/>
              </p:custDataLst>
            </p:nvPr>
          </p:nvSpPr>
          <p:spPr>
            <a:xfrm>
              <a:off x="5623" y="5294"/>
              <a:ext cx="1619" cy="61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2800" b="1">
                  <a:latin typeface="方正小标宋简体" panose="02010601030101010101" charset="-122"/>
                  <a:ea typeface="方正小标宋简体" panose="02010601030101010101" charset="-122"/>
                </a:rPr>
                <a:t>深红眼</a:t>
              </a:r>
              <a:endParaRPr lang="zh-CN" altLang="en-US" sz="2800" b="1">
                <a:latin typeface="方正小标宋简体" panose="02010601030101010101" charset="-122"/>
                <a:ea typeface="方正小标宋简体" panose="02010601030101010101" charset="-122"/>
              </a:endParaRPr>
            </a:p>
          </p:txBody>
        </p:sp>
        <p:sp>
          <p:nvSpPr>
            <p:cNvPr id="51" name="文本框 50"/>
            <p:cNvSpPr txBox="1"/>
            <p:nvPr>
              <p:custDataLst>
                <p:tags r:id="rId20"/>
              </p:custDataLst>
            </p:nvPr>
          </p:nvSpPr>
          <p:spPr>
            <a:xfrm>
              <a:off x="5619" y="6525"/>
              <a:ext cx="1619" cy="61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2800" b="1">
                  <a:latin typeface="方正小标宋简体" panose="02010601030101010101" charset="-122"/>
                  <a:ea typeface="方正小标宋简体" panose="02010601030101010101" charset="-122"/>
                </a:rPr>
                <a:t>棒状眼</a:t>
              </a:r>
              <a:endParaRPr lang="zh-CN" altLang="en-US" sz="2800" b="1">
                <a:latin typeface="方正小标宋简体" panose="02010601030101010101" charset="-122"/>
                <a:ea typeface="方正小标宋简体" panose="02010601030101010101" charset="-122"/>
              </a:endParaRPr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591956" y="4469039"/>
            <a:ext cx="7592059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dirty="0"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证明了一条染色体上有许多个基因</a:t>
            </a:r>
            <a:endParaRPr lang="zh-CN" altLang="en-US" sz="2800" dirty="0">
              <a:latin typeface="方正粗黑宋简体" panose="02000000000000000000" pitchFamily="2" charset="-122"/>
              <a:ea typeface="方正粗黑宋简体" panose="02000000000000000000" pitchFamily="2" charset="-122"/>
              <a:cs typeface="方正粗黑宋简体" panose="02000000000000000000" pitchFamily="2" charset="-122"/>
            </a:endParaRPr>
          </a:p>
          <a:p>
            <a:r>
              <a:rPr lang="zh-CN" altLang="en-US" sz="2800" dirty="0"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同时也说明了</a:t>
            </a:r>
            <a:r>
              <a:rPr lang="zh-CN" altLang="en-US" sz="3200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基因在染色体上呈线性排列</a:t>
            </a:r>
            <a:endParaRPr lang="zh-CN" altLang="en-US" sz="3200" dirty="0">
              <a:solidFill>
                <a:srgbClr val="FF000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cs typeface="方正粗黑宋简体" panose="02000000000000000000" pitchFamily="2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588570" y="3966965"/>
            <a:ext cx="1860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058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楷体" panose="02010609060101010101" charset="-122"/>
                <a:sym typeface="+mn-ea"/>
              </a:rPr>
              <a:t>△结论</a:t>
            </a:r>
            <a:endParaRPr lang="zh-CN" altLang="en-US" sz="2800" b="1">
              <a:solidFill>
                <a:srgbClr val="00580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cs typeface="楷体" panose="02010609060101010101" charset="-122"/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131242" y="499485"/>
            <a:ext cx="4287140" cy="60063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100" name="文本框 99"/>
          <p:cNvSpPr txBox="1"/>
          <p:nvPr/>
        </p:nvSpPr>
        <p:spPr>
          <a:xfrm>
            <a:off x="239607" y="548944"/>
            <a:ext cx="400812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/>
                <a:sym typeface="+mn-ea"/>
              </a:rPr>
              <a:t>基因与染色体的关系</a:t>
            </a:r>
            <a:endParaRPr lang="zh-CN" altLang="en-US" sz="2800" dirty="0">
              <a:solidFill>
                <a:schemeClr val="bg1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cs typeface="Times New Roman" panose="02020603050405020304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3" grpId="0" animBg="1"/>
      <p:bldP spid="8" grpId="0"/>
      <p:bldP spid="55" grpId="0"/>
      <p:bldP spid="5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173764" y="29138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zh-CN" sz="3200" b="1">
                <a:latin typeface="微软雅黑" panose="020B0503020204020204" pitchFamily="34" charset="-122"/>
                <a:ea typeface="微软雅黑" panose="020B0503020204020204" pitchFamily="34" charset="-122"/>
                <a:cs typeface="经典综艺体简" panose="02010609000101010101" pitchFamily="49" charset="-122"/>
              </a:rPr>
              <a:t>人类基因组计划</a:t>
            </a:r>
            <a:endParaRPr lang="zh-CN" altLang="zh-CN" sz="3200" b="1">
              <a:latin typeface="微软雅黑" panose="020B0503020204020204" pitchFamily="34" charset="-122"/>
              <a:ea typeface="微软雅黑" panose="020B0503020204020204" pitchFamily="34" charset="-122"/>
              <a:cs typeface="经典综艺体简" panose="02010609000101010101" pitchFamily="49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35360" y="11905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cap="all" dirty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探索奥秘</a:t>
            </a:r>
            <a:endParaRPr lang="zh-CN" altLang="en-US" sz="2800" b="1" cap="all" dirty="0">
              <a:ln w="90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15"/>
          <p:cNvGrpSpPr/>
          <p:nvPr/>
        </p:nvGrpSpPr>
        <p:grpSpPr>
          <a:xfrm>
            <a:off x="-4005" y="0"/>
            <a:ext cx="12196005" cy="644691"/>
            <a:chOff x="-3004" y="0"/>
            <a:chExt cx="10242608" cy="483518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0" y="483518"/>
              <a:ext cx="10239604" cy="0"/>
            </a:xfrm>
            <a:prstGeom prst="line">
              <a:avLst/>
            </a:prstGeom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剪去单角的矩形 26"/>
            <p:cNvSpPr/>
            <p:nvPr/>
          </p:nvSpPr>
          <p:spPr>
            <a:xfrm>
              <a:off x="-3004" y="0"/>
              <a:ext cx="288032" cy="483518"/>
            </a:xfrm>
            <a:prstGeom prst="snip1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39265" name="Pictur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 bwMode="auto">
          <a:xfrm>
            <a:off x="4718303" y="1750907"/>
            <a:ext cx="4819125" cy="3531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0" y="655320"/>
            <a:ext cx="12192000" cy="10109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303954" y="739987"/>
            <a:ext cx="115476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人有</a:t>
            </a:r>
            <a:r>
              <a:rPr lang="en-US" altLang="zh-CN" sz="2800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46</a:t>
            </a:r>
            <a:r>
              <a:rPr lang="zh-CN" altLang="en-US" sz="2800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条染色体，但是旨在揭示人类基因组遗传信息的人类基因组计划却只测定人的</a:t>
            </a:r>
            <a:r>
              <a:rPr lang="en-US" altLang="zh-CN" sz="2800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24</a:t>
            </a:r>
            <a:r>
              <a:rPr lang="zh-CN" altLang="en-US" sz="2800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条染色体的</a:t>
            </a:r>
            <a:r>
              <a:rPr lang="en-US" altLang="zh-CN" sz="2800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DNA</a:t>
            </a:r>
            <a:r>
              <a:rPr lang="zh-CN" altLang="en-US" sz="2800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序列。</a:t>
            </a:r>
            <a:endParaRPr lang="zh-CN" altLang="en-US" sz="2800" dirty="0">
              <a:solidFill>
                <a:schemeClr val="bg1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8" name="云形 7"/>
          <p:cNvSpPr/>
          <p:nvPr/>
        </p:nvSpPr>
        <p:spPr>
          <a:xfrm>
            <a:off x="316654" y="1700107"/>
            <a:ext cx="4284607" cy="1578187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800" b="1" dirty="0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为什么不测定全部</a:t>
            </a:r>
            <a:r>
              <a:rPr lang="en-US" altLang="zh-CN" sz="2800" b="1" dirty="0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46</a:t>
            </a:r>
            <a:r>
              <a:rPr lang="zh-CN" altLang="en-US" sz="2800" b="1" dirty="0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条染色体</a:t>
            </a:r>
            <a:r>
              <a:rPr lang="en-US" altLang="zh-CN" sz="2800" b="1" dirty="0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?</a:t>
            </a:r>
            <a:endParaRPr lang="en-US" altLang="zh-CN" sz="2800" b="1" dirty="0">
              <a:solidFill>
                <a:schemeClr val="tx1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62416" y="5611929"/>
            <a:ext cx="8879942" cy="523220"/>
          </a:xfrm>
          <a:prstGeom prst="rect">
            <a:avLst/>
          </a:prstGeom>
        </p:spPr>
        <p:style>
          <a:lnRef idx="0">
            <a:srgbClr val="FFFFFF"/>
          </a:lnRef>
          <a:fillRef idx="1">
            <a:schemeClr val="accent2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测定的是22条常染色体和两条性染色体X和Y,共24条</a:t>
            </a:r>
            <a:endParaRPr lang="zh-CN" altLang="en-US" sz="2800" dirty="0">
              <a:solidFill>
                <a:schemeClr val="tx1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31241" y="806724"/>
            <a:ext cx="6628787" cy="60063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3" name="文本框 2"/>
          <p:cNvSpPr txBox="1"/>
          <p:nvPr/>
        </p:nvSpPr>
        <p:spPr>
          <a:xfrm>
            <a:off x="239606" y="856183"/>
            <a:ext cx="6378907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/>
                <a:sym typeface="+mn-ea"/>
              </a:rPr>
              <a:t>基因的分离定律与自由组合定律的实质</a:t>
            </a:r>
            <a:endParaRPr lang="zh-CN" altLang="en-US" sz="2800" dirty="0">
              <a:solidFill>
                <a:schemeClr val="bg1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cs typeface="Times New Roman" panose="02020603050405020304"/>
              <a:sym typeface="+mn-ea"/>
            </a:endParaRPr>
          </a:p>
        </p:txBody>
      </p:sp>
      <p:grpSp>
        <p:nvGrpSpPr>
          <p:cNvPr id="51" name="Group 3"/>
          <p:cNvGrpSpPr/>
          <p:nvPr/>
        </p:nvGrpSpPr>
        <p:grpSpPr bwMode="auto">
          <a:xfrm>
            <a:off x="222250" y="134938"/>
            <a:ext cx="6054725" cy="638175"/>
            <a:chOff x="1728" y="1470"/>
            <a:chExt cx="3814" cy="402"/>
          </a:xfrm>
        </p:grpSpPr>
        <p:grpSp>
          <p:nvGrpSpPr>
            <p:cNvPr id="52" name="Group 4"/>
            <p:cNvGrpSpPr/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56" name="Freeform 5"/>
              <p:cNvSpPr/>
              <p:nvPr>
                <p:custDataLst>
                  <p:tags r:id="rId1"/>
                </p:custDataLst>
              </p:nvPr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0 w 63"/>
                  <a:gd name="T1" fmla="*/ 0 h 14"/>
                  <a:gd name="T2" fmla="*/ 0 w 63"/>
                  <a:gd name="T3" fmla="*/ 0 h 14"/>
                  <a:gd name="T4" fmla="*/ 0 w 63"/>
                  <a:gd name="T5" fmla="*/ 0 h 14"/>
                  <a:gd name="T6" fmla="*/ 0 w 63"/>
                  <a:gd name="T7" fmla="*/ 0 h 14"/>
                  <a:gd name="T8" fmla="*/ 0 w 63"/>
                  <a:gd name="T9" fmla="*/ 0 h 14"/>
                  <a:gd name="T10" fmla="*/ 0 w 63"/>
                  <a:gd name="T11" fmla="*/ 0 h 14"/>
                  <a:gd name="T12" fmla="*/ 0 w 63"/>
                  <a:gd name="T13" fmla="*/ 0 h 14"/>
                  <a:gd name="T14" fmla="*/ 0 w 63"/>
                  <a:gd name="T15" fmla="*/ 0 h 14"/>
                  <a:gd name="T16" fmla="*/ 0 w 63"/>
                  <a:gd name="T17" fmla="*/ 0 h 14"/>
                  <a:gd name="T18" fmla="*/ 0 w 63"/>
                  <a:gd name="T19" fmla="*/ 0 h 14"/>
                  <a:gd name="T20" fmla="*/ 0 w 63"/>
                  <a:gd name="T21" fmla="*/ 0 h 14"/>
                  <a:gd name="T22" fmla="*/ 0 w 63"/>
                  <a:gd name="T23" fmla="*/ 0 h 14"/>
                  <a:gd name="T24" fmla="*/ 0 w 63"/>
                  <a:gd name="T25" fmla="*/ 0 h 14"/>
                  <a:gd name="T26" fmla="*/ 0 w 63"/>
                  <a:gd name="T27" fmla="*/ 0 h 14"/>
                  <a:gd name="T28" fmla="*/ 0 w 63"/>
                  <a:gd name="T29" fmla="*/ 0 h 14"/>
                  <a:gd name="T30" fmla="*/ 0 w 63"/>
                  <a:gd name="T31" fmla="*/ 0 h 14"/>
                  <a:gd name="T32" fmla="*/ 0 w 63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14"/>
                  <a:gd name="T53" fmla="*/ 63 w 63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7" name="Freeform 6"/>
              <p:cNvSpPr/>
              <p:nvPr>
                <p:custDataLst>
                  <p:tags r:id="rId2"/>
                </p:custDataLst>
              </p:nvPr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0 w 129"/>
                  <a:gd name="T1" fmla="*/ 0 h 38"/>
                  <a:gd name="T2" fmla="*/ 0 w 129"/>
                  <a:gd name="T3" fmla="*/ 0 h 38"/>
                  <a:gd name="T4" fmla="*/ 0 w 129"/>
                  <a:gd name="T5" fmla="*/ 0 h 38"/>
                  <a:gd name="T6" fmla="*/ 0 w 129"/>
                  <a:gd name="T7" fmla="*/ 0 h 38"/>
                  <a:gd name="T8" fmla="*/ 0 w 129"/>
                  <a:gd name="T9" fmla="*/ 0 h 38"/>
                  <a:gd name="T10" fmla="*/ 0 w 129"/>
                  <a:gd name="T11" fmla="*/ 0 h 38"/>
                  <a:gd name="T12" fmla="*/ 0 w 129"/>
                  <a:gd name="T13" fmla="*/ 0 h 38"/>
                  <a:gd name="T14" fmla="*/ 0 w 129"/>
                  <a:gd name="T15" fmla="*/ 0 h 38"/>
                  <a:gd name="T16" fmla="*/ 0 w 129"/>
                  <a:gd name="T17" fmla="*/ 0 h 38"/>
                  <a:gd name="T18" fmla="*/ 0 w 129"/>
                  <a:gd name="T19" fmla="*/ 0 h 38"/>
                  <a:gd name="T20" fmla="*/ 0 w 129"/>
                  <a:gd name="T21" fmla="*/ 0 h 38"/>
                  <a:gd name="T22" fmla="*/ 0 w 129"/>
                  <a:gd name="T23" fmla="*/ 0 h 38"/>
                  <a:gd name="T24" fmla="*/ 0 w 129"/>
                  <a:gd name="T25" fmla="*/ 0 h 38"/>
                  <a:gd name="T26" fmla="*/ 0 w 129"/>
                  <a:gd name="T27" fmla="*/ 0 h 38"/>
                  <a:gd name="T28" fmla="*/ 0 w 129"/>
                  <a:gd name="T29" fmla="*/ 0 h 38"/>
                  <a:gd name="T30" fmla="*/ 0 w 129"/>
                  <a:gd name="T31" fmla="*/ 0 h 38"/>
                  <a:gd name="T32" fmla="*/ 0 w 129"/>
                  <a:gd name="T33" fmla="*/ 0 h 38"/>
                  <a:gd name="T34" fmla="*/ 0 w 129"/>
                  <a:gd name="T35" fmla="*/ 0 h 38"/>
                  <a:gd name="T36" fmla="*/ 0 w 129"/>
                  <a:gd name="T37" fmla="*/ 0 h 38"/>
                  <a:gd name="T38" fmla="*/ 0 w 129"/>
                  <a:gd name="T39" fmla="*/ 0 h 38"/>
                  <a:gd name="T40" fmla="*/ 0 w 129"/>
                  <a:gd name="T41" fmla="*/ 0 h 38"/>
                  <a:gd name="T42" fmla="*/ 0 w 129"/>
                  <a:gd name="T43" fmla="*/ 0 h 38"/>
                  <a:gd name="T44" fmla="*/ 0 w 129"/>
                  <a:gd name="T45" fmla="*/ 0 h 38"/>
                  <a:gd name="T46" fmla="*/ 0 w 129"/>
                  <a:gd name="T47" fmla="*/ 0 h 38"/>
                  <a:gd name="T48" fmla="*/ 0 w 129"/>
                  <a:gd name="T49" fmla="*/ 0 h 38"/>
                  <a:gd name="T50" fmla="*/ 0 w 129"/>
                  <a:gd name="T51" fmla="*/ 0 h 38"/>
                  <a:gd name="T52" fmla="*/ 0 w 129"/>
                  <a:gd name="T53" fmla="*/ 0 h 38"/>
                  <a:gd name="T54" fmla="*/ 0 w 129"/>
                  <a:gd name="T55" fmla="*/ 0 h 38"/>
                  <a:gd name="T56" fmla="*/ 0 w 129"/>
                  <a:gd name="T57" fmla="*/ 0 h 38"/>
                  <a:gd name="T58" fmla="*/ 0 w 129"/>
                  <a:gd name="T59" fmla="*/ 0 h 38"/>
                  <a:gd name="T60" fmla="*/ 0 w 129"/>
                  <a:gd name="T61" fmla="*/ 0 h 38"/>
                  <a:gd name="T62" fmla="*/ 0 w 129"/>
                  <a:gd name="T63" fmla="*/ 0 h 38"/>
                  <a:gd name="T64" fmla="*/ 0 w 129"/>
                  <a:gd name="T65" fmla="*/ 0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9"/>
                  <a:gd name="T100" fmla="*/ 0 h 38"/>
                  <a:gd name="T101" fmla="*/ 129 w 129"/>
                  <a:gd name="T102" fmla="*/ 38 h 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8" name="Freeform 7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0 w 166"/>
                  <a:gd name="T1" fmla="*/ 0 h 59"/>
                  <a:gd name="T2" fmla="*/ 0 w 166"/>
                  <a:gd name="T3" fmla="*/ 0 h 59"/>
                  <a:gd name="T4" fmla="*/ 0 w 166"/>
                  <a:gd name="T5" fmla="*/ 0 h 59"/>
                  <a:gd name="T6" fmla="*/ 0 w 166"/>
                  <a:gd name="T7" fmla="*/ 0 h 59"/>
                  <a:gd name="T8" fmla="*/ 0 w 166"/>
                  <a:gd name="T9" fmla="*/ 0 h 59"/>
                  <a:gd name="T10" fmla="*/ 0 w 166"/>
                  <a:gd name="T11" fmla="*/ 0 h 59"/>
                  <a:gd name="T12" fmla="*/ 0 w 166"/>
                  <a:gd name="T13" fmla="*/ 0 h 59"/>
                  <a:gd name="T14" fmla="*/ 0 w 166"/>
                  <a:gd name="T15" fmla="*/ 0 h 59"/>
                  <a:gd name="T16" fmla="*/ 0 w 166"/>
                  <a:gd name="T17" fmla="*/ 0 h 59"/>
                  <a:gd name="T18" fmla="*/ 0 w 166"/>
                  <a:gd name="T19" fmla="*/ 0 h 59"/>
                  <a:gd name="T20" fmla="*/ 0 w 166"/>
                  <a:gd name="T21" fmla="*/ 0 h 59"/>
                  <a:gd name="T22" fmla="*/ 0 w 166"/>
                  <a:gd name="T23" fmla="*/ 0 h 59"/>
                  <a:gd name="T24" fmla="*/ 0 w 166"/>
                  <a:gd name="T25" fmla="*/ 0 h 59"/>
                  <a:gd name="T26" fmla="*/ 0 w 166"/>
                  <a:gd name="T27" fmla="*/ 0 h 59"/>
                  <a:gd name="T28" fmla="*/ 0 w 166"/>
                  <a:gd name="T29" fmla="*/ 0 h 59"/>
                  <a:gd name="T30" fmla="*/ 0 w 166"/>
                  <a:gd name="T31" fmla="*/ 0 h 59"/>
                  <a:gd name="T32" fmla="*/ 0 w 166"/>
                  <a:gd name="T33" fmla="*/ 0 h 59"/>
                  <a:gd name="T34" fmla="*/ 0 w 166"/>
                  <a:gd name="T35" fmla="*/ 0 h 59"/>
                  <a:gd name="T36" fmla="*/ 0 w 166"/>
                  <a:gd name="T37" fmla="*/ 0 h 59"/>
                  <a:gd name="T38" fmla="*/ 0 w 166"/>
                  <a:gd name="T39" fmla="*/ 0 h 59"/>
                  <a:gd name="T40" fmla="*/ 0 w 166"/>
                  <a:gd name="T41" fmla="*/ 0 h 59"/>
                  <a:gd name="T42" fmla="*/ 0 w 166"/>
                  <a:gd name="T43" fmla="*/ 0 h 59"/>
                  <a:gd name="T44" fmla="*/ 0 w 166"/>
                  <a:gd name="T45" fmla="*/ 0 h 59"/>
                  <a:gd name="T46" fmla="*/ 0 w 166"/>
                  <a:gd name="T47" fmla="*/ 0 h 59"/>
                  <a:gd name="T48" fmla="*/ 0 w 166"/>
                  <a:gd name="T49" fmla="*/ 0 h 59"/>
                  <a:gd name="T50" fmla="*/ 0 w 166"/>
                  <a:gd name="T51" fmla="*/ 0 h 59"/>
                  <a:gd name="T52" fmla="*/ 0 w 166"/>
                  <a:gd name="T53" fmla="*/ 0 h 59"/>
                  <a:gd name="T54" fmla="*/ 0 w 166"/>
                  <a:gd name="T55" fmla="*/ 0 h 59"/>
                  <a:gd name="T56" fmla="*/ 0 w 166"/>
                  <a:gd name="T57" fmla="*/ 0 h 59"/>
                  <a:gd name="T58" fmla="*/ 0 w 166"/>
                  <a:gd name="T59" fmla="*/ 0 h 59"/>
                  <a:gd name="T60" fmla="*/ 0 w 166"/>
                  <a:gd name="T61" fmla="*/ 0 h 59"/>
                  <a:gd name="T62" fmla="*/ 0 w 166"/>
                  <a:gd name="T63" fmla="*/ 0 h 59"/>
                  <a:gd name="T64" fmla="*/ 0 w 166"/>
                  <a:gd name="T65" fmla="*/ 0 h 59"/>
                  <a:gd name="T66" fmla="*/ 0 w 166"/>
                  <a:gd name="T67" fmla="*/ 0 h 59"/>
                  <a:gd name="T68" fmla="*/ 0 w 166"/>
                  <a:gd name="T69" fmla="*/ 0 h 59"/>
                  <a:gd name="T70" fmla="*/ 0 w 166"/>
                  <a:gd name="T71" fmla="*/ 0 h 59"/>
                  <a:gd name="T72" fmla="*/ 0 w 166"/>
                  <a:gd name="T73" fmla="*/ 0 h 59"/>
                  <a:gd name="T74" fmla="*/ 0 w 166"/>
                  <a:gd name="T75" fmla="*/ 0 h 59"/>
                  <a:gd name="T76" fmla="*/ 0 w 166"/>
                  <a:gd name="T77" fmla="*/ 0 h 59"/>
                  <a:gd name="T78" fmla="*/ 0 w 166"/>
                  <a:gd name="T79" fmla="*/ 0 h 59"/>
                  <a:gd name="T80" fmla="*/ 0 w 166"/>
                  <a:gd name="T81" fmla="*/ 0 h 59"/>
                  <a:gd name="T82" fmla="*/ 0 w 166"/>
                  <a:gd name="T83" fmla="*/ 0 h 59"/>
                  <a:gd name="T84" fmla="*/ 0 w 166"/>
                  <a:gd name="T85" fmla="*/ 0 h 59"/>
                  <a:gd name="T86" fmla="*/ 0 w 166"/>
                  <a:gd name="T87" fmla="*/ 0 h 59"/>
                  <a:gd name="T88" fmla="*/ 0 w 166"/>
                  <a:gd name="T89" fmla="*/ 0 h 59"/>
                  <a:gd name="T90" fmla="*/ 0 w 166"/>
                  <a:gd name="T91" fmla="*/ 0 h 59"/>
                  <a:gd name="T92" fmla="*/ 0 w 166"/>
                  <a:gd name="T93" fmla="*/ 0 h 59"/>
                  <a:gd name="T94" fmla="*/ 0 w 166"/>
                  <a:gd name="T95" fmla="*/ 0 h 59"/>
                  <a:gd name="T96" fmla="*/ 0 w 166"/>
                  <a:gd name="T97" fmla="*/ 0 h 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6"/>
                  <a:gd name="T148" fmla="*/ 0 h 59"/>
                  <a:gd name="T149" fmla="*/ 166 w 166"/>
                  <a:gd name="T150" fmla="*/ 59 h 5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9" name="Freeform 8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0 w 191"/>
                  <a:gd name="T1" fmla="*/ 0 h 72"/>
                  <a:gd name="T2" fmla="*/ 0 w 191"/>
                  <a:gd name="T3" fmla="*/ 0 h 72"/>
                  <a:gd name="T4" fmla="*/ 0 w 191"/>
                  <a:gd name="T5" fmla="*/ 0 h 72"/>
                  <a:gd name="T6" fmla="*/ 0 w 191"/>
                  <a:gd name="T7" fmla="*/ 0 h 72"/>
                  <a:gd name="T8" fmla="*/ 0 w 191"/>
                  <a:gd name="T9" fmla="*/ 0 h 72"/>
                  <a:gd name="T10" fmla="*/ 0 w 191"/>
                  <a:gd name="T11" fmla="*/ 0 h 72"/>
                  <a:gd name="T12" fmla="*/ 0 w 191"/>
                  <a:gd name="T13" fmla="*/ 0 h 72"/>
                  <a:gd name="T14" fmla="*/ 0 w 191"/>
                  <a:gd name="T15" fmla="*/ 0 h 72"/>
                  <a:gd name="T16" fmla="*/ 0 w 191"/>
                  <a:gd name="T17" fmla="*/ 0 h 72"/>
                  <a:gd name="T18" fmla="*/ 0 w 191"/>
                  <a:gd name="T19" fmla="*/ 0 h 72"/>
                  <a:gd name="T20" fmla="*/ 0 w 191"/>
                  <a:gd name="T21" fmla="*/ 0 h 72"/>
                  <a:gd name="T22" fmla="*/ 0 w 191"/>
                  <a:gd name="T23" fmla="*/ 0 h 72"/>
                  <a:gd name="T24" fmla="*/ 0 w 191"/>
                  <a:gd name="T25" fmla="*/ 0 h 72"/>
                  <a:gd name="T26" fmla="*/ 0 w 191"/>
                  <a:gd name="T27" fmla="*/ 0 h 72"/>
                  <a:gd name="T28" fmla="*/ 0 w 191"/>
                  <a:gd name="T29" fmla="*/ 0 h 72"/>
                  <a:gd name="T30" fmla="*/ 0 w 191"/>
                  <a:gd name="T31" fmla="*/ 0 h 72"/>
                  <a:gd name="T32" fmla="*/ 0 w 191"/>
                  <a:gd name="T33" fmla="*/ 0 h 72"/>
                  <a:gd name="T34" fmla="*/ 0 w 191"/>
                  <a:gd name="T35" fmla="*/ 0 h 72"/>
                  <a:gd name="T36" fmla="*/ 0 w 191"/>
                  <a:gd name="T37" fmla="*/ 0 h 72"/>
                  <a:gd name="T38" fmla="*/ 0 w 191"/>
                  <a:gd name="T39" fmla="*/ 0 h 72"/>
                  <a:gd name="T40" fmla="*/ 0 w 191"/>
                  <a:gd name="T41" fmla="*/ 0 h 72"/>
                  <a:gd name="T42" fmla="*/ 0 w 191"/>
                  <a:gd name="T43" fmla="*/ 0 h 72"/>
                  <a:gd name="T44" fmla="*/ 0 w 191"/>
                  <a:gd name="T45" fmla="*/ 0 h 72"/>
                  <a:gd name="T46" fmla="*/ 0 w 191"/>
                  <a:gd name="T47" fmla="*/ 0 h 72"/>
                  <a:gd name="T48" fmla="*/ 0 w 191"/>
                  <a:gd name="T49" fmla="*/ 0 h 72"/>
                  <a:gd name="T50" fmla="*/ 0 w 191"/>
                  <a:gd name="T51" fmla="*/ 0 h 72"/>
                  <a:gd name="T52" fmla="*/ 0 w 191"/>
                  <a:gd name="T53" fmla="*/ 0 h 72"/>
                  <a:gd name="T54" fmla="*/ 0 w 191"/>
                  <a:gd name="T55" fmla="*/ 0 h 72"/>
                  <a:gd name="T56" fmla="*/ 0 w 191"/>
                  <a:gd name="T57" fmla="*/ 0 h 72"/>
                  <a:gd name="T58" fmla="*/ 0 w 191"/>
                  <a:gd name="T59" fmla="*/ 0 h 72"/>
                  <a:gd name="T60" fmla="*/ 0 w 191"/>
                  <a:gd name="T61" fmla="*/ 0 h 72"/>
                  <a:gd name="T62" fmla="*/ 0 w 191"/>
                  <a:gd name="T63" fmla="*/ 0 h 72"/>
                  <a:gd name="T64" fmla="*/ 0 w 191"/>
                  <a:gd name="T65" fmla="*/ 0 h 72"/>
                  <a:gd name="T66" fmla="*/ 0 w 191"/>
                  <a:gd name="T67" fmla="*/ 0 h 72"/>
                  <a:gd name="T68" fmla="*/ 0 w 191"/>
                  <a:gd name="T69" fmla="*/ 0 h 72"/>
                  <a:gd name="T70" fmla="*/ 0 w 191"/>
                  <a:gd name="T71" fmla="*/ 0 h 72"/>
                  <a:gd name="T72" fmla="*/ 0 w 191"/>
                  <a:gd name="T73" fmla="*/ 0 h 72"/>
                  <a:gd name="T74" fmla="*/ 0 w 191"/>
                  <a:gd name="T75" fmla="*/ 0 h 72"/>
                  <a:gd name="T76" fmla="*/ 0 w 191"/>
                  <a:gd name="T77" fmla="*/ 0 h 72"/>
                  <a:gd name="T78" fmla="*/ 0 w 191"/>
                  <a:gd name="T79" fmla="*/ 0 h 72"/>
                  <a:gd name="T80" fmla="*/ 0 w 191"/>
                  <a:gd name="T81" fmla="*/ 0 h 72"/>
                  <a:gd name="T82" fmla="*/ 0 w 191"/>
                  <a:gd name="T83" fmla="*/ 0 h 72"/>
                  <a:gd name="T84" fmla="*/ 0 w 191"/>
                  <a:gd name="T85" fmla="*/ 0 h 72"/>
                  <a:gd name="T86" fmla="*/ 0 w 191"/>
                  <a:gd name="T87" fmla="*/ 0 h 72"/>
                  <a:gd name="T88" fmla="*/ 0 w 191"/>
                  <a:gd name="T89" fmla="*/ 0 h 72"/>
                  <a:gd name="T90" fmla="*/ 0 w 191"/>
                  <a:gd name="T91" fmla="*/ 0 h 72"/>
                  <a:gd name="T92" fmla="*/ 0 w 191"/>
                  <a:gd name="T93" fmla="*/ 0 h 72"/>
                  <a:gd name="T94" fmla="*/ 0 w 191"/>
                  <a:gd name="T95" fmla="*/ 0 h 72"/>
                  <a:gd name="T96" fmla="*/ 0 w 191"/>
                  <a:gd name="T97" fmla="*/ 0 h 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1"/>
                  <a:gd name="T148" fmla="*/ 0 h 72"/>
                  <a:gd name="T149" fmla="*/ 191 w 191"/>
                  <a:gd name="T150" fmla="*/ 72 h 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0" name="Freeform 9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0 w 210"/>
                  <a:gd name="T1" fmla="*/ 0 h 84"/>
                  <a:gd name="T2" fmla="*/ 0 w 210"/>
                  <a:gd name="T3" fmla="*/ 0 h 84"/>
                  <a:gd name="T4" fmla="*/ 0 w 210"/>
                  <a:gd name="T5" fmla="*/ 0 h 84"/>
                  <a:gd name="T6" fmla="*/ 0 w 210"/>
                  <a:gd name="T7" fmla="*/ 0 h 84"/>
                  <a:gd name="T8" fmla="*/ 0 w 210"/>
                  <a:gd name="T9" fmla="*/ 0 h 84"/>
                  <a:gd name="T10" fmla="*/ 0 w 210"/>
                  <a:gd name="T11" fmla="*/ 0 h 84"/>
                  <a:gd name="T12" fmla="*/ 0 w 210"/>
                  <a:gd name="T13" fmla="*/ 0 h 84"/>
                  <a:gd name="T14" fmla="*/ 0 w 210"/>
                  <a:gd name="T15" fmla="*/ 0 h 84"/>
                  <a:gd name="T16" fmla="*/ 0 w 210"/>
                  <a:gd name="T17" fmla="*/ 0 h 84"/>
                  <a:gd name="T18" fmla="*/ 0 w 210"/>
                  <a:gd name="T19" fmla="*/ 0 h 84"/>
                  <a:gd name="T20" fmla="*/ 0 w 210"/>
                  <a:gd name="T21" fmla="*/ 0 h 84"/>
                  <a:gd name="T22" fmla="*/ 0 w 210"/>
                  <a:gd name="T23" fmla="*/ 0 h 84"/>
                  <a:gd name="T24" fmla="*/ 0 w 210"/>
                  <a:gd name="T25" fmla="*/ 0 h 84"/>
                  <a:gd name="T26" fmla="*/ 0 w 210"/>
                  <a:gd name="T27" fmla="*/ 0 h 84"/>
                  <a:gd name="T28" fmla="*/ 0 w 210"/>
                  <a:gd name="T29" fmla="*/ 0 h 84"/>
                  <a:gd name="T30" fmla="*/ 0 w 210"/>
                  <a:gd name="T31" fmla="*/ 0 h 84"/>
                  <a:gd name="T32" fmla="*/ 0 w 210"/>
                  <a:gd name="T33" fmla="*/ 0 h 84"/>
                  <a:gd name="T34" fmla="*/ 0 w 210"/>
                  <a:gd name="T35" fmla="*/ 0 h 84"/>
                  <a:gd name="T36" fmla="*/ 0 w 210"/>
                  <a:gd name="T37" fmla="*/ 0 h 84"/>
                  <a:gd name="T38" fmla="*/ 0 w 210"/>
                  <a:gd name="T39" fmla="*/ 0 h 84"/>
                  <a:gd name="T40" fmla="*/ 0 w 210"/>
                  <a:gd name="T41" fmla="*/ 0 h 84"/>
                  <a:gd name="T42" fmla="*/ 0 w 210"/>
                  <a:gd name="T43" fmla="*/ 0 h 84"/>
                  <a:gd name="T44" fmla="*/ 0 w 210"/>
                  <a:gd name="T45" fmla="*/ 0 h 84"/>
                  <a:gd name="T46" fmla="*/ 0 w 210"/>
                  <a:gd name="T47" fmla="*/ 0 h 84"/>
                  <a:gd name="T48" fmla="*/ 0 w 210"/>
                  <a:gd name="T49" fmla="*/ 0 h 84"/>
                  <a:gd name="T50" fmla="*/ 0 w 210"/>
                  <a:gd name="T51" fmla="*/ 0 h 84"/>
                  <a:gd name="T52" fmla="*/ 0 w 210"/>
                  <a:gd name="T53" fmla="*/ 0 h 84"/>
                  <a:gd name="T54" fmla="*/ 0 w 210"/>
                  <a:gd name="T55" fmla="*/ 0 h 84"/>
                  <a:gd name="T56" fmla="*/ 0 w 210"/>
                  <a:gd name="T57" fmla="*/ 0 h 84"/>
                  <a:gd name="T58" fmla="*/ 0 w 210"/>
                  <a:gd name="T59" fmla="*/ 0 h 84"/>
                  <a:gd name="T60" fmla="*/ 0 w 210"/>
                  <a:gd name="T61" fmla="*/ 0 h 84"/>
                  <a:gd name="T62" fmla="*/ 0 w 210"/>
                  <a:gd name="T63" fmla="*/ 0 h 84"/>
                  <a:gd name="T64" fmla="*/ 0 w 210"/>
                  <a:gd name="T65" fmla="*/ 0 h 84"/>
                  <a:gd name="T66" fmla="*/ 0 w 210"/>
                  <a:gd name="T67" fmla="*/ 0 h 84"/>
                  <a:gd name="T68" fmla="*/ 0 w 210"/>
                  <a:gd name="T69" fmla="*/ 0 h 84"/>
                  <a:gd name="T70" fmla="*/ 0 w 210"/>
                  <a:gd name="T71" fmla="*/ 0 h 84"/>
                  <a:gd name="T72" fmla="*/ 0 w 210"/>
                  <a:gd name="T73" fmla="*/ 0 h 84"/>
                  <a:gd name="T74" fmla="*/ 0 w 210"/>
                  <a:gd name="T75" fmla="*/ 0 h 84"/>
                  <a:gd name="T76" fmla="*/ 0 w 210"/>
                  <a:gd name="T77" fmla="*/ 0 h 84"/>
                  <a:gd name="T78" fmla="*/ 0 w 210"/>
                  <a:gd name="T79" fmla="*/ 0 h 84"/>
                  <a:gd name="T80" fmla="*/ 0 w 210"/>
                  <a:gd name="T81" fmla="*/ 0 h 84"/>
                  <a:gd name="T82" fmla="*/ 0 w 210"/>
                  <a:gd name="T83" fmla="*/ 0 h 84"/>
                  <a:gd name="T84" fmla="*/ 0 w 210"/>
                  <a:gd name="T85" fmla="*/ 0 h 84"/>
                  <a:gd name="T86" fmla="*/ 0 w 210"/>
                  <a:gd name="T87" fmla="*/ 0 h 84"/>
                  <a:gd name="T88" fmla="*/ 0 w 210"/>
                  <a:gd name="T89" fmla="*/ 0 h 84"/>
                  <a:gd name="T90" fmla="*/ 0 w 210"/>
                  <a:gd name="T91" fmla="*/ 0 h 84"/>
                  <a:gd name="T92" fmla="*/ 0 w 210"/>
                  <a:gd name="T93" fmla="*/ 0 h 84"/>
                  <a:gd name="T94" fmla="*/ 0 w 210"/>
                  <a:gd name="T95" fmla="*/ 0 h 84"/>
                  <a:gd name="T96" fmla="*/ 0 w 210"/>
                  <a:gd name="T97" fmla="*/ 0 h 84"/>
                  <a:gd name="T98" fmla="*/ 0 w 210"/>
                  <a:gd name="T99" fmla="*/ 0 h 84"/>
                  <a:gd name="T100" fmla="*/ 0 w 210"/>
                  <a:gd name="T101" fmla="*/ 0 h 84"/>
                  <a:gd name="T102" fmla="*/ 0 w 210"/>
                  <a:gd name="T103" fmla="*/ 0 h 84"/>
                  <a:gd name="T104" fmla="*/ 0 w 210"/>
                  <a:gd name="T105" fmla="*/ 0 h 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10"/>
                  <a:gd name="T160" fmla="*/ 0 h 84"/>
                  <a:gd name="T161" fmla="*/ 210 w 210"/>
                  <a:gd name="T162" fmla="*/ 84 h 8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1" name="Freeform 10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0 w 224"/>
                  <a:gd name="T1" fmla="*/ 0 h 95"/>
                  <a:gd name="T2" fmla="*/ 0 w 224"/>
                  <a:gd name="T3" fmla="*/ 0 h 95"/>
                  <a:gd name="T4" fmla="*/ 0 w 224"/>
                  <a:gd name="T5" fmla="*/ 0 h 95"/>
                  <a:gd name="T6" fmla="*/ 0 w 224"/>
                  <a:gd name="T7" fmla="*/ 0 h 95"/>
                  <a:gd name="T8" fmla="*/ 0 w 224"/>
                  <a:gd name="T9" fmla="*/ 0 h 95"/>
                  <a:gd name="T10" fmla="*/ 0 w 224"/>
                  <a:gd name="T11" fmla="*/ 0 h 95"/>
                  <a:gd name="T12" fmla="*/ 0 w 224"/>
                  <a:gd name="T13" fmla="*/ 0 h 95"/>
                  <a:gd name="T14" fmla="*/ 0 w 224"/>
                  <a:gd name="T15" fmla="*/ 0 h 95"/>
                  <a:gd name="T16" fmla="*/ 0 w 224"/>
                  <a:gd name="T17" fmla="*/ 0 h 95"/>
                  <a:gd name="T18" fmla="*/ 0 w 224"/>
                  <a:gd name="T19" fmla="*/ 0 h 95"/>
                  <a:gd name="T20" fmla="*/ 0 w 224"/>
                  <a:gd name="T21" fmla="*/ 0 h 95"/>
                  <a:gd name="T22" fmla="*/ 0 w 224"/>
                  <a:gd name="T23" fmla="*/ 0 h 95"/>
                  <a:gd name="T24" fmla="*/ 0 w 224"/>
                  <a:gd name="T25" fmla="*/ 0 h 95"/>
                  <a:gd name="T26" fmla="*/ 0 w 224"/>
                  <a:gd name="T27" fmla="*/ 0 h 95"/>
                  <a:gd name="T28" fmla="*/ 0 w 224"/>
                  <a:gd name="T29" fmla="*/ 0 h 95"/>
                  <a:gd name="T30" fmla="*/ 0 w 224"/>
                  <a:gd name="T31" fmla="*/ 0 h 95"/>
                  <a:gd name="T32" fmla="*/ 0 w 224"/>
                  <a:gd name="T33" fmla="*/ 0 h 95"/>
                  <a:gd name="T34" fmla="*/ 0 w 224"/>
                  <a:gd name="T35" fmla="*/ 0 h 95"/>
                  <a:gd name="T36" fmla="*/ 0 w 224"/>
                  <a:gd name="T37" fmla="*/ 0 h 95"/>
                  <a:gd name="T38" fmla="*/ 0 w 224"/>
                  <a:gd name="T39" fmla="*/ 0 h 95"/>
                  <a:gd name="T40" fmla="*/ 0 w 224"/>
                  <a:gd name="T41" fmla="*/ 0 h 95"/>
                  <a:gd name="T42" fmla="*/ 0 w 224"/>
                  <a:gd name="T43" fmla="*/ 0 h 95"/>
                  <a:gd name="T44" fmla="*/ 0 w 224"/>
                  <a:gd name="T45" fmla="*/ 0 h 95"/>
                  <a:gd name="T46" fmla="*/ 0 w 224"/>
                  <a:gd name="T47" fmla="*/ 0 h 95"/>
                  <a:gd name="T48" fmla="*/ 0 w 224"/>
                  <a:gd name="T49" fmla="*/ 0 h 95"/>
                  <a:gd name="T50" fmla="*/ 0 w 224"/>
                  <a:gd name="T51" fmla="*/ 0 h 95"/>
                  <a:gd name="T52" fmla="*/ 0 w 224"/>
                  <a:gd name="T53" fmla="*/ 0 h 95"/>
                  <a:gd name="T54" fmla="*/ 0 w 224"/>
                  <a:gd name="T55" fmla="*/ 0 h 95"/>
                  <a:gd name="T56" fmla="*/ 0 w 224"/>
                  <a:gd name="T57" fmla="*/ 0 h 95"/>
                  <a:gd name="T58" fmla="*/ 0 w 224"/>
                  <a:gd name="T59" fmla="*/ 0 h 95"/>
                  <a:gd name="T60" fmla="*/ 0 w 224"/>
                  <a:gd name="T61" fmla="*/ 0 h 95"/>
                  <a:gd name="T62" fmla="*/ 0 w 224"/>
                  <a:gd name="T63" fmla="*/ 0 h 95"/>
                  <a:gd name="T64" fmla="*/ 0 w 224"/>
                  <a:gd name="T65" fmla="*/ 0 h 95"/>
                  <a:gd name="T66" fmla="*/ 0 w 224"/>
                  <a:gd name="T67" fmla="*/ 0 h 95"/>
                  <a:gd name="T68" fmla="*/ 0 w 224"/>
                  <a:gd name="T69" fmla="*/ 0 h 95"/>
                  <a:gd name="T70" fmla="*/ 0 w 224"/>
                  <a:gd name="T71" fmla="*/ 0 h 95"/>
                  <a:gd name="T72" fmla="*/ 0 w 224"/>
                  <a:gd name="T73" fmla="*/ 0 h 95"/>
                  <a:gd name="T74" fmla="*/ 0 w 224"/>
                  <a:gd name="T75" fmla="*/ 0 h 95"/>
                  <a:gd name="T76" fmla="*/ 0 w 224"/>
                  <a:gd name="T77" fmla="*/ 0 h 95"/>
                  <a:gd name="T78" fmla="*/ 0 w 224"/>
                  <a:gd name="T79" fmla="*/ 0 h 95"/>
                  <a:gd name="T80" fmla="*/ 0 w 224"/>
                  <a:gd name="T81" fmla="*/ 0 h 95"/>
                  <a:gd name="T82" fmla="*/ 0 w 224"/>
                  <a:gd name="T83" fmla="*/ 0 h 95"/>
                  <a:gd name="T84" fmla="*/ 0 w 224"/>
                  <a:gd name="T85" fmla="*/ 0 h 95"/>
                  <a:gd name="T86" fmla="*/ 0 w 224"/>
                  <a:gd name="T87" fmla="*/ 0 h 95"/>
                  <a:gd name="T88" fmla="*/ 0 w 224"/>
                  <a:gd name="T89" fmla="*/ 0 h 95"/>
                  <a:gd name="T90" fmla="*/ 0 w 224"/>
                  <a:gd name="T91" fmla="*/ 0 h 95"/>
                  <a:gd name="T92" fmla="*/ 0 w 224"/>
                  <a:gd name="T93" fmla="*/ 0 h 95"/>
                  <a:gd name="T94" fmla="*/ 0 w 224"/>
                  <a:gd name="T95" fmla="*/ 0 h 95"/>
                  <a:gd name="T96" fmla="*/ 0 w 224"/>
                  <a:gd name="T97" fmla="*/ 0 h 95"/>
                  <a:gd name="T98" fmla="*/ 0 w 224"/>
                  <a:gd name="T99" fmla="*/ 0 h 95"/>
                  <a:gd name="T100" fmla="*/ 0 w 224"/>
                  <a:gd name="T101" fmla="*/ 0 h 95"/>
                  <a:gd name="T102" fmla="*/ 0 w 224"/>
                  <a:gd name="T103" fmla="*/ 0 h 95"/>
                  <a:gd name="T104" fmla="*/ 0 w 224"/>
                  <a:gd name="T105" fmla="*/ 0 h 95"/>
                  <a:gd name="T106" fmla="*/ 0 w 224"/>
                  <a:gd name="T107" fmla="*/ 0 h 95"/>
                  <a:gd name="T108" fmla="*/ 0 w 224"/>
                  <a:gd name="T109" fmla="*/ 0 h 95"/>
                  <a:gd name="T110" fmla="*/ 0 w 224"/>
                  <a:gd name="T111" fmla="*/ 0 h 95"/>
                  <a:gd name="T112" fmla="*/ 0 w 224"/>
                  <a:gd name="T113" fmla="*/ 0 h 9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24"/>
                  <a:gd name="T172" fmla="*/ 0 h 95"/>
                  <a:gd name="T173" fmla="*/ 224 w 224"/>
                  <a:gd name="T174" fmla="*/ 95 h 9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2" name="Freeform 11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0 w 235"/>
                  <a:gd name="T1" fmla="*/ 0 h 106"/>
                  <a:gd name="T2" fmla="*/ 0 w 235"/>
                  <a:gd name="T3" fmla="*/ 0 h 106"/>
                  <a:gd name="T4" fmla="*/ 0 w 235"/>
                  <a:gd name="T5" fmla="*/ 0 h 106"/>
                  <a:gd name="T6" fmla="*/ 0 w 235"/>
                  <a:gd name="T7" fmla="*/ 0 h 106"/>
                  <a:gd name="T8" fmla="*/ 0 w 235"/>
                  <a:gd name="T9" fmla="*/ 0 h 106"/>
                  <a:gd name="T10" fmla="*/ 0 w 235"/>
                  <a:gd name="T11" fmla="*/ 0 h 106"/>
                  <a:gd name="T12" fmla="*/ 0 w 235"/>
                  <a:gd name="T13" fmla="*/ 0 h 106"/>
                  <a:gd name="T14" fmla="*/ 0 w 235"/>
                  <a:gd name="T15" fmla="*/ 0 h 106"/>
                  <a:gd name="T16" fmla="*/ 0 w 235"/>
                  <a:gd name="T17" fmla="*/ 0 h 106"/>
                  <a:gd name="T18" fmla="*/ 0 w 235"/>
                  <a:gd name="T19" fmla="*/ 0 h 106"/>
                  <a:gd name="T20" fmla="*/ 0 w 235"/>
                  <a:gd name="T21" fmla="*/ 0 h 106"/>
                  <a:gd name="T22" fmla="*/ 0 w 235"/>
                  <a:gd name="T23" fmla="*/ 0 h 106"/>
                  <a:gd name="T24" fmla="*/ 0 w 235"/>
                  <a:gd name="T25" fmla="*/ 0 h 106"/>
                  <a:gd name="T26" fmla="*/ 0 w 235"/>
                  <a:gd name="T27" fmla="*/ 0 h 106"/>
                  <a:gd name="T28" fmla="*/ 0 w 235"/>
                  <a:gd name="T29" fmla="*/ 0 h 106"/>
                  <a:gd name="T30" fmla="*/ 0 w 235"/>
                  <a:gd name="T31" fmla="*/ 0 h 106"/>
                  <a:gd name="T32" fmla="*/ 0 w 235"/>
                  <a:gd name="T33" fmla="*/ 0 h 106"/>
                  <a:gd name="T34" fmla="*/ 0 w 235"/>
                  <a:gd name="T35" fmla="*/ 0 h 106"/>
                  <a:gd name="T36" fmla="*/ 0 w 235"/>
                  <a:gd name="T37" fmla="*/ 0 h 106"/>
                  <a:gd name="T38" fmla="*/ 0 w 235"/>
                  <a:gd name="T39" fmla="*/ 0 h 106"/>
                  <a:gd name="T40" fmla="*/ 0 w 235"/>
                  <a:gd name="T41" fmla="*/ 0 h 106"/>
                  <a:gd name="T42" fmla="*/ 0 w 235"/>
                  <a:gd name="T43" fmla="*/ 0 h 106"/>
                  <a:gd name="T44" fmla="*/ 0 w 235"/>
                  <a:gd name="T45" fmla="*/ 0 h 106"/>
                  <a:gd name="T46" fmla="*/ 0 w 235"/>
                  <a:gd name="T47" fmla="*/ 0 h 106"/>
                  <a:gd name="T48" fmla="*/ 0 w 235"/>
                  <a:gd name="T49" fmla="*/ 0 h 106"/>
                  <a:gd name="T50" fmla="*/ 0 w 235"/>
                  <a:gd name="T51" fmla="*/ 0 h 106"/>
                  <a:gd name="T52" fmla="*/ 0 w 235"/>
                  <a:gd name="T53" fmla="*/ 0 h 106"/>
                  <a:gd name="T54" fmla="*/ 0 w 235"/>
                  <a:gd name="T55" fmla="*/ 0 h 106"/>
                  <a:gd name="T56" fmla="*/ 0 w 235"/>
                  <a:gd name="T57" fmla="*/ 0 h 106"/>
                  <a:gd name="T58" fmla="*/ 0 w 235"/>
                  <a:gd name="T59" fmla="*/ 0 h 106"/>
                  <a:gd name="T60" fmla="*/ 0 w 235"/>
                  <a:gd name="T61" fmla="*/ 0 h 106"/>
                  <a:gd name="T62" fmla="*/ 0 w 235"/>
                  <a:gd name="T63" fmla="*/ 0 h 106"/>
                  <a:gd name="T64" fmla="*/ 0 w 235"/>
                  <a:gd name="T65" fmla="*/ 0 h 106"/>
                  <a:gd name="T66" fmla="*/ 0 w 235"/>
                  <a:gd name="T67" fmla="*/ 0 h 1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5"/>
                  <a:gd name="T103" fmla="*/ 0 h 106"/>
                  <a:gd name="T104" fmla="*/ 235 w 235"/>
                  <a:gd name="T105" fmla="*/ 106 h 10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3" name="Freeform 12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0 w 242"/>
                  <a:gd name="T1" fmla="*/ 0 h 114"/>
                  <a:gd name="T2" fmla="*/ 0 w 242"/>
                  <a:gd name="T3" fmla="*/ 0 h 114"/>
                  <a:gd name="T4" fmla="*/ 0 w 242"/>
                  <a:gd name="T5" fmla="*/ 0 h 114"/>
                  <a:gd name="T6" fmla="*/ 0 w 242"/>
                  <a:gd name="T7" fmla="*/ 0 h 114"/>
                  <a:gd name="T8" fmla="*/ 0 w 242"/>
                  <a:gd name="T9" fmla="*/ 0 h 114"/>
                  <a:gd name="T10" fmla="*/ 0 w 242"/>
                  <a:gd name="T11" fmla="*/ 0 h 114"/>
                  <a:gd name="T12" fmla="*/ 0 w 242"/>
                  <a:gd name="T13" fmla="*/ 0 h 114"/>
                  <a:gd name="T14" fmla="*/ 0 w 242"/>
                  <a:gd name="T15" fmla="*/ 0 h 114"/>
                  <a:gd name="T16" fmla="*/ 0 w 242"/>
                  <a:gd name="T17" fmla="*/ 0 h 114"/>
                  <a:gd name="T18" fmla="*/ 0 w 242"/>
                  <a:gd name="T19" fmla="*/ 0 h 114"/>
                  <a:gd name="T20" fmla="*/ 0 w 242"/>
                  <a:gd name="T21" fmla="*/ 0 h 114"/>
                  <a:gd name="T22" fmla="*/ 0 w 242"/>
                  <a:gd name="T23" fmla="*/ 0 h 114"/>
                  <a:gd name="T24" fmla="*/ 0 w 242"/>
                  <a:gd name="T25" fmla="*/ 0 h 114"/>
                  <a:gd name="T26" fmla="*/ 0 w 242"/>
                  <a:gd name="T27" fmla="*/ 0 h 114"/>
                  <a:gd name="T28" fmla="*/ 0 w 242"/>
                  <a:gd name="T29" fmla="*/ 0 h 114"/>
                  <a:gd name="T30" fmla="*/ 0 w 242"/>
                  <a:gd name="T31" fmla="*/ 0 h 114"/>
                  <a:gd name="T32" fmla="*/ 0 w 242"/>
                  <a:gd name="T33" fmla="*/ 0 h 114"/>
                  <a:gd name="T34" fmla="*/ 0 w 242"/>
                  <a:gd name="T35" fmla="*/ 0 h 114"/>
                  <a:gd name="T36" fmla="*/ 0 w 242"/>
                  <a:gd name="T37" fmla="*/ 0 h 114"/>
                  <a:gd name="T38" fmla="*/ 0 w 242"/>
                  <a:gd name="T39" fmla="*/ 0 h 114"/>
                  <a:gd name="T40" fmla="*/ 0 w 242"/>
                  <a:gd name="T41" fmla="*/ 0 h 114"/>
                  <a:gd name="T42" fmla="*/ 0 w 242"/>
                  <a:gd name="T43" fmla="*/ 0 h 114"/>
                  <a:gd name="T44" fmla="*/ 0 w 242"/>
                  <a:gd name="T45" fmla="*/ 0 h 114"/>
                  <a:gd name="T46" fmla="*/ 0 w 242"/>
                  <a:gd name="T47" fmla="*/ 0 h 114"/>
                  <a:gd name="T48" fmla="*/ 0 w 242"/>
                  <a:gd name="T49" fmla="*/ 0 h 114"/>
                  <a:gd name="T50" fmla="*/ 0 w 242"/>
                  <a:gd name="T51" fmla="*/ 0 h 114"/>
                  <a:gd name="T52" fmla="*/ 0 w 242"/>
                  <a:gd name="T53" fmla="*/ 0 h 114"/>
                  <a:gd name="T54" fmla="*/ 0 w 242"/>
                  <a:gd name="T55" fmla="*/ 0 h 114"/>
                  <a:gd name="T56" fmla="*/ 0 w 242"/>
                  <a:gd name="T57" fmla="*/ 0 h 114"/>
                  <a:gd name="T58" fmla="*/ 0 w 242"/>
                  <a:gd name="T59" fmla="*/ 0 h 114"/>
                  <a:gd name="T60" fmla="*/ 0 w 242"/>
                  <a:gd name="T61" fmla="*/ 0 h 114"/>
                  <a:gd name="T62" fmla="*/ 0 w 242"/>
                  <a:gd name="T63" fmla="*/ 0 h 114"/>
                  <a:gd name="T64" fmla="*/ 0 w 242"/>
                  <a:gd name="T65" fmla="*/ 0 h 114"/>
                  <a:gd name="T66" fmla="*/ 0 w 242"/>
                  <a:gd name="T67" fmla="*/ 0 h 114"/>
                  <a:gd name="T68" fmla="*/ 0 w 242"/>
                  <a:gd name="T69" fmla="*/ 0 h 114"/>
                  <a:gd name="T70" fmla="*/ 0 w 242"/>
                  <a:gd name="T71" fmla="*/ 0 h 11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2"/>
                  <a:gd name="T109" fmla="*/ 0 h 114"/>
                  <a:gd name="T110" fmla="*/ 242 w 242"/>
                  <a:gd name="T111" fmla="*/ 114 h 11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4" name="Freeform 13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0 w 246"/>
                  <a:gd name="T1" fmla="*/ 0 h 123"/>
                  <a:gd name="T2" fmla="*/ 0 w 246"/>
                  <a:gd name="T3" fmla="*/ 0 h 123"/>
                  <a:gd name="T4" fmla="*/ 0 w 246"/>
                  <a:gd name="T5" fmla="*/ 0 h 123"/>
                  <a:gd name="T6" fmla="*/ 0 w 246"/>
                  <a:gd name="T7" fmla="*/ 0 h 123"/>
                  <a:gd name="T8" fmla="*/ 0 w 246"/>
                  <a:gd name="T9" fmla="*/ 0 h 123"/>
                  <a:gd name="T10" fmla="*/ 0 w 246"/>
                  <a:gd name="T11" fmla="*/ 0 h 123"/>
                  <a:gd name="T12" fmla="*/ 0 w 246"/>
                  <a:gd name="T13" fmla="*/ 0 h 123"/>
                  <a:gd name="T14" fmla="*/ 0 w 246"/>
                  <a:gd name="T15" fmla="*/ 0 h 123"/>
                  <a:gd name="T16" fmla="*/ 0 w 246"/>
                  <a:gd name="T17" fmla="*/ 0 h 123"/>
                  <a:gd name="T18" fmla="*/ 0 w 246"/>
                  <a:gd name="T19" fmla="*/ 0 h 123"/>
                  <a:gd name="T20" fmla="*/ 0 w 246"/>
                  <a:gd name="T21" fmla="*/ 0 h 123"/>
                  <a:gd name="T22" fmla="*/ 0 w 246"/>
                  <a:gd name="T23" fmla="*/ 0 h 123"/>
                  <a:gd name="T24" fmla="*/ 0 w 246"/>
                  <a:gd name="T25" fmla="*/ 0 h 123"/>
                  <a:gd name="T26" fmla="*/ 0 w 246"/>
                  <a:gd name="T27" fmla="*/ 0 h 123"/>
                  <a:gd name="T28" fmla="*/ 0 w 246"/>
                  <a:gd name="T29" fmla="*/ 0 h 123"/>
                  <a:gd name="T30" fmla="*/ 0 w 246"/>
                  <a:gd name="T31" fmla="*/ 0 h 123"/>
                  <a:gd name="T32" fmla="*/ 0 w 246"/>
                  <a:gd name="T33" fmla="*/ 0 h 123"/>
                  <a:gd name="T34" fmla="*/ 0 w 246"/>
                  <a:gd name="T35" fmla="*/ 0 h 123"/>
                  <a:gd name="T36" fmla="*/ 0 w 246"/>
                  <a:gd name="T37" fmla="*/ 0 h 123"/>
                  <a:gd name="T38" fmla="*/ 0 w 246"/>
                  <a:gd name="T39" fmla="*/ 0 h 123"/>
                  <a:gd name="T40" fmla="*/ 0 w 246"/>
                  <a:gd name="T41" fmla="*/ 0 h 123"/>
                  <a:gd name="T42" fmla="*/ 0 w 246"/>
                  <a:gd name="T43" fmla="*/ 0 h 123"/>
                  <a:gd name="T44" fmla="*/ 0 w 246"/>
                  <a:gd name="T45" fmla="*/ 0 h 123"/>
                  <a:gd name="T46" fmla="*/ 0 w 246"/>
                  <a:gd name="T47" fmla="*/ 0 h 123"/>
                  <a:gd name="T48" fmla="*/ 0 w 246"/>
                  <a:gd name="T49" fmla="*/ 0 h 123"/>
                  <a:gd name="T50" fmla="*/ 0 w 246"/>
                  <a:gd name="T51" fmla="*/ 0 h 123"/>
                  <a:gd name="T52" fmla="*/ 0 w 246"/>
                  <a:gd name="T53" fmla="*/ 0 h 123"/>
                  <a:gd name="T54" fmla="*/ 0 w 246"/>
                  <a:gd name="T55" fmla="*/ 0 h 123"/>
                  <a:gd name="T56" fmla="*/ 0 w 246"/>
                  <a:gd name="T57" fmla="*/ 0 h 123"/>
                  <a:gd name="T58" fmla="*/ 0 w 246"/>
                  <a:gd name="T59" fmla="*/ 0 h 123"/>
                  <a:gd name="T60" fmla="*/ 0 w 246"/>
                  <a:gd name="T61" fmla="*/ 0 h 123"/>
                  <a:gd name="T62" fmla="*/ 0 w 246"/>
                  <a:gd name="T63" fmla="*/ 0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46"/>
                  <a:gd name="T97" fmla="*/ 0 h 123"/>
                  <a:gd name="T98" fmla="*/ 246 w 246"/>
                  <a:gd name="T99" fmla="*/ 123 h 12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5" name="Freeform 14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0 w 249"/>
                  <a:gd name="T1" fmla="*/ 0 h 132"/>
                  <a:gd name="T2" fmla="*/ 0 w 249"/>
                  <a:gd name="T3" fmla="*/ 0 h 132"/>
                  <a:gd name="T4" fmla="*/ 0 w 249"/>
                  <a:gd name="T5" fmla="*/ 0 h 132"/>
                  <a:gd name="T6" fmla="*/ 0 w 249"/>
                  <a:gd name="T7" fmla="*/ 0 h 132"/>
                  <a:gd name="T8" fmla="*/ 0 w 249"/>
                  <a:gd name="T9" fmla="*/ 0 h 132"/>
                  <a:gd name="T10" fmla="*/ 0 w 249"/>
                  <a:gd name="T11" fmla="*/ 0 h 132"/>
                  <a:gd name="T12" fmla="*/ 0 w 249"/>
                  <a:gd name="T13" fmla="*/ 0 h 132"/>
                  <a:gd name="T14" fmla="*/ 0 w 249"/>
                  <a:gd name="T15" fmla="*/ 0 h 132"/>
                  <a:gd name="T16" fmla="*/ 0 w 249"/>
                  <a:gd name="T17" fmla="*/ 0 h 132"/>
                  <a:gd name="T18" fmla="*/ 0 w 249"/>
                  <a:gd name="T19" fmla="*/ 0 h 132"/>
                  <a:gd name="T20" fmla="*/ 0 w 249"/>
                  <a:gd name="T21" fmla="*/ 0 h 132"/>
                  <a:gd name="T22" fmla="*/ 0 w 249"/>
                  <a:gd name="T23" fmla="*/ 0 h 132"/>
                  <a:gd name="T24" fmla="*/ 0 w 249"/>
                  <a:gd name="T25" fmla="*/ 0 h 132"/>
                  <a:gd name="T26" fmla="*/ 0 w 249"/>
                  <a:gd name="T27" fmla="*/ 0 h 132"/>
                  <a:gd name="T28" fmla="*/ 0 w 249"/>
                  <a:gd name="T29" fmla="*/ 0 h 132"/>
                  <a:gd name="T30" fmla="*/ 0 w 249"/>
                  <a:gd name="T31" fmla="*/ 0 h 132"/>
                  <a:gd name="T32" fmla="*/ 0 w 249"/>
                  <a:gd name="T33" fmla="*/ 0 h 132"/>
                  <a:gd name="T34" fmla="*/ 0 w 249"/>
                  <a:gd name="T35" fmla="*/ 0 h 132"/>
                  <a:gd name="T36" fmla="*/ 0 w 249"/>
                  <a:gd name="T37" fmla="*/ 0 h 132"/>
                  <a:gd name="T38" fmla="*/ 0 w 249"/>
                  <a:gd name="T39" fmla="*/ 0 h 132"/>
                  <a:gd name="T40" fmla="*/ 0 w 249"/>
                  <a:gd name="T41" fmla="*/ 0 h 132"/>
                  <a:gd name="T42" fmla="*/ 0 w 249"/>
                  <a:gd name="T43" fmla="*/ 0 h 132"/>
                  <a:gd name="T44" fmla="*/ 0 w 249"/>
                  <a:gd name="T45" fmla="*/ 0 h 132"/>
                  <a:gd name="T46" fmla="*/ 0 w 249"/>
                  <a:gd name="T47" fmla="*/ 0 h 132"/>
                  <a:gd name="T48" fmla="*/ 0 w 249"/>
                  <a:gd name="T49" fmla="*/ 0 h 132"/>
                  <a:gd name="T50" fmla="*/ 0 w 249"/>
                  <a:gd name="T51" fmla="*/ 0 h 132"/>
                  <a:gd name="T52" fmla="*/ 0 w 249"/>
                  <a:gd name="T53" fmla="*/ 0 h 132"/>
                  <a:gd name="T54" fmla="*/ 0 w 249"/>
                  <a:gd name="T55" fmla="*/ 0 h 132"/>
                  <a:gd name="T56" fmla="*/ 0 w 249"/>
                  <a:gd name="T57" fmla="*/ 0 h 132"/>
                  <a:gd name="T58" fmla="*/ 0 w 249"/>
                  <a:gd name="T59" fmla="*/ 0 h 132"/>
                  <a:gd name="T60" fmla="*/ 0 w 249"/>
                  <a:gd name="T61" fmla="*/ 0 h 132"/>
                  <a:gd name="T62" fmla="*/ 0 w 249"/>
                  <a:gd name="T63" fmla="*/ 0 h 132"/>
                  <a:gd name="T64" fmla="*/ 0 w 249"/>
                  <a:gd name="T65" fmla="*/ 0 h 1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9"/>
                  <a:gd name="T100" fmla="*/ 0 h 132"/>
                  <a:gd name="T101" fmla="*/ 249 w 249"/>
                  <a:gd name="T102" fmla="*/ 132 h 1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6" name="Freeform 15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0 w 251"/>
                  <a:gd name="T1" fmla="*/ 0 h 140"/>
                  <a:gd name="T2" fmla="*/ 0 w 251"/>
                  <a:gd name="T3" fmla="*/ 0 h 140"/>
                  <a:gd name="T4" fmla="*/ 0 w 251"/>
                  <a:gd name="T5" fmla="*/ 0 h 140"/>
                  <a:gd name="T6" fmla="*/ 0 w 251"/>
                  <a:gd name="T7" fmla="*/ 0 h 140"/>
                  <a:gd name="T8" fmla="*/ 0 w 251"/>
                  <a:gd name="T9" fmla="*/ 0 h 140"/>
                  <a:gd name="T10" fmla="*/ 0 w 251"/>
                  <a:gd name="T11" fmla="*/ 0 h 140"/>
                  <a:gd name="T12" fmla="*/ 0 w 251"/>
                  <a:gd name="T13" fmla="*/ 0 h 140"/>
                  <a:gd name="T14" fmla="*/ 0 w 251"/>
                  <a:gd name="T15" fmla="*/ 0 h 140"/>
                  <a:gd name="T16" fmla="*/ 0 w 251"/>
                  <a:gd name="T17" fmla="*/ 0 h 140"/>
                  <a:gd name="T18" fmla="*/ 0 w 251"/>
                  <a:gd name="T19" fmla="*/ 0 h 140"/>
                  <a:gd name="T20" fmla="*/ 0 w 251"/>
                  <a:gd name="T21" fmla="*/ 0 h 140"/>
                  <a:gd name="T22" fmla="*/ 0 w 251"/>
                  <a:gd name="T23" fmla="*/ 0 h 140"/>
                  <a:gd name="T24" fmla="*/ 0 w 251"/>
                  <a:gd name="T25" fmla="*/ 0 h 140"/>
                  <a:gd name="T26" fmla="*/ 0 w 251"/>
                  <a:gd name="T27" fmla="*/ 0 h 140"/>
                  <a:gd name="T28" fmla="*/ 0 w 251"/>
                  <a:gd name="T29" fmla="*/ 0 h 140"/>
                  <a:gd name="T30" fmla="*/ 0 w 251"/>
                  <a:gd name="T31" fmla="*/ 0 h 140"/>
                  <a:gd name="T32" fmla="*/ 0 w 251"/>
                  <a:gd name="T33" fmla="*/ 0 h 140"/>
                  <a:gd name="T34" fmla="*/ 0 w 251"/>
                  <a:gd name="T35" fmla="*/ 0 h 140"/>
                  <a:gd name="T36" fmla="*/ 0 w 251"/>
                  <a:gd name="T37" fmla="*/ 0 h 140"/>
                  <a:gd name="T38" fmla="*/ 0 w 251"/>
                  <a:gd name="T39" fmla="*/ 0 h 140"/>
                  <a:gd name="T40" fmla="*/ 0 w 251"/>
                  <a:gd name="T41" fmla="*/ 0 h 140"/>
                  <a:gd name="T42" fmla="*/ 0 w 251"/>
                  <a:gd name="T43" fmla="*/ 0 h 140"/>
                  <a:gd name="T44" fmla="*/ 0 w 251"/>
                  <a:gd name="T45" fmla="*/ 0 h 140"/>
                  <a:gd name="T46" fmla="*/ 0 w 251"/>
                  <a:gd name="T47" fmla="*/ 0 h 140"/>
                  <a:gd name="T48" fmla="*/ 0 w 251"/>
                  <a:gd name="T49" fmla="*/ 0 h 140"/>
                  <a:gd name="T50" fmla="*/ 0 w 251"/>
                  <a:gd name="T51" fmla="*/ 0 h 140"/>
                  <a:gd name="T52" fmla="*/ 0 w 251"/>
                  <a:gd name="T53" fmla="*/ 0 h 140"/>
                  <a:gd name="T54" fmla="*/ 0 w 251"/>
                  <a:gd name="T55" fmla="*/ 0 h 140"/>
                  <a:gd name="T56" fmla="*/ 0 w 251"/>
                  <a:gd name="T57" fmla="*/ 0 h 140"/>
                  <a:gd name="T58" fmla="*/ 0 w 251"/>
                  <a:gd name="T59" fmla="*/ 0 h 140"/>
                  <a:gd name="T60" fmla="*/ 0 w 251"/>
                  <a:gd name="T61" fmla="*/ 0 h 140"/>
                  <a:gd name="T62" fmla="*/ 0 w 251"/>
                  <a:gd name="T63" fmla="*/ 0 h 140"/>
                  <a:gd name="T64" fmla="*/ 0 w 251"/>
                  <a:gd name="T65" fmla="*/ 0 h 140"/>
                  <a:gd name="T66" fmla="*/ 0 w 251"/>
                  <a:gd name="T67" fmla="*/ 0 h 140"/>
                  <a:gd name="T68" fmla="*/ 0 w 251"/>
                  <a:gd name="T69" fmla="*/ 0 h 140"/>
                  <a:gd name="T70" fmla="*/ 0 w 251"/>
                  <a:gd name="T71" fmla="*/ 0 h 1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51"/>
                  <a:gd name="T109" fmla="*/ 0 h 140"/>
                  <a:gd name="T110" fmla="*/ 251 w 251"/>
                  <a:gd name="T111" fmla="*/ 140 h 1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7" name="Freeform 16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0 w 251"/>
                  <a:gd name="T1" fmla="*/ 0 h 146"/>
                  <a:gd name="T2" fmla="*/ 0 w 251"/>
                  <a:gd name="T3" fmla="*/ 0 h 146"/>
                  <a:gd name="T4" fmla="*/ 0 w 251"/>
                  <a:gd name="T5" fmla="*/ 0 h 146"/>
                  <a:gd name="T6" fmla="*/ 0 w 251"/>
                  <a:gd name="T7" fmla="*/ 0 h 146"/>
                  <a:gd name="T8" fmla="*/ 0 w 251"/>
                  <a:gd name="T9" fmla="*/ 0 h 146"/>
                  <a:gd name="T10" fmla="*/ 0 w 251"/>
                  <a:gd name="T11" fmla="*/ 0 h 146"/>
                  <a:gd name="T12" fmla="*/ 0 w 251"/>
                  <a:gd name="T13" fmla="*/ 0 h 146"/>
                  <a:gd name="T14" fmla="*/ 0 w 251"/>
                  <a:gd name="T15" fmla="*/ 0 h 146"/>
                  <a:gd name="T16" fmla="*/ 0 w 251"/>
                  <a:gd name="T17" fmla="*/ 0 h 146"/>
                  <a:gd name="T18" fmla="*/ 0 w 251"/>
                  <a:gd name="T19" fmla="*/ 0 h 146"/>
                  <a:gd name="T20" fmla="*/ 0 w 251"/>
                  <a:gd name="T21" fmla="*/ 0 h 146"/>
                  <a:gd name="T22" fmla="*/ 0 w 251"/>
                  <a:gd name="T23" fmla="*/ 0 h 146"/>
                  <a:gd name="T24" fmla="*/ 0 w 251"/>
                  <a:gd name="T25" fmla="*/ 0 h 146"/>
                  <a:gd name="T26" fmla="*/ 0 w 251"/>
                  <a:gd name="T27" fmla="*/ 0 h 146"/>
                  <a:gd name="T28" fmla="*/ 0 w 251"/>
                  <a:gd name="T29" fmla="*/ 0 h 146"/>
                  <a:gd name="T30" fmla="*/ 0 w 251"/>
                  <a:gd name="T31" fmla="*/ 0 h 146"/>
                  <a:gd name="T32" fmla="*/ 0 w 251"/>
                  <a:gd name="T33" fmla="*/ 0 h 146"/>
                  <a:gd name="T34" fmla="*/ 0 w 251"/>
                  <a:gd name="T35" fmla="*/ 0 h 146"/>
                  <a:gd name="T36" fmla="*/ 0 w 251"/>
                  <a:gd name="T37" fmla="*/ 0 h 146"/>
                  <a:gd name="T38" fmla="*/ 0 w 251"/>
                  <a:gd name="T39" fmla="*/ 0 h 146"/>
                  <a:gd name="T40" fmla="*/ 0 w 251"/>
                  <a:gd name="T41" fmla="*/ 0 h 146"/>
                  <a:gd name="T42" fmla="*/ 0 w 251"/>
                  <a:gd name="T43" fmla="*/ 0 h 146"/>
                  <a:gd name="T44" fmla="*/ 0 w 251"/>
                  <a:gd name="T45" fmla="*/ 0 h 146"/>
                  <a:gd name="T46" fmla="*/ 0 w 251"/>
                  <a:gd name="T47" fmla="*/ 0 h 146"/>
                  <a:gd name="T48" fmla="*/ 0 w 251"/>
                  <a:gd name="T49" fmla="*/ 0 h 146"/>
                  <a:gd name="T50" fmla="*/ 0 w 251"/>
                  <a:gd name="T51" fmla="*/ 0 h 146"/>
                  <a:gd name="T52" fmla="*/ 0 w 251"/>
                  <a:gd name="T53" fmla="*/ 0 h 146"/>
                  <a:gd name="T54" fmla="*/ 0 w 251"/>
                  <a:gd name="T55" fmla="*/ 0 h 146"/>
                  <a:gd name="T56" fmla="*/ 0 w 251"/>
                  <a:gd name="T57" fmla="*/ 0 h 146"/>
                  <a:gd name="T58" fmla="*/ 0 w 251"/>
                  <a:gd name="T59" fmla="*/ 0 h 146"/>
                  <a:gd name="T60" fmla="*/ 0 w 251"/>
                  <a:gd name="T61" fmla="*/ 0 h 146"/>
                  <a:gd name="T62" fmla="*/ 0 w 251"/>
                  <a:gd name="T63" fmla="*/ 0 h 146"/>
                  <a:gd name="T64" fmla="*/ 0 w 251"/>
                  <a:gd name="T65" fmla="*/ 0 h 146"/>
                  <a:gd name="T66" fmla="*/ 0 w 251"/>
                  <a:gd name="T67" fmla="*/ 0 h 146"/>
                  <a:gd name="T68" fmla="*/ 0 w 251"/>
                  <a:gd name="T69" fmla="*/ 0 h 146"/>
                  <a:gd name="T70" fmla="*/ 0 w 251"/>
                  <a:gd name="T71" fmla="*/ 0 h 146"/>
                  <a:gd name="T72" fmla="*/ 0 w 251"/>
                  <a:gd name="T73" fmla="*/ 0 h 1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1"/>
                  <a:gd name="T112" fmla="*/ 0 h 146"/>
                  <a:gd name="T113" fmla="*/ 251 w 251"/>
                  <a:gd name="T114" fmla="*/ 146 h 14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8" name="Freeform 17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0 w 249"/>
                  <a:gd name="T1" fmla="*/ 0 h 154"/>
                  <a:gd name="T2" fmla="*/ 0 w 249"/>
                  <a:gd name="T3" fmla="*/ 0 h 154"/>
                  <a:gd name="T4" fmla="*/ 0 w 249"/>
                  <a:gd name="T5" fmla="*/ 0 h 154"/>
                  <a:gd name="T6" fmla="*/ 0 w 249"/>
                  <a:gd name="T7" fmla="*/ 0 h 154"/>
                  <a:gd name="T8" fmla="*/ 0 w 249"/>
                  <a:gd name="T9" fmla="*/ 0 h 154"/>
                  <a:gd name="T10" fmla="*/ 0 w 249"/>
                  <a:gd name="T11" fmla="*/ 0 h 154"/>
                  <a:gd name="T12" fmla="*/ 0 w 249"/>
                  <a:gd name="T13" fmla="*/ 0 h 154"/>
                  <a:gd name="T14" fmla="*/ 0 w 249"/>
                  <a:gd name="T15" fmla="*/ 0 h 154"/>
                  <a:gd name="T16" fmla="*/ 0 w 249"/>
                  <a:gd name="T17" fmla="*/ 0 h 154"/>
                  <a:gd name="T18" fmla="*/ 0 w 249"/>
                  <a:gd name="T19" fmla="*/ 0 h 154"/>
                  <a:gd name="T20" fmla="*/ 0 w 249"/>
                  <a:gd name="T21" fmla="*/ 0 h 154"/>
                  <a:gd name="T22" fmla="*/ 0 w 249"/>
                  <a:gd name="T23" fmla="*/ 0 h 154"/>
                  <a:gd name="T24" fmla="*/ 0 w 249"/>
                  <a:gd name="T25" fmla="*/ 0 h 154"/>
                  <a:gd name="T26" fmla="*/ 0 w 249"/>
                  <a:gd name="T27" fmla="*/ 0 h 154"/>
                  <a:gd name="T28" fmla="*/ 0 w 249"/>
                  <a:gd name="T29" fmla="*/ 0 h 154"/>
                  <a:gd name="T30" fmla="*/ 0 w 249"/>
                  <a:gd name="T31" fmla="*/ 0 h 154"/>
                  <a:gd name="T32" fmla="*/ 0 w 249"/>
                  <a:gd name="T33" fmla="*/ 0 h 154"/>
                  <a:gd name="T34" fmla="*/ 0 w 249"/>
                  <a:gd name="T35" fmla="*/ 0 h 154"/>
                  <a:gd name="T36" fmla="*/ 0 w 249"/>
                  <a:gd name="T37" fmla="*/ 0 h 154"/>
                  <a:gd name="T38" fmla="*/ 0 w 249"/>
                  <a:gd name="T39" fmla="*/ 0 h 154"/>
                  <a:gd name="T40" fmla="*/ 0 w 249"/>
                  <a:gd name="T41" fmla="*/ 0 h 154"/>
                  <a:gd name="T42" fmla="*/ 0 w 249"/>
                  <a:gd name="T43" fmla="*/ 0 h 154"/>
                  <a:gd name="T44" fmla="*/ 0 w 249"/>
                  <a:gd name="T45" fmla="*/ 0 h 154"/>
                  <a:gd name="T46" fmla="*/ 0 w 249"/>
                  <a:gd name="T47" fmla="*/ 0 h 154"/>
                  <a:gd name="T48" fmla="*/ 0 w 249"/>
                  <a:gd name="T49" fmla="*/ 0 h 154"/>
                  <a:gd name="T50" fmla="*/ 0 w 249"/>
                  <a:gd name="T51" fmla="*/ 0 h 154"/>
                  <a:gd name="T52" fmla="*/ 0 w 249"/>
                  <a:gd name="T53" fmla="*/ 0 h 154"/>
                  <a:gd name="T54" fmla="*/ 0 w 249"/>
                  <a:gd name="T55" fmla="*/ 0 h 154"/>
                  <a:gd name="T56" fmla="*/ 0 w 249"/>
                  <a:gd name="T57" fmla="*/ 0 h 154"/>
                  <a:gd name="T58" fmla="*/ 0 w 249"/>
                  <a:gd name="T59" fmla="*/ 0 h 154"/>
                  <a:gd name="T60" fmla="*/ 0 w 249"/>
                  <a:gd name="T61" fmla="*/ 0 h 154"/>
                  <a:gd name="T62" fmla="*/ 0 w 249"/>
                  <a:gd name="T63" fmla="*/ 0 h 154"/>
                  <a:gd name="T64" fmla="*/ 0 w 249"/>
                  <a:gd name="T65" fmla="*/ 0 h 154"/>
                  <a:gd name="T66" fmla="*/ 0 w 249"/>
                  <a:gd name="T67" fmla="*/ 0 h 154"/>
                  <a:gd name="T68" fmla="*/ 0 w 249"/>
                  <a:gd name="T69" fmla="*/ 0 h 154"/>
                  <a:gd name="T70" fmla="*/ 0 w 249"/>
                  <a:gd name="T71" fmla="*/ 0 h 154"/>
                  <a:gd name="T72" fmla="*/ 0 w 249"/>
                  <a:gd name="T73" fmla="*/ 0 h 154"/>
                  <a:gd name="T74" fmla="*/ 0 w 249"/>
                  <a:gd name="T75" fmla="*/ 0 h 154"/>
                  <a:gd name="T76" fmla="*/ 0 w 249"/>
                  <a:gd name="T77" fmla="*/ 0 h 154"/>
                  <a:gd name="T78" fmla="*/ 0 w 249"/>
                  <a:gd name="T79" fmla="*/ 0 h 15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49"/>
                  <a:gd name="T121" fmla="*/ 0 h 154"/>
                  <a:gd name="T122" fmla="*/ 249 w 249"/>
                  <a:gd name="T123" fmla="*/ 154 h 15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9" name="Freeform 18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0 w 246"/>
                  <a:gd name="T1" fmla="*/ 0 h 159"/>
                  <a:gd name="T2" fmla="*/ 0 w 246"/>
                  <a:gd name="T3" fmla="*/ 0 h 159"/>
                  <a:gd name="T4" fmla="*/ 0 w 246"/>
                  <a:gd name="T5" fmla="*/ 0 h 159"/>
                  <a:gd name="T6" fmla="*/ 0 w 246"/>
                  <a:gd name="T7" fmla="*/ 0 h 159"/>
                  <a:gd name="T8" fmla="*/ 0 w 246"/>
                  <a:gd name="T9" fmla="*/ 0 h 159"/>
                  <a:gd name="T10" fmla="*/ 0 w 246"/>
                  <a:gd name="T11" fmla="*/ 0 h 159"/>
                  <a:gd name="T12" fmla="*/ 0 w 246"/>
                  <a:gd name="T13" fmla="*/ 0 h 159"/>
                  <a:gd name="T14" fmla="*/ 0 w 246"/>
                  <a:gd name="T15" fmla="*/ 0 h 159"/>
                  <a:gd name="T16" fmla="*/ 0 w 246"/>
                  <a:gd name="T17" fmla="*/ 0 h 159"/>
                  <a:gd name="T18" fmla="*/ 0 w 246"/>
                  <a:gd name="T19" fmla="*/ 0 h 159"/>
                  <a:gd name="T20" fmla="*/ 0 w 246"/>
                  <a:gd name="T21" fmla="*/ 0 h 159"/>
                  <a:gd name="T22" fmla="*/ 0 w 246"/>
                  <a:gd name="T23" fmla="*/ 0 h 159"/>
                  <a:gd name="T24" fmla="*/ 0 w 246"/>
                  <a:gd name="T25" fmla="*/ 0 h 159"/>
                  <a:gd name="T26" fmla="*/ 0 w 246"/>
                  <a:gd name="T27" fmla="*/ 0 h 159"/>
                  <a:gd name="T28" fmla="*/ 0 w 246"/>
                  <a:gd name="T29" fmla="*/ 0 h 159"/>
                  <a:gd name="T30" fmla="*/ 0 w 246"/>
                  <a:gd name="T31" fmla="*/ 0 h 159"/>
                  <a:gd name="T32" fmla="*/ 0 w 246"/>
                  <a:gd name="T33" fmla="*/ 0 h 159"/>
                  <a:gd name="T34" fmla="*/ 0 w 246"/>
                  <a:gd name="T35" fmla="*/ 0 h 159"/>
                  <a:gd name="T36" fmla="*/ 0 w 246"/>
                  <a:gd name="T37" fmla="*/ 0 h 159"/>
                  <a:gd name="T38" fmla="*/ 0 w 246"/>
                  <a:gd name="T39" fmla="*/ 0 h 159"/>
                  <a:gd name="T40" fmla="*/ 0 w 246"/>
                  <a:gd name="T41" fmla="*/ 0 h 159"/>
                  <a:gd name="T42" fmla="*/ 0 w 246"/>
                  <a:gd name="T43" fmla="*/ 0 h 159"/>
                  <a:gd name="T44" fmla="*/ 0 w 246"/>
                  <a:gd name="T45" fmla="*/ 0 h 159"/>
                  <a:gd name="T46" fmla="*/ 0 w 246"/>
                  <a:gd name="T47" fmla="*/ 0 h 159"/>
                  <a:gd name="T48" fmla="*/ 0 w 246"/>
                  <a:gd name="T49" fmla="*/ 0 h 159"/>
                  <a:gd name="T50" fmla="*/ 0 w 246"/>
                  <a:gd name="T51" fmla="*/ 0 h 159"/>
                  <a:gd name="T52" fmla="*/ 0 w 246"/>
                  <a:gd name="T53" fmla="*/ 0 h 159"/>
                  <a:gd name="T54" fmla="*/ 0 w 246"/>
                  <a:gd name="T55" fmla="*/ 0 h 159"/>
                  <a:gd name="T56" fmla="*/ 0 w 246"/>
                  <a:gd name="T57" fmla="*/ 0 h 159"/>
                  <a:gd name="T58" fmla="*/ 0 w 246"/>
                  <a:gd name="T59" fmla="*/ 0 h 159"/>
                  <a:gd name="T60" fmla="*/ 0 w 246"/>
                  <a:gd name="T61" fmla="*/ 0 h 159"/>
                  <a:gd name="T62" fmla="*/ 0 w 246"/>
                  <a:gd name="T63" fmla="*/ 0 h 159"/>
                  <a:gd name="T64" fmla="*/ 0 w 246"/>
                  <a:gd name="T65" fmla="*/ 0 h 159"/>
                  <a:gd name="T66" fmla="*/ 0 w 246"/>
                  <a:gd name="T67" fmla="*/ 0 h 159"/>
                  <a:gd name="T68" fmla="*/ 0 w 246"/>
                  <a:gd name="T69" fmla="*/ 0 h 159"/>
                  <a:gd name="T70" fmla="*/ 0 w 246"/>
                  <a:gd name="T71" fmla="*/ 0 h 159"/>
                  <a:gd name="T72" fmla="*/ 0 w 246"/>
                  <a:gd name="T73" fmla="*/ 0 h 159"/>
                  <a:gd name="T74" fmla="*/ 0 w 246"/>
                  <a:gd name="T75" fmla="*/ 0 h 159"/>
                  <a:gd name="T76" fmla="*/ 0 w 246"/>
                  <a:gd name="T77" fmla="*/ 0 h 159"/>
                  <a:gd name="T78" fmla="*/ 0 w 246"/>
                  <a:gd name="T79" fmla="*/ 0 h 159"/>
                  <a:gd name="T80" fmla="*/ 0 w 246"/>
                  <a:gd name="T81" fmla="*/ 0 h 159"/>
                  <a:gd name="T82" fmla="*/ 0 w 246"/>
                  <a:gd name="T83" fmla="*/ 0 h 159"/>
                  <a:gd name="T84" fmla="*/ 0 w 246"/>
                  <a:gd name="T85" fmla="*/ 0 h 159"/>
                  <a:gd name="T86" fmla="*/ 0 w 246"/>
                  <a:gd name="T87" fmla="*/ 0 h 15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6"/>
                  <a:gd name="T133" fmla="*/ 0 h 159"/>
                  <a:gd name="T134" fmla="*/ 246 w 246"/>
                  <a:gd name="T135" fmla="*/ 159 h 15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70" name="Freeform 19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0 w 243"/>
                  <a:gd name="T1" fmla="*/ 0 h 164"/>
                  <a:gd name="T2" fmla="*/ 0 w 243"/>
                  <a:gd name="T3" fmla="*/ 0 h 164"/>
                  <a:gd name="T4" fmla="*/ 0 w 243"/>
                  <a:gd name="T5" fmla="*/ 0 h 164"/>
                  <a:gd name="T6" fmla="*/ 0 w 243"/>
                  <a:gd name="T7" fmla="*/ 0 h 164"/>
                  <a:gd name="T8" fmla="*/ 0 w 243"/>
                  <a:gd name="T9" fmla="*/ 0 h 164"/>
                  <a:gd name="T10" fmla="*/ 0 w 243"/>
                  <a:gd name="T11" fmla="*/ 0 h 164"/>
                  <a:gd name="T12" fmla="*/ 0 w 243"/>
                  <a:gd name="T13" fmla="*/ 0 h 164"/>
                  <a:gd name="T14" fmla="*/ 0 w 243"/>
                  <a:gd name="T15" fmla="*/ 0 h 164"/>
                  <a:gd name="T16" fmla="*/ 0 w 243"/>
                  <a:gd name="T17" fmla="*/ 0 h 164"/>
                  <a:gd name="T18" fmla="*/ 0 w 243"/>
                  <a:gd name="T19" fmla="*/ 0 h 164"/>
                  <a:gd name="T20" fmla="*/ 0 w 243"/>
                  <a:gd name="T21" fmla="*/ 0 h 164"/>
                  <a:gd name="T22" fmla="*/ 0 w 243"/>
                  <a:gd name="T23" fmla="*/ 0 h 164"/>
                  <a:gd name="T24" fmla="*/ 0 w 243"/>
                  <a:gd name="T25" fmla="*/ 0 h 164"/>
                  <a:gd name="T26" fmla="*/ 0 w 243"/>
                  <a:gd name="T27" fmla="*/ 0 h 164"/>
                  <a:gd name="T28" fmla="*/ 0 w 243"/>
                  <a:gd name="T29" fmla="*/ 0 h 164"/>
                  <a:gd name="T30" fmla="*/ 0 w 243"/>
                  <a:gd name="T31" fmla="*/ 0 h 164"/>
                  <a:gd name="T32" fmla="*/ 0 w 243"/>
                  <a:gd name="T33" fmla="*/ 0 h 164"/>
                  <a:gd name="T34" fmla="*/ 0 w 243"/>
                  <a:gd name="T35" fmla="*/ 0 h 164"/>
                  <a:gd name="T36" fmla="*/ 0 w 243"/>
                  <a:gd name="T37" fmla="*/ 0 h 164"/>
                  <a:gd name="T38" fmla="*/ 0 w 243"/>
                  <a:gd name="T39" fmla="*/ 0 h 164"/>
                  <a:gd name="T40" fmla="*/ 0 w 243"/>
                  <a:gd name="T41" fmla="*/ 0 h 164"/>
                  <a:gd name="T42" fmla="*/ 0 w 243"/>
                  <a:gd name="T43" fmla="*/ 0 h 164"/>
                  <a:gd name="T44" fmla="*/ 0 w 243"/>
                  <a:gd name="T45" fmla="*/ 0 h 164"/>
                  <a:gd name="T46" fmla="*/ 0 w 243"/>
                  <a:gd name="T47" fmla="*/ 0 h 164"/>
                  <a:gd name="T48" fmla="*/ 0 w 243"/>
                  <a:gd name="T49" fmla="*/ 0 h 164"/>
                  <a:gd name="T50" fmla="*/ 0 w 243"/>
                  <a:gd name="T51" fmla="*/ 0 h 164"/>
                  <a:gd name="T52" fmla="*/ 0 w 243"/>
                  <a:gd name="T53" fmla="*/ 0 h 164"/>
                  <a:gd name="T54" fmla="*/ 0 w 243"/>
                  <a:gd name="T55" fmla="*/ 0 h 164"/>
                  <a:gd name="T56" fmla="*/ 0 w 243"/>
                  <a:gd name="T57" fmla="*/ 0 h 164"/>
                  <a:gd name="T58" fmla="*/ 0 w 243"/>
                  <a:gd name="T59" fmla="*/ 0 h 164"/>
                  <a:gd name="T60" fmla="*/ 0 w 243"/>
                  <a:gd name="T61" fmla="*/ 0 h 164"/>
                  <a:gd name="T62" fmla="*/ 0 w 243"/>
                  <a:gd name="T63" fmla="*/ 0 h 164"/>
                  <a:gd name="T64" fmla="*/ 0 w 243"/>
                  <a:gd name="T65" fmla="*/ 0 h 164"/>
                  <a:gd name="T66" fmla="*/ 0 w 243"/>
                  <a:gd name="T67" fmla="*/ 0 h 164"/>
                  <a:gd name="T68" fmla="*/ 0 w 243"/>
                  <a:gd name="T69" fmla="*/ 0 h 164"/>
                  <a:gd name="T70" fmla="*/ 0 w 243"/>
                  <a:gd name="T71" fmla="*/ 0 h 164"/>
                  <a:gd name="T72" fmla="*/ 0 w 243"/>
                  <a:gd name="T73" fmla="*/ 0 h 164"/>
                  <a:gd name="T74" fmla="*/ 0 w 243"/>
                  <a:gd name="T75" fmla="*/ 0 h 164"/>
                  <a:gd name="T76" fmla="*/ 0 w 243"/>
                  <a:gd name="T77" fmla="*/ 0 h 164"/>
                  <a:gd name="T78" fmla="*/ 0 w 243"/>
                  <a:gd name="T79" fmla="*/ 0 h 164"/>
                  <a:gd name="T80" fmla="*/ 0 w 243"/>
                  <a:gd name="T81" fmla="*/ 0 h 164"/>
                  <a:gd name="T82" fmla="*/ 0 w 243"/>
                  <a:gd name="T83" fmla="*/ 0 h 164"/>
                  <a:gd name="T84" fmla="*/ 0 w 243"/>
                  <a:gd name="T85" fmla="*/ 0 h 164"/>
                  <a:gd name="T86" fmla="*/ 0 w 243"/>
                  <a:gd name="T87" fmla="*/ 0 h 164"/>
                  <a:gd name="T88" fmla="*/ 0 w 243"/>
                  <a:gd name="T89" fmla="*/ 0 h 164"/>
                  <a:gd name="T90" fmla="*/ 0 w 243"/>
                  <a:gd name="T91" fmla="*/ 0 h 164"/>
                  <a:gd name="T92" fmla="*/ 0 w 243"/>
                  <a:gd name="T93" fmla="*/ 0 h 164"/>
                  <a:gd name="T94" fmla="*/ 0 w 243"/>
                  <a:gd name="T95" fmla="*/ 0 h 16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43"/>
                  <a:gd name="T145" fmla="*/ 0 h 164"/>
                  <a:gd name="T146" fmla="*/ 243 w 243"/>
                  <a:gd name="T147" fmla="*/ 164 h 16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71" name="Freeform 20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0 h 169"/>
                  <a:gd name="T2" fmla="*/ 0 w 238"/>
                  <a:gd name="T3" fmla="*/ 0 h 169"/>
                  <a:gd name="T4" fmla="*/ 0 w 238"/>
                  <a:gd name="T5" fmla="*/ 0 h 169"/>
                  <a:gd name="T6" fmla="*/ 0 w 238"/>
                  <a:gd name="T7" fmla="*/ 0 h 169"/>
                  <a:gd name="T8" fmla="*/ 0 w 238"/>
                  <a:gd name="T9" fmla="*/ 0 h 169"/>
                  <a:gd name="T10" fmla="*/ 0 w 238"/>
                  <a:gd name="T11" fmla="*/ 0 h 169"/>
                  <a:gd name="T12" fmla="*/ 0 w 238"/>
                  <a:gd name="T13" fmla="*/ 0 h 169"/>
                  <a:gd name="T14" fmla="*/ 0 w 238"/>
                  <a:gd name="T15" fmla="*/ 0 h 169"/>
                  <a:gd name="T16" fmla="*/ 0 w 238"/>
                  <a:gd name="T17" fmla="*/ 0 h 169"/>
                  <a:gd name="T18" fmla="*/ 0 w 238"/>
                  <a:gd name="T19" fmla="*/ 0 h 169"/>
                  <a:gd name="T20" fmla="*/ 0 w 238"/>
                  <a:gd name="T21" fmla="*/ 0 h 169"/>
                  <a:gd name="T22" fmla="*/ 0 w 238"/>
                  <a:gd name="T23" fmla="*/ 0 h 169"/>
                  <a:gd name="T24" fmla="*/ 0 w 238"/>
                  <a:gd name="T25" fmla="*/ 0 h 169"/>
                  <a:gd name="T26" fmla="*/ 0 w 238"/>
                  <a:gd name="T27" fmla="*/ 0 h 169"/>
                  <a:gd name="T28" fmla="*/ 0 w 238"/>
                  <a:gd name="T29" fmla="*/ 0 h 169"/>
                  <a:gd name="T30" fmla="*/ 0 w 238"/>
                  <a:gd name="T31" fmla="*/ 0 h 169"/>
                  <a:gd name="T32" fmla="*/ 0 w 238"/>
                  <a:gd name="T33" fmla="*/ 0 h 169"/>
                  <a:gd name="T34" fmla="*/ 0 w 238"/>
                  <a:gd name="T35" fmla="*/ 0 h 169"/>
                  <a:gd name="T36" fmla="*/ 0 w 238"/>
                  <a:gd name="T37" fmla="*/ 0 h 169"/>
                  <a:gd name="T38" fmla="*/ 0 w 238"/>
                  <a:gd name="T39" fmla="*/ 0 h 169"/>
                  <a:gd name="T40" fmla="*/ 0 w 238"/>
                  <a:gd name="T41" fmla="*/ 0 h 169"/>
                  <a:gd name="T42" fmla="*/ 0 w 238"/>
                  <a:gd name="T43" fmla="*/ 0 h 169"/>
                  <a:gd name="T44" fmla="*/ 0 w 238"/>
                  <a:gd name="T45" fmla="*/ 0 h 169"/>
                  <a:gd name="T46" fmla="*/ 0 w 238"/>
                  <a:gd name="T47" fmla="*/ 0 h 169"/>
                  <a:gd name="T48" fmla="*/ 0 w 238"/>
                  <a:gd name="T49" fmla="*/ 0 h 169"/>
                  <a:gd name="T50" fmla="*/ 0 w 238"/>
                  <a:gd name="T51" fmla="*/ 0 h 169"/>
                  <a:gd name="T52" fmla="*/ 0 w 238"/>
                  <a:gd name="T53" fmla="*/ 0 h 169"/>
                  <a:gd name="T54" fmla="*/ 0 w 238"/>
                  <a:gd name="T55" fmla="*/ 0 h 169"/>
                  <a:gd name="T56" fmla="*/ 0 w 238"/>
                  <a:gd name="T57" fmla="*/ 0 h 169"/>
                  <a:gd name="T58" fmla="*/ 0 w 238"/>
                  <a:gd name="T59" fmla="*/ 0 h 169"/>
                  <a:gd name="T60" fmla="*/ 0 w 238"/>
                  <a:gd name="T61" fmla="*/ 0 h 169"/>
                  <a:gd name="T62" fmla="*/ 0 w 238"/>
                  <a:gd name="T63" fmla="*/ 0 h 169"/>
                  <a:gd name="T64" fmla="*/ 0 w 238"/>
                  <a:gd name="T65" fmla="*/ 0 h 169"/>
                  <a:gd name="T66" fmla="*/ 0 w 238"/>
                  <a:gd name="T67" fmla="*/ 0 h 169"/>
                  <a:gd name="T68" fmla="*/ 0 w 238"/>
                  <a:gd name="T69" fmla="*/ 0 h 169"/>
                  <a:gd name="T70" fmla="*/ 0 w 238"/>
                  <a:gd name="T71" fmla="*/ 0 h 169"/>
                  <a:gd name="T72" fmla="*/ 0 w 238"/>
                  <a:gd name="T73" fmla="*/ 0 h 169"/>
                  <a:gd name="T74" fmla="*/ 0 w 238"/>
                  <a:gd name="T75" fmla="*/ 0 h 169"/>
                  <a:gd name="T76" fmla="*/ 0 w 238"/>
                  <a:gd name="T77" fmla="*/ 0 h 169"/>
                  <a:gd name="T78" fmla="*/ 0 w 238"/>
                  <a:gd name="T79" fmla="*/ 0 h 169"/>
                  <a:gd name="T80" fmla="*/ 0 w 238"/>
                  <a:gd name="T81" fmla="*/ 0 h 169"/>
                  <a:gd name="T82" fmla="*/ 0 w 238"/>
                  <a:gd name="T83" fmla="*/ 0 h 169"/>
                  <a:gd name="T84" fmla="*/ 0 w 238"/>
                  <a:gd name="T85" fmla="*/ 0 h 169"/>
                  <a:gd name="T86" fmla="*/ 0 w 238"/>
                  <a:gd name="T87" fmla="*/ 0 h 169"/>
                  <a:gd name="T88" fmla="*/ 0 w 238"/>
                  <a:gd name="T89" fmla="*/ 0 h 169"/>
                  <a:gd name="T90" fmla="*/ 0 w 238"/>
                  <a:gd name="T91" fmla="*/ 0 h 169"/>
                  <a:gd name="T92" fmla="*/ 0 w 238"/>
                  <a:gd name="T93" fmla="*/ 0 h 169"/>
                  <a:gd name="T94" fmla="*/ 0 w 238"/>
                  <a:gd name="T95" fmla="*/ 0 h 169"/>
                  <a:gd name="T96" fmla="*/ 0 w 238"/>
                  <a:gd name="T97" fmla="*/ 0 h 169"/>
                  <a:gd name="T98" fmla="*/ 0 w 238"/>
                  <a:gd name="T99" fmla="*/ 0 h 169"/>
                  <a:gd name="T100" fmla="*/ 0 w 238"/>
                  <a:gd name="T101" fmla="*/ 0 h 169"/>
                  <a:gd name="T102" fmla="*/ 0 w 238"/>
                  <a:gd name="T103" fmla="*/ 0 h 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38"/>
                  <a:gd name="T157" fmla="*/ 0 h 169"/>
                  <a:gd name="T158" fmla="*/ 238 w 238"/>
                  <a:gd name="T159" fmla="*/ 169 h 16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72" name="Freeform 21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0 w 232"/>
                  <a:gd name="T1" fmla="*/ 0 h 174"/>
                  <a:gd name="T2" fmla="*/ 0 w 232"/>
                  <a:gd name="T3" fmla="*/ 0 h 174"/>
                  <a:gd name="T4" fmla="*/ 0 w 232"/>
                  <a:gd name="T5" fmla="*/ 0 h 174"/>
                  <a:gd name="T6" fmla="*/ 0 w 232"/>
                  <a:gd name="T7" fmla="*/ 0 h 174"/>
                  <a:gd name="T8" fmla="*/ 0 w 232"/>
                  <a:gd name="T9" fmla="*/ 0 h 174"/>
                  <a:gd name="T10" fmla="*/ 0 w 232"/>
                  <a:gd name="T11" fmla="*/ 0 h 174"/>
                  <a:gd name="T12" fmla="*/ 0 w 232"/>
                  <a:gd name="T13" fmla="*/ 0 h 174"/>
                  <a:gd name="T14" fmla="*/ 0 w 232"/>
                  <a:gd name="T15" fmla="*/ 0 h 174"/>
                  <a:gd name="T16" fmla="*/ 0 w 232"/>
                  <a:gd name="T17" fmla="*/ 0 h 174"/>
                  <a:gd name="T18" fmla="*/ 0 w 232"/>
                  <a:gd name="T19" fmla="*/ 0 h 174"/>
                  <a:gd name="T20" fmla="*/ 0 w 232"/>
                  <a:gd name="T21" fmla="*/ 0 h 174"/>
                  <a:gd name="T22" fmla="*/ 0 w 232"/>
                  <a:gd name="T23" fmla="*/ 0 h 174"/>
                  <a:gd name="T24" fmla="*/ 0 w 232"/>
                  <a:gd name="T25" fmla="*/ 0 h 174"/>
                  <a:gd name="T26" fmla="*/ 0 w 232"/>
                  <a:gd name="T27" fmla="*/ 0 h 174"/>
                  <a:gd name="T28" fmla="*/ 0 w 232"/>
                  <a:gd name="T29" fmla="*/ 0 h 174"/>
                  <a:gd name="T30" fmla="*/ 0 w 232"/>
                  <a:gd name="T31" fmla="*/ 0 h 174"/>
                  <a:gd name="T32" fmla="*/ 0 w 232"/>
                  <a:gd name="T33" fmla="*/ 0 h 174"/>
                  <a:gd name="T34" fmla="*/ 0 w 232"/>
                  <a:gd name="T35" fmla="*/ 0 h 174"/>
                  <a:gd name="T36" fmla="*/ 0 w 232"/>
                  <a:gd name="T37" fmla="*/ 0 h 174"/>
                  <a:gd name="T38" fmla="*/ 0 w 232"/>
                  <a:gd name="T39" fmla="*/ 0 h 174"/>
                  <a:gd name="T40" fmla="*/ 0 w 232"/>
                  <a:gd name="T41" fmla="*/ 0 h 174"/>
                  <a:gd name="T42" fmla="*/ 0 w 232"/>
                  <a:gd name="T43" fmla="*/ 0 h 174"/>
                  <a:gd name="T44" fmla="*/ 0 w 232"/>
                  <a:gd name="T45" fmla="*/ 0 h 174"/>
                  <a:gd name="T46" fmla="*/ 0 w 232"/>
                  <a:gd name="T47" fmla="*/ 0 h 174"/>
                  <a:gd name="T48" fmla="*/ 0 w 232"/>
                  <a:gd name="T49" fmla="*/ 0 h 174"/>
                  <a:gd name="T50" fmla="*/ 0 w 232"/>
                  <a:gd name="T51" fmla="*/ 0 h 174"/>
                  <a:gd name="T52" fmla="*/ 0 w 232"/>
                  <a:gd name="T53" fmla="*/ 0 h 174"/>
                  <a:gd name="T54" fmla="*/ 0 w 232"/>
                  <a:gd name="T55" fmla="*/ 0 h 174"/>
                  <a:gd name="T56" fmla="*/ 0 w 232"/>
                  <a:gd name="T57" fmla="*/ 0 h 174"/>
                  <a:gd name="T58" fmla="*/ 0 w 232"/>
                  <a:gd name="T59" fmla="*/ 0 h 174"/>
                  <a:gd name="T60" fmla="*/ 0 w 232"/>
                  <a:gd name="T61" fmla="*/ 0 h 174"/>
                  <a:gd name="T62" fmla="*/ 0 w 232"/>
                  <a:gd name="T63" fmla="*/ 0 h 174"/>
                  <a:gd name="T64" fmla="*/ 0 w 232"/>
                  <a:gd name="T65" fmla="*/ 0 h 174"/>
                  <a:gd name="T66" fmla="*/ 0 w 232"/>
                  <a:gd name="T67" fmla="*/ 0 h 174"/>
                  <a:gd name="T68" fmla="*/ 0 w 232"/>
                  <a:gd name="T69" fmla="*/ 0 h 174"/>
                  <a:gd name="T70" fmla="*/ 0 w 232"/>
                  <a:gd name="T71" fmla="*/ 0 h 174"/>
                  <a:gd name="T72" fmla="*/ 0 w 232"/>
                  <a:gd name="T73" fmla="*/ 0 h 174"/>
                  <a:gd name="T74" fmla="*/ 0 w 232"/>
                  <a:gd name="T75" fmla="*/ 0 h 174"/>
                  <a:gd name="T76" fmla="*/ 0 w 232"/>
                  <a:gd name="T77" fmla="*/ 0 h 174"/>
                  <a:gd name="T78" fmla="*/ 0 w 232"/>
                  <a:gd name="T79" fmla="*/ 0 h 174"/>
                  <a:gd name="T80" fmla="*/ 0 w 232"/>
                  <a:gd name="T81" fmla="*/ 0 h 174"/>
                  <a:gd name="T82" fmla="*/ 0 w 232"/>
                  <a:gd name="T83" fmla="*/ 0 h 174"/>
                  <a:gd name="T84" fmla="*/ 0 w 232"/>
                  <a:gd name="T85" fmla="*/ 0 h 174"/>
                  <a:gd name="T86" fmla="*/ 0 w 232"/>
                  <a:gd name="T87" fmla="*/ 0 h 174"/>
                  <a:gd name="T88" fmla="*/ 0 w 232"/>
                  <a:gd name="T89" fmla="*/ 0 h 174"/>
                  <a:gd name="T90" fmla="*/ 0 w 232"/>
                  <a:gd name="T91" fmla="*/ 0 h 174"/>
                  <a:gd name="T92" fmla="*/ 0 w 232"/>
                  <a:gd name="T93" fmla="*/ 0 h 174"/>
                  <a:gd name="T94" fmla="*/ 0 w 232"/>
                  <a:gd name="T95" fmla="*/ 0 h 1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2"/>
                  <a:gd name="T145" fmla="*/ 0 h 174"/>
                  <a:gd name="T146" fmla="*/ 232 w 232"/>
                  <a:gd name="T147" fmla="*/ 174 h 17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73" name="Freeform 22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0 w 225"/>
                  <a:gd name="T1" fmla="*/ 0 h 176"/>
                  <a:gd name="T2" fmla="*/ 0 w 225"/>
                  <a:gd name="T3" fmla="*/ 0 h 176"/>
                  <a:gd name="T4" fmla="*/ 0 w 225"/>
                  <a:gd name="T5" fmla="*/ 0 h 176"/>
                  <a:gd name="T6" fmla="*/ 0 w 225"/>
                  <a:gd name="T7" fmla="*/ 0 h 176"/>
                  <a:gd name="T8" fmla="*/ 0 w 225"/>
                  <a:gd name="T9" fmla="*/ 0 h 176"/>
                  <a:gd name="T10" fmla="*/ 0 w 225"/>
                  <a:gd name="T11" fmla="*/ 0 h 176"/>
                  <a:gd name="T12" fmla="*/ 0 w 225"/>
                  <a:gd name="T13" fmla="*/ 0 h 176"/>
                  <a:gd name="T14" fmla="*/ 0 w 225"/>
                  <a:gd name="T15" fmla="*/ 0 h 176"/>
                  <a:gd name="T16" fmla="*/ 0 w 225"/>
                  <a:gd name="T17" fmla="*/ 0 h 176"/>
                  <a:gd name="T18" fmla="*/ 0 w 225"/>
                  <a:gd name="T19" fmla="*/ 0 h 176"/>
                  <a:gd name="T20" fmla="*/ 0 w 225"/>
                  <a:gd name="T21" fmla="*/ 0 h 176"/>
                  <a:gd name="T22" fmla="*/ 0 w 225"/>
                  <a:gd name="T23" fmla="*/ 0 h 176"/>
                  <a:gd name="T24" fmla="*/ 0 w 225"/>
                  <a:gd name="T25" fmla="*/ 0 h 176"/>
                  <a:gd name="T26" fmla="*/ 0 w 225"/>
                  <a:gd name="T27" fmla="*/ 0 h 176"/>
                  <a:gd name="T28" fmla="*/ 0 w 225"/>
                  <a:gd name="T29" fmla="*/ 0 h 176"/>
                  <a:gd name="T30" fmla="*/ 0 w 225"/>
                  <a:gd name="T31" fmla="*/ 0 h 176"/>
                  <a:gd name="T32" fmla="*/ 0 w 225"/>
                  <a:gd name="T33" fmla="*/ 0 h 176"/>
                  <a:gd name="T34" fmla="*/ 0 w 225"/>
                  <a:gd name="T35" fmla="*/ 0 h 176"/>
                  <a:gd name="T36" fmla="*/ 0 w 225"/>
                  <a:gd name="T37" fmla="*/ 0 h 176"/>
                  <a:gd name="T38" fmla="*/ 0 w 225"/>
                  <a:gd name="T39" fmla="*/ 0 h 176"/>
                  <a:gd name="T40" fmla="*/ 0 w 225"/>
                  <a:gd name="T41" fmla="*/ 0 h 176"/>
                  <a:gd name="T42" fmla="*/ 0 w 225"/>
                  <a:gd name="T43" fmla="*/ 0 h 176"/>
                  <a:gd name="T44" fmla="*/ 0 w 225"/>
                  <a:gd name="T45" fmla="*/ 0 h 176"/>
                  <a:gd name="T46" fmla="*/ 0 w 225"/>
                  <a:gd name="T47" fmla="*/ 0 h 176"/>
                  <a:gd name="T48" fmla="*/ 0 w 225"/>
                  <a:gd name="T49" fmla="*/ 0 h 176"/>
                  <a:gd name="T50" fmla="*/ 0 w 225"/>
                  <a:gd name="T51" fmla="*/ 0 h 176"/>
                  <a:gd name="T52" fmla="*/ 0 w 225"/>
                  <a:gd name="T53" fmla="*/ 0 h 176"/>
                  <a:gd name="T54" fmla="*/ 0 w 225"/>
                  <a:gd name="T55" fmla="*/ 0 h 176"/>
                  <a:gd name="T56" fmla="*/ 0 w 225"/>
                  <a:gd name="T57" fmla="*/ 0 h 176"/>
                  <a:gd name="T58" fmla="*/ 0 w 225"/>
                  <a:gd name="T59" fmla="*/ 0 h 176"/>
                  <a:gd name="T60" fmla="*/ 0 w 225"/>
                  <a:gd name="T61" fmla="*/ 0 h 176"/>
                  <a:gd name="T62" fmla="*/ 0 w 225"/>
                  <a:gd name="T63" fmla="*/ 0 h 176"/>
                  <a:gd name="T64" fmla="*/ 0 w 225"/>
                  <a:gd name="T65" fmla="*/ 0 h 176"/>
                  <a:gd name="T66" fmla="*/ 0 w 225"/>
                  <a:gd name="T67" fmla="*/ 0 h 176"/>
                  <a:gd name="T68" fmla="*/ 0 w 225"/>
                  <a:gd name="T69" fmla="*/ 0 h 176"/>
                  <a:gd name="T70" fmla="*/ 0 w 225"/>
                  <a:gd name="T71" fmla="*/ 0 h 176"/>
                  <a:gd name="T72" fmla="*/ 0 w 225"/>
                  <a:gd name="T73" fmla="*/ 0 h 176"/>
                  <a:gd name="T74" fmla="*/ 0 w 225"/>
                  <a:gd name="T75" fmla="*/ 0 h 176"/>
                  <a:gd name="T76" fmla="*/ 0 w 225"/>
                  <a:gd name="T77" fmla="*/ 0 h 176"/>
                  <a:gd name="T78" fmla="*/ 0 w 225"/>
                  <a:gd name="T79" fmla="*/ 0 h 176"/>
                  <a:gd name="T80" fmla="*/ 0 w 225"/>
                  <a:gd name="T81" fmla="*/ 0 h 176"/>
                  <a:gd name="T82" fmla="*/ 0 w 225"/>
                  <a:gd name="T83" fmla="*/ 0 h 176"/>
                  <a:gd name="T84" fmla="*/ 0 w 225"/>
                  <a:gd name="T85" fmla="*/ 0 h 176"/>
                  <a:gd name="T86" fmla="*/ 0 w 225"/>
                  <a:gd name="T87" fmla="*/ 0 h 176"/>
                  <a:gd name="T88" fmla="*/ 0 w 225"/>
                  <a:gd name="T89" fmla="*/ 0 h 176"/>
                  <a:gd name="T90" fmla="*/ 0 w 225"/>
                  <a:gd name="T91" fmla="*/ 0 h 176"/>
                  <a:gd name="T92" fmla="*/ 0 w 225"/>
                  <a:gd name="T93" fmla="*/ 0 h 176"/>
                  <a:gd name="T94" fmla="*/ 0 w 225"/>
                  <a:gd name="T95" fmla="*/ 0 h 1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5"/>
                  <a:gd name="T145" fmla="*/ 0 h 176"/>
                  <a:gd name="T146" fmla="*/ 225 w 225"/>
                  <a:gd name="T147" fmla="*/ 176 h 17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74" name="Freeform 23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0 w 217"/>
                  <a:gd name="T1" fmla="*/ 0 h 180"/>
                  <a:gd name="T2" fmla="*/ 0 w 217"/>
                  <a:gd name="T3" fmla="*/ 0 h 180"/>
                  <a:gd name="T4" fmla="*/ 0 w 217"/>
                  <a:gd name="T5" fmla="*/ 0 h 180"/>
                  <a:gd name="T6" fmla="*/ 0 w 217"/>
                  <a:gd name="T7" fmla="*/ 0 h 180"/>
                  <a:gd name="T8" fmla="*/ 0 w 217"/>
                  <a:gd name="T9" fmla="*/ 0 h 180"/>
                  <a:gd name="T10" fmla="*/ 0 w 217"/>
                  <a:gd name="T11" fmla="*/ 0 h 180"/>
                  <a:gd name="T12" fmla="*/ 0 w 217"/>
                  <a:gd name="T13" fmla="*/ 0 h 180"/>
                  <a:gd name="T14" fmla="*/ 0 w 217"/>
                  <a:gd name="T15" fmla="*/ 0 h 180"/>
                  <a:gd name="T16" fmla="*/ 0 w 217"/>
                  <a:gd name="T17" fmla="*/ 0 h 180"/>
                  <a:gd name="T18" fmla="*/ 0 w 217"/>
                  <a:gd name="T19" fmla="*/ 0 h 180"/>
                  <a:gd name="T20" fmla="*/ 0 w 217"/>
                  <a:gd name="T21" fmla="*/ 0 h 180"/>
                  <a:gd name="T22" fmla="*/ 0 w 217"/>
                  <a:gd name="T23" fmla="*/ 0 h 180"/>
                  <a:gd name="T24" fmla="*/ 0 w 217"/>
                  <a:gd name="T25" fmla="*/ 0 h 180"/>
                  <a:gd name="T26" fmla="*/ 0 w 217"/>
                  <a:gd name="T27" fmla="*/ 0 h 180"/>
                  <a:gd name="T28" fmla="*/ 0 w 217"/>
                  <a:gd name="T29" fmla="*/ 0 h 180"/>
                  <a:gd name="T30" fmla="*/ 0 w 217"/>
                  <a:gd name="T31" fmla="*/ 0 h 180"/>
                  <a:gd name="T32" fmla="*/ 0 w 217"/>
                  <a:gd name="T33" fmla="*/ 0 h 180"/>
                  <a:gd name="T34" fmla="*/ 0 w 217"/>
                  <a:gd name="T35" fmla="*/ 0 h 180"/>
                  <a:gd name="T36" fmla="*/ 0 w 217"/>
                  <a:gd name="T37" fmla="*/ 0 h 180"/>
                  <a:gd name="T38" fmla="*/ 0 w 217"/>
                  <a:gd name="T39" fmla="*/ 0 h 180"/>
                  <a:gd name="T40" fmla="*/ 0 w 217"/>
                  <a:gd name="T41" fmla="*/ 0 h 180"/>
                  <a:gd name="T42" fmla="*/ 0 w 217"/>
                  <a:gd name="T43" fmla="*/ 0 h 180"/>
                  <a:gd name="T44" fmla="*/ 0 w 217"/>
                  <a:gd name="T45" fmla="*/ 0 h 180"/>
                  <a:gd name="T46" fmla="*/ 0 w 217"/>
                  <a:gd name="T47" fmla="*/ 0 h 180"/>
                  <a:gd name="T48" fmla="*/ 0 w 217"/>
                  <a:gd name="T49" fmla="*/ 0 h 180"/>
                  <a:gd name="T50" fmla="*/ 0 w 217"/>
                  <a:gd name="T51" fmla="*/ 0 h 180"/>
                  <a:gd name="T52" fmla="*/ 0 w 217"/>
                  <a:gd name="T53" fmla="*/ 0 h 180"/>
                  <a:gd name="T54" fmla="*/ 0 w 217"/>
                  <a:gd name="T55" fmla="*/ 0 h 180"/>
                  <a:gd name="T56" fmla="*/ 0 w 217"/>
                  <a:gd name="T57" fmla="*/ 0 h 180"/>
                  <a:gd name="T58" fmla="*/ 0 w 217"/>
                  <a:gd name="T59" fmla="*/ 0 h 180"/>
                  <a:gd name="T60" fmla="*/ 0 w 217"/>
                  <a:gd name="T61" fmla="*/ 0 h 180"/>
                  <a:gd name="T62" fmla="*/ 0 w 217"/>
                  <a:gd name="T63" fmla="*/ 0 h 180"/>
                  <a:gd name="T64" fmla="*/ 0 w 217"/>
                  <a:gd name="T65" fmla="*/ 0 h 180"/>
                  <a:gd name="T66" fmla="*/ 0 w 217"/>
                  <a:gd name="T67" fmla="*/ 0 h 180"/>
                  <a:gd name="T68" fmla="*/ 0 w 217"/>
                  <a:gd name="T69" fmla="*/ 0 h 180"/>
                  <a:gd name="T70" fmla="*/ 0 w 217"/>
                  <a:gd name="T71" fmla="*/ 0 h 180"/>
                  <a:gd name="T72" fmla="*/ 0 w 217"/>
                  <a:gd name="T73" fmla="*/ 0 h 180"/>
                  <a:gd name="T74" fmla="*/ 0 w 217"/>
                  <a:gd name="T75" fmla="*/ 0 h 180"/>
                  <a:gd name="T76" fmla="*/ 0 w 217"/>
                  <a:gd name="T77" fmla="*/ 0 h 180"/>
                  <a:gd name="T78" fmla="*/ 0 w 217"/>
                  <a:gd name="T79" fmla="*/ 0 h 180"/>
                  <a:gd name="T80" fmla="*/ 0 w 217"/>
                  <a:gd name="T81" fmla="*/ 0 h 180"/>
                  <a:gd name="T82" fmla="*/ 0 w 217"/>
                  <a:gd name="T83" fmla="*/ 0 h 180"/>
                  <a:gd name="T84" fmla="*/ 0 w 217"/>
                  <a:gd name="T85" fmla="*/ 0 h 180"/>
                  <a:gd name="T86" fmla="*/ 0 w 217"/>
                  <a:gd name="T87" fmla="*/ 0 h 180"/>
                  <a:gd name="T88" fmla="*/ 0 w 217"/>
                  <a:gd name="T89" fmla="*/ 0 h 180"/>
                  <a:gd name="T90" fmla="*/ 0 w 217"/>
                  <a:gd name="T91" fmla="*/ 0 h 180"/>
                  <a:gd name="T92" fmla="*/ 0 w 217"/>
                  <a:gd name="T93" fmla="*/ 0 h 180"/>
                  <a:gd name="T94" fmla="*/ 0 w 217"/>
                  <a:gd name="T95" fmla="*/ 0 h 180"/>
                  <a:gd name="T96" fmla="*/ 0 w 217"/>
                  <a:gd name="T97" fmla="*/ 0 h 180"/>
                  <a:gd name="T98" fmla="*/ 0 w 217"/>
                  <a:gd name="T99" fmla="*/ 0 h 180"/>
                  <a:gd name="T100" fmla="*/ 0 w 217"/>
                  <a:gd name="T101" fmla="*/ 0 h 180"/>
                  <a:gd name="T102" fmla="*/ 0 w 217"/>
                  <a:gd name="T103" fmla="*/ 0 h 18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17"/>
                  <a:gd name="T157" fmla="*/ 0 h 180"/>
                  <a:gd name="T158" fmla="*/ 217 w 217"/>
                  <a:gd name="T159" fmla="*/ 180 h 18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75" name="Freeform 24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0 w 209"/>
                  <a:gd name="T1" fmla="*/ 0 h 181"/>
                  <a:gd name="T2" fmla="*/ 0 w 209"/>
                  <a:gd name="T3" fmla="*/ 0 h 181"/>
                  <a:gd name="T4" fmla="*/ 0 w 209"/>
                  <a:gd name="T5" fmla="*/ 0 h 181"/>
                  <a:gd name="T6" fmla="*/ 0 w 209"/>
                  <a:gd name="T7" fmla="*/ 0 h 181"/>
                  <a:gd name="T8" fmla="*/ 0 w 209"/>
                  <a:gd name="T9" fmla="*/ 0 h 181"/>
                  <a:gd name="T10" fmla="*/ 0 w 209"/>
                  <a:gd name="T11" fmla="*/ 0 h 181"/>
                  <a:gd name="T12" fmla="*/ 0 w 209"/>
                  <a:gd name="T13" fmla="*/ 0 h 181"/>
                  <a:gd name="T14" fmla="*/ 0 w 209"/>
                  <a:gd name="T15" fmla="*/ 0 h 181"/>
                  <a:gd name="T16" fmla="*/ 0 w 209"/>
                  <a:gd name="T17" fmla="*/ 0 h 181"/>
                  <a:gd name="T18" fmla="*/ 0 w 209"/>
                  <a:gd name="T19" fmla="*/ 0 h 181"/>
                  <a:gd name="T20" fmla="*/ 0 w 209"/>
                  <a:gd name="T21" fmla="*/ 0 h 181"/>
                  <a:gd name="T22" fmla="*/ 0 w 209"/>
                  <a:gd name="T23" fmla="*/ 0 h 181"/>
                  <a:gd name="T24" fmla="*/ 0 w 209"/>
                  <a:gd name="T25" fmla="*/ 0 h 181"/>
                  <a:gd name="T26" fmla="*/ 0 w 209"/>
                  <a:gd name="T27" fmla="*/ 0 h 181"/>
                  <a:gd name="T28" fmla="*/ 0 w 209"/>
                  <a:gd name="T29" fmla="*/ 0 h 181"/>
                  <a:gd name="T30" fmla="*/ 0 w 209"/>
                  <a:gd name="T31" fmla="*/ 0 h 181"/>
                  <a:gd name="T32" fmla="*/ 0 w 209"/>
                  <a:gd name="T33" fmla="*/ 0 h 181"/>
                  <a:gd name="T34" fmla="*/ 0 w 209"/>
                  <a:gd name="T35" fmla="*/ 0 h 181"/>
                  <a:gd name="T36" fmla="*/ 0 w 209"/>
                  <a:gd name="T37" fmla="*/ 0 h 181"/>
                  <a:gd name="T38" fmla="*/ 0 w 209"/>
                  <a:gd name="T39" fmla="*/ 0 h 181"/>
                  <a:gd name="T40" fmla="*/ 0 w 209"/>
                  <a:gd name="T41" fmla="*/ 0 h 181"/>
                  <a:gd name="T42" fmla="*/ 0 w 209"/>
                  <a:gd name="T43" fmla="*/ 0 h 181"/>
                  <a:gd name="T44" fmla="*/ 0 w 209"/>
                  <a:gd name="T45" fmla="*/ 0 h 181"/>
                  <a:gd name="T46" fmla="*/ 0 w 209"/>
                  <a:gd name="T47" fmla="*/ 0 h 181"/>
                  <a:gd name="T48" fmla="*/ 0 w 209"/>
                  <a:gd name="T49" fmla="*/ 0 h 181"/>
                  <a:gd name="T50" fmla="*/ 0 w 209"/>
                  <a:gd name="T51" fmla="*/ 0 h 181"/>
                  <a:gd name="T52" fmla="*/ 0 w 209"/>
                  <a:gd name="T53" fmla="*/ 0 h 181"/>
                  <a:gd name="T54" fmla="*/ 0 w 209"/>
                  <a:gd name="T55" fmla="*/ 0 h 181"/>
                  <a:gd name="T56" fmla="*/ 0 w 209"/>
                  <a:gd name="T57" fmla="*/ 0 h 181"/>
                  <a:gd name="T58" fmla="*/ 0 w 209"/>
                  <a:gd name="T59" fmla="*/ 0 h 181"/>
                  <a:gd name="T60" fmla="*/ 0 w 209"/>
                  <a:gd name="T61" fmla="*/ 0 h 181"/>
                  <a:gd name="T62" fmla="*/ 0 w 209"/>
                  <a:gd name="T63" fmla="*/ 0 h 181"/>
                  <a:gd name="T64" fmla="*/ 0 w 209"/>
                  <a:gd name="T65" fmla="*/ 0 h 181"/>
                  <a:gd name="T66" fmla="*/ 0 w 209"/>
                  <a:gd name="T67" fmla="*/ 0 h 181"/>
                  <a:gd name="T68" fmla="*/ 0 w 209"/>
                  <a:gd name="T69" fmla="*/ 0 h 181"/>
                  <a:gd name="T70" fmla="*/ 0 w 209"/>
                  <a:gd name="T71" fmla="*/ 0 h 181"/>
                  <a:gd name="T72" fmla="*/ 0 w 209"/>
                  <a:gd name="T73" fmla="*/ 0 h 181"/>
                  <a:gd name="T74" fmla="*/ 0 w 209"/>
                  <a:gd name="T75" fmla="*/ 0 h 181"/>
                  <a:gd name="T76" fmla="*/ 0 w 209"/>
                  <a:gd name="T77" fmla="*/ 0 h 181"/>
                  <a:gd name="T78" fmla="*/ 0 w 209"/>
                  <a:gd name="T79" fmla="*/ 0 h 181"/>
                  <a:gd name="T80" fmla="*/ 0 w 209"/>
                  <a:gd name="T81" fmla="*/ 0 h 181"/>
                  <a:gd name="T82" fmla="*/ 0 w 209"/>
                  <a:gd name="T83" fmla="*/ 0 h 181"/>
                  <a:gd name="T84" fmla="*/ 0 w 209"/>
                  <a:gd name="T85" fmla="*/ 0 h 181"/>
                  <a:gd name="T86" fmla="*/ 0 w 209"/>
                  <a:gd name="T87" fmla="*/ 0 h 181"/>
                  <a:gd name="T88" fmla="*/ 0 w 209"/>
                  <a:gd name="T89" fmla="*/ 0 h 181"/>
                  <a:gd name="T90" fmla="*/ 0 w 209"/>
                  <a:gd name="T91" fmla="*/ 0 h 181"/>
                  <a:gd name="T92" fmla="*/ 0 w 209"/>
                  <a:gd name="T93" fmla="*/ 0 h 181"/>
                  <a:gd name="T94" fmla="*/ 0 w 209"/>
                  <a:gd name="T95" fmla="*/ 0 h 181"/>
                  <a:gd name="T96" fmla="*/ 0 w 209"/>
                  <a:gd name="T97" fmla="*/ 0 h 181"/>
                  <a:gd name="T98" fmla="*/ 0 w 209"/>
                  <a:gd name="T99" fmla="*/ 0 h 181"/>
                  <a:gd name="T100" fmla="*/ 0 w 209"/>
                  <a:gd name="T101" fmla="*/ 0 h 181"/>
                  <a:gd name="T102" fmla="*/ 0 w 209"/>
                  <a:gd name="T103" fmla="*/ 0 h 18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09"/>
                  <a:gd name="T157" fmla="*/ 0 h 181"/>
                  <a:gd name="T158" fmla="*/ 209 w 209"/>
                  <a:gd name="T159" fmla="*/ 181 h 18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76" name="Freeform 25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0 w 200"/>
                  <a:gd name="T1" fmla="*/ 0 h 183"/>
                  <a:gd name="T2" fmla="*/ 0 w 200"/>
                  <a:gd name="T3" fmla="*/ 0 h 183"/>
                  <a:gd name="T4" fmla="*/ 0 w 200"/>
                  <a:gd name="T5" fmla="*/ 0 h 183"/>
                  <a:gd name="T6" fmla="*/ 0 w 200"/>
                  <a:gd name="T7" fmla="*/ 0 h 183"/>
                  <a:gd name="T8" fmla="*/ 0 w 200"/>
                  <a:gd name="T9" fmla="*/ 0 h 183"/>
                  <a:gd name="T10" fmla="*/ 0 w 200"/>
                  <a:gd name="T11" fmla="*/ 0 h 183"/>
                  <a:gd name="T12" fmla="*/ 0 w 200"/>
                  <a:gd name="T13" fmla="*/ 0 h 183"/>
                  <a:gd name="T14" fmla="*/ 0 w 200"/>
                  <a:gd name="T15" fmla="*/ 0 h 183"/>
                  <a:gd name="T16" fmla="*/ 0 w 200"/>
                  <a:gd name="T17" fmla="*/ 0 h 183"/>
                  <a:gd name="T18" fmla="*/ 0 w 200"/>
                  <a:gd name="T19" fmla="*/ 0 h 183"/>
                  <a:gd name="T20" fmla="*/ 0 w 200"/>
                  <a:gd name="T21" fmla="*/ 0 h 183"/>
                  <a:gd name="T22" fmla="*/ 0 w 200"/>
                  <a:gd name="T23" fmla="*/ 0 h 183"/>
                  <a:gd name="T24" fmla="*/ 0 w 200"/>
                  <a:gd name="T25" fmla="*/ 0 h 183"/>
                  <a:gd name="T26" fmla="*/ 0 w 200"/>
                  <a:gd name="T27" fmla="*/ 0 h 183"/>
                  <a:gd name="T28" fmla="*/ 0 w 200"/>
                  <a:gd name="T29" fmla="*/ 0 h 183"/>
                  <a:gd name="T30" fmla="*/ 0 w 200"/>
                  <a:gd name="T31" fmla="*/ 0 h 183"/>
                  <a:gd name="T32" fmla="*/ 0 w 200"/>
                  <a:gd name="T33" fmla="*/ 0 h 183"/>
                  <a:gd name="T34" fmla="*/ 0 w 200"/>
                  <a:gd name="T35" fmla="*/ 0 h 183"/>
                  <a:gd name="T36" fmla="*/ 0 w 200"/>
                  <a:gd name="T37" fmla="*/ 0 h 183"/>
                  <a:gd name="T38" fmla="*/ 0 w 200"/>
                  <a:gd name="T39" fmla="*/ 0 h 183"/>
                  <a:gd name="T40" fmla="*/ 0 w 200"/>
                  <a:gd name="T41" fmla="*/ 0 h 183"/>
                  <a:gd name="T42" fmla="*/ 0 w 200"/>
                  <a:gd name="T43" fmla="*/ 0 h 183"/>
                  <a:gd name="T44" fmla="*/ 0 w 200"/>
                  <a:gd name="T45" fmla="*/ 0 h 183"/>
                  <a:gd name="T46" fmla="*/ 0 w 200"/>
                  <a:gd name="T47" fmla="*/ 0 h 183"/>
                  <a:gd name="T48" fmla="*/ 0 w 200"/>
                  <a:gd name="T49" fmla="*/ 0 h 183"/>
                  <a:gd name="T50" fmla="*/ 0 w 200"/>
                  <a:gd name="T51" fmla="*/ 0 h 183"/>
                  <a:gd name="T52" fmla="*/ 0 w 200"/>
                  <a:gd name="T53" fmla="*/ 0 h 183"/>
                  <a:gd name="T54" fmla="*/ 0 w 200"/>
                  <a:gd name="T55" fmla="*/ 0 h 183"/>
                  <a:gd name="T56" fmla="*/ 0 w 200"/>
                  <a:gd name="T57" fmla="*/ 0 h 183"/>
                  <a:gd name="T58" fmla="*/ 0 w 200"/>
                  <a:gd name="T59" fmla="*/ 0 h 183"/>
                  <a:gd name="T60" fmla="*/ 0 w 200"/>
                  <a:gd name="T61" fmla="*/ 0 h 183"/>
                  <a:gd name="T62" fmla="*/ 0 w 200"/>
                  <a:gd name="T63" fmla="*/ 0 h 183"/>
                  <a:gd name="T64" fmla="*/ 0 w 200"/>
                  <a:gd name="T65" fmla="*/ 0 h 183"/>
                  <a:gd name="T66" fmla="*/ 0 w 200"/>
                  <a:gd name="T67" fmla="*/ 0 h 183"/>
                  <a:gd name="T68" fmla="*/ 0 w 200"/>
                  <a:gd name="T69" fmla="*/ 0 h 183"/>
                  <a:gd name="T70" fmla="*/ 0 w 200"/>
                  <a:gd name="T71" fmla="*/ 0 h 183"/>
                  <a:gd name="T72" fmla="*/ 0 w 200"/>
                  <a:gd name="T73" fmla="*/ 0 h 183"/>
                  <a:gd name="T74" fmla="*/ 0 w 200"/>
                  <a:gd name="T75" fmla="*/ 0 h 183"/>
                  <a:gd name="T76" fmla="*/ 0 w 200"/>
                  <a:gd name="T77" fmla="*/ 0 h 183"/>
                  <a:gd name="T78" fmla="*/ 0 w 200"/>
                  <a:gd name="T79" fmla="*/ 0 h 183"/>
                  <a:gd name="T80" fmla="*/ 0 w 200"/>
                  <a:gd name="T81" fmla="*/ 0 h 183"/>
                  <a:gd name="T82" fmla="*/ 0 w 200"/>
                  <a:gd name="T83" fmla="*/ 0 h 183"/>
                  <a:gd name="T84" fmla="*/ 0 w 200"/>
                  <a:gd name="T85" fmla="*/ 0 h 183"/>
                  <a:gd name="T86" fmla="*/ 0 w 200"/>
                  <a:gd name="T87" fmla="*/ 0 h 183"/>
                  <a:gd name="T88" fmla="*/ 0 w 200"/>
                  <a:gd name="T89" fmla="*/ 0 h 183"/>
                  <a:gd name="T90" fmla="*/ 0 w 200"/>
                  <a:gd name="T91" fmla="*/ 0 h 183"/>
                  <a:gd name="T92" fmla="*/ 0 w 200"/>
                  <a:gd name="T93" fmla="*/ 0 h 183"/>
                  <a:gd name="T94" fmla="*/ 0 w 200"/>
                  <a:gd name="T95" fmla="*/ 0 h 183"/>
                  <a:gd name="T96" fmla="*/ 0 w 200"/>
                  <a:gd name="T97" fmla="*/ 0 h 183"/>
                  <a:gd name="T98" fmla="*/ 0 w 200"/>
                  <a:gd name="T99" fmla="*/ 0 h 183"/>
                  <a:gd name="T100" fmla="*/ 0 w 200"/>
                  <a:gd name="T101" fmla="*/ 0 h 183"/>
                  <a:gd name="T102" fmla="*/ 0 w 200"/>
                  <a:gd name="T103" fmla="*/ 0 h 183"/>
                  <a:gd name="T104" fmla="*/ 0 w 200"/>
                  <a:gd name="T105" fmla="*/ 0 h 183"/>
                  <a:gd name="T106" fmla="*/ 0 w 200"/>
                  <a:gd name="T107" fmla="*/ 0 h 183"/>
                  <a:gd name="T108" fmla="*/ 0 w 200"/>
                  <a:gd name="T109" fmla="*/ 0 h 183"/>
                  <a:gd name="T110" fmla="*/ 0 w 200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00"/>
                  <a:gd name="T169" fmla="*/ 0 h 183"/>
                  <a:gd name="T170" fmla="*/ 200 w 200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77" name="Freeform 26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0 w 191"/>
                  <a:gd name="T1" fmla="*/ 0 h 183"/>
                  <a:gd name="T2" fmla="*/ 0 w 191"/>
                  <a:gd name="T3" fmla="*/ 0 h 183"/>
                  <a:gd name="T4" fmla="*/ 0 w 191"/>
                  <a:gd name="T5" fmla="*/ 0 h 183"/>
                  <a:gd name="T6" fmla="*/ 0 w 191"/>
                  <a:gd name="T7" fmla="*/ 0 h 183"/>
                  <a:gd name="T8" fmla="*/ 0 w 191"/>
                  <a:gd name="T9" fmla="*/ 0 h 183"/>
                  <a:gd name="T10" fmla="*/ 0 w 191"/>
                  <a:gd name="T11" fmla="*/ 0 h 183"/>
                  <a:gd name="T12" fmla="*/ 0 w 191"/>
                  <a:gd name="T13" fmla="*/ 0 h 183"/>
                  <a:gd name="T14" fmla="*/ 0 w 191"/>
                  <a:gd name="T15" fmla="*/ 0 h 183"/>
                  <a:gd name="T16" fmla="*/ 0 w 191"/>
                  <a:gd name="T17" fmla="*/ 0 h 183"/>
                  <a:gd name="T18" fmla="*/ 0 w 191"/>
                  <a:gd name="T19" fmla="*/ 0 h 183"/>
                  <a:gd name="T20" fmla="*/ 0 w 191"/>
                  <a:gd name="T21" fmla="*/ 0 h 183"/>
                  <a:gd name="T22" fmla="*/ 0 w 191"/>
                  <a:gd name="T23" fmla="*/ 0 h 183"/>
                  <a:gd name="T24" fmla="*/ 0 w 191"/>
                  <a:gd name="T25" fmla="*/ 0 h 183"/>
                  <a:gd name="T26" fmla="*/ 0 w 191"/>
                  <a:gd name="T27" fmla="*/ 0 h 183"/>
                  <a:gd name="T28" fmla="*/ 0 w 191"/>
                  <a:gd name="T29" fmla="*/ 0 h 183"/>
                  <a:gd name="T30" fmla="*/ 0 w 191"/>
                  <a:gd name="T31" fmla="*/ 0 h 183"/>
                  <a:gd name="T32" fmla="*/ 0 w 191"/>
                  <a:gd name="T33" fmla="*/ 0 h 183"/>
                  <a:gd name="T34" fmla="*/ 0 w 191"/>
                  <a:gd name="T35" fmla="*/ 0 h 183"/>
                  <a:gd name="T36" fmla="*/ 0 w 191"/>
                  <a:gd name="T37" fmla="*/ 0 h 183"/>
                  <a:gd name="T38" fmla="*/ 0 w 191"/>
                  <a:gd name="T39" fmla="*/ 0 h 183"/>
                  <a:gd name="T40" fmla="*/ 0 w 191"/>
                  <a:gd name="T41" fmla="*/ 0 h 183"/>
                  <a:gd name="T42" fmla="*/ 0 w 191"/>
                  <a:gd name="T43" fmla="*/ 0 h 183"/>
                  <a:gd name="T44" fmla="*/ 0 w 191"/>
                  <a:gd name="T45" fmla="*/ 0 h 183"/>
                  <a:gd name="T46" fmla="*/ 0 w 191"/>
                  <a:gd name="T47" fmla="*/ 0 h 183"/>
                  <a:gd name="T48" fmla="*/ 0 w 191"/>
                  <a:gd name="T49" fmla="*/ 0 h 183"/>
                  <a:gd name="T50" fmla="*/ 0 w 191"/>
                  <a:gd name="T51" fmla="*/ 0 h 183"/>
                  <a:gd name="T52" fmla="*/ 0 w 191"/>
                  <a:gd name="T53" fmla="*/ 0 h 183"/>
                  <a:gd name="T54" fmla="*/ 0 w 191"/>
                  <a:gd name="T55" fmla="*/ 0 h 183"/>
                  <a:gd name="T56" fmla="*/ 0 w 191"/>
                  <a:gd name="T57" fmla="*/ 0 h 183"/>
                  <a:gd name="T58" fmla="*/ 0 w 191"/>
                  <a:gd name="T59" fmla="*/ 0 h 183"/>
                  <a:gd name="T60" fmla="*/ 0 w 191"/>
                  <a:gd name="T61" fmla="*/ 0 h 183"/>
                  <a:gd name="T62" fmla="*/ 0 w 191"/>
                  <a:gd name="T63" fmla="*/ 0 h 183"/>
                  <a:gd name="T64" fmla="*/ 0 w 191"/>
                  <a:gd name="T65" fmla="*/ 0 h 183"/>
                  <a:gd name="T66" fmla="*/ 0 w 191"/>
                  <a:gd name="T67" fmla="*/ 0 h 183"/>
                  <a:gd name="T68" fmla="*/ 0 w 191"/>
                  <a:gd name="T69" fmla="*/ 0 h 183"/>
                  <a:gd name="T70" fmla="*/ 0 w 191"/>
                  <a:gd name="T71" fmla="*/ 0 h 183"/>
                  <a:gd name="T72" fmla="*/ 0 w 191"/>
                  <a:gd name="T73" fmla="*/ 0 h 183"/>
                  <a:gd name="T74" fmla="*/ 0 w 191"/>
                  <a:gd name="T75" fmla="*/ 0 h 183"/>
                  <a:gd name="T76" fmla="*/ 0 w 191"/>
                  <a:gd name="T77" fmla="*/ 0 h 183"/>
                  <a:gd name="T78" fmla="*/ 0 w 191"/>
                  <a:gd name="T79" fmla="*/ 0 h 183"/>
                  <a:gd name="T80" fmla="*/ 0 w 191"/>
                  <a:gd name="T81" fmla="*/ 0 h 183"/>
                  <a:gd name="T82" fmla="*/ 0 w 191"/>
                  <a:gd name="T83" fmla="*/ 0 h 183"/>
                  <a:gd name="T84" fmla="*/ 0 w 191"/>
                  <a:gd name="T85" fmla="*/ 0 h 183"/>
                  <a:gd name="T86" fmla="*/ 0 w 191"/>
                  <a:gd name="T87" fmla="*/ 0 h 183"/>
                  <a:gd name="T88" fmla="*/ 0 w 191"/>
                  <a:gd name="T89" fmla="*/ 0 h 183"/>
                  <a:gd name="T90" fmla="*/ 0 w 191"/>
                  <a:gd name="T91" fmla="*/ 0 h 183"/>
                  <a:gd name="T92" fmla="*/ 0 w 191"/>
                  <a:gd name="T93" fmla="*/ 0 h 183"/>
                  <a:gd name="T94" fmla="*/ 0 w 191"/>
                  <a:gd name="T95" fmla="*/ 0 h 183"/>
                  <a:gd name="T96" fmla="*/ 0 w 191"/>
                  <a:gd name="T97" fmla="*/ 0 h 183"/>
                  <a:gd name="T98" fmla="*/ 0 w 191"/>
                  <a:gd name="T99" fmla="*/ 0 h 183"/>
                  <a:gd name="T100" fmla="*/ 0 w 191"/>
                  <a:gd name="T101" fmla="*/ 0 h 183"/>
                  <a:gd name="T102" fmla="*/ 0 w 191"/>
                  <a:gd name="T103" fmla="*/ 0 h 183"/>
                  <a:gd name="T104" fmla="*/ 0 w 191"/>
                  <a:gd name="T105" fmla="*/ 0 h 183"/>
                  <a:gd name="T106" fmla="*/ 0 w 191"/>
                  <a:gd name="T107" fmla="*/ 0 h 183"/>
                  <a:gd name="T108" fmla="*/ 0 w 191"/>
                  <a:gd name="T109" fmla="*/ 0 h 183"/>
                  <a:gd name="T110" fmla="*/ 0 w 191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1"/>
                  <a:gd name="T169" fmla="*/ 0 h 183"/>
                  <a:gd name="T170" fmla="*/ 191 w 191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78" name="Freeform 27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0 w 181"/>
                  <a:gd name="T1" fmla="*/ 0 h 185"/>
                  <a:gd name="T2" fmla="*/ 0 w 181"/>
                  <a:gd name="T3" fmla="*/ 0 h 185"/>
                  <a:gd name="T4" fmla="*/ 0 w 181"/>
                  <a:gd name="T5" fmla="*/ 0 h 185"/>
                  <a:gd name="T6" fmla="*/ 0 w 181"/>
                  <a:gd name="T7" fmla="*/ 0 h 185"/>
                  <a:gd name="T8" fmla="*/ 0 w 181"/>
                  <a:gd name="T9" fmla="*/ 0 h 185"/>
                  <a:gd name="T10" fmla="*/ 0 w 181"/>
                  <a:gd name="T11" fmla="*/ 0 h 185"/>
                  <a:gd name="T12" fmla="*/ 0 w 181"/>
                  <a:gd name="T13" fmla="*/ 0 h 185"/>
                  <a:gd name="T14" fmla="*/ 0 w 181"/>
                  <a:gd name="T15" fmla="*/ 0 h 185"/>
                  <a:gd name="T16" fmla="*/ 0 w 181"/>
                  <a:gd name="T17" fmla="*/ 0 h 185"/>
                  <a:gd name="T18" fmla="*/ 0 w 181"/>
                  <a:gd name="T19" fmla="*/ 0 h 185"/>
                  <a:gd name="T20" fmla="*/ 0 w 181"/>
                  <a:gd name="T21" fmla="*/ 0 h 185"/>
                  <a:gd name="T22" fmla="*/ 0 w 181"/>
                  <a:gd name="T23" fmla="*/ 0 h 185"/>
                  <a:gd name="T24" fmla="*/ 0 w 181"/>
                  <a:gd name="T25" fmla="*/ 0 h 185"/>
                  <a:gd name="T26" fmla="*/ 0 w 181"/>
                  <a:gd name="T27" fmla="*/ 0 h 185"/>
                  <a:gd name="T28" fmla="*/ 0 w 181"/>
                  <a:gd name="T29" fmla="*/ 0 h 185"/>
                  <a:gd name="T30" fmla="*/ 0 w 181"/>
                  <a:gd name="T31" fmla="*/ 0 h 185"/>
                  <a:gd name="T32" fmla="*/ 0 w 181"/>
                  <a:gd name="T33" fmla="*/ 0 h 185"/>
                  <a:gd name="T34" fmla="*/ 0 w 181"/>
                  <a:gd name="T35" fmla="*/ 0 h 185"/>
                  <a:gd name="T36" fmla="*/ 0 w 181"/>
                  <a:gd name="T37" fmla="*/ 0 h 185"/>
                  <a:gd name="T38" fmla="*/ 0 w 181"/>
                  <a:gd name="T39" fmla="*/ 0 h 185"/>
                  <a:gd name="T40" fmla="*/ 0 w 181"/>
                  <a:gd name="T41" fmla="*/ 0 h 185"/>
                  <a:gd name="T42" fmla="*/ 0 w 181"/>
                  <a:gd name="T43" fmla="*/ 0 h 185"/>
                  <a:gd name="T44" fmla="*/ 0 w 181"/>
                  <a:gd name="T45" fmla="*/ 0 h 185"/>
                  <a:gd name="T46" fmla="*/ 0 w 181"/>
                  <a:gd name="T47" fmla="*/ 0 h 185"/>
                  <a:gd name="T48" fmla="*/ 0 w 181"/>
                  <a:gd name="T49" fmla="*/ 0 h 185"/>
                  <a:gd name="T50" fmla="*/ 0 w 181"/>
                  <a:gd name="T51" fmla="*/ 0 h 185"/>
                  <a:gd name="T52" fmla="*/ 0 w 181"/>
                  <a:gd name="T53" fmla="*/ 0 h 185"/>
                  <a:gd name="T54" fmla="*/ 0 w 181"/>
                  <a:gd name="T55" fmla="*/ 0 h 185"/>
                  <a:gd name="T56" fmla="*/ 0 w 181"/>
                  <a:gd name="T57" fmla="*/ 0 h 185"/>
                  <a:gd name="T58" fmla="*/ 0 w 181"/>
                  <a:gd name="T59" fmla="*/ 0 h 185"/>
                  <a:gd name="T60" fmla="*/ 0 w 181"/>
                  <a:gd name="T61" fmla="*/ 0 h 185"/>
                  <a:gd name="T62" fmla="*/ 0 w 181"/>
                  <a:gd name="T63" fmla="*/ 0 h 185"/>
                  <a:gd name="T64" fmla="*/ 0 w 181"/>
                  <a:gd name="T65" fmla="*/ 0 h 185"/>
                  <a:gd name="T66" fmla="*/ 0 w 181"/>
                  <a:gd name="T67" fmla="*/ 0 h 185"/>
                  <a:gd name="T68" fmla="*/ 0 w 181"/>
                  <a:gd name="T69" fmla="*/ 0 h 185"/>
                  <a:gd name="T70" fmla="*/ 0 w 181"/>
                  <a:gd name="T71" fmla="*/ 0 h 185"/>
                  <a:gd name="T72" fmla="*/ 0 w 181"/>
                  <a:gd name="T73" fmla="*/ 0 h 185"/>
                  <a:gd name="T74" fmla="*/ 0 w 181"/>
                  <a:gd name="T75" fmla="*/ 0 h 185"/>
                  <a:gd name="T76" fmla="*/ 0 w 181"/>
                  <a:gd name="T77" fmla="*/ 0 h 185"/>
                  <a:gd name="T78" fmla="*/ 0 w 181"/>
                  <a:gd name="T79" fmla="*/ 0 h 185"/>
                  <a:gd name="T80" fmla="*/ 0 w 181"/>
                  <a:gd name="T81" fmla="*/ 0 h 185"/>
                  <a:gd name="T82" fmla="*/ 0 w 181"/>
                  <a:gd name="T83" fmla="*/ 0 h 185"/>
                  <a:gd name="T84" fmla="*/ 0 w 181"/>
                  <a:gd name="T85" fmla="*/ 0 h 185"/>
                  <a:gd name="T86" fmla="*/ 0 w 181"/>
                  <a:gd name="T87" fmla="*/ 0 h 185"/>
                  <a:gd name="T88" fmla="*/ 0 w 181"/>
                  <a:gd name="T89" fmla="*/ 0 h 185"/>
                  <a:gd name="T90" fmla="*/ 0 w 181"/>
                  <a:gd name="T91" fmla="*/ 0 h 185"/>
                  <a:gd name="T92" fmla="*/ 0 w 181"/>
                  <a:gd name="T93" fmla="*/ 0 h 185"/>
                  <a:gd name="T94" fmla="*/ 0 w 181"/>
                  <a:gd name="T95" fmla="*/ 0 h 185"/>
                  <a:gd name="T96" fmla="*/ 0 w 181"/>
                  <a:gd name="T97" fmla="*/ 0 h 185"/>
                  <a:gd name="T98" fmla="*/ 0 w 181"/>
                  <a:gd name="T99" fmla="*/ 0 h 185"/>
                  <a:gd name="T100" fmla="*/ 0 w 181"/>
                  <a:gd name="T101" fmla="*/ 0 h 185"/>
                  <a:gd name="T102" fmla="*/ 0 w 181"/>
                  <a:gd name="T103" fmla="*/ 0 h 185"/>
                  <a:gd name="T104" fmla="*/ 0 w 181"/>
                  <a:gd name="T105" fmla="*/ 0 h 185"/>
                  <a:gd name="T106" fmla="*/ 0 w 181"/>
                  <a:gd name="T107" fmla="*/ 0 h 185"/>
                  <a:gd name="T108" fmla="*/ 0 w 181"/>
                  <a:gd name="T109" fmla="*/ 0 h 185"/>
                  <a:gd name="T110" fmla="*/ 0 w 181"/>
                  <a:gd name="T111" fmla="*/ 0 h 1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81"/>
                  <a:gd name="T169" fmla="*/ 0 h 185"/>
                  <a:gd name="T170" fmla="*/ 181 w 181"/>
                  <a:gd name="T171" fmla="*/ 185 h 18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79" name="Freeform 28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0 w 172"/>
                  <a:gd name="T1" fmla="*/ 0 h 184"/>
                  <a:gd name="T2" fmla="*/ 0 w 172"/>
                  <a:gd name="T3" fmla="*/ 0 h 184"/>
                  <a:gd name="T4" fmla="*/ 0 w 172"/>
                  <a:gd name="T5" fmla="*/ 0 h 184"/>
                  <a:gd name="T6" fmla="*/ 0 w 172"/>
                  <a:gd name="T7" fmla="*/ 0 h 184"/>
                  <a:gd name="T8" fmla="*/ 0 w 172"/>
                  <a:gd name="T9" fmla="*/ 0 h 184"/>
                  <a:gd name="T10" fmla="*/ 0 w 172"/>
                  <a:gd name="T11" fmla="*/ 0 h 184"/>
                  <a:gd name="T12" fmla="*/ 0 w 172"/>
                  <a:gd name="T13" fmla="*/ 0 h 184"/>
                  <a:gd name="T14" fmla="*/ 0 w 172"/>
                  <a:gd name="T15" fmla="*/ 0 h 184"/>
                  <a:gd name="T16" fmla="*/ 0 w 172"/>
                  <a:gd name="T17" fmla="*/ 0 h 184"/>
                  <a:gd name="T18" fmla="*/ 0 w 172"/>
                  <a:gd name="T19" fmla="*/ 0 h 184"/>
                  <a:gd name="T20" fmla="*/ 0 w 172"/>
                  <a:gd name="T21" fmla="*/ 0 h 184"/>
                  <a:gd name="T22" fmla="*/ 0 w 172"/>
                  <a:gd name="T23" fmla="*/ 0 h 184"/>
                  <a:gd name="T24" fmla="*/ 0 w 172"/>
                  <a:gd name="T25" fmla="*/ 0 h 184"/>
                  <a:gd name="T26" fmla="*/ 0 w 172"/>
                  <a:gd name="T27" fmla="*/ 0 h 184"/>
                  <a:gd name="T28" fmla="*/ 0 w 172"/>
                  <a:gd name="T29" fmla="*/ 0 h 184"/>
                  <a:gd name="T30" fmla="*/ 0 w 172"/>
                  <a:gd name="T31" fmla="*/ 0 h 184"/>
                  <a:gd name="T32" fmla="*/ 0 w 172"/>
                  <a:gd name="T33" fmla="*/ 0 h 184"/>
                  <a:gd name="T34" fmla="*/ 0 w 172"/>
                  <a:gd name="T35" fmla="*/ 0 h 184"/>
                  <a:gd name="T36" fmla="*/ 0 w 172"/>
                  <a:gd name="T37" fmla="*/ 0 h 184"/>
                  <a:gd name="T38" fmla="*/ 0 w 172"/>
                  <a:gd name="T39" fmla="*/ 0 h 184"/>
                  <a:gd name="T40" fmla="*/ 0 w 172"/>
                  <a:gd name="T41" fmla="*/ 0 h 184"/>
                  <a:gd name="T42" fmla="*/ 0 w 172"/>
                  <a:gd name="T43" fmla="*/ 0 h 184"/>
                  <a:gd name="T44" fmla="*/ 0 w 172"/>
                  <a:gd name="T45" fmla="*/ 0 h 184"/>
                  <a:gd name="T46" fmla="*/ 0 w 172"/>
                  <a:gd name="T47" fmla="*/ 0 h 184"/>
                  <a:gd name="T48" fmla="*/ 0 w 172"/>
                  <a:gd name="T49" fmla="*/ 0 h 184"/>
                  <a:gd name="T50" fmla="*/ 0 w 172"/>
                  <a:gd name="T51" fmla="*/ 0 h 184"/>
                  <a:gd name="T52" fmla="*/ 0 w 172"/>
                  <a:gd name="T53" fmla="*/ 0 h 184"/>
                  <a:gd name="T54" fmla="*/ 0 w 172"/>
                  <a:gd name="T55" fmla="*/ 0 h 184"/>
                  <a:gd name="T56" fmla="*/ 0 w 172"/>
                  <a:gd name="T57" fmla="*/ 0 h 184"/>
                  <a:gd name="T58" fmla="*/ 0 w 172"/>
                  <a:gd name="T59" fmla="*/ 0 h 184"/>
                  <a:gd name="T60" fmla="*/ 0 w 172"/>
                  <a:gd name="T61" fmla="*/ 0 h 184"/>
                  <a:gd name="T62" fmla="*/ 0 w 172"/>
                  <a:gd name="T63" fmla="*/ 0 h 184"/>
                  <a:gd name="T64" fmla="*/ 0 w 172"/>
                  <a:gd name="T65" fmla="*/ 0 h 184"/>
                  <a:gd name="T66" fmla="*/ 0 w 172"/>
                  <a:gd name="T67" fmla="*/ 0 h 184"/>
                  <a:gd name="T68" fmla="*/ 0 w 172"/>
                  <a:gd name="T69" fmla="*/ 0 h 184"/>
                  <a:gd name="T70" fmla="*/ 0 w 172"/>
                  <a:gd name="T71" fmla="*/ 0 h 184"/>
                  <a:gd name="T72" fmla="*/ 0 w 172"/>
                  <a:gd name="T73" fmla="*/ 0 h 184"/>
                  <a:gd name="T74" fmla="*/ 0 w 172"/>
                  <a:gd name="T75" fmla="*/ 0 h 184"/>
                  <a:gd name="T76" fmla="*/ 0 w 172"/>
                  <a:gd name="T77" fmla="*/ 0 h 184"/>
                  <a:gd name="T78" fmla="*/ 0 w 172"/>
                  <a:gd name="T79" fmla="*/ 0 h 184"/>
                  <a:gd name="T80" fmla="*/ 0 w 172"/>
                  <a:gd name="T81" fmla="*/ 0 h 184"/>
                  <a:gd name="T82" fmla="*/ 0 w 172"/>
                  <a:gd name="T83" fmla="*/ 0 h 184"/>
                  <a:gd name="T84" fmla="*/ 0 w 172"/>
                  <a:gd name="T85" fmla="*/ 0 h 184"/>
                  <a:gd name="T86" fmla="*/ 0 w 172"/>
                  <a:gd name="T87" fmla="*/ 0 h 184"/>
                  <a:gd name="T88" fmla="*/ 0 w 172"/>
                  <a:gd name="T89" fmla="*/ 0 h 184"/>
                  <a:gd name="T90" fmla="*/ 0 w 172"/>
                  <a:gd name="T91" fmla="*/ 0 h 184"/>
                  <a:gd name="T92" fmla="*/ 0 w 172"/>
                  <a:gd name="T93" fmla="*/ 0 h 184"/>
                  <a:gd name="T94" fmla="*/ 0 w 172"/>
                  <a:gd name="T95" fmla="*/ 0 h 184"/>
                  <a:gd name="T96" fmla="*/ 0 w 172"/>
                  <a:gd name="T97" fmla="*/ 0 h 184"/>
                  <a:gd name="T98" fmla="*/ 0 w 172"/>
                  <a:gd name="T99" fmla="*/ 0 h 184"/>
                  <a:gd name="T100" fmla="*/ 0 w 172"/>
                  <a:gd name="T101" fmla="*/ 0 h 184"/>
                  <a:gd name="T102" fmla="*/ 0 w 172"/>
                  <a:gd name="T103" fmla="*/ 0 h 184"/>
                  <a:gd name="T104" fmla="*/ 0 w 172"/>
                  <a:gd name="T105" fmla="*/ 0 h 184"/>
                  <a:gd name="T106" fmla="*/ 0 w 172"/>
                  <a:gd name="T107" fmla="*/ 0 h 184"/>
                  <a:gd name="T108" fmla="*/ 0 w 172"/>
                  <a:gd name="T109" fmla="*/ 0 h 184"/>
                  <a:gd name="T110" fmla="*/ 0 w 172"/>
                  <a:gd name="T111" fmla="*/ 0 h 1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2"/>
                  <a:gd name="T169" fmla="*/ 0 h 184"/>
                  <a:gd name="T170" fmla="*/ 172 w 172"/>
                  <a:gd name="T171" fmla="*/ 184 h 18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80" name="Freeform 29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0 w 163"/>
                  <a:gd name="T1" fmla="*/ 0 h 181"/>
                  <a:gd name="T2" fmla="*/ 0 w 163"/>
                  <a:gd name="T3" fmla="*/ 0 h 181"/>
                  <a:gd name="T4" fmla="*/ 0 w 163"/>
                  <a:gd name="T5" fmla="*/ 0 h 181"/>
                  <a:gd name="T6" fmla="*/ 0 w 163"/>
                  <a:gd name="T7" fmla="*/ 0 h 181"/>
                  <a:gd name="T8" fmla="*/ 0 w 163"/>
                  <a:gd name="T9" fmla="*/ 0 h 181"/>
                  <a:gd name="T10" fmla="*/ 0 w 163"/>
                  <a:gd name="T11" fmla="*/ 0 h 181"/>
                  <a:gd name="T12" fmla="*/ 0 w 163"/>
                  <a:gd name="T13" fmla="*/ 0 h 181"/>
                  <a:gd name="T14" fmla="*/ 0 w 163"/>
                  <a:gd name="T15" fmla="*/ 0 h 181"/>
                  <a:gd name="T16" fmla="*/ 0 w 163"/>
                  <a:gd name="T17" fmla="*/ 0 h 181"/>
                  <a:gd name="T18" fmla="*/ 0 w 163"/>
                  <a:gd name="T19" fmla="*/ 0 h 181"/>
                  <a:gd name="T20" fmla="*/ 0 w 163"/>
                  <a:gd name="T21" fmla="*/ 0 h 181"/>
                  <a:gd name="T22" fmla="*/ 0 w 163"/>
                  <a:gd name="T23" fmla="*/ 0 h 181"/>
                  <a:gd name="T24" fmla="*/ 0 w 163"/>
                  <a:gd name="T25" fmla="*/ 0 h 181"/>
                  <a:gd name="T26" fmla="*/ 0 w 163"/>
                  <a:gd name="T27" fmla="*/ 0 h 181"/>
                  <a:gd name="T28" fmla="*/ 0 w 163"/>
                  <a:gd name="T29" fmla="*/ 0 h 181"/>
                  <a:gd name="T30" fmla="*/ 0 w 163"/>
                  <a:gd name="T31" fmla="*/ 0 h 181"/>
                  <a:gd name="T32" fmla="*/ 0 w 163"/>
                  <a:gd name="T33" fmla="*/ 0 h 181"/>
                  <a:gd name="T34" fmla="*/ 0 w 163"/>
                  <a:gd name="T35" fmla="*/ 0 h 181"/>
                  <a:gd name="T36" fmla="*/ 0 w 163"/>
                  <a:gd name="T37" fmla="*/ 0 h 181"/>
                  <a:gd name="T38" fmla="*/ 0 w 163"/>
                  <a:gd name="T39" fmla="*/ 0 h 181"/>
                  <a:gd name="T40" fmla="*/ 0 w 163"/>
                  <a:gd name="T41" fmla="*/ 0 h 181"/>
                  <a:gd name="T42" fmla="*/ 0 w 163"/>
                  <a:gd name="T43" fmla="*/ 0 h 181"/>
                  <a:gd name="T44" fmla="*/ 0 w 163"/>
                  <a:gd name="T45" fmla="*/ 0 h 181"/>
                  <a:gd name="T46" fmla="*/ 0 w 163"/>
                  <a:gd name="T47" fmla="*/ 0 h 181"/>
                  <a:gd name="T48" fmla="*/ 0 w 163"/>
                  <a:gd name="T49" fmla="*/ 0 h 181"/>
                  <a:gd name="T50" fmla="*/ 0 w 163"/>
                  <a:gd name="T51" fmla="*/ 0 h 181"/>
                  <a:gd name="T52" fmla="*/ 0 w 163"/>
                  <a:gd name="T53" fmla="*/ 0 h 181"/>
                  <a:gd name="T54" fmla="*/ 0 w 163"/>
                  <a:gd name="T55" fmla="*/ 0 h 181"/>
                  <a:gd name="T56" fmla="*/ 0 w 163"/>
                  <a:gd name="T57" fmla="*/ 0 h 181"/>
                  <a:gd name="T58" fmla="*/ 0 w 163"/>
                  <a:gd name="T59" fmla="*/ 0 h 181"/>
                  <a:gd name="T60" fmla="*/ 0 w 163"/>
                  <a:gd name="T61" fmla="*/ 0 h 181"/>
                  <a:gd name="T62" fmla="*/ 0 w 163"/>
                  <a:gd name="T63" fmla="*/ 0 h 181"/>
                  <a:gd name="T64" fmla="*/ 0 w 163"/>
                  <a:gd name="T65" fmla="*/ 0 h 181"/>
                  <a:gd name="T66" fmla="*/ 0 w 163"/>
                  <a:gd name="T67" fmla="*/ 0 h 181"/>
                  <a:gd name="T68" fmla="*/ 0 w 163"/>
                  <a:gd name="T69" fmla="*/ 0 h 181"/>
                  <a:gd name="T70" fmla="*/ 0 w 163"/>
                  <a:gd name="T71" fmla="*/ 0 h 181"/>
                  <a:gd name="T72" fmla="*/ 0 w 163"/>
                  <a:gd name="T73" fmla="*/ 0 h 181"/>
                  <a:gd name="T74" fmla="*/ 0 w 163"/>
                  <a:gd name="T75" fmla="*/ 0 h 181"/>
                  <a:gd name="T76" fmla="*/ 0 w 163"/>
                  <a:gd name="T77" fmla="*/ 0 h 181"/>
                  <a:gd name="T78" fmla="*/ 0 w 163"/>
                  <a:gd name="T79" fmla="*/ 0 h 181"/>
                  <a:gd name="T80" fmla="*/ 0 w 163"/>
                  <a:gd name="T81" fmla="*/ 0 h 181"/>
                  <a:gd name="T82" fmla="*/ 0 w 163"/>
                  <a:gd name="T83" fmla="*/ 0 h 181"/>
                  <a:gd name="T84" fmla="*/ 0 w 163"/>
                  <a:gd name="T85" fmla="*/ 0 h 181"/>
                  <a:gd name="T86" fmla="*/ 0 w 163"/>
                  <a:gd name="T87" fmla="*/ 0 h 181"/>
                  <a:gd name="T88" fmla="*/ 0 w 163"/>
                  <a:gd name="T89" fmla="*/ 0 h 181"/>
                  <a:gd name="T90" fmla="*/ 0 w 163"/>
                  <a:gd name="T91" fmla="*/ 0 h 181"/>
                  <a:gd name="T92" fmla="*/ 0 w 163"/>
                  <a:gd name="T93" fmla="*/ 0 h 181"/>
                  <a:gd name="T94" fmla="*/ 0 w 163"/>
                  <a:gd name="T95" fmla="*/ 0 h 181"/>
                  <a:gd name="T96" fmla="*/ 0 w 163"/>
                  <a:gd name="T97" fmla="*/ 0 h 181"/>
                  <a:gd name="T98" fmla="*/ 0 w 163"/>
                  <a:gd name="T99" fmla="*/ 0 h 181"/>
                  <a:gd name="T100" fmla="*/ 0 w 163"/>
                  <a:gd name="T101" fmla="*/ 0 h 181"/>
                  <a:gd name="T102" fmla="*/ 0 w 163"/>
                  <a:gd name="T103" fmla="*/ 0 h 181"/>
                  <a:gd name="T104" fmla="*/ 0 w 163"/>
                  <a:gd name="T105" fmla="*/ 0 h 181"/>
                  <a:gd name="T106" fmla="*/ 0 w 163"/>
                  <a:gd name="T107" fmla="*/ 0 h 181"/>
                  <a:gd name="T108" fmla="*/ 0 w 163"/>
                  <a:gd name="T109" fmla="*/ 0 h 181"/>
                  <a:gd name="T110" fmla="*/ 0 w 163"/>
                  <a:gd name="T111" fmla="*/ 0 h 181"/>
                  <a:gd name="T112" fmla="*/ 0 w 163"/>
                  <a:gd name="T113" fmla="*/ 0 h 181"/>
                  <a:gd name="T114" fmla="*/ 0 w 163"/>
                  <a:gd name="T115" fmla="*/ 0 h 181"/>
                  <a:gd name="T116" fmla="*/ 0 w 163"/>
                  <a:gd name="T117" fmla="*/ 0 h 181"/>
                  <a:gd name="T118" fmla="*/ 0 w 163"/>
                  <a:gd name="T119" fmla="*/ 0 h 181"/>
                  <a:gd name="T120" fmla="*/ 0 w 163"/>
                  <a:gd name="T121" fmla="*/ 0 h 181"/>
                  <a:gd name="T122" fmla="*/ 0 w 163"/>
                  <a:gd name="T123" fmla="*/ 0 h 1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3"/>
                  <a:gd name="T187" fmla="*/ 0 h 181"/>
                  <a:gd name="T188" fmla="*/ 163 w 163"/>
                  <a:gd name="T189" fmla="*/ 181 h 1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81" name="Freeform 30"/>
              <p:cNvSpPr>
                <a:spLocks noEditPoint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0 w 154"/>
                  <a:gd name="T1" fmla="*/ 0 h 175"/>
                  <a:gd name="T2" fmla="*/ 0 w 154"/>
                  <a:gd name="T3" fmla="*/ 0 h 175"/>
                  <a:gd name="T4" fmla="*/ 0 w 154"/>
                  <a:gd name="T5" fmla="*/ 0 h 175"/>
                  <a:gd name="T6" fmla="*/ 0 w 154"/>
                  <a:gd name="T7" fmla="*/ 0 h 175"/>
                  <a:gd name="T8" fmla="*/ 0 w 154"/>
                  <a:gd name="T9" fmla="*/ 0 h 175"/>
                  <a:gd name="T10" fmla="*/ 0 w 154"/>
                  <a:gd name="T11" fmla="*/ 0 h 175"/>
                  <a:gd name="T12" fmla="*/ 0 w 154"/>
                  <a:gd name="T13" fmla="*/ 0 h 175"/>
                  <a:gd name="T14" fmla="*/ 0 w 154"/>
                  <a:gd name="T15" fmla="*/ 0 h 175"/>
                  <a:gd name="T16" fmla="*/ 0 w 154"/>
                  <a:gd name="T17" fmla="*/ 0 h 175"/>
                  <a:gd name="T18" fmla="*/ 0 w 154"/>
                  <a:gd name="T19" fmla="*/ 0 h 175"/>
                  <a:gd name="T20" fmla="*/ 0 w 154"/>
                  <a:gd name="T21" fmla="*/ 0 h 175"/>
                  <a:gd name="T22" fmla="*/ 0 w 154"/>
                  <a:gd name="T23" fmla="*/ 0 h 175"/>
                  <a:gd name="T24" fmla="*/ 0 w 154"/>
                  <a:gd name="T25" fmla="*/ 0 h 175"/>
                  <a:gd name="T26" fmla="*/ 0 w 154"/>
                  <a:gd name="T27" fmla="*/ 0 h 175"/>
                  <a:gd name="T28" fmla="*/ 0 w 154"/>
                  <a:gd name="T29" fmla="*/ 0 h 175"/>
                  <a:gd name="T30" fmla="*/ 0 w 154"/>
                  <a:gd name="T31" fmla="*/ 0 h 175"/>
                  <a:gd name="T32" fmla="*/ 0 w 154"/>
                  <a:gd name="T33" fmla="*/ 0 h 175"/>
                  <a:gd name="T34" fmla="*/ 0 w 154"/>
                  <a:gd name="T35" fmla="*/ 0 h 175"/>
                  <a:gd name="T36" fmla="*/ 0 w 154"/>
                  <a:gd name="T37" fmla="*/ 0 h 175"/>
                  <a:gd name="T38" fmla="*/ 0 w 154"/>
                  <a:gd name="T39" fmla="*/ 0 h 175"/>
                  <a:gd name="T40" fmla="*/ 0 w 154"/>
                  <a:gd name="T41" fmla="*/ 0 h 175"/>
                  <a:gd name="T42" fmla="*/ 0 w 154"/>
                  <a:gd name="T43" fmla="*/ 0 h 175"/>
                  <a:gd name="T44" fmla="*/ 0 w 154"/>
                  <a:gd name="T45" fmla="*/ 0 h 175"/>
                  <a:gd name="T46" fmla="*/ 0 w 154"/>
                  <a:gd name="T47" fmla="*/ 0 h 175"/>
                  <a:gd name="T48" fmla="*/ 0 w 154"/>
                  <a:gd name="T49" fmla="*/ 0 h 175"/>
                  <a:gd name="T50" fmla="*/ 0 w 154"/>
                  <a:gd name="T51" fmla="*/ 0 h 175"/>
                  <a:gd name="T52" fmla="*/ 0 w 154"/>
                  <a:gd name="T53" fmla="*/ 0 h 175"/>
                  <a:gd name="T54" fmla="*/ 0 w 154"/>
                  <a:gd name="T55" fmla="*/ 0 h 175"/>
                  <a:gd name="T56" fmla="*/ 0 w 154"/>
                  <a:gd name="T57" fmla="*/ 0 h 175"/>
                  <a:gd name="T58" fmla="*/ 0 w 154"/>
                  <a:gd name="T59" fmla="*/ 0 h 175"/>
                  <a:gd name="T60" fmla="*/ 0 w 154"/>
                  <a:gd name="T61" fmla="*/ 0 h 175"/>
                  <a:gd name="T62" fmla="*/ 0 w 154"/>
                  <a:gd name="T63" fmla="*/ 0 h 175"/>
                  <a:gd name="T64" fmla="*/ 0 w 154"/>
                  <a:gd name="T65" fmla="*/ 0 h 175"/>
                  <a:gd name="T66" fmla="*/ 0 w 154"/>
                  <a:gd name="T67" fmla="*/ 0 h 175"/>
                  <a:gd name="T68" fmla="*/ 0 w 154"/>
                  <a:gd name="T69" fmla="*/ 0 h 175"/>
                  <a:gd name="T70" fmla="*/ 0 w 154"/>
                  <a:gd name="T71" fmla="*/ 0 h 175"/>
                  <a:gd name="T72" fmla="*/ 0 w 154"/>
                  <a:gd name="T73" fmla="*/ 0 h 175"/>
                  <a:gd name="T74" fmla="*/ 0 w 154"/>
                  <a:gd name="T75" fmla="*/ 0 h 175"/>
                  <a:gd name="T76" fmla="*/ 0 w 154"/>
                  <a:gd name="T77" fmla="*/ 0 h 175"/>
                  <a:gd name="T78" fmla="*/ 0 w 154"/>
                  <a:gd name="T79" fmla="*/ 0 h 175"/>
                  <a:gd name="T80" fmla="*/ 0 w 154"/>
                  <a:gd name="T81" fmla="*/ 0 h 175"/>
                  <a:gd name="T82" fmla="*/ 0 w 154"/>
                  <a:gd name="T83" fmla="*/ 0 h 175"/>
                  <a:gd name="T84" fmla="*/ 0 w 154"/>
                  <a:gd name="T85" fmla="*/ 0 h 1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4"/>
                  <a:gd name="T130" fmla="*/ 0 h 175"/>
                  <a:gd name="T131" fmla="*/ 154 w 154"/>
                  <a:gd name="T132" fmla="*/ 175 h 1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82" name="Freeform 31"/>
              <p:cNvSpPr>
                <a:spLocks noEditPoint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0 w 145"/>
                  <a:gd name="T1" fmla="*/ 0 h 170"/>
                  <a:gd name="T2" fmla="*/ 0 w 145"/>
                  <a:gd name="T3" fmla="*/ 0 h 170"/>
                  <a:gd name="T4" fmla="*/ 0 w 145"/>
                  <a:gd name="T5" fmla="*/ 0 h 170"/>
                  <a:gd name="T6" fmla="*/ 0 w 145"/>
                  <a:gd name="T7" fmla="*/ 0 h 170"/>
                  <a:gd name="T8" fmla="*/ 0 w 145"/>
                  <a:gd name="T9" fmla="*/ 0 h 170"/>
                  <a:gd name="T10" fmla="*/ 0 w 145"/>
                  <a:gd name="T11" fmla="*/ 0 h 170"/>
                  <a:gd name="T12" fmla="*/ 0 w 145"/>
                  <a:gd name="T13" fmla="*/ 0 h 170"/>
                  <a:gd name="T14" fmla="*/ 0 w 145"/>
                  <a:gd name="T15" fmla="*/ 0 h 170"/>
                  <a:gd name="T16" fmla="*/ 0 w 145"/>
                  <a:gd name="T17" fmla="*/ 0 h 170"/>
                  <a:gd name="T18" fmla="*/ 0 w 145"/>
                  <a:gd name="T19" fmla="*/ 0 h 170"/>
                  <a:gd name="T20" fmla="*/ 0 w 145"/>
                  <a:gd name="T21" fmla="*/ 0 h 170"/>
                  <a:gd name="T22" fmla="*/ 0 w 145"/>
                  <a:gd name="T23" fmla="*/ 0 h 170"/>
                  <a:gd name="T24" fmla="*/ 0 w 145"/>
                  <a:gd name="T25" fmla="*/ 0 h 170"/>
                  <a:gd name="T26" fmla="*/ 0 w 145"/>
                  <a:gd name="T27" fmla="*/ 0 h 170"/>
                  <a:gd name="T28" fmla="*/ 0 w 145"/>
                  <a:gd name="T29" fmla="*/ 0 h 170"/>
                  <a:gd name="T30" fmla="*/ 0 w 145"/>
                  <a:gd name="T31" fmla="*/ 0 h 170"/>
                  <a:gd name="T32" fmla="*/ 0 w 145"/>
                  <a:gd name="T33" fmla="*/ 0 h 170"/>
                  <a:gd name="T34" fmla="*/ 0 w 145"/>
                  <a:gd name="T35" fmla="*/ 0 h 170"/>
                  <a:gd name="T36" fmla="*/ 0 w 145"/>
                  <a:gd name="T37" fmla="*/ 0 h 170"/>
                  <a:gd name="T38" fmla="*/ 0 w 145"/>
                  <a:gd name="T39" fmla="*/ 0 h 170"/>
                  <a:gd name="T40" fmla="*/ 0 w 145"/>
                  <a:gd name="T41" fmla="*/ 0 h 170"/>
                  <a:gd name="T42" fmla="*/ 0 w 145"/>
                  <a:gd name="T43" fmla="*/ 0 h 170"/>
                  <a:gd name="T44" fmla="*/ 0 w 145"/>
                  <a:gd name="T45" fmla="*/ 0 h 170"/>
                  <a:gd name="T46" fmla="*/ 0 w 145"/>
                  <a:gd name="T47" fmla="*/ 0 h 170"/>
                  <a:gd name="T48" fmla="*/ 0 w 145"/>
                  <a:gd name="T49" fmla="*/ 0 h 170"/>
                  <a:gd name="T50" fmla="*/ 0 w 145"/>
                  <a:gd name="T51" fmla="*/ 0 h 170"/>
                  <a:gd name="T52" fmla="*/ 0 w 145"/>
                  <a:gd name="T53" fmla="*/ 0 h 170"/>
                  <a:gd name="T54" fmla="*/ 0 w 145"/>
                  <a:gd name="T55" fmla="*/ 0 h 170"/>
                  <a:gd name="T56" fmla="*/ 0 w 145"/>
                  <a:gd name="T57" fmla="*/ 0 h 170"/>
                  <a:gd name="T58" fmla="*/ 0 w 145"/>
                  <a:gd name="T59" fmla="*/ 0 h 170"/>
                  <a:gd name="T60" fmla="*/ 0 w 145"/>
                  <a:gd name="T61" fmla="*/ 0 h 170"/>
                  <a:gd name="T62" fmla="*/ 0 w 145"/>
                  <a:gd name="T63" fmla="*/ 0 h 170"/>
                  <a:gd name="T64" fmla="*/ 0 w 145"/>
                  <a:gd name="T65" fmla="*/ 0 h 170"/>
                  <a:gd name="T66" fmla="*/ 0 w 145"/>
                  <a:gd name="T67" fmla="*/ 0 h 170"/>
                  <a:gd name="T68" fmla="*/ 0 w 145"/>
                  <a:gd name="T69" fmla="*/ 0 h 170"/>
                  <a:gd name="T70" fmla="*/ 0 w 145"/>
                  <a:gd name="T71" fmla="*/ 0 h 170"/>
                  <a:gd name="T72" fmla="*/ 0 w 145"/>
                  <a:gd name="T73" fmla="*/ 0 h 170"/>
                  <a:gd name="T74" fmla="*/ 0 w 145"/>
                  <a:gd name="T75" fmla="*/ 0 h 170"/>
                  <a:gd name="T76" fmla="*/ 0 w 145"/>
                  <a:gd name="T77" fmla="*/ 0 h 170"/>
                  <a:gd name="T78" fmla="*/ 0 w 145"/>
                  <a:gd name="T79" fmla="*/ 0 h 170"/>
                  <a:gd name="T80" fmla="*/ 0 w 145"/>
                  <a:gd name="T81" fmla="*/ 0 h 170"/>
                  <a:gd name="T82" fmla="*/ 0 w 145"/>
                  <a:gd name="T83" fmla="*/ 0 h 1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5"/>
                  <a:gd name="T127" fmla="*/ 0 h 170"/>
                  <a:gd name="T128" fmla="*/ 145 w 145"/>
                  <a:gd name="T129" fmla="*/ 170 h 1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83" name="Freeform 32"/>
              <p:cNvSpPr>
                <a:spLocks noEditPoint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0 w 136"/>
                  <a:gd name="T1" fmla="*/ 0 h 162"/>
                  <a:gd name="T2" fmla="*/ 0 w 136"/>
                  <a:gd name="T3" fmla="*/ 0 h 162"/>
                  <a:gd name="T4" fmla="*/ 0 w 136"/>
                  <a:gd name="T5" fmla="*/ 0 h 162"/>
                  <a:gd name="T6" fmla="*/ 0 w 136"/>
                  <a:gd name="T7" fmla="*/ 0 h 162"/>
                  <a:gd name="T8" fmla="*/ 0 w 136"/>
                  <a:gd name="T9" fmla="*/ 0 h 162"/>
                  <a:gd name="T10" fmla="*/ 0 w 136"/>
                  <a:gd name="T11" fmla="*/ 0 h 162"/>
                  <a:gd name="T12" fmla="*/ 0 w 136"/>
                  <a:gd name="T13" fmla="*/ 0 h 162"/>
                  <a:gd name="T14" fmla="*/ 0 w 136"/>
                  <a:gd name="T15" fmla="*/ 0 h 162"/>
                  <a:gd name="T16" fmla="*/ 0 w 136"/>
                  <a:gd name="T17" fmla="*/ 0 h 162"/>
                  <a:gd name="T18" fmla="*/ 0 w 136"/>
                  <a:gd name="T19" fmla="*/ 0 h 162"/>
                  <a:gd name="T20" fmla="*/ 0 w 136"/>
                  <a:gd name="T21" fmla="*/ 0 h 162"/>
                  <a:gd name="T22" fmla="*/ 0 w 136"/>
                  <a:gd name="T23" fmla="*/ 0 h 162"/>
                  <a:gd name="T24" fmla="*/ 0 w 136"/>
                  <a:gd name="T25" fmla="*/ 0 h 162"/>
                  <a:gd name="T26" fmla="*/ 0 w 136"/>
                  <a:gd name="T27" fmla="*/ 0 h 162"/>
                  <a:gd name="T28" fmla="*/ 0 w 136"/>
                  <a:gd name="T29" fmla="*/ 0 h 162"/>
                  <a:gd name="T30" fmla="*/ 0 w 136"/>
                  <a:gd name="T31" fmla="*/ 0 h 162"/>
                  <a:gd name="T32" fmla="*/ 0 w 136"/>
                  <a:gd name="T33" fmla="*/ 0 h 162"/>
                  <a:gd name="T34" fmla="*/ 0 w 136"/>
                  <a:gd name="T35" fmla="*/ 0 h 162"/>
                  <a:gd name="T36" fmla="*/ 0 w 136"/>
                  <a:gd name="T37" fmla="*/ 0 h 162"/>
                  <a:gd name="T38" fmla="*/ 0 w 136"/>
                  <a:gd name="T39" fmla="*/ 0 h 162"/>
                  <a:gd name="T40" fmla="*/ 0 w 136"/>
                  <a:gd name="T41" fmla="*/ 0 h 162"/>
                  <a:gd name="T42" fmla="*/ 0 w 136"/>
                  <a:gd name="T43" fmla="*/ 0 h 162"/>
                  <a:gd name="T44" fmla="*/ 0 w 136"/>
                  <a:gd name="T45" fmla="*/ 0 h 162"/>
                  <a:gd name="T46" fmla="*/ 0 w 136"/>
                  <a:gd name="T47" fmla="*/ 0 h 162"/>
                  <a:gd name="T48" fmla="*/ 0 w 136"/>
                  <a:gd name="T49" fmla="*/ 0 h 162"/>
                  <a:gd name="T50" fmla="*/ 0 w 136"/>
                  <a:gd name="T51" fmla="*/ 0 h 162"/>
                  <a:gd name="T52" fmla="*/ 0 w 136"/>
                  <a:gd name="T53" fmla="*/ 0 h 162"/>
                  <a:gd name="T54" fmla="*/ 0 w 136"/>
                  <a:gd name="T55" fmla="*/ 0 h 162"/>
                  <a:gd name="T56" fmla="*/ 0 w 136"/>
                  <a:gd name="T57" fmla="*/ 0 h 162"/>
                  <a:gd name="T58" fmla="*/ 0 w 136"/>
                  <a:gd name="T59" fmla="*/ 0 h 162"/>
                  <a:gd name="T60" fmla="*/ 0 w 136"/>
                  <a:gd name="T61" fmla="*/ 0 h 162"/>
                  <a:gd name="T62" fmla="*/ 0 w 136"/>
                  <a:gd name="T63" fmla="*/ 0 h 162"/>
                  <a:gd name="T64" fmla="*/ 0 w 136"/>
                  <a:gd name="T65" fmla="*/ 0 h 162"/>
                  <a:gd name="T66" fmla="*/ 0 w 136"/>
                  <a:gd name="T67" fmla="*/ 0 h 162"/>
                  <a:gd name="T68" fmla="*/ 0 w 136"/>
                  <a:gd name="T69" fmla="*/ 0 h 162"/>
                  <a:gd name="T70" fmla="*/ 0 w 136"/>
                  <a:gd name="T71" fmla="*/ 0 h 162"/>
                  <a:gd name="T72" fmla="*/ 0 w 136"/>
                  <a:gd name="T73" fmla="*/ 0 h 162"/>
                  <a:gd name="T74" fmla="*/ 0 w 136"/>
                  <a:gd name="T75" fmla="*/ 0 h 162"/>
                  <a:gd name="T76" fmla="*/ 0 w 136"/>
                  <a:gd name="T77" fmla="*/ 0 h 162"/>
                  <a:gd name="T78" fmla="*/ 0 w 136"/>
                  <a:gd name="T79" fmla="*/ 0 h 162"/>
                  <a:gd name="T80" fmla="*/ 0 w 136"/>
                  <a:gd name="T81" fmla="*/ 0 h 162"/>
                  <a:gd name="T82" fmla="*/ 0 w 136"/>
                  <a:gd name="T83" fmla="*/ 0 h 162"/>
                  <a:gd name="T84" fmla="*/ 0 w 136"/>
                  <a:gd name="T85" fmla="*/ 0 h 1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6"/>
                  <a:gd name="T130" fmla="*/ 0 h 162"/>
                  <a:gd name="T131" fmla="*/ 136 w 136"/>
                  <a:gd name="T132" fmla="*/ 162 h 16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84" name="Freeform 33"/>
              <p:cNvSpPr>
                <a:spLocks noEditPoint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0 w 127"/>
                  <a:gd name="T1" fmla="*/ 0 h 151"/>
                  <a:gd name="T2" fmla="*/ 0 w 127"/>
                  <a:gd name="T3" fmla="*/ 0 h 151"/>
                  <a:gd name="T4" fmla="*/ 0 w 127"/>
                  <a:gd name="T5" fmla="*/ 0 h 151"/>
                  <a:gd name="T6" fmla="*/ 0 w 127"/>
                  <a:gd name="T7" fmla="*/ 0 h 151"/>
                  <a:gd name="T8" fmla="*/ 0 w 127"/>
                  <a:gd name="T9" fmla="*/ 0 h 151"/>
                  <a:gd name="T10" fmla="*/ 0 w 127"/>
                  <a:gd name="T11" fmla="*/ 0 h 151"/>
                  <a:gd name="T12" fmla="*/ 0 w 127"/>
                  <a:gd name="T13" fmla="*/ 0 h 151"/>
                  <a:gd name="T14" fmla="*/ 0 w 127"/>
                  <a:gd name="T15" fmla="*/ 0 h 151"/>
                  <a:gd name="T16" fmla="*/ 0 w 127"/>
                  <a:gd name="T17" fmla="*/ 0 h 151"/>
                  <a:gd name="T18" fmla="*/ 0 w 127"/>
                  <a:gd name="T19" fmla="*/ 0 h 151"/>
                  <a:gd name="T20" fmla="*/ 0 w 127"/>
                  <a:gd name="T21" fmla="*/ 0 h 151"/>
                  <a:gd name="T22" fmla="*/ 0 w 127"/>
                  <a:gd name="T23" fmla="*/ 0 h 151"/>
                  <a:gd name="T24" fmla="*/ 0 w 127"/>
                  <a:gd name="T25" fmla="*/ 0 h 151"/>
                  <a:gd name="T26" fmla="*/ 0 w 127"/>
                  <a:gd name="T27" fmla="*/ 0 h 151"/>
                  <a:gd name="T28" fmla="*/ 0 w 127"/>
                  <a:gd name="T29" fmla="*/ 0 h 151"/>
                  <a:gd name="T30" fmla="*/ 0 w 127"/>
                  <a:gd name="T31" fmla="*/ 0 h 151"/>
                  <a:gd name="T32" fmla="*/ 0 w 127"/>
                  <a:gd name="T33" fmla="*/ 0 h 151"/>
                  <a:gd name="T34" fmla="*/ 0 w 127"/>
                  <a:gd name="T35" fmla="*/ 0 h 151"/>
                  <a:gd name="T36" fmla="*/ 0 w 127"/>
                  <a:gd name="T37" fmla="*/ 0 h 151"/>
                  <a:gd name="T38" fmla="*/ 0 w 127"/>
                  <a:gd name="T39" fmla="*/ 0 h 151"/>
                  <a:gd name="T40" fmla="*/ 0 w 127"/>
                  <a:gd name="T41" fmla="*/ 0 h 151"/>
                  <a:gd name="T42" fmla="*/ 0 w 127"/>
                  <a:gd name="T43" fmla="*/ 0 h 151"/>
                  <a:gd name="T44" fmla="*/ 0 w 127"/>
                  <a:gd name="T45" fmla="*/ 0 h 151"/>
                  <a:gd name="T46" fmla="*/ 0 w 127"/>
                  <a:gd name="T47" fmla="*/ 0 h 151"/>
                  <a:gd name="T48" fmla="*/ 0 w 127"/>
                  <a:gd name="T49" fmla="*/ 0 h 151"/>
                  <a:gd name="T50" fmla="*/ 0 w 127"/>
                  <a:gd name="T51" fmla="*/ 0 h 151"/>
                  <a:gd name="T52" fmla="*/ 0 w 127"/>
                  <a:gd name="T53" fmla="*/ 0 h 151"/>
                  <a:gd name="T54" fmla="*/ 0 w 127"/>
                  <a:gd name="T55" fmla="*/ 0 h 151"/>
                  <a:gd name="T56" fmla="*/ 0 w 127"/>
                  <a:gd name="T57" fmla="*/ 0 h 151"/>
                  <a:gd name="T58" fmla="*/ 0 w 127"/>
                  <a:gd name="T59" fmla="*/ 0 h 151"/>
                  <a:gd name="T60" fmla="*/ 0 w 127"/>
                  <a:gd name="T61" fmla="*/ 0 h 151"/>
                  <a:gd name="T62" fmla="*/ 0 w 127"/>
                  <a:gd name="T63" fmla="*/ 0 h 151"/>
                  <a:gd name="T64" fmla="*/ 0 w 127"/>
                  <a:gd name="T65" fmla="*/ 0 h 151"/>
                  <a:gd name="T66" fmla="*/ 0 w 127"/>
                  <a:gd name="T67" fmla="*/ 0 h 151"/>
                  <a:gd name="T68" fmla="*/ 0 w 127"/>
                  <a:gd name="T69" fmla="*/ 0 h 151"/>
                  <a:gd name="T70" fmla="*/ 0 w 127"/>
                  <a:gd name="T71" fmla="*/ 0 h 151"/>
                  <a:gd name="T72" fmla="*/ 0 w 127"/>
                  <a:gd name="T73" fmla="*/ 0 h 151"/>
                  <a:gd name="T74" fmla="*/ 0 w 127"/>
                  <a:gd name="T75" fmla="*/ 0 h 151"/>
                  <a:gd name="T76" fmla="*/ 0 w 127"/>
                  <a:gd name="T77" fmla="*/ 0 h 151"/>
                  <a:gd name="T78" fmla="*/ 0 w 127"/>
                  <a:gd name="T79" fmla="*/ 0 h 151"/>
                  <a:gd name="T80" fmla="*/ 0 w 127"/>
                  <a:gd name="T81" fmla="*/ 0 h 151"/>
                  <a:gd name="T82" fmla="*/ 0 w 127"/>
                  <a:gd name="T83" fmla="*/ 0 h 151"/>
                  <a:gd name="T84" fmla="*/ 0 w 127"/>
                  <a:gd name="T85" fmla="*/ 0 h 151"/>
                  <a:gd name="T86" fmla="*/ 0 w 127"/>
                  <a:gd name="T87" fmla="*/ 0 h 151"/>
                  <a:gd name="T88" fmla="*/ 0 w 127"/>
                  <a:gd name="T89" fmla="*/ 0 h 151"/>
                  <a:gd name="T90" fmla="*/ 0 w 127"/>
                  <a:gd name="T91" fmla="*/ 0 h 151"/>
                  <a:gd name="T92" fmla="*/ 0 w 127"/>
                  <a:gd name="T93" fmla="*/ 0 h 151"/>
                  <a:gd name="T94" fmla="*/ 0 w 127"/>
                  <a:gd name="T95" fmla="*/ 0 h 151"/>
                  <a:gd name="T96" fmla="*/ 0 w 127"/>
                  <a:gd name="T97" fmla="*/ 0 h 151"/>
                  <a:gd name="T98" fmla="*/ 0 w 127"/>
                  <a:gd name="T99" fmla="*/ 0 h 151"/>
                  <a:gd name="T100" fmla="*/ 0 w 127"/>
                  <a:gd name="T101" fmla="*/ 0 h 151"/>
                  <a:gd name="T102" fmla="*/ 0 w 127"/>
                  <a:gd name="T103" fmla="*/ 0 h 151"/>
                  <a:gd name="T104" fmla="*/ 0 w 127"/>
                  <a:gd name="T105" fmla="*/ 0 h 151"/>
                  <a:gd name="T106" fmla="*/ 0 w 127"/>
                  <a:gd name="T107" fmla="*/ 0 h 151"/>
                  <a:gd name="T108" fmla="*/ 0 w 127"/>
                  <a:gd name="T109" fmla="*/ 0 h 151"/>
                  <a:gd name="T110" fmla="*/ 0 w 127"/>
                  <a:gd name="T111" fmla="*/ 0 h 151"/>
                  <a:gd name="T112" fmla="*/ 0 w 127"/>
                  <a:gd name="T113" fmla="*/ 0 h 151"/>
                  <a:gd name="T114" fmla="*/ 0 w 127"/>
                  <a:gd name="T115" fmla="*/ 0 h 151"/>
                  <a:gd name="T116" fmla="*/ 0 w 127"/>
                  <a:gd name="T117" fmla="*/ 0 h 15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7"/>
                  <a:gd name="T178" fmla="*/ 0 h 151"/>
                  <a:gd name="T179" fmla="*/ 127 w 127"/>
                  <a:gd name="T180" fmla="*/ 151 h 15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85" name="Freeform 34"/>
              <p:cNvSpPr>
                <a:spLocks noEditPoint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0 w 118"/>
                  <a:gd name="T1" fmla="*/ 0 h 140"/>
                  <a:gd name="T2" fmla="*/ 0 w 118"/>
                  <a:gd name="T3" fmla="*/ 0 h 140"/>
                  <a:gd name="T4" fmla="*/ 0 w 118"/>
                  <a:gd name="T5" fmla="*/ 0 h 140"/>
                  <a:gd name="T6" fmla="*/ 0 w 118"/>
                  <a:gd name="T7" fmla="*/ 0 h 140"/>
                  <a:gd name="T8" fmla="*/ 0 w 118"/>
                  <a:gd name="T9" fmla="*/ 0 h 140"/>
                  <a:gd name="T10" fmla="*/ 0 w 118"/>
                  <a:gd name="T11" fmla="*/ 0 h 140"/>
                  <a:gd name="T12" fmla="*/ 0 w 118"/>
                  <a:gd name="T13" fmla="*/ 0 h 140"/>
                  <a:gd name="T14" fmla="*/ 0 w 118"/>
                  <a:gd name="T15" fmla="*/ 0 h 140"/>
                  <a:gd name="T16" fmla="*/ 0 w 118"/>
                  <a:gd name="T17" fmla="*/ 0 h 140"/>
                  <a:gd name="T18" fmla="*/ 0 w 118"/>
                  <a:gd name="T19" fmla="*/ 0 h 140"/>
                  <a:gd name="T20" fmla="*/ 0 w 118"/>
                  <a:gd name="T21" fmla="*/ 0 h 140"/>
                  <a:gd name="T22" fmla="*/ 0 w 118"/>
                  <a:gd name="T23" fmla="*/ 0 h 140"/>
                  <a:gd name="T24" fmla="*/ 0 w 118"/>
                  <a:gd name="T25" fmla="*/ 0 h 140"/>
                  <a:gd name="T26" fmla="*/ 0 w 118"/>
                  <a:gd name="T27" fmla="*/ 0 h 140"/>
                  <a:gd name="T28" fmla="*/ 0 w 118"/>
                  <a:gd name="T29" fmla="*/ 0 h 140"/>
                  <a:gd name="T30" fmla="*/ 0 w 118"/>
                  <a:gd name="T31" fmla="*/ 0 h 140"/>
                  <a:gd name="T32" fmla="*/ 0 w 118"/>
                  <a:gd name="T33" fmla="*/ 0 h 140"/>
                  <a:gd name="T34" fmla="*/ 0 w 118"/>
                  <a:gd name="T35" fmla="*/ 0 h 140"/>
                  <a:gd name="T36" fmla="*/ 0 w 118"/>
                  <a:gd name="T37" fmla="*/ 0 h 140"/>
                  <a:gd name="T38" fmla="*/ 0 w 118"/>
                  <a:gd name="T39" fmla="*/ 0 h 140"/>
                  <a:gd name="T40" fmla="*/ 0 w 118"/>
                  <a:gd name="T41" fmla="*/ 0 h 140"/>
                  <a:gd name="T42" fmla="*/ 0 w 118"/>
                  <a:gd name="T43" fmla="*/ 0 h 140"/>
                  <a:gd name="T44" fmla="*/ 0 w 118"/>
                  <a:gd name="T45" fmla="*/ 0 h 140"/>
                  <a:gd name="T46" fmla="*/ 0 w 118"/>
                  <a:gd name="T47" fmla="*/ 0 h 140"/>
                  <a:gd name="T48" fmla="*/ 0 w 118"/>
                  <a:gd name="T49" fmla="*/ 0 h 140"/>
                  <a:gd name="T50" fmla="*/ 0 w 118"/>
                  <a:gd name="T51" fmla="*/ 0 h 140"/>
                  <a:gd name="T52" fmla="*/ 0 w 118"/>
                  <a:gd name="T53" fmla="*/ 0 h 140"/>
                  <a:gd name="T54" fmla="*/ 0 w 118"/>
                  <a:gd name="T55" fmla="*/ 0 h 140"/>
                  <a:gd name="T56" fmla="*/ 0 w 118"/>
                  <a:gd name="T57" fmla="*/ 0 h 140"/>
                  <a:gd name="T58" fmla="*/ 0 w 118"/>
                  <a:gd name="T59" fmla="*/ 0 h 140"/>
                  <a:gd name="T60" fmla="*/ 0 w 118"/>
                  <a:gd name="T61" fmla="*/ 0 h 140"/>
                  <a:gd name="T62" fmla="*/ 0 w 118"/>
                  <a:gd name="T63" fmla="*/ 0 h 140"/>
                  <a:gd name="T64" fmla="*/ 0 w 118"/>
                  <a:gd name="T65" fmla="*/ 0 h 140"/>
                  <a:gd name="T66" fmla="*/ 0 w 118"/>
                  <a:gd name="T67" fmla="*/ 0 h 140"/>
                  <a:gd name="T68" fmla="*/ 0 w 118"/>
                  <a:gd name="T69" fmla="*/ 0 h 140"/>
                  <a:gd name="T70" fmla="*/ 0 w 118"/>
                  <a:gd name="T71" fmla="*/ 0 h 140"/>
                  <a:gd name="T72" fmla="*/ 0 w 118"/>
                  <a:gd name="T73" fmla="*/ 0 h 140"/>
                  <a:gd name="T74" fmla="*/ 0 w 118"/>
                  <a:gd name="T75" fmla="*/ 0 h 140"/>
                  <a:gd name="T76" fmla="*/ 0 w 118"/>
                  <a:gd name="T77" fmla="*/ 0 h 140"/>
                  <a:gd name="T78" fmla="*/ 0 w 118"/>
                  <a:gd name="T79" fmla="*/ 0 h 140"/>
                  <a:gd name="T80" fmla="*/ 0 w 118"/>
                  <a:gd name="T81" fmla="*/ 0 h 140"/>
                  <a:gd name="T82" fmla="*/ 0 w 118"/>
                  <a:gd name="T83" fmla="*/ 0 h 140"/>
                  <a:gd name="T84" fmla="*/ 0 w 118"/>
                  <a:gd name="T85" fmla="*/ 0 h 140"/>
                  <a:gd name="T86" fmla="*/ 0 w 118"/>
                  <a:gd name="T87" fmla="*/ 0 h 140"/>
                  <a:gd name="T88" fmla="*/ 0 w 118"/>
                  <a:gd name="T89" fmla="*/ 0 h 140"/>
                  <a:gd name="T90" fmla="*/ 0 w 118"/>
                  <a:gd name="T91" fmla="*/ 0 h 140"/>
                  <a:gd name="T92" fmla="*/ 0 w 118"/>
                  <a:gd name="T93" fmla="*/ 0 h 140"/>
                  <a:gd name="T94" fmla="*/ 0 w 118"/>
                  <a:gd name="T95" fmla="*/ 0 h 140"/>
                  <a:gd name="T96" fmla="*/ 0 w 118"/>
                  <a:gd name="T97" fmla="*/ 0 h 1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8"/>
                  <a:gd name="T148" fmla="*/ 0 h 140"/>
                  <a:gd name="T149" fmla="*/ 118 w 118"/>
                  <a:gd name="T150" fmla="*/ 140 h 1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86" name="Freeform 35"/>
              <p:cNvSpPr>
                <a:spLocks noEditPoint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0 w 109"/>
                  <a:gd name="T1" fmla="*/ 0 h 130"/>
                  <a:gd name="T2" fmla="*/ 0 w 109"/>
                  <a:gd name="T3" fmla="*/ 0 h 130"/>
                  <a:gd name="T4" fmla="*/ 0 w 109"/>
                  <a:gd name="T5" fmla="*/ 0 h 130"/>
                  <a:gd name="T6" fmla="*/ 0 w 109"/>
                  <a:gd name="T7" fmla="*/ 0 h 130"/>
                  <a:gd name="T8" fmla="*/ 0 w 109"/>
                  <a:gd name="T9" fmla="*/ 0 h 130"/>
                  <a:gd name="T10" fmla="*/ 0 w 109"/>
                  <a:gd name="T11" fmla="*/ 0 h 130"/>
                  <a:gd name="T12" fmla="*/ 0 w 109"/>
                  <a:gd name="T13" fmla="*/ 0 h 130"/>
                  <a:gd name="T14" fmla="*/ 0 w 109"/>
                  <a:gd name="T15" fmla="*/ 0 h 130"/>
                  <a:gd name="T16" fmla="*/ 0 w 109"/>
                  <a:gd name="T17" fmla="*/ 0 h 130"/>
                  <a:gd name="T18" fmla="*/ 0 w 109"/>
                  <a:gd name="T19" fmla="*/ 0 h 130"/>
                  <a:gd name="T20" fmla="*/ 0 w 109"/>
                  <a:gd name="T21" fmla="*/ 0 h 130"/>
                  <a:gd name="T22" fmla="*/ 0 w 109"/>
                  <a:gd name="T23" fmla="*/ 0 h 130"/>
                  <a:gd name="T24" fmla="*/ 0 w 109"/>
                  <a:gd name="T25" fmla="*/ 0 h 130"/>
                  <a:gd name="T26" fmla="*/ 0 w 109"/>
                  <a:gd name="T27" fmla="*/ 0 h 130"/>
                  <a:gd name="T28" fmla="*/ 0 w 109"/>
                  <a:gd name="T29" fmla="*/ 0 h 130"/>
                  <a:gd name="T30" fmla="*/ 0 w 109"/>
                  <a:gd name="T31" fmla="*/ 0 h 130"/>
                  <a:gd name="T32" fmla="*/ 0 w 109"/>
                  <a:gd name="T33" fmla="*/ 0 h 130"/>
                  <a:gd name="T34" fmla="*/ 0 w 109"/>
                  <a:gd name="T35" fmla="*/ 0 h 130"/>
                  <a:gd name="T36" fmla="*/ 0 w 109"/>
                  <a:gd name="T37" fmla="*/ 0 h 130"/>
                  <a:gd name="T38" fmla="*/ 0 w 109"/>
                  <a:gd name="T39" fmla="*/ 0 h 130"/>
                  <a:gd name="T40" fmla="*/ 0 w 109"/>
                  <a:gd name="T41" fmla="*/ 0 h 130"/>
                  <a:gd name="T42" fmla="*/ 0 w 109"/>
                  <a:gd name="T43" fmla="*/ 0 h 130"/>
                  <a:gd name="T44" fmla="*/ 0 w 109"/>
                  <a:gd name="T45" fmla="*/ 0 h 130"/>
                  <a:gd name="T46" fmla="*/ 0 w 109"/>
                  <a:gd name="T47" fmla="*/ 0 h 130"/>
                  <a:gd name="T48" fmla="*/ 0 w 109"/>
                  <a:gd name="T49" fmla="*/ 0 h 130"/>
                  <a:gd name="T50" fmla="*/ 0 w 109"/>
                  <a:gd name="T51" fmla="*/ 0 h 130"/>
                  <a:gd name="T52" fmla="*/ 0 w 109"/>
                  <a:gd name="T53" fmla="*/ 0 h 130"/>
                  <a:gd name="T54" fmla="*/ 0 w 109"/>
                  <a:gd name="T55" fmla="*/ 0 h 130"/>
                  <a:gd name="T56" fmla="*/ 0 w 109"/>
                  <a:gd name="T57" fmla="*/ 0 h 130"/>
                  <a:gd name="T58" fmla="*/ 0 w 109"/>
                  <a:gd name="T59" fmla="*/ 0 h 130"/>
                  <a:gd name="T60" fmla="*/ 0 w 109"/>
                  <a:gd name="T61" fmla="*/ 0 h 130"/>
                  <a:gd name="T62" fmla="*/ 0 w 109"/>
                  <a:gd name="T63" fmla="*/ 0 h 130"/>
                  <a:gd name="T64" fmla="*/ 0 w 109"/>
                  <a:gd name="T65" fmla="*/ 0 h 130"/>
                  <a:gd name="T66" fmla="*/ 0 w 109"/>
                  <a:gd name="T67" fmla="*/ 0 h 130"/>
                  <a:gd name="T68" fmla="*/ 0 w 109"/>
                  <a:gd name="T69" fmla="*/ 0 h 130"/>
                  <a:gd name="T70" fmla="*/ 0 w 109"/>
                  <a:gd name="T71" fmla="*/ 0 h 130"/>
                  <a:gd name="T72" fmla="*/ 0 w 109"/>
                  <a:gd name="T73" fmla="*/ 0 h 130"/>
                  <a:gd name="T74" fmla="*/ 0 w 109"/>
                  <a:gd name="T75" fmla="*/ 0 h 130"/>
                  <a:gd name="T76" fmla="*/ 0 w 109"/>
                  <a:gd name="T77" fmla="*/ 0 h 130"/>
                  <a:gd name="T78" fmla="*/ 0 w 109"/>
                  <a:gd name="T79" fmla="*/ 0 h 130"/>
                  <a:gd name="T80" fmla="*/ 0 w 109"/>
                  <a:gd name="T81" fmla="*/ 0 h 130"/>
                  <a:gd name="T82" fmla="*/ 0 w 109"/>
                  <a:gd name="T83" fmla="*/ 0 h 130"/>
                  <a:gd name="T84" fmla="*/ 0 w 109"/>
                  <a:gd name="T85" fmla="*/ 0 h 13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9"/>
                  <a:gd name="T130" fmla="*/ 0 h 130"/>
                  <a:gd name="T131" fmla="*/ 109 w 109"/>
                  <a:gd name="T132" fmla="*/ 130 h 13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87" name="Freeform 36"/>
              <p:cNvSpPr>
                <a:spLocks noEditPoint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0 w 100"/>
                  <a:gd name="T1" fmla="*/ 0 h 119"/>
                  <a:gd name="T2" fmla="*/ 0 w 100"/>
                  <a:gd name="T3" fmla="*/ 0 h 119"/>
                  <a:gd name="T4" fmla="*/ 0 w 100"/>
                  <a:gd name="T5" fmla="*/ 0 h 119"/>
                  <a:gd name="T6" fmla="*/ 0 w 100"/>
                  <a:gd name="T7" fmla="*/ 0 h 119"/>
                  <a:gd name="T8" fmla="*/ 0 w 100"/>
                  <a:gd name="T9" fmla="*/ 0 h 119"/>
                  <a:gd name="T10" fmla="*/ 0 w 100"/>
                  <a:gd name="T11" fmla="*/ 0 h 119"/>
                  <a:gd name="T12" fmla="*/ 0 w 100"/>
                  <a:gd name="T13" fmla="*/ 0 h 119"/>
                  <a:gd name="T14" fmla="*/ 0 w 100"/>
                  <a:gd name="T15" fmla="*/ 0 h 119"/>
                  <a:gd name="T16" fmla="*/ 0 w 100"/>
                  <a:gd name="T17" fmla="*/ 0 h 119"/>
                  <a:gd name="T18" fmla="*/ 0 w 100"/>
                  <a:gd name="T19" fmla="*/ 0 h 119"/>
                  <a:gd name="T20" fmla="*/ 0 w 100"/>
                  <a:gd name="T21" fmla="*/ 0 h 119"/>
                  <a:gd name="T22" fmla="*/ 0 w 100"/>
                  <a:gd name="T23" fmla="*/ 0 h 119"/>
                  <a:gd name="T24" fmla="*/ 0 w 100"/>
                  <a:gd name="T25" fmla="*/ 0 h 119"/>
                  <a:gd name="T26" fmla="*/ 0 w 100"/>
                  <a:gd name="T27" fmla="*/ 0 h 119"/>
                  <a:gd name="T28" fmla="*/ 0 w 100"/>
                  <a:gd name="T29" fmla="*/ 0 h 119"/>
                  <a:gd name="T30" fmla="*/ 0 w 100"/>
                  <a:gd name="T31" fmla="*/ 0 h 119"/>
                  <a:gd name="T32" fmla="*/ 0 w 100"/>
                  <a:gd name="T33" fmla="*/ 0 h 119"/>
                  <a:gd name="T34" fmla="*/ 0 w 100"/>
                  <a:gd name="T35" fmla="*/ 0 h 119"/>
                  <a:gd name="T36" fmla="*/ 0 w 100"/>
                  <a:gd name="T37" fmla="*/ 0 h 119"/>
                  <a:gd name="T38" fmla="*/ 0 w 100"/>
                  <a:gd name="T39" fmla="*/ 0 h 119"/>
                  <a:gd name="T40" fmla="*/ 0 w 100"/>
                  <a:gd name="T41" fmla="*/ 0 h 119"/>
                  <a:gd name="T42" fmla="*/ 0 w 100"/>
                  <a:gd name="T43" fmla="*/ 0 h 119"/>
                  <a:gd name="T44" fmla="*/ 0 w 100"/>
                  <a:gd name="T45" fmla="*/ 0 h 119"/>
                  <a:gd name="T46" fmla="*/ 0 w 100"/>
                  <a:gd name="T47" fmla="*/ 0 h 119"/>
                  <a:gd name="T48" fmla="*/ 0 w 100"/>
                  <a:gd name="T49" fmla="*/ 0 h 119"/>
                  <a:gd name="T50" fmla="*/ 0 w 100"/>
                  <a:gd name="T51" fmla="*/ 0 h 119"/>
                  <a:gd name="T52" fmla="*/ 0 w 100"/>
                  <a:gd name="T53" fmla="*/ 0 h 119"/>
                  <a:gd name="T54" fmla="*/ 0 w 100"/>
                  <a:gd name="T55" fmla="*/ 0 h 119"/>
                  <a:gd name="T56" fmla="*/ 0 w 100"/>
                  <a:gd name="T57" fmla="*/ 0 h 119"/>
                  <a:gd name="T58" fmla="*/ 0 w 100"/>
                  <a:gd name="T59" fmla="*/ 0 h 119"/>
                  <a:gd name="T60" fmla="*/ 0 w 100"/>
                  <a:gd name="T61" fmla="*/ 0 h 119"/>
                  <a:gd name="T62" fmla="*/ 0 w 100"/>
                  <a:gd name="T63" fmla="*/ 0 h 119"/>
                  <a:gd name="T64" fmla="*/ 0 w 100"/>
                  <a:gd name="T65" fmla="*/ 0 h 1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0"/>
                  <a:gd name="T100" fmla="*/ 0 h 119"/>
                  <a:gd name="T101" fmla="*/ 100 w 100"/>
                  <a:gd name="T102" fmla="*/ 119 h 1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88" name="Freeform 37"/>
              <p:cNvSpPr>
                <a:spLocks noEditPoint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0 w 91"/>
                  <a:gd name="T1" fmla="*/ 0 h 108"/>
                  <a:gd name="T2" fmla="*/ 0 w 91"/>
                  <a:gd name="T3" fmla="*/ 0 h 108"/>
                  <a:gd name="T4" fmla="*/ 0 w 91"/>
                  <a:gd name="T5" fmla="*/ 0 h 108"/>
                  <a:gd name="T6" fmla="*/ 0 w 91"/>
                  <a:gd name="T7" fmla="*/ 0 h 108"/>
                  <a:gd name="T8" fmla="*/ 0 w 91"/>
                  <a:gd name="T9" fmla="*/ 0 h 108"/>
                  <a:gd name="T10" fmla="*/ 0 w 91"/>
                  <a:gd name="T11" fmla="*/ 0 h 108"/>
                  <a:gd name="T12" fmla="*/ 0 w 91"/>
                  <a:gd name="T13" fmla="*/ 0 h 108"/>
                  <a:gd name="T14" fmla="*/ 0 w 91"/>
                  <a:gd name="T15" fmla="*/ 0 h 108"/>
                  <a:gd name="T16" fmla="*/ 0 w 91"/>
                  <a:gd name="T17" fmla="*/ 0 h 108"/>
                  <a:gd name="T18" fmla="*/ 0 w 91"/>
                  <a:gd name="T19" fmla="*/ 0 h 108"/>
                  <a:gd name="T20" fmla="*/ 0 w 91"/>
                  <a:gd name="T21" fmla="*/ 0 h 108"/>
                  <a:gd name="T22" fmla="*/ 0 w 91"/>
                  <a:gd name="T23" fmla="*/ 0 h 108"/>
                  <a:gd name="T24" fmla="*/ 0 w 91"/>
                  <a:gd name="T25" fmla="*/ 0 h 108"/>
                  <a:gd name="T26" fmla="*/ 0 w 91"/>
                  <a:gd name="T27" fmla="*/ 0 h 108"/>
                  <a:gd name="T28" fmla="*/ 0 w 91"/>
                  <a:gd name="T29" fmla="*/ 0 h 108"/>
                  <a:gd name="T30" fmla="*/ 0 w 91"/>
                  <a:gd name="T31" fmla="*/ 0 h 108"/>
                  <a:gd name="T32" fmla="*/ 0 w 91"/>
                  <a:gd name="T33" fmla="*/ 0 h 108"/>
                  <a:gd name="T34" fmla="*/ 0 w 91"/>
                  <a:gd name="T35" fmla="*/ 0 h 108"/>
                  <a:gd name="T36" fmla="*/ 0 w 91"/>
                  <a:gd name="T37" fmla="*/ 0 h 108"/>
                  <a:gd name="T38" fmla="*/ 0 w 91"/>
                  <a:gd name="T39" fmla="*/ 0 h 108"/>
                  <a:gd name="T40" fmla="*/ 0 w 91"/>
                  <a:gd name="T41" fmla="*/ 0 h 108"/>
                  <a:gd name="T42" fmla="*/ 0 w 91"/>
                  <a:gd name="T43" fmla="*/ 0 h 108"/>
                  <a:gd name="T44" fmla="*/ 0 w 91"/>
                  <a:gd name="T45" fmla="*/ 0 h 108"/>
                  <a:gd name="T46" fmla="*/ 0 w 91"/>
                  <a:gd name="T47" fmla="*/ 0 h 108"/>
                  <a:gd name="T48" fmla="*/ 0 w 91"/>
                  <a:gd name="T49" fmla="*/ 0 h 108"/>
                  <a:gd name="T50" fmla="*/ 0 w 91"/>
                  <a:gd name="T51" fmla="*/ 0 h 108"/>
                  <a:gd name="T52" fmla="*/ 0 w 91"/>
                  <a:gd name="T53" fmla="*/ 0 h 108"/>
                  <a:gd name="T54" fmla="*/ 0 w 91"/>
                  <a:gd name="T55" fmla="*/ 0 h 108"/>
                  <a:gd name="T56" fmla="*/ 0 w 91"/>
                  <a:gd name="T57" fmla="*/ 0 h 108"/>
                  <a:gd name="T58" fmla="*/ 0 w 91"/>
                  <a:gd name="T59" fmla="*/ 0 h 108"/>
                  <a:gd name="T60" fmla="*/ 0 w 91"/>
                  <a:gd name="T61" fmla="*/ 0 h 108"/>
                  <a:gd name="T62" fmla="*/ 0 w 91"/>
                  <a:gd name="T63" fmla="*/ 0 h 108"/>
                  <a:gd name="T64" fmla="*/ 0 w 91"/>
                  <a:gd name="T65" fmla="*/ 0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1"/>
                  <a:gd name="T100" fmla="*/ 0 h 108"/>
                  <a:gd name="T101" fmla="*/ 91 w 91"/>
                  <a:gd name="T102" fmla="*/ 108 h 1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89" name="Freeform 38"/>
              <p:cNvSpPr>
                <a:spLocks noEditPoint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0 w 82"/>
                  <a:gd name="T1" fmla="*/ 0 h 97"/>
                  <a:gd name="T2" fmla="*/ 0 w 82"/>
                  <a:gd name="T3" fmla="*/ 0 h 97"/>
                  <a:gd name="T4" fmla="*/ 0 w 82"/>
                  <a:gd name="T5" fmla="*/ 0 h 97"/>
                  <a:gd name="T6" fmla="*/ 0 w 82"/>
                  <a:gd name="T7" fmla="*/ 0 h 97"/>
                  <a:gd name="T8" fmla="*/ 0 w 82"/>
                  <a:gd name="T9" fmla="*/ 0 h 97"/>
                  <a:gd name="T10" fmla="*/ 0 w 82"/>
                  <a:gd name="T11" fmla="*/ 0 h 97"/>
                  <a:gd name="T12" fmla="*/ 0 w 82"/>
                  <a:gd name="T13" fmla="*/ 0 h 97"/>
                  <a:gd name="T14" fmla="*/ 0 w 82"/>
                  <a:gd name="T15" fmla="*/ 0 h 97"/>
                  <a:gd name="T16" fmla="*/ 0 w 82"/>
                  <a:gd name="T17" fmla="*/ 0 h 97"/>
                  <a:gd name="T18" fmla="*/ 0 w 82"/>
                  <a:gd name="T19" fmla="*/ 0 h 97"/>
                  <a:gd name="T20" fmla="*/ 0 w 82"/>
                  <a:gd name="T21" fmla="*/ 0 h 97"/>
                  <a:gd name="T22" fmla="*/ 0 w 82"/>
                  <a:gd name="T23" fmla="*/ 0 h 97"/>
                  <a:gd name="T24" fmla="*/ 0 w 82"/>
                  <a:gd name="T25" fmla="*/ 0 h 97"/>
                  <a:gd name="T26" fmla="*/ 0 w 82"/>
                  <a:gd name="T27" fmla="*/ 0 h 97"/>
                  <a:gd name="T28" fmla="*/ 0 w 82"/>
                  <a:gd name="T29" fmla="*/ 0 h 97"/>
                  <a:gd name="T30" fmla="*/ 0 w 82"/>
                  <a:gd name="T31" fmla="*/ 0 h 97"/>
                  <a:gd name="T32" fmla="*/ 0 w 82"/>
                  <a:gd name="T33" fmla="*/ 0 h 97"/>
                  <a:gd name="T34" fmla="*/ 0 w 82"/>
                  <a:gd name="T35" fmla="*/ 0 h 97"/>
                  <a:gd name="T36" fmla="*/ 0 w 82"/>
                  <a:gd name="T37" fmla="*/ 0 h 97"/>
                  <a:gd name="T38" fmla="*/ 0 w 82"/>
                  <a:gd name="T39" fmla="*/ 0 h 97"/>
                  <a:gd name="T40" fmla="*/ 0 w 82"/>
                  <a:gd name="T41" fmla="*/ 0 h 97"/>
                  <a:gd name="T42" fmla="*/ 0 w 82"/>
                  <a:gd name="T43" fmla="*/ 0 h 97"/>
                  <a:gd name="T44" fmla="*/ 0 w 82"/>
                  <a:gd name="T45" fmla="*/ 0 h 97"/>
                  <a:gd name="T46" fmla="*/ 0 w 82"/>
                  <a:gd name="T47" fmla="*/ 0 h 97"/>
                  <a:gd name="T48" fmla="*/ 0 w 82"/>
                  <a:gd name="T49" fmla="*/ 0 h 97"/>
                  <a:gd name="T50" fmla="*/ 0 w 82"/>
                  <a:gd name="T51" fmla="*/ 0 h 97"/>
                  <a:gd name="T52" fmla="*/ 0 w 82"/>
                  <a:gd name="T53" fmla="*/ 0 h 97"/>
                  <a:gd name="T54" fmla="*/ 0 w 82"/>
                  <a:gd name="T55" fmla="*/ 0 h 97"/>
                  <a:gd name="T56" fmla="*/ 0 w 82"/>
                  <a:gd name="T57" fmla="*/ 0 h 97"/>
                  <a:gd name="T58" fmla="*/ 0 w 82"/>
                  <a:gd name="T59" fmla="*/ 0 h 97"/>
                  <a:gd name="T60" fmla="*/ 0 w 82"/>
                  <a:gd name="T61" fmla="*/ 0 h 97"/>
                  <a:gd name="T62" fmla="*/ 0 w 82"/>
                  <a:gd name="T63" fmla="*/ 0 h 97"/>
                  <a:gd name="T64" fmla="*/ 0 w 82"/>
                  <a:gd name="T65" fmla="*/ 0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97"/>
                  <a:gd name="T101" fmla="*/ 82 w 82"/>
                  <a:gd name="T102" fmla="*/ 97 h 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91" name="Freeform 39"/>
              <p:cNvSpPr>
                <a:spLocks noEditPoint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0 w 73"/>
                  <a:gd name="T1" fmla="*/ 0 h 86"/>
                  <a:gd name="T2" fmla="*/ 0 w 73"/>
                  <a:gd name="T3" fmla="*/ 0 h 86"/>
                  <a:gd name="T4" fmla="*/ 0 w 73"/>
                  <a:gd name="T5" fmla="*/ 0 h 86"/>
                  <a:gd name="T6" fmla="*/ 0 w 73"/>
                  <a:gd name="T7" fmla="*/ 0 h 86"/>
                  <a:gd name="T8" fmla="*/ 0 w 73"/>
                  <a:gd name="T9" fmla="*/ 0 h 86"/>
                  <a:gd name="T10" fmla="*/ 0 w 73"/>
                  <a:gd name="T11" fmla="*/ 0 h 86"/>
                  <a:gd name="T12" fmla="*/ 0 w 73"/>
                  <a:gd name="T13" fmla="*/ 0 h 86"/>
                  <a:gd name="T14" fmla="*/ 0 w 73"/>
                  <a:gd name="T15" fmla="*/ 0 h 86"/>
                  <a:gd name="T16" fmla="*/ 0 w 73"/>
                  <a:gd name="T17" fmla="*/ 0 h 86"/>
                  <a:gd name="T18" fmla="*/ 0 w 73"/>
                  <a:gd name="T19" fmla="*/ 0 h 86"/>
                  <a:gd name="T20" fmla="*/ 0 w 73"/>
                  <a:gd name="T21" fmla="*/ 0 h 86"/>
                  <a:gd name="T22" fmla="*/ 0 w 73"/>
                  <a:gd name="T23" fmla="*/ 0 h 86"/>
                  <a:gd name="T24" fmla="*/ 0 w 73"/>
                  <a:gd name="T25" fmla="*/ 0 h 86"/>
                  <a:gd name="T26" fmla="*/ 0 w 73"/>
                  <a:gd name="T27" fmla="*/ 0 h 86"/>
                  <a:gd name="T28" fmla="*/ 0 w 73"/>
                  <a:gd name="T29" fmla="*/ 0 h 86"/>
                  <a:gd name="T30" fmla="*/ 0 w 73"/>
                  <a:gd name="T31" fmla="*/ 0 h 86"/>
                  <a:gd name="T32" fmla="*/ 0 w 73"/>
                  <a:gd name="T33" fmla="*/ 0 h 86"/>
                  <a:gd name="T34" fmla="*/ 0 w 73"/>
                  <a:gd name="T35" fmla="*/ 0 h 86"/>
                  <a:gd name="T36" fmla="*/ 0 w 73"/>
                  <a:gd name="T37" fmla="*/ 0 h 86"/>
                  <a:gd name="T38" fmla="*/ 0 w 73"/>
                  <a:gd name="T39" fmla="*/ 0 h 86"/>
                  <a:gd name="T40" fmla="*/ 0 w 73"/>
                  <a:gd name="T41" fmla="*/ 0 h 86"/>
                  <a:gd name="T42" fmla="*/ 0 w 73"/>
                  <a:gd name="T43" fmla="*/ 0 h 86"/>
                  <a:gd name="T44" fmla="*/ 0 w 73"/>
                  <a:gd name="T45" fmla="*/ 0 h 86"/>
                  <a:gd name="T46" fmla="*/ 0 w 73"/>
                  <a:gd name="T47" fmla="*/ 0 h 86"/>
                  <a:gd name="T48" fmla="*/ 0 w 73"/>
                  <a:gd name="T49" fmla="*/ 0 h 86"/>
                  <a:gd name="T50" fmla="*/ 0 w 73"/>
                  <a:gd name="T51" fmla="*/ 0 h 86"/>
                  <a:gd name="T52" fmla="*/ 0 w 73"/>
                  <a:gd name="T53" fmla="*/ 0 h 86"/>
                  <a:gd name="T54" fmla="*/ 0 w 73"/>
                  <a:gd name="T55" fmla="*/ 0 h 86"/>
                  <a:gd name="T56" fmla="*/ 0 w 73"/>
                  <a:gd name="T57" fmla="*/ 0 h 86"/>
                  <a:gd name="T58" fmla="*/ 0 w 73"/>
                  <a:gd name="T59" fmla="*/ 0 h 86"/>
                  <a:gd name="T60" fmla="*/ 0 w 73"/>
                  <a:gd name="T61" fmla="*/ 0 h 86"/>
                  <a:gd name="T62" fmla="*/ 0 w 73"/>
                  <a:gd name="T63" fmla="*/ 0 h 86"/>
                  <a:gd name="T64" fmla="*/ 0 w 73"/>
                  <a:gd name="T65" fmla="*/ 0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3"/>
                  <a:gd name="T100" fmla="*/ 0 h 86"/>
                  <a:gd name="T101" fmla="*/ 73 w 73"/>
                  <a:gd name="T102" fmla="*/ 86 h 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92" name="Freeform 40"/>
              <p:cNvSpPr>
                <a:spLocks noEditPoint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0 w 64"/>
                  <a:gd name="T1" fmla="*/ 0 h 76"/>
                  <a:gd name="T2" fmla="*/ 0 w 64"/>
                  <a:gd name="T3" fmla="*/ 0 h 76"/>
                  <a:gd name="T4" fmla="*/ 0 w 64"/>
                  <a:gd name="T5" fmla="*/ 0 h 76"/>
                  <a:gd name="T6" fmla="*/ 0 w 64"/>
                  <a:gd name="T7" fmla="*/ 0 h 76"/>
                  <a:gd name="T8" fmla="*/ 0 w 64"/>
                  <a:gd name="T9" fmla="*/ 0 h 76"/>
                  <a:gd name="T10" fmla="*/ 0 w 64"/>
                  <a:gd name="T11" fmla="*/ 0 h 76"/>
                  <a:gd name="T12" fmla="*/ 0 w 64"/>
                  <a:gd name="T13" fmla="*/ 0 h 76"/>
                  <a:gd name="T14" fmla="*/ 0 w 64"/>
                  <a:gd name="T15" fmla="*/ 0 h 76"/>
                  <a:gd name="T16" fmla="*/ 0 w 64"/>
                  <a:gd name="T17" fmla="*/ 0 h 76"/>
                  <a:gd name="T18" fmla="*/ 0 w 64"/>
                  <a:gd name="T19" fmla="*/ 0 h 76"/>
                  <a:gd name="T20" fmla="*/ 0 w 64"/>
                  <a:gd name="T21" fmla="*/ 0 h 76"/>
                  <a:gd name="T22" fmla="*/ 0 w 64"/>
                  <a:gd name="T23" fmla="*/ 0 h 76"/>
                  <a:gd name="T24" fmla="*/ 0 w 64"/>
                  <a:gd name="T25" fmla="*/ 0 h 76"/>
                  <a:gd name="T26" fmla="*/ 0 w 64"/>
                  <a:gd name="T27" fmla="*/ 0 h 76"/>
                  <a:gd name="T28" fmla="*/ 0 w 64"/>
                  <a:gd name="T29" fmla="*/ 0 h 76"/>
                  <a:gd name="T30" fmla="*/ 0 w 64"/>
                  <a:gd name="T31" fmla="*/ 0 h 76"/>
                  <a:gd name="T32" fmla="*/ 0 w 64"/>
                  <a:gd name="T33" fmla="*/ 0 h 76"/>
                  <a:gd name="T34" fmla="*/ 0 w 64"/>
                  <a:gd name="T35" fmla="*/ 0 h 76"/>
                  <a:gd name="T36" fmla="*/ 0 w 64"/>
                  <a:gd name="T37" fmla="*/ 0 h 76"/>
                  <a:gd name="T38" fmla="*/ 0 w 64"/>
                  <a:gd name="T39" fmla="*/ 0 h 76"/>
                  <a:gd name="T40" fmla="*/ 0 w 64"/>
                  <a:gd name="T41" fmla="*/ 0 h 76"/>
                  <a:gd name="T42" fmla="*/ 0 w 64"/>
                  <a:gd name="T43" fmla="*/ 0 h 76"/>
                  <a:gd name="T44" fmla="*/ 0 w 64"/>
                  <a:gd name="T45" fmla="*/ 0 h 76"/>
                  <a:gd name="T46" fmla="*/ 0 w 64"/>
                  <a:gd name="T47" fmla="*/ 0 h 76"/>
                  <a:gd name="T48" fmla="*/ 0 w 64"/>
                  <a:gd name="T49" fmla="*/ 0 h 76"/>
                  <a:gd name="T50" fmla="*/ 0 w 64"/>
                  <a:gd name="T51" fmla="*/ 0 h 76"/>
                  <a:gd name="T52" fmla="*/ 0 w 64"/>
                  <a:gd name="T53" fmla="*/ 0 h 76"/>
                  <a:gd name="T54" fmla="*/ 0 w 64"/>
                  <a:gd name="T55" fmla="*/ 0 h 76"/>
                  <a:gd name="T56" fmla="*/ 0 w 64"/>
                  <a:gd name="T57" fmla="*/ 0 h 76"/>
                  <a:gd name="T58" fmla="*/ 0 w 64"/>
                  <a:gd name="T59" fmla="*/ 0 h 76"/>
                  <a:gd name="T60" fmla="*/ 0 w 64"/>
                  <a:gd name="T61" fmla="*/ 0 h 76"/>
                  <a:gd name="T62" fmla="*/ 0 w 64"/>
                  <a:gd name="T63" fmla="*/ 0 h 76"/>
                  <a:gd name="T64" fmla="*/ 0 w 64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4"/>
                  <a:gd name="T100" fmla="*/ 0 h 76"/>
                  <a:gd name="T101" fmla="*/ 64 w 64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93" name="Freeform 41"/>
              <p:cNvSpPr>
                <a:spLocks noEditPoint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0 h 65"/>
                  <a:gd name="T4" fmla="*/ 0 w 54"/>
                  <a:gd name="T5" fmla="*/ 0 h 65"/>
                  <a:gd name="T6" fmla="*/ 0 w 54"/>
                  <a:gd name="T7" fmla="*/ 0 h 65"/>
                  <a:gd name="T8" fmla="*/ 0 w 54"/>
                  <a:gd name="T9" fmla="*/ 0 h 65"/>
                  <a:gd name="T10" fmla="*/ 0 w 54"/>
                  <a:gd name="T11" fmla="*/ 0 h 65"/>
                  <a:gd name="T12" fmla="*/ 0 w 54"/>
                  <a:gd name="T13" fmla="*/ 0 h 65"/>
                  <a:gd name="T14" fmla="*/ 0 w 54"/>
                  <a:gd name="T15" fmla="*/ 0 h 65"/>
                  <a:gd name="T16" fmla="*/ 0 w 54"/>
                  <a:gd name="T17" fmla="*/ 0 h 65"/>
                  <a:gd name="T18" fmla="*/ 0 w 54"/>
                  <a:gd name="T19" fmla="*/ 0 h 65"/>
                  <a:gd name="T20" fmla="*/ 0 w 54"/>
                  <a:gd name="T21" fmla="*/ 0 h 65"/>
                  <a:gd name="T22" fmla="*/ 0 w 54"/>
                  <a:gd name="T23" fmla="*/ 0 h 65"/>
                  <a:gd name="T24" fmla="*/ 0 w 54"/>
                  <a:gd name="T25" fmla="*/ 0 h 65"/>
                  <a:gd name="T26" fmla="*/ 0 w 54"/>
                  <a:gd name="T27" fmla="*/ 0 h 65"/>
                  <a:gd name="T28" fmla="*/ 0 w 54"/>
                  <a:gd name="T29" fmla="*/ 0 h 65"/>
                  <a:gd name="T30" fmla="*/ 0 w 54"/>
                  <a:gd name="T31" fmla="*/ 0 h 65"/>
                  <a:gd name="T32" fmla="*/ 0 w 54"/>
                  <a:gd name="T33" fmla="*/ 0 h 65"/>
                  <a:gd name="T34" fmla="*/ 0 w 54"/>
                  <a:gd name="T35" fmla="*/ 0 h 65"/>
                  <a:gd name="T36" fmla="*/ 0 w 54"/>
                  <a:gd name="T37" fmla="*/ 0 h 65"/>
                  <a:gd name="T38" fmla="*/ 0 w 54"/>
                  <a:gd name="T39" fmla="*/ 0 h 65"/>
                  <a:gd name="T40" fmla="*/ 0 w 54"/>
                  <a:gd name="T41" fmla="*/ 0 h 65"/>
                  <a:gd name="T42" fmla="*/ 0 w 54"/>
                  <a:gd name="T43" fmla="*/ 0 h 65"/>
                  <a:gd name="T44" fmla="*/ 0 w 54"/>
                  <a:gd name="T45" fmla="*/ 0 h 65"/>
                  <a:gd name="T46" fmla="*/ 0 w 54"/>
                  <a:gd name="T47" fmla="*/ 0 h 65"/>
                  <a:gd name="T48" fmla="*/ 0 w 54"/>
                  <a:gd name="T49" fmla="*/ 0 h 65"/>
                  <a:gd name="T50" fmla="*/ 0 w 54"/>
                  <a:gd name="T51" fmla="*/ 0 h 65"/>
                  <a:gd name="T52" fmla="*/ 0 w 54"/>
                  <a:gd name="T53" fmla="*/ 0 h 65"/>
                  <a:gd name="T54" fmla="*/ 0 w 54"/>
                  <a:gd name="T55" fmla="*/ 0 h 65"/>
                  <a:gd name="T56" fmla="*/ 0 w 54"/>
                  <a:gd name="T57" fmla="*/ 0 h 65"/>
                  <a:gd name="T58" fmla="*/ 0 w 54"/>
                  <a:gd name="T59" fmla="*/ 0 h 65"/>
                  <a:gd name="T60" fmla="*/ 0 w 54"/>
                  <a:gd name="T61" fmla="*/ 0 h 65"/>
                  <a:gd name="T62" fmla="*/ 0 w 54"/>
                  <a:gd name="T63" fmla="*/ 0 h 65"/>
                  <a:gd name="T64" fmla="*/ 0 w 54"/>
                  <a:gd name="T65" fmla="*/ 0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"/>
                  <a:gd name="T100" fmla="*/ 0 h 65"/>
                  <a:gd name="T101" fmla="*/ 54 w 54"/>
                  <a:gd name="T102" fmla="*/ 65 h 6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94" name="Freeform 42"/>
              <p:cNvSpPr>
                <a:spLocks noEditPoint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0 w 45"/>
                  <a:gd name="T1" fmla="*/ 0 h 54"/>
                  <a:gd name="T2" fmla="*/ 0 w 45"/>
                  <a:gd name="T3" fmla="*/ 0 h 54"/>
                  <a:gd name="T4" fmla="*/ 0 w 45"/>
                  <a:gd name="T5" fmla="*/ 0 h 54"/>
                  <a:gd name="T6" fmla="*/ 0 w 45"/>
                  <a:gd name="T7" fmla="*/ 0 h 54"/>
                  <a:gd name="T8" fmla="*/ 0 w 45"/>
                  <a:gd name="T9" fmla="*/ 0 h 54"/>
                  <a:gd name="T10" fmla="*/ 0 w 45"/>
                  <a:gd name="T11" fmla="*/ 0 h 54"/>
                  <a:gd name="T12" fmla="*/ 0 w 45"/>
                  <a:gd name="T13" fmla="*/ 0 h 54"/>
                  <a:gd name="T14" fmla="*/ 0 w 45"/>
                  <a:gd name="T15" fmla="*/ 0 h 54"/>
                  <a:gd name="T16" fmla="*/ 0 w 45"/>
                  <a:gd name="T17" fmla="*/ 0 h 54"/>
                  <a:gd name="T18" fmla="*/ 0 w 45"/>
                  <a:gd name="T19" fmla="*/ 0 h 54"/>
                  <a:gd name="T20" fmla="*/ 0 w 45"/>
                  <a:gd name="T21" fmla="*/ 0 h 54"/>
                  <a:gd name="T22" fmla="*/ 0 w 45"/>
                  <a:gd name="T23" fmla="*/ 0 h 54"/>
                  <a:gd name="T24" fmla="*/ 0 w 45"/>
                  <a:gd name="T25" fmla="*/ 0 h 54"/>
                  <a:gd name="T26" fmla="*/ 0 w 45"/>
                  <a:gd name="T27" fmla="*/ 0 h 54"/>
                  <a:gd name="T28" fmla="*/ 0 w 45"/>
                  <a:gd name="T29" fmla="*/ 0 h 54"/>
                  <a:gd name="T30" fmla="*/ 0 w 45"/>
                  <a:gd name="T31" fmla="*/ 0 h 54"/>
                  <a:gd name="T32" fmla="*/ 0 w 45"/>
                  <a:gd name="T33" fmla="*/ 0 h 54"/>
                  <a:gd name="T34" fmla="*/ 0 w 45"/>
                  <a:gd name="T35" fmla="*/ 0 h 54"/>
                  <a:gd name="T36" fmla="*/ 0 w 45"/>
                  <a:gd name="T37" fmla="*/ 0 h 54"/>
                  <a:gd name="T38" fmla="*/ 0 w 45"/>
                  <a:gd name="T39" fmla="*/ 0 h 54"/>
                  <a:gd name="T40" fmla="*/ 0 w 45"/>
                  <a:gd name="T41" fmla="*/ 0 h 54"/>
                  <a:gd name="T42" fmla="*/ 0 w 45"/>
                  <a:gd name="T43" fmla="*/ 0 h 54"/>
                  <a:gd name="T44" fmla="*/ 0 w 45"/>
                  <a:gd name="T45" fmla="*/ 0 h 54"/>
                  <a:gd name="T46" fmla="*/ 0 w 45"/>
                  <a:gd name="T47" fmla="*/ 0 h 54"/>
                  <a:gd name="T48" fmla="*/ 0 w 45"/>
                  <a:gd name="T49" fmla="*/ 0 h 54"/>
                  <a:gd name="T50" fmla="*/ 0 w 45"/>
                  <a:gd name="T51" fmla="*/ 0 h 54"/>
                  <a:gd name="T52" fmla="*/ 0 w 45"/>
                  <a:gd name="T53" fmla="*/ 0 h 54"/>
                  <a:gd name="T54" fmla="*/ 0 w 45"/>
                  <a:gd name="T55" fmla="*/ 0 h 54"/>
                  <a:gd name="T56" fmla="*/ 0 w 45"/>
                  <a:gd name="T57" fmla="*/ 0 h 54"/>
                  <a:gd name="T58" fmla="*/ 0 w 45"/>
                  <a:gd name="T59" fmla="*/ 0 h 54"/>
                  <a:gd name="T60" fmla="*/ 0 w 45"/>
                  <a:gd name="T61" fmla="*/ 0 h 54"/>
                  <a:gd name="T62" fmla="*/ 0 w 45"/>
                  <a:gd name="T63" fmla="*/ 0 h 54"/>
                  <a:gd name="T64" fmla="*/ 0 w 45"/>
                  <a:gd name="T65" fmla="*/ 0 h 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"/>
                  <a:gd name="T100" fmla="*/ 0 h 54"/>
                  <a:gd name="T101" fmla="*/ 45 w 45"/>
                  <a:gd name="T102" fmla="*/ 54 h 5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95" name="Freeform 43"/>
              <p:cNvSpPr>
                <a:spLocks noEditPoint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0 w 36"/>
                  <a:gd name="T1" fmla="*/ 0 h 43"/>
                  <a:gd name="T2" fmla="*/ 0 w 36"/>
                  <a:gd name="T3" fmla="*/ 0 h 43"/>
                  <a:gd name="T4" fmla="*/ 0 w 36"/>
                  <a:gd name="T5" fmla="*/ 0 h 43"/>
                  <a:gd name="T6" fmla="*/ 0 w 36"/>
                  <a:gd name="T7" fmla="*/ 0 h 43"/>
                  <a:gd name="T8" fmla="*/ 0 w 36"/>
                  <a:gd name="T9" fmla="*/ 0 h 43"/>
                  <a:gd name="T10" fmla="*/ 0 w 36"/>
                  <a:gd name="T11" fmla="*/ 0 h 43"/>
                  <a:gd name="T12" fmla="*/ 0 w 36"/>
                  <a:gd name="T13" fmla="*/ 0 h 43"/>
                  <a:gd name="T14" fmla="*/ 0 w 36"/>
                  <a:gd name="T15" fmla="*/ 0 h 43"/>
                  <a:gd name="T16" fmla="*/ 0 w 36"/>
                  <a:gd name="T17" fmla="*/ 0 h 43"/>
                  <a:gd name="T18" fmla="*/ 0 w 36"/>
                  <a:gd name="T19" fmla="*/ 0 h 43"/>
                  <a:gd name="T20" fmla="*/ 0 w 36"/>
                  <a:gd name="T21" fmla="*/ 0 h 43"/>
                  <a:gd name="T22" fmla="*/ 0 w 36"/>
                  <a:gd name="T23" fmla="*/ 0 h 43"/>
                  <a:gd name="T24" fmla="*/ 0 w 36"/>
                  <a:gd name="T25" fmla="*/ 0 h 43"/>
                  <a:gd name="T26" fmla="*/ 0 w 36"/>
                  <a:gd name="T27" fmla="*/ 0 h 43"/>
                  <a:gd name="T28" fmla="*/ 0 w 36"/>
                  <a:gd name="T29" fmla="*/ 0 h 43"/>
                  <a:gd name="T30" fmla="*/ 0 w 36"/>
                  <a:gd name="T31" fmla="*/ 0 h 43"/>
                  <a:gd name="T32" fmla="*/ 0 w 36"/>
                  <a:gd name="T33" fmla="*/ 0 h 43"/>
                  <a:gd name="T34" fmla="*/ 0 w 36"/>
                  <a:gd name="T35" fmla="*/ 0 h 43"/>
                  <a:gd name="T36" fmla="*/ 0 w 36"/>
                  <a:gd name="T37" fmla="*/ 0 h 43"/>
                  <a:gd name="T38" fmla="*/ 0 w 36"/>
                  <a:gd name="T39" fmla="*/ 0 h 43"/>
                  <a:gd name="T40" fmla="*/ 0 w 36"/>
                  <a:gd name="T41" fmla="*/ 0 h 43"/>
                  <a:gd name="T42" fmla="*/ 0 w 36"/>
                  <a:gd name="T43" fmla="*/ 0 h 43"/>
                  <a:gd name="T44" fmla="*/ 0 w 36"/>
                  <a:gd name="T45" fmla="*/ 0 h 43"/>
                  <a:gd name="T46" fmla="*/ 0 w 36"/>
                  <a:gd name="T47" fmla="*/ 0 h 43"/>
                  <a:gd name="T48" fmla="*/ 0 w 36"/>
                  <a:gd name="T49" fmla="*/ 0 h 43"/>
                  <a:gd name="T50" fmla="*/ 0 w 36"/>
                  <a:gd name="T51" fmla="*/ 0 h 43"/>
                  <a:gd name="T52" fmla="*/ 0 w 36"/>
                  <a:gd name="T53" fmla="*/ 0 h 43"/>
                  <a:gd name="T54" fmla="*/ 0 w 36"/>
                  <a:gd name="T55" fmla="*/ 0 h 43"/>
                  <a:gd name="T56" fmla="*/ 0 w 36"/>
                  <a:gd name="T57" fmla="*/ 0 h 43"/>
                  <a:gd name="T58" fmla="*/ 0 w 36"/>
                  <a:gd name="T59" fmla="*/ 0 h 43"/>
                  <a:gd name="T60" fmla="*/ 0 w 36"/>
                  <a:gd name="T61" fmla="*/ 0 h 43"/>
                  <a:gd name="T62" fmla="*/ 0 w 36"/>
                  <a:gd name="T63" fmla="*/ 0 h 43"/>
                  <a:gd name="T64" fmla="*/ 0 w 36"/>
                  <a:gd name="T65" fmla="*/ 0 h 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"/>
                  <a:gd name="T100" fmla="*/ 0 h 43"/>
                  <a:gd name="T101" fmla="*/ 36 w 36"/>
                  <a:gd name="T102" fmla="*/ 43 h 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96" name="Freeform 44"/>
              <p:cNvSpPr/>
              <p:nvPr>
                <p:custDataLst>
                  <p:tags r:id="rId40"/>
                </p:custDataLst>
              </p:nvPr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0 w 27"/>
                  <a:gd name="T1" fmla="*/ 0 h 32"/>
                  <a:gd name="T2" fmla="*/ 0 w 27"/>
                  <a:gd name="T3" fmla="*/ 0 h 32"/>
                  <a:gd name="T4" fmla="*/ 0 w 27"/>
                  <a:gd name="T5" fmla="*/ 0 h 32"/>
                  <a:gd name="T6" fmla="*/ 0 w 27"/>
                  <a:gd name="T7" fmla="*/ 0 h 32"/>
                  <a:gd name="T8" fmla="*/ 0 w 27"/>
                  <a:gd name="T9" fmla="*/ 0 h 32"/>
                  <a:gd name="T10" fmla="*/ 0 w 27"/>
                  <a:gd name="T11" fmla="*/ 0 h 32"/>
                  <a:gd name="T12" fmla="*/ 0 w 27"/>
                  <a:gd name="T13" fmla="*/ 0 h 32"/>
                  <a:gd name="T14" fmla="*/ 0 w 27"/>
                  <a:gd name="T15" fmla="*/ 0 h 32"/>
                  <a:gd name="T16" fmla="*/ 0 w 27"/>
                  <a:gd name="T17" fmla="*/ 0 h 32"/>
                  <a:gd name="T18" fmla="*/ 0 w 27"/>
                  <a:gd name="T19" fmla="*/ 0 h 32"/>
                  <a:gd name="T20" fmla="*/ 0 w 27"/>
                  <a:gd name="T21" fmla="*/ 0 h 32"/>
                  <a:gd name="T22" fmla="*/ 0 w 27"/>
                  <a:gd name="T23" fmla="*/ 0 h 32"/>
                  <a:gd name="T24" fmla="*/ 0 w 27"/>
                  <a:gd name="T25" fmla="*/ 0 h 32"/>
                  <a:gd name="T26" fmla="*/ 0 w 27"/>
                  <a:gd name="T27" fmla="*/ 0 h 32"/>
                  <a:gd name="T28" fmla="*/ 0 w 27"/>
                  <a:gd name="T29" fmla="*/ 0 h 32"/>
                  <a:gd name="T30" fmla="*/ 0 w 27"/>
                  <a:gd name="T31" fmla="*/ 0 h 32"/>
                  <a:gd name="T32" fmla="*/ 0 w 27"/>
                  <a:gd name="T33" fmla="*/ 0 h 32"/>
                  <a:gd name="T34" fmla="*/ 0 w 27"/>
                  <a:gd name="T35" fmla="*/ 0 h 32"/>
                  <a:gd name="T36" fmla="*/ 0 w 27"/>
                  <a:gd name="T37" fmla="*/ 0 h 32"/>
                  <a:gd name="T38" fmla="*/ 0 w 27"/>
                  <a:gd name="T39" fmla="*/ 0 h 32"/>
                  <a:gd name="T40" fmla="*/ 0 w 27"/>
                  <a:gd name="T41" fmla="*/ 0 h 32"/>
                  <a:gd name="T42" fmla="*/ 0 w 27"/>
                  <a:gd name="T43" fmla="*/ 0 h 32"/>
                  <a:gd name="T44" fmla="*/ 0 w 27"/>
                  <a:gd name="T45" fmla="*/ 0 h 32"/>
                  <a:gd name="T46" fmla="*/ 0 w 27"/>
                  <a:gd name="T47" fmla="*/ 0 h 32"/>
                  <a:gd name="T48" fmla="*/ 0 w 27"/>
                  <a:gd name="T49" fmla="*/ 0 h 32"/>
                  <a:gd name="T50" fmla="*/ 0 w 27"/>
                  <a:gd name="T51" fmla="*/ 0 h 32"/>
                  <a:gd name="T52" fmla="*/ 0 w 27"/>
                  <a:gd name="T53" fmla="*/ 0 h 32"/>
                  <a:gd name="T54" fmla="*/ 0 w 27"/>
                  <a:gd name="T55" fmla="*/ 0 h 32"/>
                  <a:gd name="T56" fmla="*/ 0 w 27"/>
                  <a:gd name="T57" fmla="*/ 0 h 32"/>
                  <a:gd name="T58" fmla="*/ 0 w 27"/>
                  <a:gd name="T59" fmla="*/ 0 h 32"/>
                  <a:gd name="T60" fmla="*/ 0 w 27"/>
                  <a:gd name="T61" fmla="*/ 0 h 32"/>
                  <a:gd name="T62" fmla="*/ 0 w 27"/>
                  <a:gd name="T63" fmla="*/ 0 h 32"/>
                  <a:gd name="T64" fmla="*/ 0 w 27"/>
                  <a:gd name="T65" fmla="*/ 0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"/>
                  <a:gd name="T100" fmla="*/ 0 h 32"/>
                  <a:gd name="T101" fmla="*/ 27 w 27"/>
                  <a:gd name="T102" fmla="*/ 32 h 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97" name="Freeform 45"/>
              <p:cNvSpPr/>
              <p:nvPr>
                <p:custDataLst>
                  <p:tags r:id="rId41"/>
                </p:custDataLst>
              </p:nvPr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0 w 18"/>
                  <a:gd name="T1" fmla="*/ 0 h 22"/>
                  <a:gd name="T2" fmla="*/ 0 w 18"/>
                  <a:gd name="T3" fmla="*/ 0 h 22"/>
                  <a:gd name="T4" fmla="*/ 0 w 18"/>
                  <a:gd name="T5" fmla="*/ 0 h 22"/>
                  <a:gd name="T6" fmla="*/ 0 w 18"/>
                  <a:gd name="T7" fmla="*/ 0 h 22"/>
                  <a:gd name="T8" fmla="*/ 0 w 18"/>
                  <a:gd name="T9" fmla="*/ 0 h 22"/>
                  <a:gd name="T10" fmla="*/ 0 w 18"/>
                  <a:gd name="T11" fmla="*/ 0 h 22"/>
                  <a:gd name="T12" fmla="*/ 0 w 18"/>
                  <a:gd name="T13" fmla="*/ 0 h 22"/>
                  <a:gd name="T14" fmla="*/ 0 w 18"/>
                  <a:gd name="T15" fmla="*/ 0 h 22"/>
                  <a:gd name="T16" fmla="*/ 0 w 18"/>
                  <a:gd name="T17" fmla="*/ 0 h 22"/>
                  <a:gd name="T18" fmla="*/ 0 w 18"/>
                  <a:gd name="T19" fmla="*/ 0 h 22"/>
                  <a:gd name="T20" fmla="*/ 0 w 18"/>
                  <a:gd name="T21" fmla="*/ 0 h 22"/>
                  <a:gd name="T22" fmla="*/ 0 w 18"/>
                  <a:gd name="T23" fmla="*/ 0 h 22"/>
                  <a:gd name="T24" fmla="*/ 0 w 18"/>
                  <a:gd name="T25" fmla="*/ 0 h 22"/>
                  <a:gd name="T26" fmla="*/ 0 w 18"/>
                  <a:gd name="T27" fmla="*/ 0 h 22"/>
                  <a:gd name="T28" fmla="*/ 0 w 18"/>
                  <a:gd name="T29" fmla="*/ 0 h 22"/>
                  <a:gd name="T30" fmla="*/ 0 w 18"/>
                  <a:gd name="T31" fmla="*/ 0 h 22"/>
                  <a:gd name="T32" fmla="*/ 0 w 18"/>
                  <a:gd name="T33" fmla="*/ 0 h 22"/>
                  <a:gd name="T34" fmla="*/ 0 w 18"/>
                  <a:gd name="T35" fmla="*/ 0 h 22"/>
                  <a:gd name="T36" fmla="*/ 0 w 18"/>
                  <a:gd name="T37" fmla="*/ 0 h 22"/>
                  <a:gd name="T38" fmla="*/ 0 w 18"/>
                  <a:gd name="T39" fmla="*/ 0 h 22"/>
                  <a:gd name="T40" fmla="*/ 0 w 18"/>
                  <a:gd name="T41" fmla="*/ 0 h 22"/>
                  <a:gd name="T42" fmla="*/ 0 w 18"/>
                  <a:gd name="T43" fmla="*/ 0 h 22"/>
                  <a:gd name="T44" fmla="*/ 0 w 18"/>
                  <a:gd name="T45" fmla="*/ 0 h 22"/>
                  <a:gd name="T46" fmla="*/ 0 w 18"/>
                  <a:gd name="T47" fmla="*/ 0 h 22"/>
                  <a:gd name="T48" fmla="*/ 0 w 18"/>
                  <a:gd name="T49" fmla="*/ 0 h 22"/>
                  <a:gd name="T50" fmla="*/ 0 w 18"/>
                  <a:gd name="T51" fmla="*/ 0 h 22"/>
                  <a:gd name="T52" fmla="*/ 0 w 18"/>
                  <a:gd name="T53" fmla="*/ 0 h 22"/>
                  <a:gd name="T54" fmla="*/ 0 w 18"/>
                  <a:gd name="T55" fmla="*/ 0 h 22"/>
                  <a:gd name="T56" fmla="*/ 0 w 18"/>
                  <a:gd name="T57" fmla="*/ 0 h 22"/>
                  <a:gd name="T58" fmla="*/ 0 w 18"/>
                  <a:gd name="T59" fmla="*/ 0 h 22"/>
                  <a:gd name="T60" fmla="*/ 0 w 18"/>
                  <a:gd name="T61" fmla="*/ 0 h 22"/>
                  <a:gd name="T62" fmla="*/ 0 w 18"/>
                  <a:gd name="T63" fmla="*/ 0 h 22"/>
                  <a:gd name="T64" fmla="*/ 0 w 18"/>
                  <a:gd name="T65" fmla="*/ 0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"/>
                  <a:gd name="T100" fmla="*/ 0 h 22"/>
                  <a:gd name="T101" fmla="*/ 18 w 18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98" name="Freeform 46"/>
              <p:cNvSpPr/>
              <p:nvPr>
                <p:custDataLst>
                  <p:tags r:id="rId42"/>
                </p:custDataLst>
              </p:nvPr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0 w 9"/>
                  <a:gd name="T1" fmla="*/ 0 h 11"/>
                  <a:gd name="T2" fmla="*/ 0 w 9"/>
                  <a:gd name="T3" fmla="*/ 0 h 11"/>
                  <a:gd name="T4" fmla="*/ 0 w 9"/>
                  <a:gd name="T5" fmla="*/ 0 h 11"/>
                  <a:gd name="T6" fmla="*/ 0 w 9"/>
                  <a:gd name="T7" fmla="*/ 0 h 11"/>
                  <a:gd name="T8" fmla="*/ 0 w 9"/>
                  <a:gd name="T9" fmla="*/ 0 h 11"/>
                  <a:gd name="T10" fmla="*/ 0 w 9"/>
                  <a:gd name="T11" fmla="*/ 0 h 11"/>
                  <a:gd name="T12" fmla="*/ 0 w 9"/>
                  <a:gd name="T13" fmla="*/ 0 h 11"/>
                  <a:gd name="T14" fmla="*/ 0 w 9"/>
                  <a:gd name="T15" fmla="*/ 0 h 11"/>
                  <a:gd name="T16" fmla="*/ 0 w 9"/>
                  <a:gd name="T17" fmla="*/ 0 h 11"/>
                  <a:gd name="T18" fmla="*/ 0 w 9"/>
                  <a:gd name="T19" fmla="*/ 0 h 11"/>
                  <a:gd name="T20" fmla="*/ 0 w 9"/>
                  <a:gd name="T21" fmla="*/ 0 h 11"/>
                  <a:gd name="T22" fmla="*/ 0 w 9"/>
                  <a:gd name="T23" fmla="*/ 0 h 11"/>
                  <a:gd name="T24" fmla="*/ 0 w 9"/>
                  <a:gd name="T25" fmla="*/ 0 h 11"/>
                  <a:gd name="T26" fmla="*/ 0 w 9"/>
                  <a:gd name="T27" fmla="*/ 0 h 11"/>
                  <a:gd name="T28" fmla="*/ 0 w 9"/>
                  <a:gd name="T29" fmla="*/ 0 h 11"/>
                  <a:gd name="T30" fmla="*/ 0 w 9"/>
                  <a:gd name="T31" fmla="*/ 0 h 11"/>
                  <a:gd name="T32" fmla="*/ 0 w 9"/>
                  <a:gd name="T33" fmla="*/ 0 h 11"/>
                  <a:gd name="T34" fmla="*/ 0 w 9"/>
                  <a:gd name="T35" fmla="*/ 0 h 11"/>
                  <a:gd name="T36" fmla="*/ 0 w 9"/>
                  <a:gd name="T37" fmla="*/ 0 h 11"/>
                  <a:gd name="T38" fmla="*/ 0 w 9"/>
                  <a:gd name="T39" fmla="*/ 0 h 11"/>
                  <a:gd name="T40" fmla="*/ 0 w 9"/>
                  <a:gd name="T41" fmla="*/ 0 h 11"/>
                  <a:gd name="T42" fmla="*/ 0 w 9"/>
                  <a:gd name="T43" fmla="*/ 0 h 11"/>
                  <a:gd name="T44" fmla="*/ 0 w 9"/>
                  <a:gd name="T45" fmla="*/ 0 h 11"/>
                  <a:gd name="T46" fmla="*/ 0 w 9"/>
                  <a:gd name="T47" fmla="*/ 0 h 11"/>
                  <a:gd name="T48" fmla="*/ 0 w 9"/>
                  <a:gd name="T49" fmla="*/ 0 h 11"/>
                  <a:gd name="T50" fmla="*/ 0 w 9"/>
                  <a:gd name="T51" fmla="*/ 0 h 11"/>
                  <a:gd name="T52" fmla="*/ 0 w 9"/>
                  <a:gd name="T53" fmla="*/ 0 h 11"/>
                  <a:gd name="T54" fmla="*/ 0 w 9"/>
                  <a:gd name="T55" fmla="*/ 0 h 11"/>
                  <a:gd name="T56" fmla="*/ 0 w 9"/>
                  <a:gd name="T57" fmla="*/ 0 h 11"/>
                  <a:gd name="T58" fmla="*/ 0 w 9"/>
                  <a:gd name="T59" fmla="*/ 0 h 11"/>
                  <a:gd name="T60" fmla="*/ 0 w 9"/>
                  <a:gd name="T61" fmla="*/ 0 h 11"/>
                  <a:gd name="T62" fmla="*/ 0 w 9"/>
                  <a:gd name="T63" fmla="*/ 0 h 11"/>
                  <a:gd name="T64" fmla="*/ 0 w 9"/>
                  <a:gd name="T65" fmla="*/ 0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"/>
                  <a:gd name="T100" fmla="*/ 0 h 11"/>
                  <a:gd name="T101" fmla="*/ 9 w 9"/>
                  <a:gd name="T102" fmla="*/ 11 h 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99" name="Freeform 47"/>
              <p:cNvSpPr/>
              <p:nvPr>
                <p:custDataLst>
                  <p:tags r:id="rId43"/>
                </p:custDataLst>
              </p:nvPr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0 w 220"/>
                  <a:gd name="T1" fmla="*/ 0 h 284"/>
                  <a:gd name="T2" fmla="*/ 0 w 220"/>
                  <a:gd name="T3" fmla="*/ 0 h 284"/>
                  <a:gd name="T4" fmla="*/ 0 w 220"/>
                  <a:gd name="T5" fmla="*/ 0 h 284"/>
                  <a:gd name="T6" fmla="*/ 0 w 220"/>
                  <a:gd name="T7" fmla="*/ 0 h 284"/>
                  <a:gd name="T8" fmla="*/ 0 w 220"/>
                  <a:gd name="T9" fmla="*/ 0 h 284"/>
                  <a:gd name="T10" fmla="*/ 0 w 220"/>
                  <a:gd name="T11" fmla="*/ 0 h 2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0"/>
                  <a:gd name="T19" fmla="*/ 0 h 284"/>
                  <a:gd name="T20" fmla="*/ 220 w 220"/>
                  <a:gd name="T21" fmla="*/ 284 h 2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00" name="Freeform 48"/>
              <p:cNvSpPr/>
              <p:nvPr>
                <p:custDataLst>
                  <p:tags r:id="rId44"/>
                </p:custDataLst>
              </p:nvPr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0 w 222"/>
                  <a:gd name="T1" fmla="*/ 0 h 157"/>
                  <a:gd name="T2" fmla="*/ 0 w 222"/>
                  <a:gd name="T3" fmla="*/ 0 h 157"/>
                  <a:gd name="T4" fmla="*/ 0 w 222"/>
                  <a:gd name="T5" fmla="*/ 0 h 157"/>
                  <a:gd name="T6" fmla="*/ 0 w 222"/>
                  <a:gd name="T7" fmla="*/ 0 h 157"/>
                  <a:gd name="T8" fmla="*/ 0 w 222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2"/>
                  <a:gd name="T16" fmla="*/ 0 h 157"/>
                  <a:gd name="T17" fmla="*/ 222 w 222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01" name="Freeform 49"/>
              <p:cNvSpPr/>
              <p:nvPr>
                <p:custDataLst>
                  <p:tags r:id="rId45"/>
                </p:custDataLst>
              </p:nvPr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0 w 63"/>
                  <a:gd name="T1" fmla="*/ 0 h 89"/>
                  <a:gd name="T2" fmla="*/ 0 w 63"/>
                  <a:gd name="T3" fmla="*/ 0 h 89"/>
                  <a:gd name="T4" fmla="*/ 0 w 63"/>
                  <a:gd name="T5" fmla="*/ 0 h 89"/>
                  <a:gd name="T6" fmla="*/ 0 w 63"/>
                  <a:gd name="T7" fmla="*/ 0 h 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89"/>
                  <a:gd name="T14" fmla="*/ 63 w 63"/>
                  <a:gd name="T15" fmla="*/ 89 h 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02" name="Freeform 50"/>
              <p:cNvSpPr/>
              <p:nvPr>
                <p:custDataLst>
                  <p:tags r:id="rId46"/>
                </p:custDataLst>
              </p:nvPr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0 w 63"/>
                  <a:gd name="T1" fmla="*/ 0 h 46"/>
                  <a:gd name="T2" fmla="*/ 0 w 63"/>
                  <a:gd name="T3" fmla="*/ 0 h 46"/>
                  <a:gd name="T4" fmla="*/ 0 w 63"/>
                  <a:gd name="T5" fmla="*/ 0 h 46"/>
                  <a:gd name="T6" fmla="*/ 0 w 63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46"/>
                  <a:gd name="T14" fmla="*/ 63 w 63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03" name="Freeform 51"/>
              <p:cNvSpPr/>
              <p:nvPr>
                <p:custDataLst>
                  <p:tags r:id="rId47"/>
                </p:custDataLst>
              </p:nvPr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0 w 463"/>
                  <a:gd name="T1" fmla="*/ 0 h 376"/>
                  <a:gd name="T2" fmla="*/ 0 w 463"/>
                  <a:gd name="T3" fmla="*/ 0 h 376"/>
                  <a:gd name="T4" fmla="*/ 0 w 463"/>
                  <a:gd name="T5" fmla="*/ 0 h 376"/>
                  <a:gd name="T6" fmla="*/ 0 w 463"/>
                  <a:gd name="T7" fmla="*/ 0 h 376"/>
                  <a:gd name="T8" fmla="*/ 0 w 463"/>
                  <a:gd name="T9" fmla="*/ 0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376"/>
                  <a:gd name="T17" fmla="*/ 463 w 463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04" name="Freeform 52"/>
              <p:cNvSpPr/>
              <p:nvPr>
                <p:custDataLst>
                  <p:tags r:id="rId48"/>
                </p:custDataLst>
              </p:nvPr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0 w 501"/>
                  <a:gd name="T1" fmla="*/ 0 h 430"/>
                  <a:gd name="T2" fmla="*/ 0 w 501"/>
                  <a:gd name="T3" fmla="*/ 0 h 430"/>
                  <a:gd name="T4" fmla="*/ 0 w 501"/>
                  <a:gd name="T5" fmla="*/ 0 h 430"/>
                  <a:gd name="T6" fmla="*/ 0 w 501"/>
                  <a:gd name="T7" fmla="*/ 0 h 430"/>
                  <a:gd name="T8" fmla="*/ 0 w 501"/>
                  <a:gd name="T9" fmla="*/ 0 h 430"/>
                  <a:gd name="T10" fmla="*/ 0 w 501"/>
                  <a:gd name="T11" fmla="*/ 0 h 4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1"/>
                  <a:gd name="T19" fmla="*/ 0 h 430"/>
                  <a:gd name="T20" fmla="*/ 501 w 501"/>
                  <a:gd name="T21" fmla="*/ 430 h 4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05" name="Freeform 53"/>
              <p:cNvSpPr/>
              <p:nvPr>
                <p:custDataLst>
                  <p:tags r:id="rId49"/>
                </p:custDataLst>
              </p:nvPr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0 w 487"/>
                  <a:gd name="T1" fmla="*/ 0 h 367"/>
                  <a:gd name="T2" fmla="*/ 0 w 487"/>
                  <a:gd name="T3" fmla="*/ 0 h 367"/>
                  <a:gd name="T4" fmla="*/ 0 w 487"/>
                  <a:gd name="T5" fmla="*/ 0 h 367"/>
                  <a:gd name="T6" fmla="*/ 0 w 487"/>
                  <a:gd name="T7" fmla="*/ 0 h 367"/>
                  <a:gd name="T8" fmla="*/ 0 w 487"/>
                  <a:gd name="T9" fmla="*/ 0 h 3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7"/>
                  <a:gd name="T16" fmla="*/ 0 h 367"/>
                  <a:gd name="T17" fmla="*/ 487 w 487"/>
                  <a:gd name="T18" fmla="*/ 367 h 3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06" name="Freeform 54"/>
              <p:cNvSpPr/>
              <p:nvPr>
                <p:custDataLst>
                  <p:tags r:id="rId50"/>
                </p:custDataLst>
              </p:nvPr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0 w 147"/>
                  <a:gd name="T1" fmla="*/ 0 h 276"/>
                  <a:gd name="T2" fmla="*/ 0 w 147"/>
                  <a:gd name="T3" fmla="*/ 0 h 276"/>
                  <a:gd name="T4" fmla="*/ 0 w 147"/>
                  <a:gd name="T5" fmla="*/ 0 h 276"/>
                  <a:gd name="T6" fmla="*/ 0 w 147"/>
                  <a:gd name="T7" fmla="*/ 0 h 276"/>
                  <a:gd name="T8" fmla="*/ 0 w 147"/>
                  <a:gd name="T9" fmla="*/ 0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276"/>
                  <a:gd name="T17" fmla="*/ 147 w 147"/>
                  <a:gd name="T18" fmla="*/ 276 h 2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07" name="Freeform 55"/>
              <p:cNvSpPr/>
              <p:nvPr>
                <p:custDataLst>
                  <p:tags r:id="rId51"/>
                </p:custDataLst>
              </p:nvPr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0 w 114"/>
                  <a:gd name="T1" fmla="*/ 0 h 209"/>
                  <a:gd name="T2" fmla="*/ 0 w 114"/>
                  <a:gd name="T3" fmla="*/ 0 h 209"/>
                  <a:gd name="T4" fmla="*/ 0 w 114"/>
                  <a:gd name="T5" fmla="*/ 0 h 209"/>
                  <a:gd name="T6" fmla="*/ 0 w 114"/>
                  <a:gd name="T7" fmla="*/ 0 h 209"/>
                  <a:gd name="T8" fmla="*/ 0 w 114"/>
                  <a:gd name="T9" fmla="*/ 0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209"/>
                  <a:gd name="T17" fmla="*/ 114 w 114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08" name="Freeform 56"/>
              <p:cNvSpPr/>
              <p:nvPr>
                <p:custDataLst>
                  <p:tags r:id="rId52"/>
                </p:custDataLst>
              </p:nvPr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0 w 51"/>
                  <a:gd name="T1" fmla="*/ 0 h 78"/>
                  <a:gd name="T2" fmla="*/ 0 w 51"/>
                  <a:gd name="T3" fmla="*/ 0 h 78"/>
                  <a:gd name="T4" fmla="*/ 0 w 51"/>
                  <a:gd name="T5" fmla="*/ 0 h 78"/>
                  <a:gd name="T6" fmla="*/ 0 w 51"/>
                  <a:gd name="T7" fmla="*/ 0 h 78"/>
                  <a:gd name="T8" fmla="*/ 0 w 51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78"/>
                  <a:gd name="T17" fmla="*/ 51 w 51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  <p:sp>
          <p:nvSpPr>
            <p:cNvPr id="54" name="Line 57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 flipV="1">
              <a:off x="1728" y="1855"/>
              <a:ext cx="3814" cy="1"/>
            </a:xfrm>
            <a:prstGeom prst="line">
              <a:avLst/>
            </a:prstGeom>
            <a:noFill/>
            <a:ln w="25400">
              <a:solidFill>
                <a:schemeClr val="bg2">
                  <a:lumMod val="75000"/>
                </a:schemeClr>
              </a:solidFill>
              <a:prstDash val="sysDot"/>
              <a:round/>
              <a:tailEnd type="oval" w="med" len="med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+mn-ea"/>
              </a:endParaRPr>
            </a:p>
          </p:txBody>
        </p:sp>
        <p:sp>
          <p:nvSpPr>
            <p:cNvPr id="55" name="Text Box 58"/>
            <p:cNvSpPr txBox="1"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2052" y="1470"/>
              <a:ext cx="3412" cy="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三、孟德尔遗传规律的现代解释</a:t>
              </a:r>
              <a:endPara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pic>
        <p:nvPicPr>
          <p:cNvPr id="6" name="Picture 2"/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2710543" y="1516816"/>
            <a:ext cx="4462464" cy="382436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 Box 3"/>
          <p:cNvSpPr txBox="1"/>
          <p:nvPr/>
        </p:nvSpPr>
        <p:spPr>
          <a:xfrm>
            <a:off x="2989263" y="3760040"/>
            <a:ext cx="455612" cy="52322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D</a:t>
            </a:r>
            <a:endParaRPr lang="en-US" altLang="zh-CN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Text Box 4"/>
          <p:cNvSpPr txBox="1"/>
          <p:nvPr/>
        </p:nvSpPr>
        <p:spPr>
          <a:xfrm>
            <a:off x="4387627" y="3760040"/>
            <a:ext cx="455613" cy="52322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d</a:t>
            </a:r>
            <a:endParaRPr lang="en-US" altLang="zh-CN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>
            <p:custDataLst>
              <p:tags r:id="rId1"/>
            </p:custDataLst>
          </p:nvPr>
        </p:nvPicPr>
        <p:blipFill rotWithShape="1">
          <a:blip r:embed="rId2"/>
          <a:srcRect b="50979"/>
          <a:stretch>
            <a:fillRect/>
          </a:stretch>
        </p:blipFill>
        <p:spPr>
          <a:xfrm>
            <a:off x="766355" y="0"/>
            <a:ext cx="10553698" cy="43691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Group 20"/>
          <p:cNvGrpSpPr/>
          <p:nvPr/>
        </p:nvGrpSpPr>
        <p:grpSpPr bwMode="auto">
          <a:xfrm>
            <a:off x="5254603" y="4045923"/>
            <a:ext cx="3124909" cy="1047154"/>
            <a:chOff x="2336" y="2659"/>
            <a:chExt cx="3424" cy="983"/>
          </a:xfrm>
        </p:grpSpPr>
        <p:pic>
          <p:nvPicPr>
            <p:cNvPr id="4" name="Picture 10" descr="完全连锁与交叉互换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6000" contrast="12000"/>
            </a:blip>
            <a:srcRect l="42740" t="69510" r="11394" b="13296"/>
            <a:stretch>
              <a:fillRect/>
            </a:stretch>
          </p:blipFill>
          <p:spPr bwMode="auto">
            <a:xfrm>
              <a:off x="2336" y="2840"/>
              <a:ext cx="3424" cy="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Line 19"/>
            <p:cNvSpPr>
              <a:spLocks noChangeShapeType="1"/>
            </p:cNvSpPr>
            <p:nvPr/>
          </p:nvSpPr>
          <p:spPr bwMode="auto">
            <a:xfrm>
              <a:off x="4286" y="2659"/>
              <a:ext cx="0" cy="18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</a:ln>
          </p:spPr>
          <p:txBody>
            <a:bodyPr lIns="67500" tIns="35100" rIns="67500" bIns="35100"/>
            <a:lstStyle/>
            <a:p>
              <a:endParaRPr lang="zh-CN" altLang="en-US"/>
            </a:p>
          </p:txBody>
        </p:sp>
      </p:grp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5142064" y="5050954"/>
            <a:ext cx="3784408" cy="501773"/>
          </a:xfrm>
          <a:prstGeom prst="rect">
            <a:avLst/>
          </a:prstGeom>
          <a:noFill/>
          <a:ln w="31750" algn="ctr">
            <a:noFill/>
            <a:miter lim="800000"/>
          </a:ln>
        </p:spPr>
        <p:txBody>
          <a:bodyPr wrap="square" lIns="67500" tIns="35100" rIns="67500" bIns="35100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zh-CN" altLang="en-US" sz="2800" b="1" dirty="0">
                <a:solidFill>
                  <a:srgbClr val="C00000"/>
                </a:solidFill>
                <a:latin typeface="+mj-ea"/>
                <a:ea typeface="+mj-ea"/>
              </a:rPr>
              <a:t>灰长   黑长  灰残   黑残</a:t>
            </a:r>
            <a:endParaRPr lang="en-US" altLang="zh-CN" sz="280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5208883" y="5774881"/>
            <a:ext cx="3784408" cy="501773"/>
          </a:xfrm>
          <a:prstGeom prst="rect">
            <a:avLst/>
          </a:prstGeom>
          <a:noFill/>
          <a:ln w="31750" algn="ctr">
            <a:noFill/>
            <a:miter lim="800000"/>
          </a:ln>
        </p:spPr>
        <p:txBody>
          <a:bodyPr wrap="square" lIns="67500" tIns="35100" rIns="67500" bIns="35100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zh-CN" sz="2800" b="1" dirty="0">
                <a:solidFill>
                  <a:srgbClr val="C00000"/>
                </a:solidFill>
                <a:latin typeface="+mj-ea"/>
                <a:ea typeface="+mj-ea"/>
              </a:rPr>
              <a:t>42%     8%      8%     42%</a:t>
            </a:r>
            <a:endParaRPr lang="en-US" altLang="zh-CN" sz="280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335360" y="119059"/>
            <a:ext cx="1550424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65" b="1" cap="all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探索奥秘</a:t>
            </a:r>
            <a:endParaRPr lang="zh-CN" altLang="en-US" sz="2665" b="1" cap="all">
              <a:ln w="90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15"/>
          <p:cNvGrpSpPr/>
          <p:nvPr/>
        </p:nvGrpSpPr>
        <p:grpSpPr>
          <a:xfrm>
            <a:off x="-4005" y="0"/>
            <a:ext cx="12196005" cy="644691"/>
            <a:chOff x="-3004" y="0"/>
            <a:chExt cx="10242608" cy="483518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0" y="483518"/>
              <a:ext cx="10239604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剪去单角的矩形 26"/>
            <p:cNvSpPr/>
            <p:nvPr/>
          </p:nvSpPr>
          <p:spPr>
            <a:xfrm>
              <a:off x="-3004" y="0"/>
              <a:ext cx="288032" cy="483518"/>
            </a:xfrm>
            <a:prstGeom prst="snip1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534766" y="1173756"/>
            <a:ext cx="6735112" cy="5027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665" dirty="0"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基因是什么，存在于细胞中的什么位置?</a:t>
            </a:r>
            <a:endParaRPr lang="zh-CN" altLang="en-US" sz="2665" dirty="0">
              <a:latin typeface="方正粗黑宋简体" panose="02000000000000000000" pitchFamily="2" charset="-122"/>
              <a:ea typeface="方正粗黑宋简体" panose="02000000000000000000" pitchFamily="2" charset="-122"/>
              <a:cs typeface="方正粗黑宋简体" panose="02000000000000000000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85784" y="3178023"/>
            <a:ext cx="6166273" cy="259418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527778" y="1986860"/>
            <a:ext cx="870458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65" dirty="0"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对减数分裂的研究为找到基因提供了最正确的线索。</a:t>
            </a:r>
            <a:endParaRPr lang="zh-CN" altLang="en-US" sz="2665" dirty="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45" name="Group 3"/>
          <p:cNvGrpSpPr/>
          <p:nvPr/>
        </p:nvGrpSpPr>
        <p:grpSpPr bwMode="auto">
          <a:xfrm>
            <a:off x="222250" y="134938"/>
            <a:ext cx="3889375" cy="638175"/>
            <a:chOff x="1728" y="1470"/>
            <a:chExt cx="2450" cy="402"/>
          </a:xfrm>
        </p:grpSpPr>
        <p:grpSp>
          <p:nvGrpSpPr>
            <p:cNvPr id="47148" name="Group 4"/>
            <p:cNvGrpSpPr/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47151" name="Freeform 5"/>
              <p:cNvSpPr/>
              <p:nvPr>
                <p:custDataLst>
                  <p:tags r:id="rId1"/>
                </p:custDataLst>
              </p:nvPr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0 w 63"/>
                  <a:gd name="T1" fmla="*/ 0 h 14"/>
                  <a:gd name="T2" fmla="*/ 0 w 63"/>
                  <a:gd name="T3" fmla="*/ 0 h 14"/>
                  <a:gd name="T4" fmla="*/ 0 w 63"/>
                  <a:gd name="T5" fmla="*/ 0 h 14"/>
                  <a:gd name="T6" fmla="*/ 0 w 63"/>
                  <a:gd name="T7" fmla="*/ 0 h 14"/>
                  <a:gd name="T8" fmla="*/ 0 w 63"/>
                  <a:gd name="T9" fmla="*/ 0 h 14"/>
                  <a:gd name="T10" fmla="*/ 0 w 63"/>
                  <a:gd name="T11" fmla="*/ 0 h 14"/>
                  <a:gd name="T12" fmla="*/ 0 w 63"/>
                  <a:gd name="T13" fmla="*/ 0 h 14"/>
                  <a:gd name="T14" fmla="*/ 0 w 63"/>
                  <a:gd name="T15" fmla="*/ 0 h 14"/>
                  <a:gd name="T16" fmla="*/ 0 w 63"/>
                  <a:gd name="T17" fmla="*/ 0 h 14"/>
                  <a:gd name="T18" fmla="*/ 0 w 63"/>
                  <a:gd name="T19" fmla="*/ 0 h 14"/>
                  <a:gd name="T20" fmla="*/ 0 w 63"/>
                  <a:gd name="T21" fmla="*/ 0 h 14"/>
                  <a:gd name="T22" fmla="*/ 0 w 63"/>
                  <a:gd name="T23" fmla="*/ 0 h 14"/>
                  <a:gd name="T24" fmla="*/ 0 w 63"/>
                  <a:gd name="T25" fmla="*/ 0 h 14"/>
                  <a:gd name="T26" fmla="*/ 0 w 63"/>
                  <a:gd name="T27" fmla="*/ 0 h 14"/>
                  <a:gd name="T28" fmla="*/ 0 w 63"/>
                  <a:gd name="T29" fmla="*/ 0 h 14"/>
                  <a:gd name="T30" fmla="*/ 0 w 63"/>
                  <a:gd name="T31" fmla="*/ 0 h 14"/>
                  <a:gd name="T32" fmla="*/ 0 w 63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14"/>
                  <a:gd name="T53" fmla="*/ 63 w 63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7152" name="Freeform 6"/>
              <p:cNvSpPr/>
              <p:nvPr>
                <p:custDataLst>
                  <p:tags r:id="rId2"/>
                </p:custDataLst>
              </p:nvPr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0 w 129"/>
                  <a:gd name="T1" fmla="*/ 0 h 38"/>
                  <a:gd name="T2" fmla="*/ 0 w 129"/>
                  <a:gd name="T3" fmla="*/ 0 h 38"/>
                  <a:gd name="T4" fmla="*/ 0 w 129"/>
                  <a:gd name="T5" fmla="*/ 0 h 38"/>
                  <a:gd name="T6" fmla="*/ 0 w 129"/>
                  <a:gd name="T7" fmla="*/ 0 h 38"/>
                  <a:gd name="T8" fmla="*/ 0 w 129"/>
                  <a:gd name="T9" fmla="*/ 0 h 38"/>
                  <a:gd name="T10" fmla="*/ 0 w 129"/>
                  <a:gd name="T11" fmla="*/ 0 h 38"/>
                  <a:gd name="T12" fmla="*/ 0 w 129"/>
                  <a:gd name="T13" fmla="*/ 0 h 38"/>
                  <a:gd name="T14" fmla="*/ 0 w 129"/>
                  <a:gd name="T15" fmla="*/ 0 h 38"/>
                  <a:gd name="T16" fmla="*/ 0 w 129"/>
                  <a:gd name="T17" fmla="*/ 0 h 38"/>
                  <a:gd name="T18" fmla="*/ 0 w 129"/>
                  <a:gd name="T19" fmla="*/ 0 h 38"/>
                  <a:gd name="T20" fmla="*/ 0 w 129"/>
                  <a:gd name="T21" fmla="*/ 0 h 38"/>
                  <a:gd name="T22" fmla="*/ 0 w 129"/>
                  <a:gd name="T23" fmla="*/ 0 h 38"/>
                  <a:gd name="T24" fmla="*/ 0 w 129"/>
                  <a:gd name="T25" fmla="*/ 0 h 38"/>
                  <a:gd name="T26" fmla="*/ 0 w 129"/>
                  <a:gd name="T27" fmla="*/ 0 h 38"/>
                  <a:gd name="T28" fmla="*/ 0 w 129"/>
                  <a:gd name="T29" fmla="*/ 0 h 38"/>
                  <a:gd name="T30" fmla="*/ 0 w 129"/>
                  <a:gd name="T31" fmla="*/ 0 h 38"/>
                  <a:gd name="T32" fmla="*/ 0 w 129"/>
                  <a:gd name="T33" fmla="*/ 0 h 38"/>
                  <a:gd name="T34" fmla="*/ 0 w 129"/>
                  <a:gd name="T35" fmla="*/ 0 h 38"/>
                  <a:gd name="T36" fmla="*/ 0 w 129"/>
                  <a:gd name="T37" fmla="*/ 0 h 38"/>
                  <a:gd name="T38" fmla="*/ 0 w 129"/>
                  <a:gd name="T39" fmla="*/ 0 h 38"/>
                  <a:gd name="T40" fmla="*/ 0 w 129"/>
                  <a:gd name="T41" fmla="*/ 0 h 38"/>
                  <a:gd name="T42" fmla="*/ 0 w 129"/>
                  <a:gd name="T43" fmla="*/ 0 h 38"/>
                  <a:gd name="T44" fmla="*/ 0 w 129"/>
                  <a:gd name="T45" fmla="*/ 0 h 38"/>
                  <a:gd name="T46" fmla="*/ 0 w 129"/>
                  <a:gd name="T47" fmla="*/ 0 h 38"/>
                  <a:gd name="T48" fmla="*/ 0 w 129"/>
                  <a:gd name="T49" fmla="*/ 0 h 38"/>
                  <a:gd name="T50" fmla="*/ 0 w 129"/>
                  <a:gd name="T51" fmla="*/ 0 h 38"/>
                  <a:gd name="T52" fmla="*/ 0 w 129"/>
                  <a:gd name="T53" fmla="*/ 0 h 38"/>
                  <a:gd name="T54" fmla="*/ 0 w 129"/>
                  <a:gd name="T55" fmla="*/ 0 h 38"/>
                  <a:gd name="T56" fmla="*/ 0 w 129"/>
                  <a:gd name="T57" fmla="*/ 0 h 38"/>
                  <a:gd name="T58" fmla="*/ 0 w 129"/>
                  <a:gd name="T59" fmla="*/ 0 h 38"/>
                  <a:gd name="T60" fmla="*/ 0 w 129"/>
                  <a:gd name="T61" fmla="*/ 0 h 38"/>
                  <a:gd name="T62" fmla="*/ 0 w 129"/>
                  <a:gd name="T63" fmla="*/ 0 h 38"/>
                  <a:gd name="T64" fmla="*/ 0 w 129"/>
                  <a:gd name="T65" fmla="*/ 0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9"/>
                  <a:gd name="T100" fmla="*/ 0 h 38"/>
                  <a:gd name="T101" fmla="*/ 129 w 129"/>
                  <a:gd name="T102" fmla="*/ 38 h 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7153" name="Freeform 7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0 w 166"/>
                  <a:gd name="T1" fmla="*/ 0 h 59"/>
                  <a:gd name="T2" fmla="*/ 0 w 166"/>
                  <a:gd name="T3" fmla="*/ 0 h 59"/>
                  <a:gd name="T4" fmla="*/ 0 w 166"/>
                  <a:gd name="T5" fmla="*/ 0 h 59"/>
                  <a:gd name="T6" fmla="*/ 0 w 166"/>
                  <a:gd name="T7" fmla="*/ 0 h 59"/>
                  <a:gd name="T8" fmla="*/ 0 w 166"/>
                  <a:gd name="T9" fmla="*/ 0 h 59"/>
                  <a:gd name="T10" fmla="*/ 0 w 166"/>
                  <a:gd name="T11" fmla="*/ 0 h 59"/>
                  <a:gd name="T12" fmla="*/ 0 w 166"/>
                  <a:gd name="T13" fmla="*/ 0 h 59"/>
                  <a:gd name="T14" fmla="*/ 0 w 166"/>
                  <a:gd name="T15" fmla="*/ 0 h 59"/>
                  <a:gd name="T16" fmla="*/ 0 w 166"/>
                  <a:gd name="T17" fmla="*/ 0 h 59"/>
                  <a:gd name="T18" fmla="*/ 0 w 166"/>
                  <a:gd name="T19" fmla="*/ 0 h 59"/>
                  <a:gd name="T20" fmla="*/ 0 w 166"/>
                  <a:gd name="T21" fmla="*/ 0 h 59"/>
                  <a:gd name="T22" fmla="*/ 0 w 166"/>
                  <a:gd name="T23" fmla="*/ 0 h 59"/>
                  <a:gd name="T24" fmla="*/ 0 w 166"/>
                  <a:gd name="T25" fmla="*/ 0 h 59"/>
                  <a:gd name="T26" fmla="*/ 0 w 166"/>
                  <a:gd name="T27" fmla="*/ 0 h 59"/>
                  <a:gd name="T28" fmla="*/ 0 w 166"/>
                  <a:gd name="T29" fmla="*/ 0 h 59"/>
                  <a:gd name="T30" fmla="*/ 0 w 166"/>
                  <a:gd name="T31" fmla="*/ 0 h 59"/>
                  <a:gd name="T32" fmla="*/ 0 w 166"/>
                  <a:gd name="T33" fmla="*/ 0 h 59"/>
                  <a:gd name="T34" fmla="*/ 0 w 166"/>
                  <a:gd name="T35" fmla="*/ 0 h 59"/>
                  <a:gd name="T36" fmla="*/ 0 w 166"/>
                  <a:gd name="T37" fmla="*/ 0 h 59"/>
                  <a:gd name="T38" fmla="*/ 0 w 166"/>
                  <a:gd name="T39" fmla="*/ 0 h 59"/>
                  <a:gd name="T40" fmla="*/ 0 w 166"/>
                  <a:gd name="T41" fmla="*/ 0 h 59"/>
                  <a:gd name="T42" fmla="*/ 0 w 166"/>
                  <a:gd name="T43" fmla="*/ 0 h 59"/>
                  <a:gd name="T44" fmla="*/ 0 w 166"/>
                  <a:gd name="T45" fmla="*/ 0 h 59"/>
                  <a:gd name="T46" fmla="*/ 0 w 166"/>
                  <a:gd name="T47" fmla="*/ 0 h 59"/>
                  <a:gd name="T48" fmla="*/ 0 w 166"/>
                  <a:gd name="T49" fmla="*/ 0 h 59"/>
                  <a:gd name="T50" fmla="*/ 0 w 166"/>
                  <a:gd name="T51" fmla="*/ 0 h 59"/>
                  <a:gd name="T52" fmla="*/ 0 w 166"/>
                  <a:gd name="T53" fmla="*/ 0 h 59"/>
                  <a:gd name="T54" fmla="*/ 0 w 166"/>
                  <a:gd name="T55" fmla="*/ 0 h 59"/>
                  <a:gd name="T56" fmla="*/ 0 w 166"/>
                  <a:gd name="T57" fmla="*/ 0 h 59"/>
                  <a:gd name="T58" fmla="*/ 0 w 166"/>
                  <a:gd name="T59" fmla="*/ 0 h 59"/>
                  <a:gd name="T60" fmla="*/ 0 w 166"/>
                  <a:gd name="T61" fmla="*/ 0 h 59"/>
                  <a:gd name="T62" fmla="*/ 0 w 166"/>
                  <a:gd name="T63" fmla="*/ 0 h 59"/>
                  <a:gd name="T64" fmla="*/ 0 w 166"/>
                  <a:gd name="T65" fmla="*/ 0 h 59"/>
                  <a:gd name="T66" fmla="*/ 0 w 166"/>
                  <a:gd name="T67" fmla="*/ 0 h 59"/>
                  <a:gd name="T68" fmla="*/ 0 w 166"/>
                  <a:gd name="T69" fmla="*/ 0 h 59"/>
                  <a:gd name="T70" fmla="*/ 0 w 166"/>
                  <a:gd name="T71" fmla="*/ 0 h 59"/>
                  <a:gd name="T72" fmla="*/ 0 w 166"/>
                  <a:gd name="T73" fmla="*/ 0 h 59"/>
                  <a:gd name="T74" fmla="*/ 0 w 166"/>
                  <a:gd name="T75" fmla="*/ 0 h 59"/>
                  <a:gd name="T76" fmla="*/ 0 w 166"/>
                  <a:gd name="T77" fmla="*/ 0 h 59"/>
                  <a:gd name="T78" fmla="*/ 0 w 166"/>
                  <a:gd name="T79" fmla="*/ 0 h 59"/>
                  <a:gd name="T80" fmla="*/ 0 w 166"/>
                  <a:gd name="T81" fmla="*/ 0 h 59"/>
                  <a:gd name="T82" fmla="*/ 0 w 166"/>
                  <a:gd name="T83" fmla="*/ 0 h 59"/>
                  <a:gd name="T84" fmla="*/ 0 w 166"/>
                  <a:gd name="T85" fmla="*/ 0 h 59"/>
                  <a:gd name="T86" fmla="*/ 0 w 166"/>
                  <a:gd name="T87" fmla="*/ 0 h 59"/>
                  <a:gd name="T88" fmla="*/ 0 w 166"/>
                  <a:gd name="T89" fmla="*/ 0 h 59"/>
                  <a:gd name="T90" fmla="*/ 0 w 166"/>
                  <a:gd name="T91" fmla="*/ 0 h 59"/>
                  <a:gd name="T92" fmla="*/ 0 w 166"/>
                  <a:gd name="T93" fmla="*/ 0 h 59"/>
                  <a:gd name="T94" fmla="*/ 0 w 166"/>
                  <a:gd name="T95" fmla="*/ 0 h 59"/>
                  <a:gd name="T96" fmla="*/ 0 w 166"/>
                  <a:gd name="T97" fmla="*/ 0 h 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6"/>
                  <a:gd name="T148" fmla="*/ 0 h 59"/>
                  <a:gd name="T149" fmla="*/ 166 w 166"/>
                  <a:gd name="T150" fmla="*/ 59 h 5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7154" name="Freeform 8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0 w 191"/>
                  <a:gd name="T1" fmla="*/ 0 h 72"/>
                  <a:gd name="T2" fmla="*/ 0 w 191"/>
                  <a:gd name="T3" fmla="*/ 0 h 72"/>
                  <a:gd name="T4" fmla="*/ 0 w 191"/>
                  <a:gd name="T5" fmla="*/ 0 h 72"/>
                  <a:gd name="T6" fmla="*/ 0 w 191"/>
                  <a:gd name="T7" fmla="*/ 0 h 72"/>
                  <a:gd name="T8" fmla="*/ 0 w 191"/>
                  <a:gd name="T9" fmla="*/ 0 h 72"/>
                  <a:gd name="T10" fmla="*/ 0 w 191"/>
                  <a:gd name="T11" fmla="*/ 0 h 72"/>
                  <a:gd name="T12" fmla="*/ 0 w 191"/>
                  <a:gd name="T13" fmla="*/ 0 h 72"/>
                  <a:gd name="T14" fmla="*/ 0 w 191"/>
                  <a:gd name="T15" fmla="*/ 0 h 72"/>
                  <a:gd name="T16" fmla="*/ 0 w 191"/>
                  <a:gd name="T17" fmla="*/ 0 h 72"/>
                  <a:gd name="T18" fmla="*/ 0 w 191"/>
                  <a:gd name="T19" fmla="*/ 0 h 72"/>
                  <a:gd name="T20" fmla="*/ 0 w 191"/>
                  <a:gd name="T21" fmla="*/ 0 h 72"/>
                  <a:gd name="T22" fmla="*/ 0 w 191"/>
                  <a:gd name="T23" fmla="*/ 0 h 72"/>
                  <a:gd name="T24" fmla="*/ 0 w 191"/>
                  <a:gd name="T25" fmla="*/ 0 h 72"/>
                  <a:gd name="T26" fmla="*/ 0 w 191"/>
                  <a:gd name="T27" fmla="*/ 0 h 72"/>
                  <a:gd name="T28" fmla="*/ 0 w 191"/>
                  <a:gd name="T29" fmla="*/ 0 h 72"/>
                  <a:gd name="T30" fmla="*/ 0 w 191"/>
                  <a:gd name="T31" fmla="*/ 0 h 72"/>
                  <a:gd name="T32" fmla="*/ 0 w 191"/>
                  <a:gd name="T33" fmla="*/ 0 h 72"/>
                  <a:gd name="T34" fmla="*/ 0 w 191"/>
                  <a:gd name="T35" fmla="*/ 0 h 72"/>
                  <a:gd name="T36" fmla="*/ 0 w 191"/>
                  <a:gd name="T37" fmla="*/ 0 h 72"/>
                  <a:gd name="T38" fmla="*/ 0 w 191"/>
                  <a:gd name="T39" fmla="*/ 0 h 72"/>
                  <a:gd name="T40" fmla="*/ 0 w 191"/>
                  <a:gd name="T41" fmla="*/ 0 h 72"/>
                  <a:gd name="T42" fmla="*/ 0 w 191"/>
                  <a:gd name="T43" fmla="*/ 0 h 72"/>
                  <a:gd name="T44" fmla="*/ 0 w 191"/>
                  <a:gd name="T45" fmla="*/ 0 h 72"/>
                  <a:gd name="T46" fmla="*/ 0 w 191"/>
                  <a:gd name="T47" fmla="*/ 0 h 72"/>
                  <a:gd name="T48" fmla="*/ 0 w 191"/>
                  <a:gd name="T49" fmla="*/ 0 h 72"/>
                  <a:gd name="T50" fmla="*/ 0 w 191"/>
                  <a:gd name="T51" fmla="*/ 0 h 72"/>
                  <a:gd name="T52" fmla="*/ 0 w 191"/>
                  <a:gd name="T53" fmla="*/ 0 h 72"/>
                  <a:gd name="T54" fmla="*/ 0 w 191"/>
                  <a:gd name="T55" fmla="*/ 0 h 72"/>
                  <a:gd name="T56" fmla="*/ 0 w 191"/>
                  <a:gd name="T57" fmla="*/ 0 h 72"/>
                  <a:gd name="T58" fmla="*/ 0 w 191"/>
                  <a:gd name="T59" fmla="*/ 0 h 72"/>
                  <a:gd name="T60" fmla="*/ 0 w 191"/>
                  <a:gd name="T61" fmla="*/ 0 h 72"/>
                  <a:gd name="T62" fmla="*/ 0 w 191"/>
                  <a:gd name="T63" fmla="*/ 0 h 72"/>
                  <a:gd name="T64" fmla="*/ 0 w 191"/>
                  <a:gd name="T65" fmla="*/ 0 h 72"/>
                  <a:gd name="T66" fmla="*/ 0 w 191"/>
                  <a:gd name="T67" fmla="*/ 0 h 72"/>
                  <a:gd name="T68" fmla="*/ 0 w 191"/>
                  <a:gd name="T69" fmla="*/ 0 h 72"/>
                  <a:gd name="T70" fmla="*/ 0 w 191"/>
                  <a:gd name="T71" fmla="*/ 0 h 72"/>
                  <a:gd name="T72" fmla="*/ 0 w 191"/>
                  <a:gd name="T73" fmla="*/ 0 h 72"/>
                  <a:gd name="T74" fmla="*/ 0 w 191"/>
                  <a:gd name="T75" fmla="*/ 0 h 72"/>
                  <a:gd name="T76" fmla="*/ 0 w 191"/>
                  <a:gd name="T77" fmla="*/ 0 h 72"/>
                  <a:gd name="T78" fmla="*/ 0 w 191"/>
                  <a:gd name="T79" fmla="*/ 0 h 72"/>
                  <a:gd name="T80" fmla="*/ 0 w 191"/>
                  <a:gd name="T81" fmla="*/ 0 h 72"/>
                  <a:gd name="T82" fmla="*/ 0 w 191"/>
                  <a:gd name="T83" fmla="*/ 0 h 72"/>
                  <a:gd name="T84" fmla="*/ 0 w 191"/>
                  <a:gd name="T85" fmla="*/ 0 h 72"/>
                  <a:gd name="T86" fmla="*/ 0 w 191"/>
                  <a:gd name="T87" fmla="*/ 0 h 72"/>
                  <a:gd name="T88" fmla="*/ 0 w 191"/>
                  <a:gd name="T89" fmla="*/ 0 h 72"/>
                  <a:gd name="T90" fmla="*/ 0 w 191"/>
                  <a:gd name="T91" fmla="*/ 0 h 72"/>
                  <a:gd name="T92" fmla="*/ 0 w 191"/>
                  <a:gd name="T93" fmla="*/ 0 h 72"/>
                  <a:gd name="T94" fmla="*/ 0 w 191"/>
                  <a:gd name="T95" fmla="*/ 0 h 72"/>
                  <a:gd name="T96" fmla="*/ 0 w 191"/>
                  <a:gd name="T97" fmla="*/ 0 h 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1"/>
                  <a:gd name="T148" fmla="*/ 0 h 72"/>
                  <a:gd name="T149" fmla="*/ 191 w 191"/>
                  <a:gd name="T150" fmla="*/ 72 h 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7155" name="Freeform 9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0 w 210"/>
                  <a:gd name="T1" fmla="*/ 0 h 84"/>
                  <a:gd name="T2" fmla="*/ 0 w 210"/>
                  <a:gd name="T3" fmla="*/ 0 h 84"/>
                  <a:gd name="T4" fmla="*/ 0 w 210"/>
                  <a:gd name="T5" fmla="*/ 0 h 84"/>
                  <a:gd name="T6" fmla="*/ 0 w 210"/>
                  <a:gd name="T7" fmla="*/ 0 h 84"/>
                  <a:gd name="T8" fmla="*/ 0 w 210"/>
                  <a:gd name="T9" fmla="*/ 0 h 84"/>
                  <a:gd name="T10" fmla="*/ 0 w 210"/>
                  <a:gd name="T11" fmla="*/ 0 h 84"/>
                  <a:gd name="T12" fmla="*/ 0 w 210"/>
                  <a:gd name="T13" fmla="*/ 0 h 84"/>
                  <a:gd name="T14" fmla="*/ 0 w 210"/>
                  <a:gd name="T15" fmla="*/ 0 h 84"/>
                  <a:gd name="T16" fmla="*/ 0 w 210"/>
                  <a:gd name="T17" fmla="*/ 0 h 84"/>
                  <a:gd name="T18" fmla="*/ 0 w 210"/>
                  <a:gd name="T19" fmla="*/ 0 h 84"/>
                  <a:gd name="T20" fmla="*/ 0 w 210"/>
                  <a:gd name="T21" fmla="*/ 0 h 84"/>
                  <a:gd name="T22" fmla="*/ 0 w 210"/>
                  <a:gd name="T23" fmla="*/ 0 h 84"/>
                  <a:gd name="T24" fmla="*/ 0 w 210"/>
                  <a:gd name="T25" fmla="*/ 0 h 84"/>
                  <a:gd name="T26" fmla="*/ 0 w 210"/>
                  <a:gd name="T27" fmla="*/ 0 h 84"/>
                  <a:gd name="T28" fmla="*/ 0 w 210"/>
                  <a:gd name="T29" fmla="*/ 0 h 84"/>
                  <a:gd name="T30" fmla="*/ 0 w 210"/>
                  <a:gd name="T31" fmla="*/ 0 h 84"/>
                  <a:gd name="T32" fmla="*/ 0 w 210"/>
                  <a:gd name="T33" fmla="*/ 0 h 84"/>
                  <a:gd name="T34" fmla="*/ 0 w 210"/>
                  <a:gd name="T35" fmla="*/ 0 h 84"/>
                  <a:gd name="T36" fmla="*/ 0 w 210"/>
                  <a:gd name="T37" fmla="*/ 0 h 84"/>
                  <a:gd name="T38" fmla="*/ 0 w 210"/>
                  <a:gd name="T39" fmla="*/ 0 h 84"/>
                  <a:gd name="T40" fmla="*/ 0 w 210"/>
                  <a:gd name="T41" fmla="*/ 0 h 84"/>
                  <a:gd name="T42" fmla="*/ 0 w 210"/>
                  <a:gd name="T43" fmla="*/ 0 h 84"/>
                  <a:gd name="T44" fmla="*/ 0 w 210"/>
                  <a:gd name="T45" fmla="*/ 0 h 84"/>
                  <a:gd name="T46" fmla="*/ 0 w 210"/>
                  <a:gd name="T47" fmla="*/ 0 h 84"/>
                  <a:gd name="T48" fmla="*/ 0 w 210"/>
                  <a:gd name="T49" fmla="*/ 0 h 84"/>
                  <a:gd name="T50" fmla="*/ 0 w 210"/>
                  <a:gd name="T51" fmla="*/ 0 h 84"/>
                  <a:gd name="T52" fmla="*/ 0 w 210"/>
                  <a:gd name="T53" fmla="*/ 0 h 84"/>
                  <a:gd name="T54" fmla="*/ 0 w 210"/>
                  <a:gd name="T55" fmla="*/ 0 h 84"/>
                  <a:gd name="T56" fmla="*/ 0 w 210"/>
                  <a:gd name="T57" fmla="*/ 0 h 84"/>
                  <a:gd name="T58" fmla="*/ 0 w 210"/>
                  <a:gd name="T59" fmla="*/ 0 h 84"/>
                  <a:gd name="T60" fmla="*/ 0 w 210"/>
                  <a:gd name="T61" fmla="*/ 0 h 84"/>
                  <a:gd name="T62" fmla="*/ 0 w 210"/>
                  <a:gd name="T63" fmla="*/ 0 h 84"/>
                  <a:gd name="T64" fmla="*/ 0 w 210"/>
                  <a:gd name="T65" fmla="*/ 0 h 84"/>
                  <a:gd name="T66" fmla="*/ 0 w 210"/>
                  <a:gd name="T67" fmla="*/ 0 h 84"/>
                  <a:gd name="T68" fmla="*/ 0 w 210"/>
                  <a:gd name="T69" fmla="*/ 0 h 84"/>
                  <a:gd name="T70" fmla="*/ 0 w 210"/>
                  <a:gd name="T71" fmla="*/ 0 h 84"/>
                  <a:gd name="T72" fmla="*/ 0 w 210"/>
                  <a:gd name="T73" fmla="*/ 0 h 84"/>
                  <a:gd name="T74" fmla="*/ 0 w 210"/>
                  <a:gd name="T75" fmla="*/ 0 h 84"/>
                  <a:gd name="T76" fmla="*/ 0 w 210"/>
                  <a:gd name="T77" fmla="*/ 0 h 84"/>
                  <a:gd name="T78" fmla="*/ 0 w 210"/>
                  <a:gd name="T79" fmla="*/ 0 h 84"/>
                  <a:gd name="T80" fmla="*/ 0 w 210"/>
                  <a:gd name="T81" fmla="*/ 0 h 84"/>
                  <a:gd name="T82" fmla="*/ 0 w 210"/>
                  <a:gd name="T83" fmla="*/ 0 h 84"/>
                  <a:gd name="T84" fmla="*/ 0 w 210"/>
                  <a:gd name="T85" fmla="*/ 0 h 84"/>
                  <a:gd name="T86" fmla="*/ 0 w 210"/>
                  <a:gd name="T87" fmla="*/ 0 h 84"/>
                  <a:gd name="T88" fmla="*/ 0 w 210"/>
                  <a:gd name="T89" fmla="*/ 0 h 84"/>
                  <a:gd name="T90" fmla="*/ 0 w 210"/>
                  <a:gd name="T91" fmla="*/ 0 h 84"/>
                  <a:gd name="T92" fmla="*/ 0 w 210"/>
                  <a:gd name="T93" fmla="*/ 0 h 84"/>
                  <a:gd name="T94" fmla="*/ 0 w 210"/>
                  <a:gd name="T95" fmla="*/ 0 h 84"/>
                  <a:gd name="T96" fmla="*/ 0 w 210"/>
                  <a:gd name="T97" fmla="*/ 0 h 84"/>
                  <a:gd name="T98" fmla="*/ 0 w 210"/>
                  <a:gd name="T99" fmla="*/ 0 h 84"/>
                  <a:gd name="T100" fmla="*/ 0 w 210"/>
                  <a:gd name="T101" fmla="*/ 0 h 84"/>
                  <a:gd name="T102" fmla="*/ 0 w 210"/>
                  <a:gd name="T103" fmla="*/ 0 h 84"/>
                  <a:gd name="T104" fmla="*/ 0 w 210"/>
                  <a:gd name="T105" fmla="*/ 0 h 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10"/>
                  <a:gd name="T160" fmla="*/ 0 h 84"/>
                  <a:gd name="T161" fmla="*/ 210 w 210"/>
                  <a:gd name="T162" fmla="*/ 84 h 8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7156" name="Freeform 10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0 w 224"/>
                  <a:gd name="T1" fmla="*/ 0 h 95"/>
                  <a:gd name="T2" fmla="*/ 0 w 224"/>
                  <a:gd name="T3" fmla="*/ 0 h 95"/>
                  <a:gd name="T4" fmla="*/ 0 w 224"/>
                  <a:gd name="T5" fmla="*/ 0 h 95"/>
                  <a:gd name="T6" fmla="*/ 0 w 224"/>
                  <a:gd name="T7" fmla="*/ 0 h 95"/>
                  <a:gd name="T8" fmla="*/ 0 w 224"/>
                  <a:gd name="T9" fmla="*/ 0 h 95"/>
                  <a:gd name="T10" fmla="*/ 0 w 224"/>
                  <a:gd name="T11" fmla="*/ 0 h 95"/>
                  <a:gd name="T12" fmla="*/ 0 w 224"/>
                  <a:gd name="T13" fmla="*/ 0 h 95"/>
                  <a:gd name="T14" fmla="*/ 0 w 224"/>
                  <a:gd name="T15" fmla="*/ 0 h 95"/>
                  <a:gd name="T16" fmla="*/ 0 w 224"/>
                  <a:gd name="T17" fmla="*/ 0 h 95"/>
                  <a:gd name="T18" fmla="*/ 0 w 224"/>
                  <a:gd name="T19" fmla="*/ 0 h 95"/>
                  <a:gd name="T20" fmla="*/ 0 w 224"/>
                  <a:gd name="T21" fmla="*/ 0 h 95"/>
                  <a:gd name="T22" fmla="*/ 0 w 224"/>
                  <a:gd name="T23" fmla="*/ 0 h 95"/>
                  <a:gd name="T24" fmla="*/ 0 w 224"/>
                  <a:gd name="T25" fmla="*/ 0 h 95"/>
                  <a:gd name="T26" fmla="*/ 0 w 224"/>
                  <a:gd name="T27" fmla="*/ 0 h 95"/>
                  <a:gd name="T28" fmla="*/ 0 w 224"/>
                  <a:gd name="T29" fmla="*/ 0 h 95"/>
                  <a:gd name="T30" fmla="*/ 0 w 224"/>
                  <a:gd name="T31" fmla="*/ 0 h 95"/>
                  <a:gd name="T32" fmla="*/ 0 w 224"/>
                  <a:gd name="T33" fmla="*/ 0 h 95"/>
                  <a:gd name="T34" fmla="*/ 0 w 224"/>
                  <a:gd name="T35" fmla="*/ 0 h 95"/>
                  <a:gd name="T36" fmla="*/ 0 w 224"/>
                  <a:gd name="T37" fmla="*/ 0 h 95"/>
                  <a:gd name="T38" fmla="*/ 0 w 224"/>
                  <a:gd name="T39" fmla="*/ 0 h 95"/>
                  <a:gd name="T40" fmla="*/ 0 w 224"/>
                  <a:gd name="T41" fmla="*/ 0 h 95"/>
                  <a:gd name="T42" fmla="*/ 0 w 224"/>
                  <a:gd name="T43" fmla="*/ 0 h 95"/>
                  <a:gd name="T44" fmla="*/ 0 w 224"/>
                  <a:gd name="T45" fmla="*/ 0 h 95"/>
                  <a:gd name="T46" fmla="*/ 0 w 224"/>
                  <a:gd name="T47" fmla="*/ 0 h 95"/>
                  <a:gd name="T48" fmla="*/ 0 w 224"/>
                  <a:gd name="T49" fmla="*/ 0 h 95"/>
                  <a:gd name="T50" fmla="*/ 0 w 224"/>
                  <a:gd name="T51" fmla="*/ 0 h 95"/>
                  <a:gd name="T52" fmla="*/ 0 w 224"/>
                  <a:gd name="T53" fmla="*/ 0 h 95"/>
                  <a:gd name="T54" fmla="*/ 0 w 224"/>
                  <a:gd name="T55" fmla="*/ 0 h 95"/>
                  <a:gd name="T56" fmla="*/ 0 w 224"/>
                  <a:gd name="T57" fmla="*/ 0 h 95"/>
                  <a:gd name="T58" fmla="*/ 0 w 224"/>
                  <a:gd name="T59" fmla="*/ 0 h 95"/>
                  <a:gd name="T60" fmla="*/ 0 w 224"/>
                  <a:gd name="T61" fmla="*/ 0 h 95"/>
                  <a:gd name="T62" fmla="*/ 0 w 224"/>
                  <a:gd name="T63" fmla="*/ 0 h 95"/>
                  <a:gd name="T64" fmla="*/ 0 w 224"/>
                  <a:gd name="T65" fmla="*/ 0 h 95"/>
                  <a:gd name="T66" fmla="*/ 0 w 224"/>
                  <a:gd name="T67" fmla="*/ 0 h 95"/>
                  <a:gd name="T68" fmla="*/ 0 w 224"/>
                  <a:gd name="T69" fmla="*/ 0 h 95"/>
                  <a:gd name="T70" fmla="*/ 0 w 224"/>
                  <a:gd name="T71" fmla="*/ 0 h 95"/>
                  <a:gd name="T72" fmla="*/ 0 w 224"/>
                  <a:gd name="T73" fmla="*/ 0 h 95"/>
                  <a:gd name="T74" fmla="*/ 0 w 224"/>
                  <a:gd name="T75" fmla="*/ 0 h 95"/>
                  <a:gd name="T76" fmla="*/ 0 w 224"/>
                  <a:gd name="T77" fmla="*/ 0 h 95"/>
                  <a:gd name="T78" fmla="*/ 0 w 224"/>
                  <a:gd name="T79" fmla="*/ 0 h 95"/>
                  <a:gd name="T80" fmla="*/ 0 w 224"/>
                  <a:gd name="T81" fmla="*/ 0 h 95"/>
                  <a:gd name="T82" fmla="*/ 0 w 224"/>
                  <a:gd name="T83" fmla="*/ 0 h 95"/>
                  <a:gd name="T84" fmla="*/ 0 w 224"/>
                  <a:gd name="T85" fmla="*/ 0 h 95"/>
                  <a:gd name="T86" fmla="*/ 0 w 224"/>
                  <a:gd name="T87" fmla="*/ 0 h 95"/>
                  <a:gd name="T88" fmla="*/ 0 w 224"/>
                  <a:gd name="T89" fmla="*/ 0 h 95"/>
                  <a:gd name="T90" fmla="*/ 0 w 224"/>
                  <a:gd name="T91" fmla="*/ 0 h 95"/>
                  <a:gd name="T92" fmla="*/ 0 w 224"/>
                  <a:gd name="T93" fmla="*/ 0 h 95"/>
                  <a:gd name="T94" fmla="*/ 0 w 224"/>
                  <a:gd name="T95" fmla="*/ 0 h 95"/>
                  <a:gd name="T96" fmla="*/ 0 w 224"/>
                  <a:gd name="T97" fmla="*/ 0 h 95"/>
                  <a:gd name="T98" fmla="*/ 0 w 224"/>
                  <a:gd name="T99" fmla="*/ 0 h 95"/>
                  <a:gd name="T100" fmla="*/ 0 w 224"/>
                  <a:gd name="T101" fmla="*/ 0 h 95"/>
                  <a:gd name="T102" fmla="*/ 0 w 224"/>
                  <a:gd name="T103" fmla="*/ 0 h 95"/>
                  <a:gd name="T104" fmla="*/ 0 w 224"/>
                  <a:gd name="T105" fmla="*/ 0 h 95"/>
                  <a:gd name="T106" fmla="*/ 0 w 224"/>
                  <a:gd name="T107" fmla="*/ 0 h 95"/>
                  <a:gd name="T108" fmla="*/ 0 w 224"/>
                  <a:gd name="T109" fmla="*/ 0 h 95"/>
                  <a:gd name="T110" fmla="*/ 0 w 224"/>
                  <a:gd name="T111" fmla="*/ 0 h 95"/>
                  <a:gd name="T112" fmla="*/ 0 w 224"/>
                  <a:gd name="T113" fmla="*/ 0 h 9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24"/>
                  <a:gd name="T172" fmla="*/ 0 h 95"/>
                  <a:gd name="T173" fmla="*/ 224 w 224"/>
                  <a:gd name="T174" fmla="*/ 95 h 9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7157" name="Freeform 11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0 w 235"/>
                  <a:gd name="T1" fmla="*/ 0 h 106"/>
                  <a:gd name="T2" fmla="*/ 0 w 235"/>
                  <a:gd name="T3" fmla="*/ 0 h 106"/>
                  <a:gd name="T4" fmla="*/ 0 w 235"/>
                  <a:gd name="T5" fmla="*/ 0 h 106"/>
                  <a:gd name="T6" fmla="*/ 0 w 235"/>
                  <a:gd name="T7" fmla="*/ 0 h 106"/>
                  <a:gd name="T8" fmla="*/ 0 w 235"/>
                  <a:gd name="T9" fmla="*/ 0 h 106"/>
                  <a:gd name="T10" fmla="*/ 0 w 235"/>
                  <a:gd name="T11" fmla="*/ 0 h 106"/>
                  <a:gd name="T12" fmla="*/ 0 w 235"/>
                  <a:gd name="T13" fmla="*/ 0 h 106"/>
                  <a:gd name="T14" fmla="*/ 0 w 235"/>
                  <a:gd name="T15" fmla="*/ 0 h 106"/>
                  <a:gd name="T16" fmla="*/ 0 w 235"/>
                  <a:gd name="T17" fmla="*/ 0 h 106"/>
                  <a:gd name="T18" fmla="*/ 0 w 235"/>
                  <a:gd name="T19" fmla="*/ 0 h 106"/>
                  <a:gd name="T20" fmla="*/ 0 w 235"/>
                  <a:gd name="T21" fmla="*/ 0 h 106"/>
                  <a:gd name="T22" fmla="*/ 0 w 235"/>
                  <a:gd name="T23" fmla="*/ 0 h 106"/>
                  <a:gd name="T24" fmla="*/ 0 w 235"/>
                  <a:gd name="T25" fmla="*/ 0 h 106"/>
                  <a:gd name="T26" fmla="*/ 0 w 235"/>
                  <a:gd name="T27" fmla="*/ 0 h 106"/>
                  <a:gd name="T28" fmla="*/ 0 w 235"/>
                  <a:gd name="T29" fmla="*/ 0 h 106"/>
                  <a:gd name="T30" fmla="*/ 0 w 235"/>
                  <a:gd name="T31" fmla="*/ 0 h 106"/>
                  <a:gd name="T32" fmla="*/ 0 w 235"/>
                  <a:gd name="T33" fmla="*/ 0 h 106"/>
                  <a:gd name="T34" fmla="*/ 0 w 235"/>
                  <a:gd name="T35" fmla="*/ 0 h 106"/>
                  <a:gd name="T36" fmla="*/ 0 w 235"/>
                  <a:gd name="T37" fmla="*/ 0 h 106"/>
                  <a:gd name="T38" fmla="*/ 0 w 235"/>
                  <a:gd name="T39" fmla="*/ 0 h 106"/>
                  <a:gd name="T40" fmla="*/ 0 w 235"/>
                  <a:gd name="T41" fmla="*/ 0 h 106"/>
                  <a:gd name="T42" fmla="*/ 0 w 235"/>
                  <a:gd name="T43" fmla="*/ 0 h 106"/>
                  <a:gd name="T44" fmla="*/ 0 w 235"/>
                  <a:gd name="T45" fmla="*/ 0 h 106"/>
                  <a:gd name="T46" fmla="*/ 0 w 235"/>
                  <a:gd name="T47" fmla="*/ 0 h 106"/>
                  <a:gd name="T48" fmla="*/ 0 w 235"/>
                  <a:gd name="T49" fmla="*/ 0 h 106"/>
                  <a:gd name="T50" fmla="*/ 0 w 235"/>
                  <a:gd name="T51" fmla="*/ 0 h 106"/>
                  <a:gd name="T52" fmla="*/ 0 w 235"/>
                  <a:gd name="T53" fmla="*/ 0 h 106"/>
                  <a:gd name="T54" fmla="*/ 0 w 235"/>
                  <a:gd name="T55" fmla="*/ 0 h 106"/>
                  <a:gd name="T56" fmla="*/ 0 w 235"/>
                  <a:gd name="T57" fmla="*/ 0 h 106"/>
                  <a:gd name="T58" fmla="*/ 0 w 235"/>
                  <a:gd name="T59" fmla="*/ 0 h 106"/>
                  <a:gd name="T60" fmla="*/ 0 w 235"/>
                  <a:gd name="T61" fmla="*/ 0 h 106"/>
                  <a:gd name="T62" fmla="*/ 0 w 235"/>
                  <a:gd name="T63" fmla="*/ 0 h 106"/>
                  <a:gd name="T64" fmla="*/ 0 w 235"/>
                  <a:gd name="T65" fmla="*/ 0 h 106"/>
                  <a:gd name="T66" fmla="*/ 0 w 235"/>
                  <a:gd name="T67" fmla="*/ 0 h 1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5"/>
                  <a:gd name="T103" fmla="*/ 0 h 106"/>
                  <a:gd name="T104" fmla="*/ 235 w 235"/>
                  <a:gd name="T105" fmla="*/ 106 h 10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7158" name="Freeform 12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0 w 242"/>
                  <a:gd name="T1" fmla="*/ 0 h 114"/>
                  <a:gd name="T2" fmla="*/ 0 w 242"/>
                  <a:gd name="T3" fmla="*/ 0 h 114"/>
                  <a:gd name="T4" fmla="*/ 0 w 242"/>
                  <a:gd name="T5" fmla="*/ 0 h 114"/>
                  <a:gd name="T6" fmla="*/ 0 w 242"/>
                  <a:gd name="T7" fmla="*/ 0 h 114"/>
                  <a:gd name="T8" fmla="*/ 0 w 242"/>
                  <a:gd name="T9" fmla="*/ 0 h 114"/>
                  <a:gd name="T10" fmla="*/ 0 w 242"/>
                  <a:gd name="T11" fmla="*/ 0 h 114"/>
                  <a:gd name="T12" fmla="*/ 0 w 242"/>
                  <a:gd name="T13" fmla="*/ 0 h 114"/>
                  <a:gd name="T14" fmla="*/ 0 w 242"/>
                  <a:gd name="T15" fmla="*/ 0 h 114"/>
                  <a:gd name="T16" fmla="*/ 0 w 242"/>
                  <a:gd name="T17" fmla="*/ 0 h 114"/>
                  <a:gd name="T18" fmla="*/ 0 w 242"/>
                  <a:gd name="T19" fmla="*/ 0 h 114"/>
                  <a:gd name="T20" fmla="*/ 0 w 242"/>
                  <a:gd name="T21" fmla="*/ 0 h 114"/>
                  <a:gd name="T22" fmla="*/ 0 w 242"/>
                  <a:gd name="T23" fmla="*/ 0 h 114"/>
                  <a:gd name="T24" fmla="*/ 0 w 242"/>
                  <a:gd name="T25" fmla="*/ 0 h 114"/>
                  <a:gd name="T26" fmla="*/ 0 w 242"/>
                  <a:gd name="T27" fmla="*/ 0 h 114"/>
                  <a:gd name="T28" fmla="*/ 0 w 242"/>
                  <a:gd name="T29" fmla="*/ 0 h 114"/>
                  <a:gd name="T30" fmla="*/ 0 w 242"/>
                  <a:gd name="T31" fmla="*/ 0 h 114"/>
                  <a:gd name="T32" fmla="*/ 0 w 242"/>
                  <a:gd name="T33" fmla="*/ 0 h 114"/>
                  <a:gd name="T34" fmla="*/ 0 w 242"/>
                  <a:gd name="T35" fmla="*/ 0 h 114"/>
                  <a:gd name="T36" fmla="*/ 0 w 242"/>
                  <a:gd name="T37" fmla="*/ 0 h 114"/>
                  <a:gd name="T38" fmla="*/ 0 w 242"/>
                  <a:gd name="T39" fmla="*/ 0 h 114"/>
                  <a:gd name="T40" fmla="*/ 0 w 242"/>
                  <a:gd name="T41" fmla="*/ 0 h 114"/>
                  <a:gd name="T42" fmla="*/ 0 w 242"/>
                  <a:gd name="T43" fmla="*/ 0 h 114"/>
                  <a:gd name="T44" fmla="*/ 0 w 242"/>
                  <a:gd name="T45" fmla="*/ 0 h 114"/>
                  <a:gd name="T46" fmla="*/ 0 w 242"/>
                  <a:gd name="T47" fmla="*/ 0 h 114"/>
                  <a:gd name="T48" fmla="*/ 0 w 242"/>
                  <a:gd name="T49" fmla="*/ 0 h 114"/>
                  <a:gd name="T50" fmla="*/ 0 w 242"/>
                  <a:gd name="T51" fmla="*/ 0 h 114"/>
                  <a:gd name="T52" fmla="*/ 0 w 242"/>
                  <a:gd name="T53" fmla="*/ 0 h 114"/>
                  <a:gd name="T54" fmla="*/ 0 w 242"/>
                  <a:gd name="T55" fmla="*/ 0 h 114"/>
                  <a:gd name="T56" fmla="*/ 0 w 242"/>
                  <a:gd name="T57" fmla="*/ 0 h 114"/>
                  <a:gd name="T58" fmla="*/ 0 w 242"/>
                  <a:gd name="T59" fmla="*/ 0 h 114"/>
                  <a:gd name="T60" fmla="*/ 0 w 242"/>
                  <a:gd name="T61" fmla="*/ 0 h 114"/>
                  <a:gd name="T62" fmla="*/ 0 w 242"/>
                  <a:gd name="T63" fmla="*/ 0 h 114"/>
                  <a:gd name="T64" fmla="*/ 0 w 242"/>
                  <a:gd name="T65" fmla="*/ 0 h 114"/>
                  <a:gd name="T66" fmla="*/ 0 w 242"/>
                  <a:gd name="T67" fmla="*/ 0 h 114"/>
                  <a:gd name="T68" fmla="*/ 0 w 242"/>
                  <a:gd name="T69" fmla="*/ 0 h 114"/>
                  <a:gd name="T70" fmla="*/ 0 w 242"/>
                  <a:gd name="T71" fmla="*/ 0 h 11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2"/>
                  <a:gd name="T109" fmla="*/ 0 h 114"/>
                  <a:gd name="T110" fmla="*/ 242 w 242"/>
                  <a:gd name="T111" fmla="*/ 114 h 11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7159" name="Freeform 13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0 w 246"/>
                  <a:gd name="T1" fmla="*/ 0 h 123"/>
                  <a:gd name="T2" fmla="*/ 0 w 246"/>
                  <a:gd name="T3" fmla="*/ 0 h 123"/>
                  <a:gd name="T4" fmla="*/ 0 w 246"/>
                  <a:gd name="T5" fmla="*/ 0 h 123"/>
                  <a:gd name="T6" fmla="*/ 0 w 246"/>
                  <a:gd name="T7" fmla="*/ 0 h 123"/>
                  <a:gd name="T8" fmla="*/ 0 w 246"/>
                  <a:gd name="T9" fmla="*/ 0 h 123"/>
                  <a:gd name="T10" fmla="*/ 0 w 246"/>
                  <a:gd name="T11" fmla="*/ 0 h 123"/>
                  <a:gd name="T12" fmla="*/ 0 w 246"/>
                  <a:gd name="T13" fmla="*/ 0 h 123"/>
                  <a:gd name="T14" fmla="*/ 0 w 246"/>
                  <a:gd name="T15" fmla="*/ 0 h 123"/>
                  <a:gd name="T16" fmla="*/ 0 w 246"/>
                  <a:gd name="T17" fmla="*/ 0 h 123"/>
                  <a:gd name="T18" fmla="*/ 0 w 246"/>
                  <a:gd name="T19" fmla="*/ 0 h 123"/>
                  <a:gd name="T20" fmla="*/ 0 w 246"/>
                  <a:gd name="T21" fmla="*/ 0 h 123"/>
                  <a:gd name="T22" fmla="*/ 0 w 246"/>
                  <a:gd name="T23" fmla="*/ 0 h 123"/>
                  <a:gd name="T24" fmla="*/ 0 w 246"/>
                  <a:gd name="T25" fmla="*/ 0 h 123"/>
                  <a:gd name="T26" fmla="*/ 0 w 246"/>
                  <a:gd name="T27" fmla="*/ 0 h 123"/>
                  <a:gd name="T28" fmla="*/ 0 w 246"/>
                  <a:gd name="T29" fmla="*/ 0 h 123"/>
                  <a:gd name="T30" fmla="*/ 0 w 246"/>
                  <a:gd name="T31" fmla="*/ 0 h 123"/>
                  <a:gd name="T32" fmla="*/ 0 w 246"/>
                  <a:gd name="T33" fmla="*/ 0 h 123"/>
                  <a:gd name="T34" fmla="*/ 0 w 246"/>
                  <a:gd name="T35" fmla="*/ 0 h 123"/>
                  <a:gd name="T36" fmla="*/ 0 w 246"/>
                  <a:gd name="T37" fmla="*/ 0 h 123"/>
                  <a:gd name="T38" fmla="*/ 0 w 246"/>
                  <a:gd name="T39" fmla="*/ 0 h 123"/>
                  <a:gd name="T40" fmla="*/ 0 w 246"/>
                  <a:gd name="T41" fmla="*/ 0 h 123"/>
                  <a:gd name="T42" fmla="*/ 0 w 246"/>
                  <a:gd name="T43" fmla="*/ 0 h 123"/>
                  <a:gd name="T44" fmla="*/ 0 w 246"/>
                  <a:gd name="T45" fmla="*/ 0 h 123"/>
                  <a:gd name="T46" fmla="*/ 0 w 246"/>
                  <a:gd name="T47" fmla="*/ 0 h 123"/>
                  <a:gd name="T48" fmla="*/ 0 w 246"/>
                  <a:gd name="T49" fmla="*/ 0 h 123"/>
                  <a:gd name="T50" fmla="*/ 0 w 246"/>
                  <a:gd name="T51" fmla="*/ 0 h 123"/>
                  <a:gd name="T52" fmla="*/ 0 w 246"/>
                  <a:gd name="T53" fmla="*/ 0 h 123"/>
                  <a:gd name="T54" fmla="*/ 0 w 246"/>
                  <a:gd name="T55" fmla="*/ 0 h 123"/>
                  <a:gd name="T56" fmla="*/ 0 w 246"/>
                  <a:gd name="T57" fmla="*/ 0 h 123"/>
                  <a:gd name="T58" fmla="*/ 0 w 246"/>
                  <a:gd name="T59" fmla="*/ 0 h 123"/>
                  <a:gd name="T60" fmla="*/ 0 w 246"/>
                  <a:gd name="T61" fmla="*/ 0 h 123"/>
                  <a:gd name="T62" fmla="*/ 0 w 246"/>
                  <a:gd name="T63" fmla="*/ 0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46"/>
                  <a:gd name="T97" fmla="*/ 0 h 123"/>
                  <a:gd name="T98" fmla="*/ 246 w 246"/>
                  <a:gd name="T99" fmla="*/ 123 h 12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7160" name="Freeform 14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0 w 249"/>
                  <a:gd name="T1" fmla="*/ 0 h 132"/>
                  <a:gd name="T2" fmla="*/ 0 w 249"/>
                  <a:gd name="T3" fmla="*/ 0 h 132"/>
                  <a:gd name="T4" fmla="*/ 0 w 249"/>
                  <a:gd name="T5" fmla="*/ 0 h 132"/>
                  <a:gd name="T6" fmla="*/ 0 w 249"/>
                  <a:gd name="T7" fmla="*/ 0 h 132"/>
                  <a:gd name="T8" fmla="*/ 0 w 249"/>
                  <a:gd name="T9" fmla="*/ 0 h 132"/>
                  <a:gd name="T10" fmla="*/ 0 w 249"/>
                  <a:gd name="T11" fmla="*/ 0 h 132"/>
                  <a:gd name="T12" fmla="*/ 0 w 249"/>
                  <a:gd name="T13" fmla="*/ 0 h 132"/>
                  <a:gd name="T14" fmla="*/ 0 w 249"/>
                  <a:gd name="T15" fmla="*/ 0 h 132"/>
                  <a:gd name="T16" fmla="*/ 0 w 249"/>
                  <a:gd name="T17" fmla="*/ 0 h 132"/>
                  <a:gd name="T18" fmla="*/ 0 w 249"/>
                  <a:gd name="T19" fmla="*/ 0 h 132"/>
                  <a:gd name="T20" fmla="*/ 0 w 249"/>
                  <a:gd name="T21" fmla="*/ 0 h 132"/>
                  <a:gd name="T22" fmla="*/ 0 w 249"/>
                  <a:gd name="T23" fmla="*/ 0 h 132"/>
                  <a:gd name="T24" fmla="*/ 0 w 249"/>
                  <a:gd name="T25" fmla="*/ 0 h 132"/>
                  <a:gd name="T26" fmla="*/ 0 w 249"/>
                  <a:gd name="T27" fmla="*/ 0 h 132"/>
                  <a:gd name="T28" fmla="*/ 0 w 249"/>
                  <a:gd name="T29" fmla="*/ 0 h 132"/>
                  <a:gd name="T30" fmla="*/ 0 w 249"/>
                  <a:gd name="T31" fmla="*/ 0 h 132"/>
                  <a:gd name="T32" fmla="*/ 0 w 249"/>
                  <a:gd name="T33" fmla="*/ 0 h 132"/>
                  <a:gd name="T34" fmla="*/ 0 w 249"/>
                  <a:gd name="T35" fmla="*/ 0 h 132"/>
                  <a:gd name="T36" fmla="*/ 0 w 249"/>
                  <a:gd name="T37" fmla="*/ 0 h 132"/>
                  <a:gd name="T38" fmla="*/ 0 w 249"/>
                  <a:gd name="T39" fmla="*/ 0 h 132"/>
                  <a:gd name="T40" fmla="*/ 0 w 249"/>
                  <a:gd name="T41" fmla="*/ 0 h 132"/>
                  <a:gd name="T42" fmla="*/ 0 w 249"/>
                  <a:gd name="T43" fmla="*/ 0 h 132"/>
                  <a:gd name="T44" fmla="*/ 0 w 249"/>
                  <a:gd name="T45" fmla="*/ 0 h 132"/>
                  <a:gd name="T46" fmla="*/ 0 w 249"/>
                  <a:gd name="T47" fmla="*/ 0 h 132"/>
                  <a:gd name="T48" fmla="*/ 0 w 249"/>
                  <a:gd name="T49" fmla="*/ 0 h 132"/>
                  <a:gd name="T50" fmla="*/ 0 w 249"/>
                  <a:gd name="T51" fmla="*/ 0 h 132"/>
                  <a:gd name="T52" fmla="*/ 0 w 249"/>
                  <a:gd name="T53" fmla="*/ 0 h 132"/>
                  <a:gd name="T54" fmla="*/ 0 w 249"/>
                  <a:gd name="T55" fmla="*/ 0 h 132"/>
                  <a:gd name="T56" fmla="*/ 0 w 249"/>
                  <a:gd name="T57" fmla="*/ 0 h 132"/>
                  <a:gd name="T58" fmla="*/ 0 w 249"/>
                  <a:gd name="T59" fmla="*/ 0 h 132"/>
                  <a:gd name="T60" fmla="*/ 0 w 249"/>
                  <a:gd name="T61" fmla="*/ 0 h 132"/>
                  <a:gd name="T62" fmla="*/ 0 w 249"/>
                  <a:gd name="T63" fmla="*/ 0 h 132"/>
                  <a:gd name="T64" fmla="*/ 0 w 249"/>
                  <a:gd name="T65" fmla="*/ 0 h 1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9"/>
                  <a:gd name="T100" fmla="*/ 0 h 132"/>
                  <a:gd name="T101" fmla="*/ 249 w 249"/>
                  <a:gd name="T102" fmla="*/ 132 h 1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7161" name="Freeform 15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0 w 251"/>
                  <a:gd name="T1" fmla="*/ 0 h 140"/>
                  <a:gd name="T2" fmla="*/ 0 w 251"/>
                  <a:gd name="T3" fmla="*/ 0 h 140"/>
                  <a:gd name="T4" fmla="*/ 0 w 251"/>
                  <a:gd name="T5" fmla="*/ 0 h 140"/>
                  <a:gd name="T6" fmla="*/ 0 w 251"/>
                  <a:gd name="T7" fmla="*/ 0 h 140"/>
                  <a:gd name="T8" fmla="*/ 0 w 251"/>
                  <a:gd name="T9" fmla="*/ 0 h 140"/>
                  <a:gd name="T10" fmla="*/ 0 w 251"/>
                  <a:gd name="T11" fmla="*/ 0 h 140"/>
                  <a:gd name="T12" fmla="*/ 0 w 251"/>
                  <a:gd name="T13" fmla="*/ 0 h 140"/>
                  <a:gd name="T14" fmla="*/ 0 w 251"/>
                  <a:gd name="T15" fmla="*/ 0 h 140"/>
                  <a:gd name="T16" fmla="*/ 0 w 251"/>
                  <a:gd name="T17" fmla="*/ 0 h 140"/>
                  <a:gd name="T18" fmla="*/ 0 w 251"/>
                  <a:gd name="T19" fmla="*/ 0 h 140"/>
                  <a:gd name="T20" fmla="*/ 0 w 251"/>
                  <a:gd name="T21" fmla="*/ 0 h 140"/>
                  <a:gd name="T22" fmla="*/ 0 w 251"/>
                  <a:gd name="T23" fmla="*/ 0 h 140"/>
                  <a:gd name="T24" fmla="*/ 0 w 251"/>
                  <a:gd name="T25" fmla="*/ 0 h 140"/>
                  <a:gd name="T26" fmla="*/ 0 w 251"/>
                  <a:gd name="T27" fmla="*/ 0 h 140"/>
                  <a:gd name="T28" fmla="*/ 0 w 251"/>
                  <a:gd name="T29" fmla="*/ 0 h 140"/>
                  <a:gd name="T30" fmla="*/ 0 w 251"/>
                  <a:gd name="T31" fmla="*/ 0 h 140"/>
                  <a:gd name="T32" fmla="*/ 0 w 251"/>
                  <a:gd name="T33" fmla="*/ 0 h 140"/>
                  <a:gd name="T34" fmla="*/ 0 w 251"/>
                  <a:gd name="T35" fmla="*/ 0 h 140"/>
                  <a:gd name="T36" fmla="*/ 0 w 251"/>
                  <a:gd name="T37" fmla="*/ 0 h 140"/>
                  <a:gd name="T38" fmla="*/ 0 w 251"/>
                  <a:gd name="T39" fmla="*/ 0 h 140"/>
                  <a:gd name="T40" fmla="*/ 0 w 251"/>
                  <a:gd name="T41" fmla="*/ 0 h 140"/>
                  <a:gd name="T42" fmla="*/ 0 w 251"/>
                  <a:gd name="T43" fmla="*/ 0 h 140"/>
                  <a:gd name="T44" fmla="*/ 0 w 251"/>
                  <a:gd name="T45" fmla="*/ 0 h 140"/>
                  <a:gd name="T46" fmla="*/ 0 w 251"/>
                  <a:gd name="T47" fmla="*/ 0 h 140"/>
                  <a:gd name="T48" fmla="*/ 0 w 251"/>
                  <a:gd name="T49" fmla="*/ 0 h 140"/>
                  <a:gd name="T50" fmla="*/ 0 w 251"/>
                  <a:gd name="T51" fmla="*/ 0 h 140"/>
                  <a:gd name="T52" fmla="*/ 0 w 251"/>
                  <a:gd name="T53" fmla="*/ 0 h 140"/>
                  <a:gd name="T54" fmla="*/ 0 w 251"/>
                  <a:gd name="T55" fmla="*/ 0 h 140"/>
                  <a:gd name="T56" fmla="*/ 0 w 251"/>
                  <a:gd name="T57" fmla="*/ 0 h 140"/>
                  <a:gd name="T58" fmla="*/ 0 w 251"/>
                  <a:gd name="T59" fmla="*/ 0 h 140"/>
                  <a:gd name="T60" fmla="*/ 0 w 251"/>
                  <a:gd name="T61" fmla="*/ 0 h 140"/>
                  <a:gd name="T62" fmla="*/ 0 w 251"/>
                  <a:gd name="T63" fmla="*/ 0 h 140"/>
                  <a:gd name="T64" fmla="*/ 0 w 251"/>
                  <a:gd name="T65" fmla="*/ 0 h 140"/>
                  <a:gd name="T66" fmla="*/ 0 w 251"/>
                  <a:gd name="T67" fmla="*/ 0 h 140"/>
                  <a:gd name="T68" fmla="*/ 0 w 251"/>
                  <a:gd name="T69" fmla="*/ 0 h 140"/>
                  <a:gd name="T70" fmla="*/ 0 w 251"/>
                  <a:gd name="T71" fmla="*/ 0 h 1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51"/>
                  <a:gd name="T109" fmla="*/ 0 h 140"/>
                  <a:gd name="T110" fmla="*/ 251 w 251"/>
                  <a:gd name="T111" fmla="*/ 140 h 1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7162" name="Freeform 16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0 w 251"/>
                  <a:gd name="T1" fmla="*/ 0 h 146"/>
                  <a:gd name="T2" fmla="*/ 0 w 251"/>
                  <a:gd name="T3" fmla="*/ 0 h 146"/>
                  <a:gd name="T4" fmla="*/ 0 w 251"/>
                  <a:gd name="T5" fmla="*/ 0 h 146"/>
                  <a:gd name="T6" fmla="*/ 0 w 251"/>
                  <a:gd name="T7" fmla="*/ 0 h 146"/>
                  <a:gd name="T8" fmla="*/ 0 w 251"/>
                  <a:gd name="T9" fmla="*/ 0 h 146"/>
                  <a:gd name="T10" fmla="*/ 0 w 251"/>
                  <a:gd name="T11" fmla="*/ 0 h 146"/>
                  <a:gd name="T12" fmla="*/ 0 w 251"/>
                  <a:gd name="T13" fmla="*/ 0 h 146"/>
                  <a:gd name="T14" fmla="*/ 0 w 251"/>
                  <a:gd name="T15" fmla="*/ 0 h 146"/>
                  <a:gd name="T16" fmla="*/ 0 w 251"/>
                  <a:gd name="T17" fmla="*/ 0 h 146"/>
                  <a:gd name="T18" fmla="*/ 0 w 251"/>
                  <a:gd name="T19" fmla="*/ 0 h 146"/>
                  <a:gd name="T20" fmla="*/ 0 w 251"/>
                  <a:gd name="T21" fmla="*/ 0 h 146"/>
                  <a:gd name="T22" fmla="*/ 0 w 251"/>
                  <a:gd name="T23" fmla="*/ 0 h 146"/>
                  <a:gd name="T24" fmla="*/ 0 w 251"/>
                  <a:gd name="T25" fmla="*/ 0 h 146"/>
                  <a:gd name="T26" fmla="*/ 0 w 251"/>
                  <a:gd name="T27" fmla="*/ 0 h 146"/>
                  <a:gd name="T28" fmla="*/ 0 w 251"/>
                  <a:gd name="T29" fmla="*/ 0 h 146"/>
                  <a:gd name="T30" fmla="*/ 0 w 251"/>
                  <a:gd name="T31" fmla="*/ 0 h 146"/>
                  <a:gd name="T32" fmla="*/ 0 w 251"/>
                  <a:gd name="T33" fmla="*/ 0 h 146"/>
                  <a:gd name="T34" fmla="*/ 0 w 251"/>
                  <a:gd name="T35" fmla="*/ 0 h 146"/>
                  <a:gd name="T36" fmla="*/ 0 w 251"/>
                  <a:gd name="T37" fmla="*/ 0 h 146"/>
                  <a:gd name="T38" fmla="*/ 0 w 251"/>
                  <a:gd name="T39" fmla="*/ 0 h 146"/>
                  <a:gd name="T40" fmla="*/ 0 w 251"/>
                  <a:gd name="T41" fmla="*/ 0 h 146"/>
                  <a:gd name="T42" fmla="*/ 0 w 251"/>
                  <a:gd name="T43" fmla="*/ 0 h 146"/>
                  <a:gd name="T44" fmla="*/ 0 w 251"/>
                  <a:gd name="T45" fmla="*/ 0 h 146"/>
                  <a:gd name="T46" fmla="*/ 0 w 251"/>
                  <a:gd name="T47" fmla="*/ 0 h 146"/>
                  <a:gd name="T48" fmla="*/ 0 w 251"/>
                  <a:gd name="T49" fmla="*/ 0 h 146"/>
                  <a:gd name="T50" fmla="*/ 0 w 251"/>
                  <a:gd name="T51" fmla="*/ 0 h 146"/>
                  <a:gd name="T52" fmla="*/ 0 w 251"/>
                  <a:gd name="T53" fmla="*/ 0 h 146"/>
                  <a:gd name="T54" fmla="*/ 0 w 251"/>
                  <a:gd name="T55" fmla="*/ 0 h 146"/>
                  <a:gd name="T56" fmla="*/ 0 w 251"/>
                  <a:gd name="T57" fmla="*/ 0 h 146"/>
                  <a:gd name="T58" fmla="*/ 0 w 251"/>
                  <a:gd name="T59" fmla="*/ 0 h 146"/>
                  <a:gd name="T60" fmla="*/ 0 w 251"/>
                  <a:gd name="T61" fmla="*/ 0 h 146"/>
                  <a:gd name="T62" fmla="*/ 0 w 251"/>
                  <a:gd name="T63" fmla="*/ 0 h 146"/>
                  <a:gd name="T64" fmla="*/ 0 w 251"/>
                  <a:gd name="T65" fmla="*/ 0 h 146"/>
                  <a:gd name="T66" fmla="*/ 0 w 251"/>
                  <a:gd name="T67" fmla="*/ 0 h 146"/>
                  <a:gd name="T68" fmla="*/ 0 w 251"/>
                  <a:gd name="T69" fmla="*/ 0 h 146"/>
                  <a:gd name="T70" fmla="*/ 0 w 251"/>
                  <a:gd name="T71" fmla="*/ 0 h 146"/>
                  <a:gd name="T72" fmla="*/ 0 w 251"/>
                  <a:gd name="T73" fmla="*/ 0 h 1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1"/>
                  <a:gd name="T112" fmla="*/ 0 h 146"/>
                  <a:gd name="T113" fmla="*/ 251 w 251"/>
                  <a:gd name="T114" fmla="*/ 146 h 14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7163" name="Freeform 17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0 w 249"/>
                  <a:gd name="T1" fmla="*/ 0 h 154"/>
                  <a:gd name="T2" fmla="*/ 0 w 249"/>
                  <a:gd name="T3" fmla="*/ 0 h 154"/>
                  <a:gd name="T4" fmla="*/ 0 w 249"/>
                  <a:gd name="T5" fmla="*/ 0 h 154"/>
                  <a:gd name="T6" fmla="*/ 0 w 249"/>
                  <a:gd name="T7" fmla="*/ 0 h 154"/>
                  <a:gd name="T8" fmla="*/ 0 w 249"/>
                  <a:gd name="T9" fmla="*/ 0 h 154"/>
                  <a:gd name="T10" fmla="*/ 0 w 249"/>
                  <a:gd name="T11" fmla="*/ 0 h 154"/>
                  <a:gd name="T12" fmla="*/ 0 w 249"/>
                  <a:gd name="T13" fmla="*/ 0 h 154"/>
                  <a:gd name="T14" fmla="*/ 0 w 249"/>
                  <a:gd name="T15" fmla="*/ 0 h 154"/>
                  <a:gd name="T16" fmla="*/ 0 w 249"/>
                  <a:gd name="T17" fmla="*/ 0 h 154"/>
                  <a:gd name="T18" fmla="*/ 0 w 249"/>
                  <a:gd name="T19" fmla="*/ 0 h 154"/>
                  <a:gd name="T20" fmla="*/ 0 w 249"/>
                  <a:gd name="T21" fmla="*/ 0 h 154"/>
                  <a:gd name="T22" fmla="*/ 0 w 249"/>
                  <a:gd name="T23" fmla="*/ 0 h 154"/>
                  <a:gd name="T24" fmla="*/ 0 w 249"/>
                  <a:gd name="T25" fmla="*/ 0 h 154"/>
                  <a:gd name="T26" fmla="*/ 0 w 249"/>
                  <a:gd name="T27" fmla="*/ 0 h 154"/>
                  <a:gd name="T28" fmla="*/ 0 w 249"/>
                  <a:gd name="T29" fmla="*/ 0 h 154"/>
                  <a:gd name="T30" fmla="*/ 0 w 249"/>
                  <a:gd name="T31" fmla="*/ 0 h 154"/>
                  <a:gd name="T32" fmla="*/ 0 w 249"/>
                  <a:gd name="T33" fmla="*/ 0 h 154"/>
                  <a:gd name="T34" fmla="*/ 0 w 249"/>
                  <a:gd name="T35" fmla="*/ 0 h 154"/>
                  <a:gd name="T36" fmla="*/ 0 w 249"/>
                  <a:gd name="T37" fmla="*/ 0 h 154"/>
                  <a:gd name="T38" fmla="*/ 0 w 249"/>
                  <a:gd name="T39" fmla="*/ 0 h 154"/>
                  <a:gd name="T40" fmla="*/ 0 w 249"/>
                  <a:gd name="T41" fmla="*/ 0 h 154"/>
                  <a:gd name="T42" fmla="*/ 0 w 249"/>
                  <a:gd name="T43" fmla="*/ 0 h 154"/>
                  <a:gd name="T44" fmla="*/ 0 w 249"/>
                  <a:gd name="T45" fmla="*/ 0 h 154"/>
                  <a:gd name="T46" fmla="*/ 0 w 249"/>
                  <a:gd name="T47" fmla="*/ 0 h 154"/>
                  <a:gd name="T48" fmla="*/ 0 w 249"/>
                  <a:gd name="T49" fmla="*/ 0 h 154"/>
                  <a:gd name="T50" fmla="*/ 0 w 249"/>
                  <a:gd name="T51" fmla="*/ 0 h 154"/>
                  <a:gd name="T52" fmla="*/ 0 w 249"/>
                  <a:gd name="T53" fmla="*/ 0 h 154"/>
                  <a:gd name="T54" fmla="*/ 0 w 249"/>
                  <a:gd name="T55" fmla="*/ 0 h 154"/>
                  <a:gd name="T56" fmla="*/ 0 w 249"/>
                  <a:gd name="T57" fmla="*/ 0 h 154"/>
                  <a:gd name="T58" fmla="*/ 0 w 249"/>
                  <a:gd name="T59" fmla="*/ 0 h 154"/>
                  <a:gd name="T60" fmla="*/ 0 w 249"/>
                  <a:gd name="T61" fmla="*/ 0 h 154"/>
                  <a:gd name="T62" fmla="*/ 0 w 249"/>
                  <a:gd name="T63" fmla="*/ 0 h 154"/>
                  <a:gd name="T64" fmla="*/ 0 w 249"/>
                  <a:gd name="T65" fmla="*/ 0 h 154"/>
                  <a:gd name="T66" fmla="*/ 0 w 249"/>
                  <a:gd name="T67" fmla="*/ 0 h 154"/>
                  <a:gd name="T68" fmla="*/ 0 w 249"/>
                  <a:gd name="T69" fmla="*/ 0 h 154"/>
                  <a:gd name="T70" fmla="*/ 0 w 249"/>
                  <a:gd name="T71" fmla="*/ 0 h 154"/>
                  <a:gd name="T72" fmla="*/ 0 w 249"/>
                  <a:gd name="T73" fmla="*/ 0 h 154"/>
                  <a:gd name="T74" fmla="*/ 0 w 249"/>
                  <a:gd name="T75" fmla="*/ 0 h 154"/>
                  <a:gd name="T76" fmla="*/ 0 w 249"/>
                  <a:gd name="T77" fmla="*/ 0 h 154"/>
                  <a:gd name="T78" fmla="*/ 0 w 249"/>
                  <a:gd name="T79" fmla="*/ 0 h 15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49"/>
                  <a:gd name="T121" fmla="*/ 0 h 154"/>
                  <a:gd name="T122" fmla="*/ 249 w 249"/>
                  <a:gd name="T123" fmla="*/ 154 h 15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7164" name="Freeform 18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0 w 246"/>
                  <a:gd name="T1" fmla="*/ 0 h 159"/>
                  <a:gd name="T2" fmla="*/ 0 w 246"/>
                  <a:gd name="T3" fmla="*/ 0 h 159"/>
                  <a:gd name="T4" fmla="*/ 0 w 246"/>
                  <a:gd name="T5" fmla="*/ 0 h 159"/>
                  <a:gd name="T6" fmla="*/ 0 w 246"/>
                  <a:gd name="T7" fmla="*/ 0 h 159"/>
                  <a:gd name="T8" fmla="*/ 0 w 246"/>
                  <a:gd name="T9" fmla="*/ 0 h 159"/>
                  <a:gd name="T10" fmla="*/ 0 w 246"/>
                  <a:gd name="T11" fmla="*/ 0 h 159"/>
                  <a:gd name="T12" fmla="*/ 0 w 246"/>
                  <a:gd name="T13" fmla="*/ 0 h 159"/>
                  <a:gd name="T14" fmla="*/ 0 w 246"/>
                  <a:gd name="T15" fmla="*/ 0 h 159"/>
                  <a:gd name="T16" fmla="*/ 0 w 246"/>
                  <a:gd name="T17" fmla="*/ 0 h 159"/>
                  <a:gd name="T18" fmla="*/ 0 w 246"/>
                  <a:gd name="T19" fmla="*/ 0 h 159"/>
                  <a:gd name="T20" fmla="*/ 0 w 246"/>
                  <a:gd name="T21" fmla="*/ 0 h 159"/>
                  <a:gd name="T22" fmla="*/ 0 w 246"/>
                  <a:gd name="T23" fmla="*/ 0 h 159"/>
                  <a:gd name="T24" fmla="*/ 0 w 246"/>
                  <a:gd name="T25" fmla="*/ 0 h 159"/>
                  <a:gd name="T26" fmla="*/ 0 w 246"/>
                  <a:gd name="T27" fmla="*/ 0 h 159"/>
                  <a:gd name="T28" fmla="*/ 0 w 246"/>
                  <a:gd name="T29" fmla="*/ 0 h 159"/>
                  <a:gd name="T30" fmla="*/ 0 w 246"/>
                  <a:gd name="T31" fmla="*/ 0 h 159"/>
                  <a:gd name="T32" fmla="*/ 0 w 246"/>
                  <a:gd name="T33" fmla="*/ 0 h 159"/>
                  <a:gd name="T34" fmla="*/ 0 w 246"/>
                  <a:gd name="T35" fmla="*/ 0 h 159"/>
                  <a:gd name="T36" fmla="*/ 0 w 246"/>
                  <a:gd name="T37" fmla="*/ 0 h 159"/>
                  <a:gd name="T38" fmla="*/ 0 w 246"/>
                  <a:gd name="T39" fmla="*/ 0 h 159"/>
                  <a:gd name="T40" fmla="*/ 0 w 246"/>
                  <a:gd name="T41" fmla="*/ 0 h 159"/>
                  <a:gd name="T42" fmla="*/ 0 w 246"/>
                  <a:gd name="T43" fmla="*/ 0 h 159"/>
                  <a:gd name="T44" fmla="*/ 0 w 246"/>
                  <a:gd name="T45" fmla="*/ 0 h 159"/>
                  <a:gd name="T46" fmla="*/ 0 w 246"/>
                  <a:gd name="T47" fmla="*/ 0 h 159"/>
                  <a:gd name="T48" fmla="*/ 0 w 246"/>
                  <a:gd name="T49" fmla="*/ 0 h 159"/>
                  <a:gd name="T50" fmla="*/ 0 w 246"/>
                  <a:gd name="T51" fmla="*/ 0 h 159"/>
                  <a:gd name="T52" fmla="*/ 0 w 246"/>
                  <a:gd name="T53" fmla="*/ 0 h 159"/>
                  <a:gd name="T54" fmla="*/ 0 w 246"/>
                  <a:gd name="T55" fmla="*/ 0 h 159"/>
                  <a:gd name="T56" fmla="*/ 0 w 246"/>
                  <a:gd name="T57" fmla="*/ 0 h 159"/>
                  <a:gd name="T58" fmla="*/ 0 w 246"/>
                  <a:gd name="T59" fmla="*/ 0 h 159"/>
                  <a:gd name="T60" fmla="*/ 0 w 246"/>
                  <a:gd name="T61" fmla="*/ 0 h 159"/>
                  <a:gd name="T62" fmla="*/ 0 w 246"/>
                  <a:gd name="T63" fmla="*/ 0 h 159"/>
                  <a:gd name="T64" fmla="*/ 0 w 246"/>
                  <a:gd name="T65" fmla="*/ 0 h 159"/>
                  <a:gd name="T66" fmla="*/ 0 w 246"/>
                  <a:gd name="T67" fmla="*/ 0 h 159"/>
                  <a:gd name="T68" fmla="*/ 0 w 246"/>
                  <a:gd name="T69" fmla="*/ 0 h 159"/>
                  <a:gd name="T70" fmla="*/ 0 w 246"/>
                  <a:gd name="T71" fmla="*/ 0 h 159"/>
                  <a:gd name="T72" fmla="*/ 0 w 246"/>
                  <a:gd name="T73" fmla="*/ 0 h 159"/>
                  <a:gd name="T74" fmla="*/ 0 w 246"/>
                  <a:gd name="T75" fmla="*/ 0 h 159"/>
                  <a:gd name="T76" fmla="*/ 0 w 246"/>
                  <a:gd name="T77" fmla="*/ 0 h 159"/>
                  <a:gd name="T78" fmla="*/ 0 w 246"/>
                  <a:gd name="T79" fmla="*/ 0 h 159"/>
                  <a:gd name="T80" fmla="*/ 0 w 246"/>
                  <a:gd name="T81" fmla="*/ 0 h 159"/>
                  <a:gd name="T82" fmla="*/ 0 w 246"/>
                  <a:gd name="T83" fmla="*/ 0 h 159"/>
                  <a:gd name="T84" fmla="*/ 0 w 246"/>
                  <a:gd name="T85" fmla="*/ 0 h 159"/>
                  <a:gd name="T86" fmla="*/ 0 w 246"/>
                  <a:gd name="T87" fmla="*/ 0 h 15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6"/>
                  <a:gd name="T133" fmla="*/ 0 h 159"/>
                  <a:gd name="T134" fmla="*/ 246 w 246"/>
                  <a:gd name="T135" fmla="*/ 159 h 15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7165" name="Freeform 19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0 w 243"/>
                  <a:gd name="T1" fmla="*/ 0 h 164"/>
                  <a:gd name="T2" fmla="*/ 0 w 243"/>
                  <a:gd name="T3" fmla="*/ 0 h 164"/>
                  <a:gd name="T4" fmla="*/ 0 w 243"/>
                  <a:gd name="T5" fmla="*/ 0 h 164"/>
                  <a:gd name="T6" fmla="*/ 0 w 243"/>
                  <a:gd name="T7" fmla="*/ 0 h 164"/>
                  <a:gd name="T8" fmla="*/ 0 w 243"/>
                  <a:gd name="T9" fmla="*/ 0 h 164"/>
                  <a:gd name="T10" fmla="*/ 0 w 243"/>
                  <a:gd name="T11" fmla="*/ 0 h 164"/>
                  <a:gd name="T12" fmla="*/ 0 w 243"/>
                  <a:gd name="T13" fmla="*/ 0 h 164"/>
                  <a:gd name="T14" fmla="*/ 0 w 243"/>
                  <a:gd name="T15" fmla="*/ 0 h 164"/>
                  <a:gd name="T16" fmla="*/ 0 w 243"/>
                  <a:gd name="T17" fmla="*/ 0 h 164"/>
                  <a:gd name="T18" fmla="*/ 0 w 243"/>
                  <a:gd name="T19" fmla="*/ 0 h 164"/>
                  <a:gd name="T20" fmla="*/ 0 w 243"/>
                  <a:gd name="T21" fmla="*/ 0 h 164"/>
                  <a:gd name="T22" fmla="*/ 0 w 243"/>
                  <a:gd name="T23" fmla="*/ 0 h 164"/>
                  <a:gd name="T24" fmla="*/ 0 w 243"/>
                  <a:gd name="T25" fmla="*/ 0 h 164"/>
                  <a:gd name="T26" fmla="*/ 0 w 243"/>
                  <a:gd name="T27" fmla="*/ 0 h 164"/>
                  <a:gd name="T28" fmla="*/ 0 w 243"/>
                  <a:gd name="T29" fmla="*/ 0 h 164"/>
                  <a:gd name="T30" fmla="*/ 0 w 243"/>
                  <a:gd name="T31" fmla="*/ 0 h 164"/>
                  <a:gd name="T32" fmla="*/ 0 w 243"/>
                  <a:gd name="T33" fmla="*/ 0 h 164"/>
                  <a:gd name="T34" fmla="*/ 0 w 243"/>
                  <a:gd name="T35" fmla="*/ 0 h 164"/>
                  <a:gd name="T36" fmla="*/ 0 w 243"/>
                  <a:gd name="T37" fmla="*/ 0 h 164"/>
                  <a:gd name="T38" fmla="*/ 0 w 243"/>
                  <a:gd name="T39" fmla="*/ 0 h 164"/>
                  <a:gd name="T40" fmla="*/ 0 w 243"/>
                  <a:gd name="T41" fmla="*/ 0 h 164"/>
                  <a:gd name="T42" fmla="*/ 0 w 243"/>
                  <a:gd name="T43" fmla="*/ 0 h 164"/>
                  <a:gd name="T44" fmla="*/ 0 w 243"/>
                  <a:gd name="T45" fmla="*/ 0 h 164"/>
                  <a:gd name="T46" fmla="*/ 0 w 243"/>
                  <a:gd name="T47" fmla="*/ 0 h 164"/>
                  <a:gd name="T48" fmla="*/ 0 w 243"/>
                  <a:gd name="T49" fmla="*/ 0 h 164"/>
                  <a:gd name="T50" fmla="*/ 0 w 243"/>
                  <a:gd name="T51" fmla="*/ 0 h 164"/>
                  <a:gd name="T52" fmla="*/ 0 w 243"/>
                  <a:gd name="T53" fmla="*/ 0 h 164"/>
                  <a:gd name="T54" fmla="*/ 0 w 243"/>
                  <a:gd name="T55" fmla="*/ 0 h 164"/>
                  <a:gd name="T56" fmla="*/ 0 w 243"/>
                  <a:gd name="T57" fmla="*/ 0 h 164"/>
                  <a:gd name="T58" fmla="*/ 0 w 243"/>
                  <a:gd name="T59" fmla="*/ 0 h 164"/>
                  <a:gd name="T60" fmla="*/ 0 w 243"/>
                  <a:gd name="T61" fmla="*/ 0 h 164"/>
                  <a:gd name="T62" fmla="*/ 0 w 243"/>
                  <a:gd name="T63" fmla="*/ 0 h 164"/>
                  <a:gd name="T64" fmla="*/ 0 w 243"/>
                  <a:gd name="T65" fmla="*/ 0 h 164"/>
                  <a:gd name="T66" fmla="*/ 0 w 243"/>
                  <a:gd name="T67" fmla="*/ 0 h 164"/>
                  <a:gd name="T68" fmla="*/ 0 w 243"/>
                  <a:gd name="T69" fmla="*/ 0 h 164"/>
                  <a:gd name="T70" fmla="*/ 0 w 243"/>
                  <a:gd name="T71" fmla="*/ 0 h 164"/>
                  <a:gd name="T72" fmla="*/ 0 w 243"/>
                  <a:gd name="T73" fmla="*/ 0 h 164"/>
                  <a:gd name="T74" fmla="*/ 0 w 243"/>
                  <a:gd name="T75" fmla="*/ 0 h 164"/>
                  <a:gd name="T76" fmla="*/ 0 w 243"/>
                  <a:gd name="T77" fmla="*/ 0 h 164"/>
                  <a:gd name="T78" fmla="*/ 0 w 243"/>
                  <a:gd name="T79" fmla="*/ 0 h 164"/>
                  <a:gd name="T80" fmla="*/ 0 w 243"/>
                  <a:gd name="T81" fmla="*/ 0 h 164"/>
                  <a:gd name="T82" fmla="*/ 0 w 243"/>
                  <a:gd name="T83" fmla="*/ 0 h 164"/>
                  <a:gd name="T84" fmla="*/ 0 w 243"/>
                  <a:gd name="T85" fmla="*/ 0 h 164"/>
                  <a:gd name="T86" fmla="*/ 0 w 243"/>
                  <a:gd name="T87" fmla="*/ 0 h 164"/>
                  <a:gd name="T88" fmla="*/ 0 w 243"/>
                  <a:gd name="T89" fmla="*/ 0 h 164"/>
                  <a:gd name="T90" fmla="*/ 0 w 243"/>
                  <a:gd name="T91" fmla="*/ 0 h 164"/>
                  <a:gd name="T92" fmla="*/ 0 w 243"/>
                  <a:gd name="T93" fmla="*/ 0 h 164"/>
                  <a:gd name="T94" fmla="*/ 0 w 243"/>
                  <a:gd name="T95" fmla="*/ 0 h 16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43"/>
                  <a:gd name="T145" fmla="*/ 0 h 164"/>
                  <a:gd name="T146" fmla="*/ 243 w 243"/>
                  <a:gd name="T147" fmla="*/ 164 h 16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7166" name="Freeform 20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0 h 169"/>
                  <a:gd name="T2" fmla="*/ 0 w 238"/>
                  <a:gd name="T3" fmla="*/ 0 h 169"/>
                  <a:gd name="T4" fmla="*/ 0 w 238"/>
                  <a:gd name="T5" fmla="*/ 0 h 169"/>
                  <a:gd name="T6" fmla="*/ 0 w 238"/>
                  <a:gd name="T7" fmla="*/ 0 h 169"/>
                  <a:gd name="T8" fmla="*/ 0 w 238"/>
                  <a:gd name="T9" fmla="*/ 0 h 169"/>
                  <a:gd name="T10" fmla="*/ 0 w 238"/>
                  <a:gd name="T11" fmla="*/ 0 h 169"/>
                  <a:gd name="T12" fmla="*/ 0 w 238"/>
                  <a:gd name="T13" fmla="*/ 0 h 169"/>
                  <a:gd name="T14" fmla="*/ 0 w 238"/>
                  <a:gd name="T15" fmla="*/ 0 h 169"/>
                  <a:gd name="T16" fmla="*/ 0 w 238"/>
                  <a:gd name="T17" fmla="*/ 0 h 169"/>
                  <a:gd name="T18" fmla="*/ 0 w 238"/>
                  <a:gd name="T19" fmla="*/ 0 h 169"/>
                  <a:gd name="T20" fmla="*/ 0 w 238"/>
                  <a:gd name="T21" fmla="*/ 0 h 169"/>
                  <a:gd name="T22" fmla="*/ 0 w 238"/>
                  <a:gd name="T23" fmla="*/ 0 h 169"/>
                  <a:gd name="T24" fmla="*/ 0 w 238"/>
                  <a:gd name="T25" fmla="*/ 0 h 169"/>
                  <a:gd name="T26" fmla="*/ 0 w 238"/>
                  <a:gd name="T27" fmla="*/ 0 h 169"/>
                  <a:gd name="T28" fmla="*/ 0 w 238"/>
                  <a:gd name="T29" fmla="*/ 0 h 169"/>
                  <a:gd name="T30" fmla="*/ 0 w 238"/>
                  <a:gd name="T31" fmla="*/ 0 h 169"/>
                  <a:gd name="T32" fmla="*/ 0 w 238"/>
                  <a:gd name="T33" fmla="*/ 0 h 169"/>
                  <a:gd name="T34" fmla="*/ 0 w 238"/>
                  <a:gd name="T35" fmla="*/ 0 h 169"/>
                  <a:gd name="T36" fmla="*/ 0 w 238"/>
                  <a:gd name="T37" fmla="*/ 0 h 169"/>
                  <a:gd name="T38" fmla="*/ 0 w 238"/>
                  <a:gd name="T39" fmla="*/ 0 h 169"/>
                  <a:gd name="T40" fmla="*/ 0 w 238"/>
                  <a:gd name="T41" fmla="*/ 0 h 169"/>
                  <a:gd name="T42" fmla="*/ 0 w 238"/>
                  <a:gd name="T43" fmla="*/ 0 h 169"/>
                  <a:gd name="T44" fmla="*/ 0 w 238"/>
                  <a:gd name="T45" fmla="*/ 0 h 169"/>
                  <a:gd name="T46" fmla="*/ 0 w 238"/>
                  <a:gd name="T47" fmla="*/ 0 h 169"/>
                  <a:gd name="T48" fmla="*/ 0 w 238"/>
                  <a:gd name="T49" fmla="*/ 0 h 169"/>
                  <a:gd name="T50" fmla="*/ 0 w 238"/>
                  <a:gd name="T51" fmla="*/ 0 h 169"/>
                  <a:gd name="T52" fmla="*/ 0 w 238"/>
                  <a:gd name="T53" fmla="*/ 0 h 169"/>
                  <a:gd name="T54" fmla="*/ 0 w 238"/>
                  <a:gd name="T55" fmla="*/ 0 h 169"/>
                  <a:gd name="T56" fmla="*/ 0 w 238"/>
                  <a:gd name="T57" fmla="*/ 0 h 169"/>
                  <a:gd name="T58" fmla="*/ 0 w 238"/>
                  <a:gd name="T59" fmla="*/ 0 h 169"/>
                  <a:gd name="T60" fmla="*/ 0 w 238"/>
                  <a:gd name="T61" fmla="*/ 0 h 169"/>
                  <a:gd name="T62" fmla="*/ 0 w 238"/>
                  <a:gd name="T63" fmla="*/ 0 h 169"/>
                  <a:gd name="T64" fmla="*/ 0 w 238"/>
                  <a:gd name="T65" fmla="*/ 0 h 169"/>
                  <a:gd name="T66" fmla="*/ 0 w 238"/>
                  <a:gd name="T67" fmla="*/ 0 h 169"/>
                  <a:gd name="T68" fmla="*/ 0 w 238"/>
                  <a:gd name="T69" fmla="*/ 0 h 169"/>
                  <a:gd name="T70" fmla="*/ 0 w 238"/>
                  <a:gd name="T71" fmla="*/ 0 h 169"/>
                  <a:gd name="T72" fmla="*/ 0 w 238"/>
                  <a:gd name="T73" fmla="*/ 0 h 169"/>
                  <a:gd name="T74" fmla="*/ 0 w 238"/>
                  <a:gd name="T75" fmla="*/ 0 h 169"/>
                  <a:gd name="T76" fmla="*/ 0 w 238"/>
                  <a:gd name="T77" fmla="*/ 0 h 169"/>
                  <a:gd name="T78" fmla="*/ 0 w 238"/>
                  <a:gd name="T79" fmla="*/ 0 h 169"/>
                  <a:gd name="T80" fmla="*/ 0 w 238"/>
                  <a:gd name="T81" fmla="*/ 0 h 169"/>
                  <a:gd name="T82" fmla="*/ 0 w 238"/>
                  <a:gd name="T83" fmla="*/ 0 h 169"/>
                  <a:gd name="T84" fmla="*/ 0 w 238"/>
                  <a:gd name="T85" fmla="*/ 0 h 169"/>
                  <a:gd name="T86" fmla="*/ 0 w 238"/>
                  <a:gd name="T87" fmla="*/ 0 h 169"/>
                  <a:gd name="T88" fmla="*/ 0 w 238"/>
                  <a:gd name="T89" fmla="*/ 0 h 169"/>
                  <a:gd name="T90" fmla="*/ 0 w 238"/>
                  <a:gd name="T91" fmla="*/ 0 h 169"/>
                  <a:gd name="T92" fmla="*/ 0 w 238"/>
                  <a:gd name="T93" fmla="*/ 0 h 169"/>
                  <a:gd name="T94" fmla="*/ 0 w 238"/>
                  <a:gd name="T95" fmla="*/ 0 h 169"/>
                  <a:gd name="T96" fmla="*/ 0 w 238"/>
                  <a:gd name="T97" fmla="*/ 0 h 169"/>
                  <a:gd name="T98" fmla="*/ 0 w 238"/>
                  <a:gd name="T99" fmla="*/ 0 h 169"/>
                  <a:gd name="T100" fmla="*/ 0 w 238"/>
                  <a:gd name="T101" fmla="*/ 0 h 169"/>
                  <a:gd name="T102" fmla="*/ 0 w 238"/>
                  <a:gd name="T103" fmla="*/ 0 h 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38"/>
                  <a:gd name="T157" fmla="*/ 0 h 169"/>
                  <a:gd name="T158" fmla="*/ 238 w 238"/>
                  <a:gd name="T159" fmla="*/ 169 h 16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7167" name="Freeform 21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0 w 232"/>
                  <a:gd name="T1" fmla="*/ 0 h 174"/>
                  <a:gd name="T2" fmla="*/ 0 w 232"/>
                  <a:gd name="T3" fmla="*/ 0 h 174"/>
                  <a:gd name="T4" fmla="*/ 0 w 232"/>
                  <a:gd name="T5" fmla="*/ 0 h 174"/>
                  <a:gd name="T6" fmla="*/ 0 w 232"/>
                  <a:gd name="T7" fmla="*/ 0 h 174"/>
                  <a:gd name="T8" fmla="*/ 0 w 232"/>
                  <a:gd name="T9" fmla="*/ 0 h 174"/>
                  <a:gd name="T10" fmla="*/ 0 w 232"/>
                  <a:gd name="T11" fmla="*/ 0 h 174"/>
                  <a:gd name="T12" fmla="*/ 0 w 232"/>
                  <a:gd name="T13" fmla="*/ 0 h 174"/>
                  <a:gd name="T14" fmla="*/ 0 w 232"/>
                  <a:gd name="T15" fmla="*/ 0 h 174"/>
                  <a:gd name="T16" fmla="*/ 0 w 232"/>
                  <a:gd name="T17" fmla="*/ 0 h 174"/>
                  <a:gd name="T18" fmla="*/ 0 w 232"/>
                  <a:gd name="T19" fmla="*/ 0 h 174"/>
                  <a:gd name="T20" fmla="*/ 0 w 232"/>
                  <a:gd name="T21" fmla="*/ 0 h 174"/>
                  <a:gd name="T22" fmla="*/ 0 w 232"/>
                  <a:gd name="T23" fmla="*/ 0 h 174"/>
                  <a:gd name="T24" fmla="*/ 0 w 232"/>
                  <a:gd name="T25" fmla="*/ 0 h 174"/>
                  <a:gd name="T26" fmla="*/ 0 w 232"/>
                  <a:gd name="T27" fmla="*/ 0 h 174"/>
                  <a:gd name="T28" fmla="*/ 0 w 232"/>
                  <a:gd name="T29" fmla="*/ 0 h 174"/>
                  <a:gd name="T30" fmla="*/ 0 w 232"/>
                  <a:gd name="T31" fmla="*/ 0 h 174"/>
                  <a:gd name="T32" fmla="*/ 0 w 232"/>
                  <a:gd name="T33" fmla="*/ 0 h 174"/>
                  <a:gd name="T34" fmla="*/ 0 w 232"/>
                  <a:gd name="T35" fmla="*/ 0 h 174"/>
                  <a:gd name="T36" fmla="*/ 0 w 232"/>
                  <a:gd name="T37" fmla="*/ 0 h 174"/>
                  <a:gd name="T38" fmla="*/ 0 w 232"/>
                  <a:gd name="T39" fmla="*/ 0 h 174"/>
                  <a:gd name="T40" fmla="*/ 0 w 232"/>
                  <a:gd name="T41" fmla="*/ 0 h 174"/>
                  <a:gd name="T42" fmla="*/ 0 w 232"/>
                  <a:gd name="T43" fmla="*/ 0 h 174"/>
                  <a:gd name="T44" fmla="*/ 0 w 232"/>
                  <a:gd name="T45" fmla="*/ 0 h 174"/>
                  <a:gd name="T46" fmla="*/ 0 w 232"/>
                  <a:gd name="T47" fmla="*/ 0 h 174"/>
                  <a:gd name="T48" fmla="*/ 0 w 232"/>
                  <a:gd name="T49" fmla="*/ 0 h 174"/>
                  <a:gd name="T50" fmla="*/ 0 w 232"/>
                  <a:gd name="T51" fmla="*/ 0 h 174"/>
                  <a:gd name="T52" fmla="*/ 0 w 232"/>
                  <a:gd name="T53" fmla="*/ 0 h 174"/>
                  <a:gd name="T54" fmla="*/ 0 w 232"/>
                  <a:gd name="T55" fmla="*/ 0 h 174"/>
                  <a:gd name="T56" fmla="*/ 0 w 232"/>
                  <a:gd name="T57" fmla="*/ 0 h 174"/>
                  <a:gd name="T58" fmla="*/ 0 w 232"/>
                  <a:gd name="T59" fmla="*/ 0 h 174"/>
                  <a:gd name="T60" fmla="*/ 0 w 232"/>
                  <a:gd name="T61" fmla="*/ 0 h 174"/>
                  <a:gd name="T62" fmla="*/ 0 w 232"/>
                  <a:gd name="T63" fmla="*/ 0 h 174"/>
                  <a:gd name="T64" fmla="*/ 0 w 232"/>
                  <a:gd name="T65" fmla="*/ 0 h 174"/>
                  <a:gd name="T66" fmla="*/ 0 w 232"/>
                  <a:gd name="T67" fmla="*/ 0 h 174"/>
                  <a:gd name="T68" fmla="*/ 0 w 232"/>
                  <a:gd name="T69" fmla="*/ 0 h 174"/>
                  <a:gd name="T70" fmla="*/ 0 w 232"/>
                  <a:gd name="T71" fmla="*/ 0 h 174"/>
                  <a:gd name="T72" fmla="*/ 0 w 232"/>
                  <a:gd name="T73" fmla="*/ 0 h 174"/>
                  <a:gd name="T74" fmla="*/ 0 w 232"/>
                  <a:gd name="T75" fmla="*/ 0 h 174"/>
                  <a:gd name="T76" fmla="*/ 0 w 232"/>
                  <a:gd name="T77" fmla="*/ 0 h 174"/>
                  <a:gd name="T78" fmla="*/ 0 w 232"/>
                  <a:gd name="T79" fmla="*/ 0 h 174"/>
                  <a:gd name="T80" fmla="*/ 0 w 232"/>
                  <a:gd name="T81" fmla="*/ 0 h 174"/>
                  <a:gd name="T82" fmla="*/ 0 w 232"/>
                  <a:gd name="T83" fmla="*/ 0 h 174"/>
                  <a:gd name="T84" fmla="*/ 0 w 232"/>
                  <a:gd name="T85" fmla="*/ 0 h 174"/>
                  <a:gd name="T86" fmla="*/ 0 w 232"/>
                  <a:gd name="T87" fmla="*/ 0 h 174"/>
                  <a:gd name="T88" fmla="*/ 0 w 232"/>
                  <a:gd name="T89" fmla="*/ 0 h 174"/>
                  <a:gd name="T90" fmla="*/ 0 w 232"/>
                  <a:gd name="T91" fmla="*/ 0 h 174"/>
                  <a:gd name="T92" fmla="*/ 0 w 232"/>
                  <a:gd name="T93" fmla="*/ 0 h 174"/>
                  <a:gd name="T94" fmla="*/ 0 w 232"/>
                  <a:gd name="T95" fmla="*/ 0 h 1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2"/>
                  <a:gd name="T145" fmla="*/ 0 h 174"/>
                  <a:gd name="T146" fmla="*/ 232 w 232"/>
                  <a:gd name="T147" fmla="*/ 174 h 17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7168" name="Freeform 22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0 w 225"/>
                  <a:gd name="T1" fmla="*/ 0 h 176"/>
                  <a:gd name="T2" fmla="*/ 0 w 225"/>
                  <a:gd name="T3" fmla="*/ 0 h 176"/>
                  <a:gd name="T4" fmla="*/ 0 w 225"/>
                  <a:gd name="T5" fmla="*/ 0 h 176"/>
                  <a:gd name="T6" fmla="*/ 0 w 225"/>
                  <a:gd name="T7" fmla="*/ 0 h 176"/>
                  <a:gd name="T8" fmla="*/ 0 w 225"/>
                  <a:gd name="T9" fmla="*/ 0 h 176"/>
                  <a:gd name="T10" fmla="*/ 0 w 225"/>
                  <a:gd name="T11" fmla="*/ 0 h 176"/>
                  <a:gd name="T12" fmla="*/ 0 w 225"/>
                  <a:gd name="T13" fmla="*/ 0 h 176"/>
                  <a:gd name="T14" fmla="*/ 0 w 225"/>
                  <a:gd name="T15" fmla="*/ 0 h 176"/>
                  <a:gd name="T16" fmla="*/ 0 w 225"/>
                  <a:gd name="T17" fmla="*/ 0 h 176"/>
                  <a:gd name="T18" fmla="*/ 0 w 225"/>
                  <a:gd name="T19" fmla="*/ 0 h 176"/>
                  <a:gd name="T20" fmla="*/ 0 w 225"/>
                  <a:gd name="T21" fmla="*/ 0 h 176"/>
                  <a:gd name="T22" fmla="*/ 0 w 225"/>
                  <a:gd name="T23" fmla="*/ 0 h 176"/>
                  <a:gd name="T24" fmla="*/ 0 w 225"/>
                  <a:gd name="T25" fmla="*/ 0 h 176"/>
                  <a:gd name="T26" fmla="*/ 0 w 225"/>
                  <a:gd name="T27" fmla="*/ 0 h 176"/>
                  <a:gd name="T28" fmla="*/ 0 w 225"/>
                  <a:gd name="T29" fmla="*/ 0 h 176"/>
                  <a:gd name="T30" fmla="*/ 0 w 225"/>
                  <a:gd name="T31" fmla="*/ 0 h 176"/>
                  <a:gd name="T32" fmla="*/ 0 w 225"/>
                  <a:gd name="T33" fmla="*/ 0 h 176"/>
                  <a:gd name="T34" fmla="*/ 0 w 225"/>
                  <a:gd name="T35" fmla="*/ 0 h 176"/>
                  <a:gd name="T36" fmla="*/ 0 w 225"/>
                  <a:gd name="T37" fmla="*/ 0 h 176"/>
                  <a:gd name="T38" fmla="*/ 0 w 225"/>
                  <a:gd name="T39" fmla="*/ 0 h 176"/>
                  <a:gd name="T40" fmla="*/ 0 w 225"/>
                  <a:gd name="T41" fmla="*/ 0 h 176"/>
                  <a:gd name="T42" fmla="*/ 0 w 225"/>
                  <a:gd name="T43" fmla="*/ 0 h 176"/>
                  <a:gd name="T44" fmla="*/ 0 w 225"/>
                  <a:gd name="T45" fmla="*/ 0 h 176"/>
                  <a:gd name="T46" fmla="*/ 0 w 225"/>
                  <a:gd name="T47" fmla="*/ 0 h 176"/>
                  <a:gd name="T48" fmla="*/ 0 w 225"/>
                  <a:gd name="T49" fmla="*/ 0 h 176"/>
                  <a:gd name="T50" fmla="*/ 0 w 225"/>
                  <a:gd name="T51" fmla="*/ 0 h 176"/>
                  <a:gd name="T52" fmla="*/ 0 w 225"/>
                  <a:gd name="T53" fmla="*/ 0 h 176"/>
                  <a:gd name="T54" fmla="*/ 0 w 225"/>
                  <a:gd name="T55" fmla="*/ 0 h 176"/>
                  <a:gd name="T56" fmla="*/ 0 w 225"/>
                  <a:gd name="T57" fmla="*/ 0 h 176"/>
                  <a:gd name="T58" fmla="*/ 0 w 225"/>
                  <a:gd name="T59" fmla="*/ 0 h 176"/>
                  <a:gd name="T60" fmla="*/ 0 w 225"/>
                  <a:gd name="T61" fmla="*/ 0 h 176"/>
                  <a:gd name="T62" fmla="*/ 0 w 225"/>
                  <a:gd name="T63" fmla="*/ 0 h 176"/>
                  <a:gd name="T64" fmla="*/ 0 w 225"/>
                  <a:gd name="T65" fmla="*/ 0 h 176"/>
                  <a:gd name="T66" fmla="*/ 0 w 225"/>
                  <a:gd name="T67" fmla="*/ 0 h 176"/>
                  <a:gd name="T68" fmla="*/ 0 w 225"/>
                  <a:gd name="T69" fmla="*/ 0 h 176"/>
                  <a:gd name="T70" fmla="*/ 0 w 225"/>
                  <a:gd name="T71" fmla="*/ 0 h 176"/>
                  <a:gd name="T72" fmla="*/ 0 w 225"/>
                  <a:gd name="T73" fmla="*/ 0 h 176"/>
                  <a:gd name="T74" fmla="*/ 0 w 225"/>
                  <a:gd name="T75" fmla="*/ 0 h 176"/>
                  <a:gd name="T76" fmla="*/ 0 w 225"/>
                  <a:gd name="T77" fmla="*/ 0 h 176"/>
                  <a:gd name="T78" fmla="*/ 0 w 225"/>
                  <a:gd name="T79" fmla="*/ 0 h 176"/>
                  <a:gd name="T80" fmla="*/ 0 w 225"/>
                  <a:gd name="T81" fmla="*/ 0 h 176"/>
                  <a:gd name="T82" fmla="*/ 0 w 225"/>
                  <a:gd name="T83" fmla="*/ 0 h 176"/>
                  <a:gd name="T84" fmla="*/ 0 w 225"/>
                  <a:gd name="T85" fmla="*/ 0 h 176"/>
                  <a:gd name="T86" fmla="*/ 0 w 225"/>
                  <a:gd name="T87" fmla="*/ 0 h 176"/>
                  <a:gd name="T88" fmla="*/ 0 w 225"/>
                  <a:gd name="T89" fmla="*/ 0 h 176"/>
                  <a:gd name="T90" fmla="*/ 0 w 225"/>
                  <a:gd name="T91" fmla="*/ 0 h 176"/>
                  <a:gd name="T92" fmla="*/ 0 w 225"/>
                  <a:gd name="T93" fmla="*/ 0 h 176"/>
                  <a:gd name="T94" fmla="*/ 0 w 225"/>
                  <a:gd name="T95" fmla="*/ 0 h 1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5"/>
                  <a:gd name="T145" fmla="*/ 0 h 176"/>
                  <a:gd name="T146" fmla="*/ 225 w 225"/>
                  <a:gd name="T147" fmla="*/ 176 h 17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7169" name="Freeform 23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0 w 217"/>
                  <a:gd name="T1" fmla="*/ 0 h 180"/>
                  <a:gd name="T2" fmla="*/ 0 w 217"/>
                  <a:gd name="T3" fmla="*/ 0 h 180"/>
                  <a:gd name="T4" fmla="*/ 0 w 217"/>
                  <a:gd name="T5" fmla="*/ 0 h 180"/>
                  <a:gd name="T6" fmla="*/ 0 w 217"/>
                  <a:gd name="T7" fmla="*/ 0 h 180"/>
                  <a:gd name="T8" fmla="*/ 0 w 217"/>
                  <a:gd name="T9" fmla="*/ 0 h 180"/>
                  <a:gd name="T10" fmla="*/ 0 w 217"/>
                  <a:gd name="T11" fmla="*/ 0 h 180"/>
                  <a:gd name="T12" fmla="*/ 0 w 217"/>
                  <a:gd name="T13" fmla="*/ 0 h 180"/>
                  <a:gd name="T14" fmla="*/ 0 w 217"/>
                  <a:gd name="T15" fmla="*/ 0 h 180"/>
                  <a:gd name="T16" fmla="*/ 0 w 217"/>
                  <a:gd name="T17" fmla="*/ 0 h 180"/>
                  <a:gd name="T18" fmla="*/ 0 w 217"/>
                  <a:gd name="T19" fmla="*/ 0 h 180"/>
                  <a:gd name="T20" fmla="*/ 0 w 217"/>
                  <a:gd name="T21" fmla="*/ 0 h 180"/>
                  <a:gd name="T22" fmla="*/ 0 w 217"/>
                  <a:gd name="T23" fmla="*/ 0 h 180"/>
                  <a:gd name="T24" fmla="*/ 0 w 217"/>
                  <a:gd name="T25" fmla="*/ 0 h 180"/>
                  <a:gd name="T26" fmla="*/ 0 w 217"/>
                  <a:gd name="T27" fmla="*/ 0 h 180"/>
                  <a:gd name="T28" fmla="*/ 0 w 217"/>
                  <a:gd name="T29" fmla="*/ 0 h 180"/>
                  <a:gd name="T30" fmla="*/ 0 w 217"/>
                  <a:gd name="T31" fmla="*/ 0 h 180"/>
                  <a:gd name="T32" fmla="*/ 0 w 217"/>
                  <a:gd name="T33" fmla="*/ 0 h 180"/>
                  <a:gd name="T34" fmla="*/ 0 w 217"/>
                  <a:gd name="T35" fmla="*/ 0 h 180"/>
                  <a:gd name="T36" fmla="*/ 0 w 217"/>
                  <a:gd name="T37" fmla="*/ 0 h 180"/>
                  <a:gd name="T38" fmla="*/ 0 w 217"/>
                  <a:gd name="T39" fmla="*/ 0 h 180"/>
                  <a:gd name="T40" fmla="*/ 0 w 217"/>
                  <a:gd name="T41" fmla="*/ 0 h 180"/>
                  <a:gd name="T42" fmla="*/ 0 w 217"/>
                  <a:gd name="T43" fmla="*/ 0 h 180"/>
                  <a:gd name="T44" fmla="*/ 0 w 217"/>
                  <a:gd name="T45" fmla="*/ 0 h 180"/>
                  <a:gd name="T46" fmla="*/ 0 w 217"/>
                  <a:gd name="T47" fmla="*/ 0 h 180"/>
                  <a:gd name="T48" fmla="*/ 0 w 217"/>
                  <a:gd name="T49" fmla="*/ 0 h 180"/>
                  <a:gd name="T50" fmla="*/ 0 w 217"/>
                  <a:gd name="T51" fmla="*/ 0 h 180"/>
                  <a:gd name="T52" fmla="*/ 0 w 217"/>
                  <a:gd name="T53" fmla="*/ 0 h 180"/>
                  <a:gd name="T54" fmla="*/ 0 w 217"/>
                  <a:gd name="T55" fmla="*/ 0 h 180"/>
                  <a:gd name="T56" fmla="*/ 0 w 217"/>
                  <a:gd name="T57" fmla="*/ 0 h 180"/>
                  <a:gd name="T58" fmla="*/ 0 w 217"/>
                  <a:gd name="T59" fmla="*/ 0 h 180"/>
                  <a:gd name="T60" fmla="*/ 0 w 217"/>
                  <a:gd name="T61" fmla="*/ 0 h 180"/>
                  <a:gd name="T62" fmla="*/ 0 w 217"/>
                  <a:gd name="T63" fmla="*/ 0 h 180"/>
                  <a:gd name="T64" fmla="*/ 0 w 217"/>
                  <a:gd name="T65" fmla="*/ 0 h 180"/>
                  <a:gd name="T66" fmla="*/ 0 w 217"/>
                  <a:gd name="T67" fmla="*/ 0 h 180"/>
                  <a:gd name="T68" fmla="*/ 0 w 217"/>
                  <a:gd name="T69" fmla="*/ 0 h 180"/>
                  <a:gd name="T70" fmla="*/ 0 w 217"/>
                  <a:gd name="T71" fmla="*/ 0 h 180"/>
                  <a:gd name="T72" fmla="*/ 0 w 217"/>
                  <a:gd name="T73" fmla="*/ 0 h 180"/>
                  <a:gd name="T74" fmla="*/ 0 w 217"/>
                  <a:gd name="T75" fmla="*/ 0 h 180"/>
                  <a:gd name="T76" fmla="*/ 0 w 217"/>
                  <a:gd name="T77" fmla="*/ 0 h 180"/>
                  <a:gd name="T78" fmla="*/ 0 w 217"/>
                  <a:gd name="T79" fmla="*/ 0 h 180"/>
                  <a:gd name="T80" fmla="*/ 0 w 217"/>
                  <a:gd name="T81" fmla="*/ 0 h 180"/>
                  <a:gd name="T82" fmla="*/ 0 w 217"/>
                  <a:gd name="T83" fmla="*/ 0 h 180"/>
                  <a:gd name="T84" fmla="*/ 0 w 217"/>
                  <a:gd name="T85" fmla="*/ 0 h 180"/>
                  <a:gd name="T86" fmla="*/ 0 w 217"/>
                  <a:gd name="T87" fmla="*/ 0 h 180"/>
                  <a:gd name="T88" fmla="*/ 0 w 217"/>
                  <a:gd name="T89" fmla="*/ 0 h 180"/>
                  <a:gd name="T90" fmla="*/ 0 w 217"/>
                  <a:gd name="T91" fmla="*/ 0 h 180"/>
                  <a:gd name="T92" fmla="*/ 0 w 217"/>
                  <a:gd name="T93" fmla="*/ 0 h 180"/>
                  <a:gd name="T94" fmla="*/ 0 w 217"/>
                  <a:gd name="T95" fmla="*/ 0 h 180"/>
                  <a:gd name="T96" fmla="*/ 0 w 217"/>
                  <a:gd name="T97" fmla="*/ 0 h 180"/>
                  <a:gd name="T98" fmla="*/ 0 w 217"/>
                  <a:gd name="T99" fmla="*/ 0 h 180"/>
                  <a:gd name="T100" fmla="*/ 0 w 217"/>
                  <a:gd name="T101" fmla="*/ 0 h 180"/>
                  <a:gd name="T102" fmla="*/ 0 w 217"/>
                  <a:gd name="T103" fmla="*/ 0 h 18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17"/>
                  <a:gd name="T157" fmla="*/ 0 h 180"/>
                  <a:gd name="T158" fmla="*/ 217 w 217"/>
                  <a:gd name="T159" fmla="*/ 180 h 18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7170" name="Freeform 24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0 w 209"/>
                  <a:gd name="T1" fmla="*/ 0 h 181"/>
                  <a:gd name="T2" fmla="*/ 0 w 209"/>
                  <a:gd name="T3" fmla="*/ 0 h 181"/>
                  <a:gd name="T4" fmla="*/ 0 w 209"/>
                  <a:gd name="T5" fmla="*/ 0 h 181"/>
                  <a:gd name="T6" fmla="*/ 0 w 209"/>
                  <a:gd name="T7" fmla="*/ 0 h 181"/>
                  <a:gd name="T8" fmla="*/ 0 w 209"/>
                  <a:gd name="T9" fmla="*/ 0 h 181"/>
                  <a:gd name="T10" fmla="*/ 0 w 209"/>
                  <a:gd name="T11" fmla="*/ 0 h 181"/>
                  <a:gd name="T12" fmla="*/ 0 w 209"/>
                  <a:gd name="T13" fmla="*/ 0 h 181"/>
                  <a:gd name="T14" fmla="*/ 0 w 209"/>
                  <a:gd name="T15" fmla="*/ 0 h 181"/>
                  <a:gd name="T16" fmla="*/ 0 w 209"/>
                  <a:gd name="T17" fmla="*/ 0 h 181"/>
                  <a:gd name="T18" fmla="*/ 0 w 209"/>
                  <a:gd name="T19" fmla="*/ 0 h 181"/>
                  <a:gd name="T20" fmla="*/ 0 w 209"/>
                  <a:gd name="T21" fmla="*/ 0 h 181"/>
                  <a:gd name="T22" fmla="*/ 0 w 209"/>
                  <a:gd name="T23" fmla="*/ 0 h 181"/>
                  <a:gd name="T24" fmla="*/ 0 w 209"/>
                  <a:gd name="T25" fmla="*/ 0 h 181"/>
                  <a:gd name="T26" fmla="*/ 0 w 209"/>
                  <a:gd name="T27" fmla="*/ 0 h 181"/>
                  <a:gd name="T28" fmla="*/ 0 w 209"/>
                  <a:gd name="T29" fmla="*/ 0 h 181"/>
                  <a:gd name="T30" fmla="*/ 0 w 209"/>
                  <a:gd name="T31" fmla="*/ 0 h 181"/>
                  <a:gd name="T32" fmla="*/ 0 w 209"/>
                  <a:gd name="T33" fmla="*/ 0 h 181"/>
                  <a:gd name="T34" fmla="*/ 0 w 209"/>
                  <a:gd name="T35" fmla="*/ 0 h 181"/>
                  <a:gd name="T36" fmla="*/ 0 w 209"/>
                  <a:gd name="T37" fmla="*/ 0 h 181"/>
                  <a:gd name="T38" fmla="*/ 0 w 209"/>
                  <a:gd name="T39" fmla="*/ 0 h 181"/>
                  <a:gd name="T40" fmla="*/ 0 w 209"/>
                  <a:gd name="T41" fmla="*/ 0 h 181"/>
                  <a:gd name="T42" fmla="*/ 0 w 209"/>
                  <a:gd name="T43" fmla="*/ 0 h 181"/>
                  <a:gd name="T44" fmla="*/ 0 w 209"/>
                  <a:gd name="T45" fmla="*/ 0 h 181"/>
                  <a:gd name="T46" fmla="*/ 0 w 209"/>
                  <a:gd name="T47" fmla="*/ 0 h 181"/>
                  <a:gd name="T48" fmla="*/ 0 w 209"/>
                  <a:gd name="T49" fmla="*/ 0 h 181"/>
                  <a:gd name="T50" fmla="*/ 0 w 209"/>
                  <a:gd name="T51" fmla="*/ 0 h 181"/>
                  <a:gd name="T52" fmla="*/ 0 w 209"/>
                  <a:gd name="T53" fmla="*/ 0 h 181"/>
                  <a:gd name="T54" fmla="*/ 0 w 209"/>
                  <a:gd name="T55" fmla="*/ 0 h 181"/>
                  <a:gd name="T56" fmla="*/ 0 w 209"/>
                  <a:gd name="T57" fmla="*/ 0 h 181"/>
                  <a:gd name="T58" fmla="*/ 0 w 209"/>
                  <a:gd name="T59" fmla="*/ 0 h 181"/>
                  <a:gd name="T60" fmla="*/ 0 w 209"/>
                  <a:gd name="T61" fmla="*/ 0 h 181"/>
                  <a:gd name="T62" fmla="*/ 0 w 209"/>
                  <a:gd name="T63" fmla="*/ 0 h 181"/>
                  <a:gd name="T64" fmla="*/ 0 w 209"/>
                  <a:gd name="T65" fmla="*/ 0 h 181"/>
                  <a:gd name="T66" fmla="*/ 0 w 209"/>
                  <a:gd name="T67" fmla="*/ 0 h 181"/>
                  <a:gd name="T68" fmla="*/ 0 w 209"/>
                  <a:gd name="T69" fmla="*/ 0 h 181"/>
                  <a:gd name="T70" fmla="*/ 0 w 209"/>
                  <a:gd name="T71" fmla="*/ 0 h 181"/>
                  <a:gd name="T72" fmla="*/ 0 w 209"/>
                  <a:gd name="T73" fmla="*/ 0 h 181"/>
                  <a:gd name="T74" fmla="*/ 0 w 209"/>
                  <a:gd name="T75" fmla="*/ 0 h 181"/>
                  <a:gd name="T76" fmla="*/ 0 w 209"/>
                  <a:gd name="T77" fmla="*/ 0 h 181"/>
                  <a:gd name="T78" fmla="*/ 0 w 209"/>
                  <a:gd name="T79" fmla="*/ 0 h 181"/>
                  <a:gd name="T80" fmla="*/ 0 w 209"/>
                  <a:gd name="T81" fmla="*/ 0 h 181"/>
                  <a:gd name="T82" fmla="*/ 0 w 209"/>
                  <a:gd name="T83" fmla="*/ 0 h 181"/>
                  <a:gd name="T84" fmla="*/ 0 w 209"/>
                  <a:gd name="T85" fmla="*/ 0 h 181"/>
                  <a:gd name="T86" fmla="*/ 0 w 209"/>
                  <a:gd name="T87" fmla="*/ 0 h 181"/>
                  <a:gd name="T88" fmla="*/ 0 w 209"/>
                  <a:gd name="T89" fmla="*/ 0 h 181"/>
                  <a:gd name="T90" fmla="*/ 0 w 209"/>
                  <a:gd name="T91" fmla="*/ 0 h 181"/>
                  <a:gd name="T92" fmla="*/ 0 w 209"/>
                  <a:gd name="T93" fmla="*/ 0 h 181"/>
                  <a:gd name="T94" fmla="*/ 0 w 209"/>
                  <a:gd name="T95" fmla="*/ 0 h 181"/>
                  <a:gd name="T96" fmla="*/ 0 w 209"/>
                  <a:gd name="T97" fmla="*/ 0 h 181"/>
                  <a:gd name="T98" fmla="*/ 0 w 209"/>
                  <a:gd name="T99" fmla="*/ 0 h 181"/>
                  <a:gd name="T100" fmla="*/ 0 w 209"/>
                  <a:gd name="T101" fmla="*/ 0 h 181"/>
                  <a:gd name="T102" fmla="*/ 0 w 209"/>
                  <a:gd name="T103" fmla="*/ 0 h 18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09"/>
                  <a:gd name="T157" fmla="*/ 0 h 181"/>
                  <a:gd name="T158" fmla="*/ 209 w 209"/>
                  <a:gd name="T159" fmla="*/ 181 h 18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7171" name="Freeform 25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0 w 200"/>
                  <a:gd name="T1" fmla="*/ 0 h 183"/>
                  <a:gd name="T2" fmla="*/ 0 w 200"/>
                  <a:gd name="T3" fmla="*/ 0 h 183"/>
                  <a:gd name="T4" fmla="*/ 0 w 200"/>
                  <a:gd name="T5" fmla="*/ 0 h 183"/>
                  <a:gd name="T6" fmla="*/ 0 w 200"/>
                  <a:gd name="T7" fmla="*/ 0 h 183"/>
                  <a:gd name="T8" fmla="*/ 0 w 200"/>
                  <a:gd name="T9" fmla="*/ 0 h 183"/>
                  <a:gd name="T10" fmla="*/ 0 w 200"/>
                  <a:gd name="T11" fmla="*/ 0 h 183"/>
                  <a:gd name="T12" fmla="*/ 0 w 200"/>
                  <a:gd name="T13" fmla="*/ 0 h 183"/>
                  <a:gd name="T14" fmla="*/ 0 w 200"/>
                  <a:gd name="T15" fmla="*/ 0 h 183"/>
                  <a:gd name="T16" fmla="*/ 0 w 200"/>
                  <a:gd name="T17" fmla="*/ 0 h 183"/>
                  <a:gd name="T18" fmla="*/ 0 w 200"/>
                  <a:gd name="T19" fmla="*/ 0 h 183"/>
                  <a:gd name="T20" fmla="*/ 0 w 200"/>
                  <a:gd name="T21" fmla="*/ 0 h 183"/>
                  <a:gd name="T22" fmla="*/ 0 w 200"/>
                  <a:gd name="T23" fmla="*/ 0 h 183"/>
                  <a:gd name="T24" fmla="*/ 0 w 200"/>
                  <a:gd name="T25" fmla="*/ 0 h 183"/>
                  <a:gd name="T26" fmla="*/ 0 w 200"/>
                  <a:gd name="T27" fmla="*/ 0 h 183"/>
                  <a:gd name="T28" fmla="*/ 0 w 200"/>
                  <a:gd name="T29" fmla="*/ 0 h 183"/>
                  <a:gd name="T30" fmla="*/ 0 w 200"/>
                  <a:gd name="T31" fmla="*/ 0 h 183"/>
                  <a:gd name="T32" fmla="*/ 0 w 200"/>
                  <a:gd name="T33" fmla="*/ 0 h 183"/>
                  <a:gd name="T34" fmla="*/ 0 w 200"/>
                  <a:gd name="T35" fmla="*/ 0 h 183"/>
                  <a:gd name="T36" fmla="*/ 0 w 200"/>
                  <a:gd name="T37" fmla="*/ 0 h 183"/>
                  <a:gd name="T38" fmla="*/ 0 w 200"/>
                  <a:gd name="T39" fmla="*/ 0 h 183"/>
                  <a:gd name="T40" fmla="*/ 0 w 200"/>
                  <a:gd name="T41" fmla="*/ 0 h 183"/>
                  <a:gd name="T42" fmla="*/ 0 w 200"/>
                  <a:gd name="T43" fmla="*/ 0 h 183"/>
                  <a:gd name="T44" fmla="*/ 0 w 200"/>
                  <a:gd name="T45" fmla="*/ 0 h 183"/>
                  <a:gd name="T46" fmla="*/ 0 w 200"/>
                  <a:gd name="T47" fmla="*/ 0 h 183"/>
                  <a:gd name="T48" fmla="*/ 0 w 200"/>
                  <a:gd name="T49" fmla="*/ 0 h 183"/>
                  <a:gd name="T50" fmla="*/ 0 w 200"/>
                  <a:gd name="T51" fmla="*/ 0 h 183"/>
                  <a:gd name="T52" fmla="*/ 0 w 200"/>
                  <a:gd name="T53" fmla="*/ 0 h 183"/>
                  <a:gd name="T54" fmla="*/ 0 w 200"/>
                  <a:gd name="T55" fmla="*/ 0 h 183"/>
                  <a:gd name="T56" fmla="*/ 0 w 200"/>
                  <a:gd name="T57" fmla="*/ 0 h 183"/>
                  <a:gd name="T58" fmla="*/ 0 w 200"/>
                  <a:gd name="T59" fmla="*/ 0 h 183"/>
                  <a:gd name="T60" fmla="*/ 0 w 200"/>
                  <a:gd name="T61" fmla="*/ 0 h 183"/>
                  <a:gd name="T62" fmla="*/ 0 w 200"/>
                  <a:gd name="T63" fmla="*/ 0 h 183"/>
                  <a:gd name="T64" fmla="*/ 0 w 200"/>
                  <a:gd name="T65" fmla="*/ 0 h 183"/>
                  <a:gd name="T66" fmla="*/ 0 w 200"/>
                  <a:gd name="T67" fmla="*/ 0 h 183"/>
                  <a:gd name="T68" fmla="*/ 0 w 200"/>
                  <a:gd name="T69" fmla="*/ 0 h 183"/>
                  <a:gd name="T70" fmla="*/ 0 w 200"/>
                  <a:gd name="T71" fmla="*/ 0 h 183"/>
                  <a:gd name="T72" fmla="*/ 0 w 200"/>
                  <a:gd name="T73" fmla="*/ 0 h 183"/>
                  <a:gd name="T74" fmla="*/ 0 w 200"/>
                  <a:gd name="T75" fmla="*/ 0 h 183"/>
                  <a:gd name="T76" fmla="*/ 0 w 200"/>
                  <a:gd name="T77" fmla="*/ 0 h 183"/>
                  <a:gd name="T78" fmla="*/ 0 w 200"/>
                  <a:gd name="T79" fmla="*/ 0 h 183"/>
                  <a:gd name="T80" fmla="*/ 0 w 200"/>
                  <a:gd name="T81" fmla="*/ 0 h 183"/>
                  <a:gd name="T82" fmla="*/ 0 w 200"/>
                  <a:gd name="T83" fmla="*/ 0 h 183"/>
                  <a:gd name="T84" fmla="*/ 0 w 200"/>
                  <a:gd name="T85" fmla="*/ 0 h 183"/>
                  <a:gd name="T86" fmla="*/ 0 w 200"/>
                  <a:gd name="T87" fmla="*/ 0 h 183"/>
                  <a:gd name="T88" fmla="*/ 0 w 200"/>
                  <a:gd name="T89" fmla="*/ 0 h 183"/>
                  <a:gd name="T90" fmla="*/ 0 w 200"/>
                  <a:gd name="T91" fmla="*/ 0 h 183"/>
                  <a:gd name="T92" fmla="*/ 0 w 200"/>
                  <a:gd name="T93" fmla="*/ 0 h 183"/>
                  <a:gd name="T94" fmla="*/ 0 w 200"/>
                  <a:gd name="T95" fmla="*/ 0 h 183"/>
                  <a:gd name="T96" fmla="*/ 0 w 200"/>
                  <a:gd name="T97" fmla="*/ 0 h 183"/>
                  <a:gd name="T98" fmla="*/ 0 w 200"/>
                  <a:gd name="T99" fmla="*/ 0 h 183"/>
                  <a:gd name="T100" fmla="*/ 0 w 200"/>
                  <a:gd name="T101" fmla="*/ 0 h 183"/>
                  <a:gd name="T102" fmla="*/ 0 w 200"/>
                  <a:gd name="T103" fmla="*/ 0 h 183"/>
                  <a:gd name="T104" fmla="*/ 0 w 200"/>
                  <a:gd name="T105" fmla="*/ 0 h 183"/>
                  <a:gd name="T106" fmla="*/ 0 w 200"/>
                  <a:gd name="T107" fmla="*/ 0 h 183"/>
                  <a:gd name="T108" fmla="*/ 0 w 200"/>
                  <a:gd name="T109" fmla="*/ 0 h 183"/>
                  <a:gd name="T110" fmla="*/ 0 w 200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00"/>
                  <a:gd name="T169" fmla="*/ 0 h 183"/>
                  <a:gd name="T170" fmla="*/ 200 w 200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7172" name="Freeform 26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0 w 191"/>
                  <a:gd name="T1" fmla="*/ 0 h 183"/>
                  <a:gd name="T2" fmla="*/ 0 w 191"/>
                  <a:gd name="T3" fmla="*/ 0 h 183"/>
                  <a:gd name="T4" fmla="*/ 0 w 191"/>
                  <a:gd name="T5" fmla="*/ 0 h 183"/>
                  <a:gd name="T6" fmla="*/ 0 w 191"/>
                  <a:gd name="T7" fmla="*/ 0 h 183"/>
                  <a:gd name="T8" fmla="*/ 0 w 191"/>
                  <a:gd name="T9" fmla="*/ 0 h 183"/>
                  <a:gd name="T10" fmla="*/ 0 w 191"/>
                  <a:gd name="T11" fmla="*/ 0 h 183"/>
                  <a:gd name="T12" fmla="*/ 0 w 191"/>
                  <a:gd name="T13" fmla="*/ 0 h 183"/>
                  <a:gd name="T14" fmla="*/ 0 w 191"/>
                  <a:gd name="T15" fmla="*/ 0 h 183"/>
                  <a:gd name="T16" fmla="*/ 0 w 191"/>
                  <a:gd name="T17" fmla="*/ 0 h 183"/>
                  <a:gd name="T18" fmla="*/ 0 w 191"/>
                  <a:gd name="T19" fmla="*/ 0 h 183"/>
                  <a:gd name="T20" fmla="*/ 0 w 191"/>
                  <a:gd name="T21" fmla="*/ 0 h 183"/>
                  <a:gd name="T22" fmla="*/ 0 w 191"/>
                  <a:gd name="T23" fmla="*/ 0 h 183"/>
                  <a:gd name="T24" fmla="*/ 0 w 191"/>
                  <a:gd name="T25" fmla="*/ 0 h 183"/>
                  <a:gd name="T26" fmla="*/ 0 w 191"/>
                  <a:gd name="T27" fmla="*/ 0 h 183"/>
                  <a:gd name="T28" fmla="*/ 0 w 191"/>
                  <a:gd name="T29" fmla="*/ 0 h 183"/>
                  <a:gd name="T30" fmla="*/ 0 w 191"/>
                  <a:gd name="T31" fmla="*/ 0 h 183"/>
                  <a:gd name="T32" fmla="*/ 0 w 191"/>
                  <a:gd name="T33" fmla="*/ 0 h 183"/>
                  <a:gd name="T34" fmla="*/ 0 w 191"/>
                  <a:gd name="T35" fmla="*/ 0 h 183"/>
                  <a:gd name="T36" fmla="*/ 0 w 191"/>
                  <a:gd name="T37" fmla="*/ 0 h 183"/>
                  <a:gd name="T38" fmla="*/ 0 w 191"/>
                  <a:gd name="T39" fmla="*/ 0 h 183"/>
                  <a:gd name="T40" fmla="*/ 0 w 191"/>
                  <a:gd name="T41" fmla="*/ 0 h 183"/>
                  <a:gd name="T42" fmla="*/ 0 w 191"/>
                  <a:gd name="T43" fmla="*/ 0 h 183"/>
                  <a:gd name="T44" fmla="*/ 0 w 191"/>
                  <a:gd name="T45" fmla="*/ 0 h 183"/>
                  <a:gd name="T46" fmla="*/ 0 w 191"/>
                  <a:gd name="T47" fmla="*/ 0 h 183"/>
                  <a:gd name="T48" fmla="*/ 0 w 191"/>
                  <a:gd name="T49" fmla="*/ 0 h 183"/>
                  <a:gd name="T50" fmla="*/ 0 w 191"/>
                  <a:gd name="T51" fmla="*/ 0 h 183"/>
                  <a:gd name="T52" fmla="*/ 0 w 191"/>
                  <a:gd name="T53" fmla="*/ 0 h 183"/>
                  <a:gd name="T54" fmla="*/ 0 w 191"/>
                  <a:gd name="T55" fmla="*/ 0 h 183"/>
                  <a:gd name="T56" fmla="*/ 0 w 191"/>
                  <a:gd name="T57" fmla="*/ 0 h 183"/>
                  <a:gd name="T58" fmla="*/ 0 w 191"/>
                  <a:gd name="T59" fmla="*/ 0 h 183"/>
                  <a:gd name="T60" fmla="*/ 0 w 191"/>
                  <a:gd name="T61" fmla="*/ 0 h 183"/>
                  <a:gd name="T62" fmla="*/ 0 w 191"/>
                  <a:gd name="T63" fmla="*/ 0 h 183"/>
                  <a:gd name="T64" fmla="*/ 0 w 191"/>
                  <a:gd name="T65" fmla="*/ 0 h 183"/>
                  <a:gd name="T66" fmla="*/ 0 w 191"/>
                  <a:gd name="T67" fmla="*/ 0 h 183"/>
                  <a:gd name="T68" fmla="*/ 0 w 191"/>
                  <a:gd name="T69" fmla="*/ 0 h 183"/>
                  <a:gd name="T70" fmla="*/ 0 w 191"/>
                  <a:gd name="T71" fmla="*/ 0 h 183"/>
                  <a:gd name="T72" fmla="*/ 0 w 191"/>
                  <a:gd name="T73" fmla="*/ 0 h 183"/>
                  <a:gd name="T74" fmla="*/ 0 w 191"/>
                  <a:gd name="T75" fmla="*/ 0 h 183"/>
                  <a:gd name="T76" fmla="*/ 0 w 191"/>
                  <a:gd name="T77" fmla="*/ 0 h 183"/>
                  <a:gd name="T78" fmla="*/ 0 w 191"/>
                  <a:gd name="T79" fmla="*/ 0 h 183"/>
                  <a:gd name="T80" fmla="*/ 0 w 191"/>
                  <a:gd name="T81" fmla="*/ 0 h 183"/>
                  <a:gd name="T82" fmla="*/ 0 w 191"/>
                  <a:gd name="T83" fmla="*/ 0 h 183"/>
                  <a:gd name="T84" fmla="*/ 0 w 191"/>
                  <a:gd name="T85" fmla="*/ 0 h 183"/>
                  <a:gd name="T86" fmla="*/ 0 w 191"/>
                  <a:gd name="T87" fmla="*/ 0 h 183"/>
                  <a:gd name="T88" fmla="*/ 0 w 191"/>
                  <a:gd name="T89" fmla="*/ 0 h 183"/>
                  <a:gd name="T90" fmla="*/ 0 w 191"/>
                  <a:gd name="T91" fmla="*/ 0 h 183"/>
                  <a:gd name="T92" fmla="*/ 0 w 191"/>
                  <a:gd name="T93" fmla="*/ 0 h 183"/>
                  <a:gd name="T94" fmla="*/ 0 w 191"/>
                  <a:gd name="T95" fmla="*/ 0 h 183"/>
                  <a:gd name="T96" fmla="*/ 0 w 191"/>
                  <a:gd name="T97" fmla="*/ 0 h 183"/>
                  <a:gd name="T98" fmla="*/ 0 w 191"/>
                  <a:gd name="T99" fmla="*/ 0 h 183"/>
                  <a:gd name="T100" fmla="*/ 0 w 191"/>
                  <a:gd name="T101" fmla="*/ 0 h 183"/>
                  <a:gd name="T102" fmla="*/ 0 w 191"/>
                  <a:gd name="T103" fmla="*/ 0 h 183"/>
                  <a:gd name="T104" fmla="*/ 0 w 191"/>
                  <a:gd name="T105" fmla="*/ 0 h 183"/>
                  <a:gd name="T106" fmla="*/ 0 w 191"/>
                  <a:gd name="T107" fmla="*/ 0 h 183"/>
                  <a:gd name="T108" fmla="*/ 0 w 191"/>
                  <a:gd name="T109" fmla="*/ 0 h 183"/>
                  <a:gd name="T110" fmla="*/ 0 w 191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1"/>
                  <a:gd name="T169" fmla="*/ 0 h 183"/>
                  <a:gd name="T170" fmla="*/ 191 w 191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7173" name="Freeform 27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0 w 181"/>
                  <a:gd name="T1" fmla="*/ 0 h 185"/>
                  <a:gd name="T2" fmla="*/ 0 w 181"/>
                  <a:gd name="T3" fmla="*/ 0 h 185"/>
                  <a:gd name="T4" fmla="*/ 0 w 181"/>
                  <a:gd name="T5" fmla="*/ 0 h 185"/>
                  <a:gd name="T6" fmla="*/ 0 w 181"/>
                  <a:gd name="T7" fmla="*/ 0 h 185"/>
                  <a:gd name="T8" fmla="*/ 0 w 181"/>
                  <a:gd name="T9" fmla="*/ 0 h 185"/>
                  <a:gd name="T10" fmla="*/ 0 w 181"/>
                  <a:gd name="T11" fmla="*/ 0 h 185"/>
                  <a:gd name="T12" fmla="*/ 0 w 181"/>
                  <a:gd name="T13" fmla="*/ 0 h 185"/>
                  <a:gd name="T14" fmla="*/ 0 w 181"/>
                  <a:gd name="T15" fmla="*/ 0 h 185"/>
                  <a:gd name="T16" fmla="*/ 0 w 181"/>
                  <a:gd name="T17" fmla="*/ 0 h 185"/>
                  <a:gd name="T18" fmla="*/ 0 w 181"/>
                  <a:gd name="T19" fmla="*/ 0 h 185"/>
                  <a:gd name="T20" fmla="*/ 0 w 181"/>
                  <a:gd name="T21" fmla="*/ 0 h 185"/>
                  <a:gd name="T22" fmla="*/ 0 w 181"/>
                  <a:gd name="T23" fmla="*/ 0 h 185"/>
                  <a:gd name="T24" fmla="*/ 0 w 181"/>
                  <a:gd name="T25" fmla="*/ 0 h 185"/>
                  <a:gd name="T26" fmla="*/ 0 w 181"/>
                  <a:gd name="T27" fmla="*/ 0 h 185"/>
                  <a:gd name="T28" fmla="*/ 0 w 181"/>
                  <a:gd name="T29" fmla="*/ 0 h 185"/>
                  <a:gd name="T30" fmla="*/ 0 w 181"/>
                  <a:gd name="T31" fmla="*/ 0 h 185"/>
                  <a:gd name="T32" fmla="*/ 0 w 181"/>
                  <a:gd name="T33" fmla="*/ 0 h 185"/>
                  <a:gd name="T34" fmla="*/ 0 w 181"/>
                  <a:gd name="T35" fmla="*/ 0 h 185"/>
                  <a:gd name="T36" fmla="*/ 0 w 181"/>
                  <a:gd name="T37" fmla="*/ 0 h 185"/>
                  <a:gd name="T38" fmla="*/ 0 w 181"/>
                  <a:gd name="T39" fmla="*/ 0 h 185"/>
                  <a:gd name="T40" fmla="*/ 0 w 181"/>
                  <a:gd name="T41" fmla="*/ 0 h 185"/>
                  <a:gd name="T42" fmla="*/ 0 w 181"/>
                  <a:gd name="T43" fmla="*/ 0 h 185"/>
                  <a:gd name="T44" fmla="*/ 0 w 181"/>
                  <a:gd name="T45" fmla="*/ 0 h 185"/>
                  <a:gd name="T46" fmla="*/ 0 w 181"/>
                  <a:gd name="T47" fmla="*/ 0 h 185"/>
                  <a:gd name="T48" fmla="*/ 0 w 181"/>
                  <a:gd name="T49" fmla="*/ 0 h 185"/>
                  <a:gd name="T50" fmla="*/ 0 w 181"/>
                  <a:gd name="T51" fmla="*/ 0 h 185"/>
                  <a:gd name="T52" fmla="*/ 0 w 181"/>
                  <a:gd name="T53" fmla="*/ 0 h 185"/>
                  <a:gd name="T54" fmla="*/ 0 w 181"/>
                  <a:gd name="T55" fmla="*/ 0 h 185"/>
                  <a:gd name="T56" fmla="*/ 0 w 181"/>
                  <a:gd name="T57" fmla="*/ 0 h 185"/>
                  <a:gd name="T58" fmla="*/ 0 w 181"/>
                  <a:gd name="T59" fmla="*/ 0 h 185"/>
                  <a:gd name="T60" fmla="*/ 0 w 181"/>
                  <a:gd name="T61" fmla="*/ 0 h 185"/>
                  <a:gd name="T62" fmla="*/ 0 w 181"/>
                  <a:gd name="T63" fmla="*/ 0 h 185"/>
                  <a:gd name="T64" fmla="*/ 0 w 181"/>
                  <a:gd name="T65" fmla="*/ 0 h 185"/>
                  <a:gd name="T66" fmla="*/ 0 w 181"/>
                  <a:gd name="T67" fmla="*/ 0 h 185"/>
                  <a:gd name="T68" fmla="*/ 0 w 181"/>
                  <a:gd name="T69" fmla="*/ 0 h 185"/>
                  <a:gd name="T70" fmla="*/ 0 w 181"/>
                  <a:gd name="T71" fmla="*/ 0 h 185"/>
                  <a:gd name="T72" fmla="*/ 0 w 181"/>
                  <a:gd name="T73" fmla="*/ 0 h 185"/>
                  <a:gd name="T74" fmla="*/ 0 w 181"/>
                  <a:gd name="T75" fmla="*/ 0 h 185"/>
                  <a:gd name="T76" fmla="*/ 0 w 181"/>
                  <a:gd name="T77" fmla="*/ 0 h 185"/>
                  <a:gd name="T78" fmla="*/ 0 w 181"/>
                  <a:gd name="T79" fmla="*/ 0 h 185"/>
                  <a:gd name="T80" fmla="*/ 0 w 181"/>
                  <a:gd name="T81" fmla="*/ 0 h 185"/>
                  <a:gd name="T82" fmla="*/ 0 w 181"/>
                  <a:gd name="T83" fmla="*/ 0 h 185"/>
                  <a:gd name="T84" fmla="*/ 0 w 181"/>
                  <a:gd name="T85" fmla="*/ 0 h 185"/>
                  <a:gd name="T86" fmla="*/ 0 w 181"/>
                  <a:gd name="T87" fmla="*/ 0 h 185"/>
                  <a:gd name="T88" fmla="*/ 0 w 181"/>
                  <a:gd name="T89" fmla="*/ 0 h 185"/>
                  <a:gd name="T90" fmla="*/ 0 w 181"/>
                  <a:gd name="T91" fmla="*/ 0 h 185"/>
                  <a:gd name="T92" fmla="*/ 0 w 181"/>
                  <a:gd name="T93" fmla="*/ 0 h 185"/>
                  <a:gd name="T94" fmla="*/ 0 w 181"/>
                  <a:gd name="T95" fmla="*/ 0 h 185"/>
                  <a:gd name="T96" fmla="*/ 0 w 181"/>
                  <a:gd name="T97" fmla="*/ 0 h 185"/>
                  <a:gd name="T98" fmla="*/ 0 w 181"/>
                  <a:gd name="T99" fmla="*/ 0 h 185"/>
                  <a:gd name="T100" fmla="*/ 0 w 181"/>
                  <a:gd name="T101" fmla="*/ 0 h 185"/>
                  <a:gd name="T102" fmla="*/ 0 w 181"/>
                  <a:gd name="T103" fmla="*/ 0 h 185"/>
                  <a:gd name="T104" fmla="*/ 0 w 181"/>
                  <a:gd name="T105" fmla="*/ 0 h 185"/>
                  <a:gd name="T106" fmla="*/ 0 w 181"/>
                  <a:gd name="T107" fmla="*/ 0 h 185"/>
                  <a:gd name="T108" fmla="*/ 0 w 181"/>
                  <a:gd name="T109" fmla="*/ 0 h 185"/>
                  <a:gd name="T110" fmla="*/ 0 w 181"/>
                  <a:gd name="T111" fmla="*/ 0 h 1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81"/>
                  <a:gd name="T169" fmla="*/ 0 h 185"/>
                  <a:gd name="T170" fmla="*/ 181 w 181"/>
                  <a:gd name="T171" fmla="*/ 185 h 18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7174" name="Freeform 28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0 w 172"/>
                  <a:gd name="T1" fmla="*/ 0 h 184"/>
                  <a:gd name="T2" fmla="*/ 0 w 172"/>
                  <a:gd name="T3" fmla="*/ 0 h 184"/>
                  <a:gd name="T4" fmla="*/ 0 w 172"/>
                  <a:gd name="T5" fmla="*/ 0 h 184"/>
                  <a:gd name="T6" fmla="*/ 0 w 172"/>
                  <a:gd name="T7" fmla="*/ 0 h 184"/>
                  <a:gd name="T8" fmla="*/ 0 w 172"/>
                  <a:gd name="T9" fmla="*/ 0 h 184"/>
                  <a:gd name="T10" fmla="*/ 0 w 172"/>
                  <a:gd name="T11" fmla="*/ 0 h 184"/>
                  <a:gd name="T12" fmla="*/ 0 w 172"/>
                  <a:gd name="T13" fmla="*/ 0 h 184"/>
                  <a:gd name="T14" fmla="*/ 0 w 172"/>
                  <a:gd name="T15" fmla="*/ 0 h 184"/>
                  <a:gd name="T16" fmla="*/ 0 w 172"/>
                  <a:gd name="T17" fmla="*/ 0 h 184"/>
                  <a:gd name="T18" fmla="*/ 0 w 172"/>
                  <a:gd name="T19" fmla="*/ 0 h 184"/>
                  <a:gd name="T20" fmla="*/ 0 w 172"/>
                  <a:gd name="T21" fmla="*/ 0 h 184"/>
                  <a:gd name="T22" fmla="*/ 0 w 172"/>
                  <a:gd name="T23" fmla="*/ 0 h 184"/>
                  <a:gd name="T24" fmla="*/ 0 w 172"/>
                  <a:gd name="T25" fmla="*/ 0 h 184"/>
                  <a:gd name="T26" fmla="*/ 0 w 172"/>
                  <a:gd name="T27" fmla="*/ 0 h 184"/>
                  <a:gd name="T28" fmla="*/ 0 w 172"/>
                  <a:gd name="T29" fmla="*/ 0 h 184"/>
                  <a:gd name="T30" fmla="*/ 0 w 172"/>
                  <a:gd name="T31" fmla="*/ 0 h 184"/>
                  <a:gd name="T32" fmla="*/ 0 w 172"/>
                  <a:gd name="T33" fmla="*/ 0 h 184"/>
                  <a:gd name="T34" fmla="*/ 0 w 172"/>
                  <a:gd name="T35" fmla="*/ 0 h 184"/>
                  <a:gd name="T36" fmla="*/ 0 w 172"/>
                  <a:gd name="T37" fmla="*/ 0 h 184"/>
                  <a:gd name="T38" fmla="*/ 0 w 172"/>
                  <a:gd name="T39" fmla="*/ 0 h 184"/>
                  <a:gd name="T40" fmla="*/ 0 w 172"/>
                  <a:gd name="T41" fmla="*/ 0 h 184"/>
                  <a:gd name="T42" fmla="*/ 0 w 172"/>
                  <a:gd name="T43" fmla="*/ 0 h 184"/>
                  <a:gd name="T44" fmla="*/ 0 w 172"/>
                  <a:gd name="T45" fmla="*/ 0 h 184"/>
                  <a:gd name="T46" fmla="*/ 0 w 172"/>
                  <a:gd name="T47" fmla="*/ 0 h 184"/>
                  <a:gd name="T48" fmla="*/ 0 w 172"/>
                  <a:gd name="T49" fmla="*/ 0 h 184"/>
                  <a:gd name="T50" fmla="*/ 0 w 172"/>
                  <a:gd name="T51" fmla="*/ 0 h 184"/>
                  <a:gd name="T52" fmla="*/ 0 w 172"/>
                  <a:gd name="T53" fmla="*/ 0 h 184"/>
                  <a:gd name="T54" fmla="*/ 0 w 172"/>
                  <a:gd name="T55" fmla="*/ 0 h 184"/>
                  <a:gd name="T56" fmla="*/ 0 w 172"/>
                  <a:gd name="T57" fmla="*/ 0 h 184"/>
                  <a:gd name="T58" fmla="*/ 0 w 172"/>
                  <a:gd name="T59" fmla="*/ 0 h 184"/>
                  <a:gd name="T60" fmla="*/ 0 w 172"/>
                  <a:gd name="T61" fmla="*/ 0 h 184"/>
                  <a:gd name="T62" fmla="*/ 0 w 172"/>
                  <a:gd name="T63" fmla="*/ 0 h 184"/>
                  <a:gd name="T64" fmla="*/ 0 w 172"/>
                  <a:gd name="T65" fmla="*/ 0 h 184"/>
                  <a:gd name="T66" fmla="*/ 0 w 172"/>
                  <a:gd name="T67" fmla="*/ 0 h 184"/>
                  <a:gd name="T68" fmla="*/ 0 w 172"/>
                  <a:gd name="T69" fmla="*/ 0 h 184"/>
                  <a:gd name="T70" fmla="*/ 0 w 172"/>
                  <a:gd name="T71" fmla="*/ 0 h 184"/>
                  <a:gd name="T72" fmla="*/ 0 w 172"/>
                  <a:gd name="T73" fmla="*/ 0 h 184"/>
                  <a:gd name="T74" fmla="*/ 0 w 172"/>
                  <a:gd name="T75" fmla="*/ 0 h 184"/>
                  <a:gd name="T76" fmla="*/ 0 w 172"/>
                  <a:gd name="T77" fmla="*/ 0 h 184"/>
                  <a:gd name="T78" fmla="*/ 0 w 172"/>
                  <a:gd name="T79" fmla="*/ 0 h 184"/>
                  <a:gd name="T80" fmla="*/ 0 w 172"/>
                  <a:gd name="T81" fmla="*/ 0 h 184"/>
                  <a:gd name="T82" fmla="*/ 0 w 172"/>
                  <a:gd name="T83" fmla="*/ 0 h 184"/>
                  <a:gd name="T84" fmla="*/ 0 w 172"/>
                  <a:gd name="T85" fmla="*/ 0 h 184"/>
                  <a:gd name="T86" fmla="*/ 0 w 172"/>
                  <a:gd name="T87" fmla="*/ 0 h 184"/>
                  <a:gd name="T88" fmla="*/ 0 w 172"/>
                  <a:gd name="T89" fmla="*/ 0 h 184"/>
                  <a:gd name="T90" fmla="*/ 0 w 172"/>
                  <a:gd name="T91" fmla="*/ 0 h 184"/>
                  <a:gd name="T92" fmla="*/ 0 w 172"/>
                  <a:gd name="T93" fmla="*/ 0 h 184"/>
                  <a:gd name="T94" fmla="*/ 0 w 172"/>
                  <a:gd name="T95" fmla="*/ 0 h 184"/>
                  <a:gd name="T96" fmla="*/ 0 w 172"/>
                  <a:gd name="T97" fmla="*/ 0 h 184"/>
                  <a:gd name="T98" fmla="*/ 0 w 172"/>
                  <a:gd name="T99" fmla="*/ 0 h 184"/>
                  <a:gd name="T100" fmla="*/ 0 w 172"/>
                  <a:gd name="T101" fmla="*/ 0 h 184"/>
                  <a:gd name="T102" fmla="*/ 0 w 172"/>
                  <a:gd name="T103" fmla="*/ 0 h 184"/>
                  <a:gd name="T104" fmla="*/ 0 w 172"/>
                  <a:gd name="T105" fmla="*/ 0 h 184"/>
                  <a:gd name="T106" fmla="*/ 0 w 172"/>
                  <a:gd name="T107" fmla="*/ 0 h 184"/>
                  <a:gd name="T108" fmla="*/ 0 w 172"/>
                  <a:gd name="T109" fmla="*/ 0 h 184"/>
                  <a:gd name="T110" fmla="*/ 0 w 172"/>
                  <a:gd name="T111" fmla="*/ 0 h 1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2"/>
                  <a:gd name="T169" fmla="*/ 0 h 184"/>
                  <a:gd name="T170" fmla="*/ 172 w 172"/>
                  <a:gd name="T171" fmla="*/ 184 h 18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7175" name="Freeform 29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0 w 163"/>
                  <a:gd name="T1" fmla="*/ 0 h 181"/>
                  <a:gd name="T2" fmla="*/ 0 w 163"/>
                  <a:gd name="T3" fmla="*/ 0 h 181"/>
                  <a:gd name="T4" fmla="*/ 0 w 163"/>
                  <a:gd name="T5" fmla="*/ 0 h 181"/>
                  <a:gd name="T6" fmla="*/ 0 w 163"/>
                  <a:gd name="T7" fmla="*/ 0 h 181"/>
                  <a:gd name="T8" fmla="*/ 0 w 163"/>
                  <a:gd name="T9" fmla="*/ 0 h 181"/>
                  <a:gd name="T10" fmla="*/ 0 w 163"/>
                  <a:gd name="T11" fmla="*/ 0 h 181"/>
                  <a:gd name="T12" fmla="*/ 0 w 163"/>
                  <a:gd name="T13" fmla="*/ 0 h 181"/>
                  <a:gd name="T14" fmla="*/ 0 w 163"/>
                  <a:gd name="T15" fmla="*/ 0 h 181"/>
                  <a:gd name="T16" fmla="*/ 0 w 163"/>
                  <a:gd name="T17" fmla="*/ 0 h 181"/>
                  <a:gd name="T18" fmla="*/ 0 w 163"/>
                  <a:gd name="T19" fmla="*/ 0 h 181"/>
                  <a:gd name="T20" fmla="*/ 0 w 163"/>
                  <a:gd name="T21" fmla="*/ 0 h 181"/>
                  <a:gd name="T22" fmla="*/ 0 w 163"/>
                  <a:gd name="T23" fmla="*/ 0 h 181"/>
                  <a:gd name="T24" fmla="*/ 0 w 163"/>
                  <a:gd name="T25" fmla="*/ 0 h 181"/>
                  <a:gd name="T26" fmla="*/ 0 w 163"/>
                  <a:gd name="T27" fmla="*/ 0 h 181"/>
                  <a:gd name="T28" fmla="*/ 0 w 163"/>
                  <a:gd name="T29" fmla="*/ 0 h 181"/>
                  <a:gd name="T30" fmla="*/ 0 w 163"/>
                  <a:gd name="T31" fmla="*/ 0 h 181"/>
                  <a:gd name="T32" fmla="*/ 0 w 163"/>
                  <a:gd name="T33" fmla="*/ 0 h 181"/>
                  <a:gd name="T34" fmla="*/ 0 w 163"/>
                  <a:gd name="T35" fmla="*/ 0 h 181"/>
                  <a:gd name="T36" fmla="*/ 0 w 163"/>
                  <a:gd name="T37" fmla="*/ 0 h 181"/>
                  <a:gd name="T38" fmla="*/ 0 w 163"/>
                  <a:gd name="T39" fmla="*/ 0 h 181"/>
                  <a:gd name="T40" fmla="*/ 0 w 163"/>
                  <a:gd name="T41" fmla="*/ 0 h 181"/>
                  <a:gd name="T42" fmla="*/ 0 w 163"/>
                  <a:gd name="T43" fmla="*/ 0 h 181"/>
                  <a:gd name="T44" fmla="*/ 0 w 163"/>
                  <a:gd name="T45" fmla="*/ 0 h 181"/>
                  <a:gd name="T46" fmla="*/ 0 w 163"/>
                  <a:gd name="T47" fmla="*/ 0 h 181"/>
                  <a:gd name="T48" fmla="*/ 0 w 163"/>
                  <a:gd name="T49" fmla="*/ 0 h 181"/>
                  <a:gd name="T50" fmla="*/ 0 w 163"/>
                  <a:gd name="T51" fmla="*/ 0 h 181"/>
                  <a:gd name="T52" fmla="*/ 0 w 163"/>
                  <a:gd name="T53" fmla="*/ 0 h 181"/>
                  <a:gd name="T54" fmla="*/ 0 w 163"/>
                  <a:gd name="T55" fmla="*/ 0 h 181"/>
                  <a:gd name="T56" fmla="*/ 0 w 163"/>
                  <a:gd name="T57" fmla="*/ 0 h 181"/>
                  <a:gd name="T58" fmla="*/ 0 w 163"/>
                  <a:gd name="T59" fmla="*/ 0 h 181"/>
                  <a:gd name="T60" fmla="*/ 0 w 163"/>
                  <a:gd name="T61" fmla="*/ 0 h 181"/>
                  <a:gd name="T62" fmla="*/ 0 w 163"/>
                  <a:gd name="T63" fmla="*/ 0 h 181"/>
                  <a:gd name="T64" fmla="*/ 0 w 163"/>
                  <a:gd name="T65" fmla="*/ 0 h 181"/>
                  <a:gd name="T66" fmla="*/ 0 w 163"/>
                  <a:gd name="T67" fmla="*/ 0 h 181"/>
                  <a:gd name="T68" fmla="*/ 0 w 163"/>
                  <a:gd name="T69" fmla="*/ 0 h 181"/>
                  <a:gd name="T70" fmla="*/ 0 w 163"/>
                  <a:gd name="T71" fmla="*/ 0 h 181"/>
                  <a:gd name="T72" fmla="*/ 0 w 163"/>
                  <a:gd name="T73" fmla="*/ 0 h 181"/>
                  <a:gd name="T74" fmla="*/ 0 w 163"/>
                  <a:gd name="T75" fmla="*/ 0 h 181"/>
                  <a:gd name="T76" fmla="*/ 0 w 163"/>
                  <a:gd name="T77" fmla="*/ 0 h 181"/>
                  <a:gd name="T78" fmla="*/ 0 w 163"/>
                  <a:gd name="T79" fmla="*/ 0 h 181"/>
                  <a:gd name="T80" fmla="*/ 0 w 163"/>
                  <a:gd name="T81" fmla="*/ 0 h 181"/>
                  <a:gd name="T82" fmla="*/ 0 w 163"/>
                  <a:gd name="T83" fmla="*/ 0 h 181"/>
                  <a:gd name="T84" fmla="*/ 0 w 163"/>
                  <a:gd name="T85" fmla="*/ 0 h 181"/>
                  <a:gd name="T86" fmla="*/ 0 w 163"/>
                  <a:gd name="T87" fmla="*/ 0 h 181"/>
                  <a:gd name="T88" fmla="*/ 0 w 163"/>
                  <a:gd name="T89" fmla="*/ 0 h 181"/>
                  <a:gd name="T90" fmla="*/ 0 w 163"/>
                  <a:gd name="T91" fmla="*/ 0 h 181"/>
                  <a:gd name="T92" fmla="*/ 0 w 163"/>
                  <a:gd name="T93" fmla="*/ 0 h 181"/>
                  <a:gd name="T94" fmla="*/ 0 w 163"/>
                  <a:gd name="T95" fmla="*/ 0 h 181"/>
                  <a:gd name="T96" fmla="*/ 0 w 163"/>
                  <a:gd name="T97" fmla="*/ 0 h 181"/>
                  <a:gd name="T98" fmla="*/ 0 w 163"/>
                  <a:gd name="T99" fmla="*/ 0 h 181"/>
                  <a:gd name="T100" fmla="*/ 0 w 163"/>
                  <a:gd name="T101" fmla="*/ 0 h 181"/>
                  <a:gd name="T102" fmla="*/ 0 w 163"/>
                  <a:gd name="T103" fmla="*/ 0 h 181"/>
                  <a:gd name="T104" fmla="*/ 0 w 163"/>
                  <a:gd name="T105" fmla="*/ 0 h 181"/>
                  <a:gd name="T106" fmla="*/ 0 w 163"/>
                  <a:gd name="T107" fmla="*/ 0 h 181"/>
                  <a:gd name="T108" fmla="*/ 0 w 163"/>
                  <a:gd name="T109" fmla="*/ 0 h 181"/>
                  <a:gd name="T110" fmla="*/ 0 w 163"/>
                  <a:gd name="T111" fmla="*/ 0 h 181"/>
                  <a:gd name="T112" fmla="*/ 0 w 163"/>
                  <a:gd name="T113" fmla="*/ 0 h 181"/>
                  <a:gd name="T114" fmla="*/ 0 w 163"/>
                  <a:gd name="T115" fmla="*/ 0 h 181"/>
                  <a:gd name="T116" fmla="*/ 0 w 163"/>
                  <a:gd name="T117" fmla="*/ 0 h 181"/>
                  <a:gd name="T118" fmla="*/ 0 w 163"/>
                  <a:gd name="T119" fmla="*/ 0 h 181"/>
                  <a:gd name="T120" fmla="*/ 0 w 163"/>
                  <a:gd name="T121" fmla="*/ 0 h 181"/>
                  <a:gd name="T122" fmla="*/ 0 w 163"/>
                  <a:gd name="T123" fmla="*/ 0 h 1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3"/>
                  <a:gd name="T187" fmla="*/ 0 h 181"/>
                  <a:gd name="T188" fmla="*/ 163 w 163"/>
                  <a:gd name="T189" fmla="*/ 181 h 1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7176" name="Freeform 30"/>
              <p:cNvSpPr>
                <a:spLocks noEditPoint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0 w 154"/>
                  <a:gd name="T1" fmla="*/ 0 h 175"/>
                  <a:gd name="T2" fmla="*/ 0 w 154"/>
                  <a:gd name="T3" fmla="*/ 0 h 175"/>
                  <a:gd name="T4" fmla="*/ 0 w 154"/>
                  <a:gd name="T5" fmla="*/ 0 h 175"/>
                  <a:gd name="T6" fmla="*/ 0 w 154"/>
                  <a:gd name="T7" fmla="*/ 0 h 175"/>
                  <a:gd name="T8" fmla="*/ 0 w 154"/>
                  <a:gd name="T9" fmla="*/ 0 h 175"/>
                  <a:gd name="T10" fmla="*/ 0 w 154"/>
                  <a:gd name="T11" fmla="*/ 0 h 175"/>
                  <a:gd name="T12" fmla="*/ 0 w 154"/>
                  <a:gd name="T13" fmla="*/ 0 h 175"/>
                  <a:gd name="T14" fmla="*/ 0 w 154"/>
                  <a:gd name="T15" fmla="*/ 0 h 175"/>
                  <a:gd name="T16" fmla="*/ 0 w 154"/>
                  <a:gd name="T17" fmla="*/ 0 h 175"/>
                  <a:gd name="T18" fmla="*/ 0 w 154"/>
                  <a:gd name="T19" fmla="*/ 0 h 175"/>
                  <a:gd name="T20" fmla="*/ 0 w 154"/>
                  <a:gd name="T21" fmla="*/ 0 h 175"/>
                  <a:gd name="T22" fmla="*/ 0 w 154"/>
                  <a:gd name="T23" fmla="*/ 0 h 175"/>
                  <a:gd name="T24" fmla="*/ 0 w 154"/>
                  <a:gd name="T25" fmla="*/ 0 h 175"/>
                  <a:gd name="T26" fmla="*/ 0 w 154"/>
                  <a:gd name="T27" fmla="*/ 0 h 175"/>
                  <a:gd name="T28" fmla="*/ 0 w 154"/>
                  <a:gd name="T29" fmla="*/ 0 h 175"/>
                  <a:gd name="T30" fmla="*/ 0 w 154"/>
                  <a:gd name="T31" fmla="*/ 0 h 175"/>
                  <a:gd name="T32" fmla="*/ 0 w 154"/>
                  <a:gd name="T33" fmla="*/ 0 h 175"/>
                  <a:gd name="T34" fmla="*/ 0 w 154"/>
                  <a:gd name="T35" fmla="*/ 0 h 175"/>
                  <a:gd name="T36" fmla="*/ 0 w 154"/>
                  <a:gd name="T37" fmla="*/ 0 h 175"/>
                  <a:gd name="T38" fmla="*/ 0 w 154"/>
                  <a:gd name="T39" fmla="*/ 0 h 175"/>
                  <a:gd name="T40" fmla="*/ 0 w 154"/>
                  <a:gd name="T41" fmla="*/ 0 h 175"/>
                  <a:gd name="T42" fmla="*/ 0 w 154"/>
                  <a:gd name="T43" fmla="*/ 0 h 175"/>
                  <a:gd name="T44" fmla="*/ 0 w 154"/>
                  <a:gd name="T45" fmla="*/ 0 h 175"/>
                  <a:gd name="T46" fmla="*/ 0 w 154"/>
                  <a:gd name="T47" fmla="*/ 0 h 175"/>
                  <a:gd name="T48" fmla="*/ 0 w 154"/>
                  <a:gd name="T49" fmla="*/ 0 h 175"/>
                  <a:gd name="T50" fmla="*/ 0 w 154"/>
                  <a:gd name="T51" fmla="*/ 0 h 175"/>
                  <a:gd name="T52" fmla="*/ 0 w 154"/>
                  <a:gd name="T53" fmla="*/ 0 h 175"/>
                  <a:gd name="T54" fmla="*/ 0 w 154"/>
                  <a:gd name="T55" fmla="*/ 0 h 175"/>
                  <a:gd name="T56" fmla="*/ 0 w 154"/>
                  <a:gd name="T57" fmla="*/ 0 h 175"/>
                  <a:gd name="T58" fmla="*/ 0 w 154"/>
                  <a:gd name="T59" fmla="*/ 0 h 175"/>
                  <a:gd name="T60" fmla="*/ 0 w 154"/>
                  <a:gd name="T61" fmla="*/ 0 h 175"/>
                  <a:gd name="T62" fmla="*/ 0 w 154"/>
                  <a:gd name="T63" fmla="*/ 0 h 175"/>
                  <a:gd name="T64" fmla="*/ 0 w 154"/>
                  <a:gd name="T65" fmla="*/ 0 h 175"/>
                  <a:gd name="T66" fmla="*/ 0 w 154"/>
                  <a:gd name="T67" fmla="*/ 0 h 175"/>
                  <a:gd name="T68" fmla="*/ 0 w 154"/>
                  <a:gd name="T69" fmla="*/ 0 h 175"/>
                  <a:gd name="T70" fmla="*/ 0 w 154"/>
                  <a:gd name="T71" fmla="*/ 0 h 175"/>
                  <a:gd name="T72" fmla="*/ 0 w 154"/>
                  <a:gd name="T73" fmla="*/ 0 h 175"/>
                  <a:gd name="T74" fmla="*/ 0 w 154"/>
                  <a:gd name="T75" fmla="*/ 0 h 175"/>
                  <a:gd name="T76" fmla="*/ 0 w 154"/>
                  <a:gd name="T77" fmla="*/ 0 h 175"/>
                  <a:gd name="T78" fmla="*/ 0 w 154"/>
                  <a:gd name="T79" fmla="*/ 0 h 175"/>
                  <a:gd name="T80" fmla="*/ 0 w 154"/>
                  <a:gd name="T81" fmla="*/ 0 h 175"/>
                  <a:gd name="T82" fmla="*/ 0 w 154"/>
                  <a:gd name="T83" fmla="*/ 0 h 175"/>
                  <a:gd name="T84" fmla="*/ 0 w 154"/>
                  <a:gd name="T85" fmla="*/ 0 h 1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4"/>
                  <a:gd name="T130" fmla="*/ 0 h 175"/>
                  <a:gd name="T131" fmla="*/ 154 w 154"/>
                  <a:gd name="T132" fmla="*/ 175 h 1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7177" name="Freeform 31"/>
              <p:cNvSpPr>
                <a:spLocks noEditPoint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0 w 145"/>
                  <a:gd name="T1" fmla="*/ 0 h 170"/>
                  <a:gd name="T2" fmla="*/ 0 w 145"/>
                  <a:gd name="T3" fmla="*/ 0 h 170"/>
                  <a:gd name="T4" fmla="*/ 0 w 145"/>
                  <a:gd name="T5" fmla="*/ 0 h 170"/>
                  <a:gd name="T6" fmla="*/ 0 w 145"/>
                  <a:gd name="T7" fmla="*/ 0 h 170"/>
                  <a:gd name="T8" fmla="*/ 0 w 145"/>
                  <a:gd name="T9" fmla="*/ 0 h 170"/>
                  <a:gd name="T10" fmla="*/ 0 w 145"/>
                  <a:gd name="T11" fmla="*/ 0 h 170"/>
                  <a:gd name="T12" fmla="*/ 0 w 145"/>
                  <a:gd name="T13" fmla="*/ 0 h 170"/>
                  <a:gd name="T14" fmla="*/ 0 w 145"/>
                  <a:gd name="T15" fmla="*/ 0 h 170"/>
                  <a:gd name="T16" fmla="*/ 0 w 145"/>
                  <a:gd name="T17" fmla="*/ 0 h 170"/>
                  <a:gd name="T18" fmla="*/ 0 w 145"/>
                  <a:gd name="T19" fmla="*/ 0 h 170"/>
                  <a:gd name="T20" fmla="*/ 0 w 145"/>
                  <a:gd name="T21" fmla="*/ 0 h 170"/>
                  <a:gd name="T22" fmla="*/ 0 w 145"/>
                  <a:gd name="T23" fmla="*/ 0 h 170"/>
                  <a:gd name="T24" fmla="*/ 0 w 145"/>
                  <a:gd name="T25" fmla="*/ 0 h 170"/>
                  <a:gd name="T26" fmla="*/ 0 w 145"/>
                  <a:gd name="T27" fmla="*/ 0 h 170"/>
                  <a:gd name="T28" fmla="*/ 0 w 145"/>
                  <a:gd name="T29" fmla="*/ 0 h 170"/>
                  <a:gd name="T30" fmla="*/ 0 w 145"/>
                  <a:gd name="T31" fmla="*/ 0 h 170"/>
                  <a:gd name="T32" fmla="*/ 0 w 145"/>
                  <a:gd name="T33" fmla="*/ 0 h 170"/>
                  <a:gd name="T34" fmla="*/ 0 w 145"/>
                  <a:gd name="T35" fmla="*/ 0 h 170"/>
                  <a:gd name="T36" fmla="*/ 0 w 145"/>
                  <a:gd name="T37" fmla="*/ 0 h 170"/>
                  <a:gd name="T38" fmla="*/ 0 w 145"/>
                  <a:gd name="T39" fmla="*/ 0 h 170"/>
                  <a:gd name="T40" fmla="*/ 0 w 145"/>
                  <a:gd name="T41" fmla="*/ 0 h 170"/>
                  <a:gd name="T42" fmla="*/ 0 w 145"/>
                  <a:gd name="T43" fmla="*/ 0 h 170"/>
                  <a:gd name="T44" fmla="*/ 0 w 145"/>
                  <a:gd name="T45" fmla="*/ 0 h 170"/>
                  <a:gd name="T46" fmla="*/ 0 w 145"/>
                  <a:gd name="T47" fmla="*/ 0 h 170"/>
                  <a:gd name="T48" fmla="*/ 0 w 145"/>
                  <a:gd name="T49" fmla="*/ 0 h 170"/>
                  <a:gd name="T50" fmla="*/ 0 w 145"/>
                  <a:gd name="T51" fmla="*/ 0 h 170"/>
                  <a:gd name="T52" fmla="*/ 0 w 145"/>
                  <a:gd name="T53" fmla="*/ 0 h 170"/>
                  <a:gd name="T54" fmla="*/ 0 w 145"/>
                  <a:gd name="T55" fmla="*/ 0 h 170"/>
                  <a:gd name="T56" fmla="*/ 0 w 145"/>
                  <a:gd name="T57" fmla="*/ 0 h 170"/>
                  <a:gd name="T58" fmla="*/ 0 w 145"/>
                  <a:gd name="T59" fmla="*/ 0 h 170"/>
                  <a:gd name="T60" fmla="*/ 0 w 145"/>
                  <a:gd name="T61" fmla="*/ 0 h 170"/>
                  <a:gd name="T62" fmla="*/ 0 w 145"/>
                  <a:gd name="T63" fmla="*/ 0 h 170"/>
                  <a:gd name="T64" fmla="*/ 0 w 145"/>
                  <a:gd name="T65" fmla="*/ 0 h 170"/>
                  <a:gd name="T66" fmla="*/ 0 w 145"/>
                  <a:gd name="T67" fmla="*/ 0 h 170"/>
                  <a:gd name="T68" fmla="*/ 0 w 145"/>
                  <a:gd name="T69" fmla="*/ 0 h 170"/>
                  <a:gd name="T70" fmla="*/ 0 w 145"/>
                  <a:gd name="T71" fmla="*/ 0 h 170"/>
                  <a:gd name="T72" fmla="*/ 0 w 145"/>
                  <a:gd name="T73" fmla="*/ 0 h 170"/>
                  <a:gd name="T74" fmla="*/ 0 w 145"/>
                  <a:gd name="T75" fmla="*/ 0 h 170"/>
                  <a:gd name="T76" fmla="*/ 0 w 145"/>
                  <a:gd name="T77" fmla="*/ 0 h 170"/>
                  <a:gd name="T78" fmla="*/ 0 w 145"/>
                  <a:gd name="T79" fmla="*/ 0 h 170"/>
                  <a:gd name="T80" fmla="*/ 0 w 145"/>
                  <a:gd name="T81" fmla="*/ 0 h 170"/>
                  <a:gd name="T82" fmla="*/ 0 w 145"/>
                  <a:gd name="T83" fmla="*/ 0 h 1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5"/>
                  <a:gd name="T127" fmla="*/ 0 h 170"/>
                  <a:gd name="T128" fmla="*/ 145 w 145"/>
                  <a:gd name="T129" fmla="*/ 170 h 1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7178" name="Freeform 32"/>
              <p:cNvSpPr>
                <a:spLocks noEditPoint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0 w 136"/>
                  <a:gd name="T1" fmla="*/ 0 h 162"/>
                  <a:gd name="T2" fmla="*/ 0 w 136"/>
                  <a:gd name="T3" fmla="*/ 0 h 162"/>
                  <a:gd name="T4" fmla="*/ 0 w 136"/>
                  <a:gd name="T5" fmla="*/ 0 h 162"/>
                  <a:gd name="T6" fmla="*/ 0 w 136"/>
                  <a:gd name="T7" fmla="*/ 0 h 162"/>
                  <a:gd name="T8" fmla="*/ 0 w 136"/>
                  <a:gd name="T9" fmla="*/ 0 h 162"/>
                  <a:gd name="T10" fmla="*/ 0 w 136"/>
                  <a:gd name="T11" fmla="*/ 0 h 162"/>
                  <a:gd name="T12" fmla="*/ 0 w 136"/>
                  <a:gd name="T13" fmla="*/ 0 h 162"/>
                  <a:gd name="T14" fmla="*/ 0 w 136"/>
                  <a:gd name="T15" fmla="*/ 0 h 162"/>
                  <a:gd name="T16" fmla="*/ 0 w 136"/>
                  <a:gd name="T17" fmla="*/ 0 h 162"/>
                  <a:gd name="T18" fmla="*/ 0 w 136"/>
                  <a:gd name="T19" fmla="*/ 0 h 162"/>
                  <a:gd name="T20" fmla="*/ 0 w 136"/>
                  <a:gd name="T21" fmla="*/ 0 h 162"/>
                  <a:gd name="T22" fmla="*/ 0 w 136"/>
                  <a:gd name="T23" fmla="*/ 0 h 162"/>
                  <a:gd name="T24" fmla="*/ 0 w 136"/>
                  <a:gd name="T25" fmla="*/ 0 h 162"/>
                  <a:gd name="T26" fmla="*/ 0 w 136"/>
                  <a:gd name="T27" fmla="*/ 0 h 162"/>
                  <a:gd name="T28" fmla="*/ 0 w 136"/>
                  <a:gd name="T29" fmla="*/ 0 h 162"/>
                  <a:gd name="T30" fmla="*/ 0 w 136"/>
                  <a:gd name="T31" fmla="*/ 0 h 162"/>
                  <a:gd name="T32" fmla="*/ 0 w 136"/>
                  <a:gd name="T33" fmla="*/ 0 h 162"/>
                  <a:gd name="T34" fmla="*/ 0 w 136"/>
                  <a:gd name="T35" fmla="*/ 0 h 162"/>
                  <a:gd name="T36" fmla="*/ 0 w 136"/>
                  <a:gd name="T37" fmla="*/ 0 h 162"/>
                  <a:gd name="T38" fmla="*/ 0 w 136"/>
                  <a:gd name="T39" fmla="*/ 0 h 162"/>
                  <a:gd name="T40" fmla="*/ 0 w 136"/>
                  <a:gd name="T41" fmla="*/ 0 h 162"/>
                  <a:gd name="T42" fmla="*/ 0 w 136"/>
                  <a:gd name="T43" fmla="*/ 0 h 162"/>
                  <a:gd name="T44" fmla="*/ 0 w 136"/>
                  <a:gd name="T45" fmla="*/ 0 h 162"/>
                  <a:gd name="T46" fmla="*/ 0 w 136"/>
                  <a:gd name="T47" fmla="*/ 0 h 162"/>
                  <a:gd name="T48" fmla="*/ 0 w 136"/>
                  <a:gd name="T49" fmla="*/ 0 h 162"/>
                  <a:gd name="T50" fmla="*/ 0 w 136"/>
                  <a:gd name="T51" fmla="*/ 0 h 162"/>
                  <a:gd name="T52" fmla="*/ 0 w 136"/>
                  <a:gd name="T53" fmla="*/ 0 h 162"/>
                  <a:gd name="T54" fmla="*/ 0 w 136"/>
                  <a:gd name="T55" fmla="*/ 0 h 162"/>
                  <a:gd name="T56" fmla="*/ 0 w 136"/>
                  <a:gd name="T57" fmla="*/ 0 h 162"/>
                  <a:gd name="T58" fmla="*/ 0 w 136"/>
                  <a:gd name="T59" fmla="*/ 0 h 162"/>
                  <a:gd name="T60" fmla="*/ 0 w 136"/>
                  <a:gd name="T61" fmla="*/ 0 h 162"/>
                  <a:gd name="T62" fmla="*/ 0 w 136"/>
                  <a:gd name="T63" fmla="*/ 0 h 162"/>
                  <a:gd name="T64" fmla="*/ 0 w 136"/>
                  <a:gd name="T65" fmla="*/ 0 h 162"/>
                  <a:gd name="T66" fmla="*/ 0 w 136"/>
                  <a:gd name="T67" fmla="*/ 0 h 162"/>
                  <a:gd name="T68" fmla="*/ 0 w 136"/>
                  <a:gd name="T69" fmla="*/ 0 h 162"/>
                  <a:gd name="T70" fmla="*/ 0 w 136"/>
                  <a:gd name="T71" fmla="*/ 0 h 162"/>
                  <a:gd name="T72" fmla="*/ 0 w 136"/>
                  <a:gd name="T73" fmla="*/ 0 h 162"/>
                  <a:gd name="T74" fmla="*/ 0 w 136"/>
                  <a:gd name="T75" fmla="*/ 0 h 162"/>
                  <a:gd name="T76" fmla="*/ 0 w 136"/>
                  <a:gd name="T77" fmla="*/ 0 h 162"/>
                  <a:gd name="T78" fmla="*/ 0 w 136"/>
                  <a:gd name="T79" fmla="*/ 0 h 162"/>
                  <a:gd name="T80" fmla="*/ 0 w 136"/>
                  <a:gd name="T81" fmla="*/ 0 h 162"/>
                  <a:gd name="T82" fmla="*/ 0 w 136"/>
                  <a:gd name="T83" fmla="*/ 0 h 162"/>
                  <a:gd name="T84" fmla="*/ 0 w 136"/>
                  <a:gd name="T85" fmla="*/ 0 h 1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6"/>
                  <a:gd name="T130" fmla="*/ 0 h 162"/>
                  <a:gd name="T131" fmla="*/ 136 w 136"/>
                  <a:gd name="T132" fmla="*/ 162 h 16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7179" name="Freeform 33"/>
              <p:cNvSpPr>
                <a:spLocks noEditPoint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0 w 127"/>
                  <a:gd name="T1" fmla="*/ 0 h 151"/>
                  <a:gd name="T2" fmla="*/ 0 w 127"/>
                  <a:gd name="T3" fmla="*/ 0 h 151"/>
                  <a:gd name="T4" fmla="*/ 0 w 127"/>
                  <a:gd name="T5" fmla="*/ 0 h 151"/>
                  <a:gd name="T6" fmla="*/ 0 w 127"/>
                  <a:gd name="T7" fmla="*/ 0 h 151"/>
                  <a:gd name="T8" fmla="*/ 0 w 127"/>
                  <a:gd name="T9" fmla="*/ 0 h 151"/>
                  <a:gd name="T10" fmla="*/ 0 w 127"/>
                  <a:gd name="T11" fmla="*/ 0 h 151"/>
                  <a:gd name="T12" fmla="*/ 0 w 127"/>
                  <a:gd name="T13" fmla="*/ 0 h 151"/>
                  <a:gd name="T14" fmla="*/ 0 w 127"/>
                  <a:gd name="T15" fmla="*/ 0 h 151"/>
                  <a:gd name="T16" fmla="*/ 0 w 127"/>
                  <a:gd name="T17" fmla="*/ 0 h 151"/>
                  <a:gd name="T18" fmla="*/ 0 w 127"/>
                  <a:gd name="T19" fmla="*/ 0 h 151"/>
                  <a:gd name="T20" fmla="*/ 0 w 127"/>
                  <a:gd name="T21" fmla="*/ 0 h 151"/>
                  <a:gd name="T22" fmla="*/ 0 w 127"/>
                  <a:gd name="T23" fmla="*/ 0 h 151"/>
                  <a:gd name="T24" fmla="*/ 0 w 127"/>
                  <a:gd name="T25" fmla="*/ 0 h 151"/>
                  <a:gd name="T26" fmla="*/ 0 w 127"/>
                  <a:gd name="T27" fmla="*/ 0 h 151"/>
                  <a:gd name="T28" fmla="*/ 0 w 127"/>
                  <a:gd name="T29" fmla="*/ 0 h 151"/>
                  <a:gd name="T30" fmla="*/ 0 w 127"/>
                  <a:gd name="T31" fmla="*/ 0 h 151"/>
                  <a:gd name="T32" fmla="*/ 0 w 127"/>
                  <a:gd name="T33" fmla="*/ 0 h 151"/>
                  <a:gd name="T34" fmla="*/ 0 w 127"/>
                  <a:gd name="T35" fmla="*/ 0 h 151"/>
                  <a:gd name="T36" fmla="*/ 0 w 127"/>
                  <a:gd name="T37" fmla="*/ 0 h 151"/>
                  <a:gd name="T38" fmla="*/ 0 w 127"/>
                  <a:gd name="T39" fmla="*/ 0 h 151"/>
                  <a:gd name="T40" fmla="*/ 0 w 127"/>
                  <a:gd name="T41" fmla="*/ 0 h 151"/>
                  <a:gd name="T42" fmla="*/ 0 w 127"/>
                  <a:gd name="T43" fmla="*/ 0 h 151"/>
                  <a:gd name="T44" fmla="*/ 0 w 127"/>
                  <a:gd name="T45" fmla="*/ 0 h 151"/>
                  <a:gd name="T46" fmla="*/ 0 w 127"/>
                  <a:gd name="T47" fmla="*/ 0 h 151"/>
                  <a:gd name="T48" fmla="*/ 0 w 127"/>
                  <a:gd name="T49" fmla="*/ 0 h 151"/>
                  <a:gd name="T50" fmla="*/ 0 w 127"/>
                  <a:gd name="T51" fmla="*/ 0 h 151"/>
                  <a:gd name="T52" fmla="*/ 0 w 127"/>
                  <a:gd name="T53" fmla="*/ 0 h 151"/>
                  <a:gd name="T54" fmla="*/ 0 w 127"/>
                  <a:gd name="T55" fmla="*/ 0 h 151"/>
                  <a:gd name="T56" fmla="*/ 0 w 127"/>
                  <a:gd name="T57" fmla="*/ 0 h 151"/>
                  <a:gd name="T58" fmla="*/ 0 w 127"/>
                  <a:gd name="T59" fmla="*/ 0 h 151"/>
                  <a:gd name="T60" fmla="*/ 0 w 127"/>
                  <a:gd name="T61" fmla="*/ 0 h 151"/>
                  <a:gd name="T62" fmla="*/ 0 w 127"/>
                  <a:gd name="T63" fmla="*/ 0 h 151"/>
                  <a:gd name="T64" fmla="*/ 0 w 127"/>
                  <a:gd name="T65" fmla="*/ 0 h 151"/>
                  <a:gd name="T66" fmla="*/ 0 w 127"/>
                  <a:gd name="T67" fmla="*/ 0 h 151"/>
                  <a:gd name="T68" fmla="*/ 0 w 127"/>
                  <a:gd name="T69" fmla="*/ 0 h 151"/>
                  <a:gd name="T70" fmla="*/ 0 w 127"/>
                  <a:gd name="T71" fmla="*/ 0 h 151"/>
                  <a:gd name="T72" fmla="*/ 0 w 127"/>
                  <a:gd name="T73" fmla="*/ 0 h 151"/>
                  <a:gd name="T74" fmla="*/ 0 w 127"/>
                  <a:gd name="T75" fmla="*/ 0 h 151"/>
                  <a:gd name="T76" fmla="*/ 0 w 127"/>
                  <a:gd name="T77" fmla="*/ 0 h 151"/>
                  <a:gd name="T78" fmla="*/ 0 w 127"/>
                  <a:gd name="T79" fmla="*/ 0 h 151"/>
                  <a:gd name="T80" fmla="*/ 0 w 127"/>
                  <a:gd name="T81" fmla="*/ 0 h 151"/>
                  <a:gd name="T82" fmla="*/ 0 w 127"/>
                  <a:gd name="T83" fmla="*/ 0 h 151"/>
                  <a:gd name="T84" fmla="*/ 0 w 127"/>
                  <a:gd name="T85" fmla="*/ 0 h 151"/>
                  <a:gd name="T86" fmla="*/ 0 w 127"/>
                  <a:gd name="T87" fmla="*/ 0 h 151"/>
                  <a:gd name="T88" fmla="*/ 0 w 127"/>
                  <a:gd name="T89" fmla="*/ 0 h 151"/>
                  <a:gd name="T90" fmla="*/ 0 w 127"/>
                  <a:gd name="T91" fmla="*/ 0 h 151"/>
                  <a:gd name="T92" fmla="*/ 0 w 127"/>
                  <a:gd name="T93" fmla="*/ 0 h 151"/>
                  <a:gd name="T94" fmla="*/ 0 w 127"/>
                  <a:gd name="T95" fmla="*/ 0 h 151"/>
                  <a:gd name="T96" fmla="*/ 0 w 127"/>
                  <a:gd name="T97" fmla="*/ 0 h 151"/>
                  <a:gd name="T98" fmla="*/ 0 w 127"/>
                  <a:gd name="T99" fmla="*/ 0 h 151"/>
                  <a:gd name="T100" fmla="*/ 0 w 127"/>
                  <a:gd name="T101" fmla="*/ 0 h 151"/>
                  <a:gd name="T102" fmla="*/ 0 w 127"/>
                  <a:gd name="T103" fmla="*/ 0 h 151"/>
                  <a:gd name="T104" fmla="*/ 0 w 127"/>
                  <a:gd name="T105" fmla="*/ 0 h 151"/>
                  <a:gd name="T106" fmla="*/ 0 w 127"/>
                  <a:gd name="T107" fmla="*/ 0 h 151"/>
                  <a:gd name="T108" fmla="*/ 0 w 127"/>
                  <a:gd name="T109" fmla="*/ 0 h 151"/>
                  <a:gd name="T110" fmla="*/ 0 w 127"/>
                  <a:gd name="T111" fmla="*/ 0 h 151"/>
                  <a:gd name="T112" fmla="*/ 0 w 127"/>
                  <a:gd name="T113" fmla="*/ 0 h 151"/>
                  <a:gd name="T114" fmla="*/ 0 w 127"/>
                  <a:gd name="T115" fmla="*/ 0 h 151"/>
                  <a:gd name="T116" fmla="*/ 0 w 127"/>
                  <a:gd name="T117" fmla="*/ 0 h 15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7"/>
                  <a:gd name="T178" fmla="*/ 0 h 151"/>
                  <a:gd name="T179" fmla="*/ 127 w 127"/>
                  <a:gd name="T180" fmla="*/ 151 h 15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7180" name="Freeform 34"/>
              <p:cNvSpPr>
                <a:spLocks noEditPoint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0 w 118"/>
                  <a:gd name="T1" fmla="*/ 0 h 140"/>
                  <a:gd name="T2" fmla="*/ 0 w 118"/>
                  <a:gd name="T3" fmla="*/ 0 h 140"/>
                  <a:gd name="T4" fmla="*/ 0 w 118"/>
                  <a:gd name="T5" fmla="*/ 0 h 140"/>
                  <a:gd name="T6" fmla="*/ 0 w 118"/>
                  <a:gd name="T7" fmla="*/ 0 h 140"/>
                  <a:gd name="T8" fmla="*/ 0 w 118"/>
                  <a:gd name="T9" fmla="*/ 0 h 140"/>
                  <a:gd name="T10" fmla="*/ 0 w 118"/>
                  <a:gd name="T11" fmla="*/ 0 h 140"/>
                  <a:gd name="T12" fmla="*/ 0 w 118"/>
                  <a:gd name="T13" fmla="*/ 0 h 140"/>
                  <a:gd name="T14" fmla="*/ 0 w 118"/>
                  <a:gd name="T15" fmla="*/ 0 h 140"/>
                  <a:gd name="T16" fmla="*/ 0 w 118"/>
                  <a:gd name="T17" fmla="*/ 0 h 140"/>
                  <a:gd name="T18" fmla="*/ 0 w 118"/>
                  <a:gd name="T19" fmla="*/ 0 h 140"/>
                  <a:gd name="T20" fmla="*/ 0 w 118"/>
                  <a:gd name="T21" fmla="*/ 0 h 140"/>
                  <a:gd name="T22" fmla="*/ 0 w 118"/>
                  <a:gd name="T23" fmla="*/ 0 h 140"/>
                  <a:gd name="T24" fmla="*/ 0 w 118"/>
                  <a:gd name="T25" fmla="*/ 0 h 140"/>
                  <a:gd name="T26" fmla="*/ 0 w 118"/>
                  <a:gd name="T27" fmla="*/ 0 h 140"/>
                  <a:gd name="T28" fmla="*/ 0 w 118"/>
                  <a:gd name="T29" fmla="*/ 0 h 140"/>
                  <a:gd name="T30" fmla="*/ 0 w 118"/>
                  <a:gd name="T31" fmla="*/ 0 h 140"/>
                  <a:gd name="T32" fmla="*/ 0 w 118"/>
                  <a:gd name="T33" fmla="*/ 0 h 140"/>
                  <a:gd name="T34" fmla="*/ 0 w 118"/>
                  <a:gd name="T35" fmla="*/ 0 h 140"/>
                  <a:gd name="T36" fmla="*/ 0 w 118"/>
                  <a:gd name="T37" fmla="*/ 0 h 140"/>
                  <a:gd name="T38" fmla="*/ 0 w 118"/>
                  <a:gd name="T39" fmla="*/ 0 h 140"/>
                  <a:gd name="T40" fmla="*/ 0 w 118"/>
                  <a:gd name="T41" fmla="*/ 0 h 140"/>
                  <a:gd name="T42" fmla="*/ 0 w 118"/>
                  <a:gd name="T43" fmla="*/ 0 h 140"/>
                  <a:gd name="T44" fmla="*/ 0 w 118"/>
                  <a:gd name="T45" fmla="*/ 0 h 140"/>
                  <a:gd name="T46" fmla="*/ 0 w 118"/>
                  <a:gd name="T47" fmla="*/ 0 h 140"/>
                  <a:gd name="T48" fmla="*/ 0 w 118"/>
                  <a:gd name="T49" fmla="*/ 0 h 140"/>
                  <a:gd name="T50" fmla="*/ 0 w 118"/>
                  <a:gd name="T51" fmla="*/ 0 h 140"/>
                  <a:gd name="T52" fmla="*/ 0 w 118"/>
                  <a:gd name="T53" fmla="*/ 0 h 140"/>
                  <a:gd name="T54" fmla="*/ 0 w 118"/>
                  <a:gd name="T55" fmla="*/ 0 h 140"/>
                  <a:gd name="T56" fmla="*/ 0 w 118"/>
                  <a:gd name="T57" fmla="*/ 0 h 140"/>
                  <a:gd name="T58" fmla="*/ 0 w 118"/>
                  <a:gd name="T59" fmla="*/ 0 h 140"/>
                  <a:gd name="T60" fmla="*/ 0 w 118"/>
                  <a:gd name="T61" fmla="*/ 0 h 140"/>
                  <a:gd name="T62" fmla="*/ 0 w 118"/>
                  <a:gd name="T63" fmla="*/ 0 h 140"/>
                  <a:gd name="T64" fmla="*/ 0 w 118"/>
                  <a:gd name="T65" fmla="*/ 0 h 140"/>
                  <a:gd name="T66" fmla="*/ 0 w 118"/>
                  <a:gd name="T67" fmla="*/ 0 h 140"/>
                  <a:gd name="T68" fmla="*/ 0 w 118"/>
                  <a:gd name="T69" fmla="*/ 0 h 140"/>
                  <a:gd name="T70" fmla="*/ 0 w 118"/>
                  <a:gd name="T71" fmla="*/ 0 h 140"/>
                  <a:gd name="T72" fmla="*/ 0 w 118"/>
                  <a:gd name="T73" fmla="*/ 0 h 140"/>
                  <a:gd name="T74" fmla="*/ 0 w 118"/>
                  <a:gd name="T75" fmla="*/ 0 h 140"/>
                  <a:gd name="T76" fmla="*/ 0 w 118"/>
                  <a:gd name="T77" fmla="*/ 0 h 140"/>
                  <a:gd name="T78" fmla="*/ 0 w 118"/>
                  <a:gd name="T79" fmla="*/ 0 h 140"/>
                  <a:gd name="T80" fmla="*/ 0 w 118"/>
                  <a:gd name="T81" fmla="*/ 0 h 140"/>
                  <a:gd name="T82" fmla="*/ 0 w 118"/>
                  <a:gd name="T83" fmla="*/ 0 h 140"/>
                  <a:gd name="T84" fmla="*/ 0 w 118"/>
                  <a:gd name="T85" fmla="*/ 0 h 140"/>
                  <a:gd name="T86" fmla="*/ 0 w 118"/>
                  <a:gd name="T87" fmla="*/ 0 h 140"/>
                  <a:gd name="T88" fmla="*/ 0 w 118"/>
                  <a:gd name="T89" fmla="*/ 0 h 140"/>
                  <a:gd name="T90" fmla="*/ 0 w 118"/>
                  <a:gd name="T91" fmla="*/ 0 h 140"/>
                  <a:gd name="T92" fmla="*/ 0 w 118"/>
                  <a:gd name="T93" fmla="*/ 0 h 140"/>
                  <a:gd name="T94" fmla="*/ 0 w 118"/>
                  <a:gd name="T95" fmla="*/ 0 h 140"/>
                  <a:gd name="T96" fmla="*/ 0 w 118"/>
                  <a:gd name="T97" fmla="*/ 0 h 1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8"/>
                  <a:gd name="T148" fmla="*/ 0 h 140"/>
                  <a:gd name="T149" fmla="*/ 118 w 118"/>
                  <a:gd name="T150" fmla="*/ 140 h 1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7181" name="Freeform 35"/>
              <p:cNvSpPr>
                <a:spLocks noEditPoint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0 w 109"/>
                  <a:gd name="T1" fmla="*/ 0 h 130"/>
                  <a:gd name="T2" fmla="*/ 0 w 109"/>
                  <a:gd name="T3" fmla="*/ 0 h 130"/>
                  <a:gd name="T4" fmla="*/ 0 w 109"/>
                  <a:gd name="T5" fmla="*/ 0 h 130"/>
                  <a:gd name="T6" fmla="*/ 0 w 109"/>
                  <a:gd name="T7" fmla="*/ 0 h 130"/>
                  <a:gd name="T8" fmla="*/ 0 w 109"/>
                  <a:gd name="T9" fmla="*/ 0 h 130"/>
                  <a:gd name="T10" fmla="*/ 0 w 109"/>
                  <a:gd name="T11" fmla="*/ 0 h 130"/>
                  <a:gd name="T12" fmla="*/ 0 w 109"/>
                  <a:gd name="T13" fmla="*/ 0 h 130"/>
                  <a:gd name="T14" fmla="*/ 0 w 109"/>
                  <a:gd name="T15" fmla="*/ 0 h 130"/>
                  <a:gd name="T16" fmla="*/ 0 w 109"/>
                  <a:gd name="T17" fmla="*/ 0 h 130"/>
                  <a:gd name="T18" fmla="*/ 0 w 109"/>
                  <a:gd name="T19" fmla="*/ 0 h 130"/>
                  <a:gd name="T20" fmla="*/ 0 w 109"/>
                  <a:gd name="T21" fmla="*/ 0 h 130"/>
                  <a:gd name="T22" fmla="*/ 0 w 109"/>
                  <a:gd name="T23" fmla="*/ 0 h 130"/>
                  <a:gd name="T24" fmla="*/ 0 w 109"/>
                  <a:gd name="T25" fmla="*/ 0 h 130"/>
                  <a:gd name="T26" fmla="*/ 0 w 109"/>
                  <a:gd name="T27" fmla="*/ 0 h 130"/>
                  <a:gd name="T28" fmla="*/ 0 w 109"/>
                  <a:gd name="T29" fmla="*/ 0 h 130"/>
                  <a:gd name="T30" fmla="*/ 0 w 109"/>
                  <a:gd name="T31" fmla="*/ 0 h 130"/>
                  <a:gd name="T32" fmla="*/ 0 w 109"/>
                  <a:gd name="T33" fmla="*/ 0 h 130"/>
                  <a:gd name="T34" fmla="*/ 0 w 109"/>
                  <a:gd name="T35" fmla="*/ 0 h 130"/>
                  <a:gd name="T36" fmla="*/ 0 w 109"/>
                  <a:gd name="T37" fmla="*/ 0 h 130"/>
                  <a:gd name="T38" fmla="*/ 0 w 109"/>
                  <a:gd name="T39" fmla="*/ 0 h 130"/>
                  <a:gd name="T40" fmla="*/ 0 w 109"/>
                  <a:gd name="T41" fmla="*/ 0 h 130"/>
                  <a:gd name="T42" fmla="*/ 0 w 109"/>
                  <a:gd name="T43" fmla="*/ 0 h 130"/>
                  <a:gd name="T44" fmla="*/ 0 w 109"/>
                  <a:gd name="T45" fmla="*/ 0 h 130"/>
                  <a:gd name="T46" fmla="*/ 0 w 109"/>
                  <a:gd name="T47" fmla="*/ 0 h 130"/>
                  <a:gd name="T48" fmla="*/ 0 w 109"/>
                  <a:gd name="T49" fmla="*/ 0 h 130"/>
                  <a:gd name="T50" fmla="*/ 0 w 109"/>
                  <a:gd name="T51" fmla="*/ 0 h 130"/>
                  <a:gd name="T52" fmla="*/ 0 w 109"/>
                  <a:gd name="T53" fmla="*/ 0 h 130"/>
                  <a:gd name="T54" fmla="*/ 0 w 109"/>
                  <a:gd name="T55" fmla="*/ 0 h 130"/>
                  <a:gd name="T56" fmla="*/ 0 w 109"/>
                  <a:gd name="T57" fmla="*/ 0 h 130"/>
                  <a:gd name="T58" fmla="*/ 0 w 109"/>
                  <a:gd name="T59" fmla="*/ 0 h 130"/>
                  <a:gd name="T60" fmla="*/ 0 w 109"/>
                  <a:gd name="T61" fmla="*/ 0 h 130"/>
                  <a:gd name="T62" fmla="*/ 0 w 109"/>
                  <a:gd name="T63" fmla="*/ 0 h 130"/>
                  <a:gd name="T64" fmla="*/ 0 w 109"/>
                  <a:gd name="T65" fmla="*/ 0 h 130"/>
                  <a:gd name="T66" fmla="*/ 0 w 109"/>
                  <a:gd name="T67" fmla="*/ 0 h 130"/>
                  <a:gd name="T68" fmla="*/ 0 w 109"/>
                  <a:gd name="T69" fmla="*/ 0 h 130"/>
                  <a:gd name="T70" fmla="*/ 0 w 109"/>
                  <a:gd name="T71" fmla="*/ 0 h 130"/>
                  <a:gd name="T72" fmla="*/ 0 w 109"/>
                  <a:gd name="T73" fmla="*/ 0 h 130"/>
                  <a:gd name="T74" fmla="*/ 0 w 109"/>
                  <a:gd name="T75" fmla="*/ 0 h 130"/>
                  <a:gd name="T76" fmla="*/ 0 w 109"/>
                  <a:gd name="T77" fmla="*/ 0 h 130"/>
                  <a:gd name="T78" fmla="*/ 0 w 109"/>
                  <a:gd name="T79" fmla="*/ 0 h 130"/>
                  <a:gd name="T80" fmla="*/ 0 w 109"/>
                  <a:gd name="T81" fmla="*/ 0 h 130"/>
                  <a:gd name="T82" fmla="*/ 0 w 109"/>
                  <a:gd name="T83" fmla="*/ 0 h 130"/>
                  <a:gd name="T84" fmla="*/ 0 w 109"/>
                  <a:gd name="T85" fmla="*/ 0 h 13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9"/>
                  <a:gd name="T130" fmla="*/ 0 h 130"/>
                  <a:gd name="T131" fmla="*/ 109 w 109"/>
                  <a:gd name="T132" fmla="*/ 130 h 13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7182" name="Freeform 36"/>
              <p:cNvSpPr>
                <a:spLocks noEditPoint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0 w 100"/>
                  <a:gd name="T1" fmla="*/ 0 h 119"/>
                  <a:gd name="T2" fmla="*/ 0 w 100"/>
                  <a:gd name="T3" fmla="*/ 0 h 119"/>
                  <a:gd name="T4" fmla="*/ 0 w 100"/>
                  <a:gd name="T5" fmla="*/ 0 h 119"/>
                  <a:gd name="T6" fmla="*/ 0 w 100"/>
                  <a:gd name="T7" fmla="*/ 0 h 119"/>
                  <a:gd name="T8" fmla="*/ 0 w 100"/>
                  <a:gd name="T9" fmla="*/ 0 h 119"/>
                  <a:gd name="T10" fmla="*/ 0 w 100"/>
                  <a:gd name="T11" fmla="*/ 0 h 119"/>
                  <a:gd name="T12" fmla="*/ 0 w 100"/>
                  <a:gd name="T13" fmla="*/ 0 h 119"/>
                  <a:gd name="T14" fmla="*/ 0 w 100"/>
                  <a:gd name="T15" fmla="*/ 0 h 119"/>
                  <a:gd name="T16" fmla="*/ 0 w 100"/>
                  <a:gd name="T17" fmla="*/ 0 h 119"/>
                  <a:gd name="T18" fmla="*/ 0 w 100"/>
                  <a:gd name="T19" fmla="*/ 0 h 119"/>
                  <a:gd name="T20" fmla="*/ 0 w 100"/>
                  <a:gd name="T21" fmla="*/ 0 h 119"/>
                  <a:gd name="T22" fmla="*/ 0 w 100"/>
                  <a:gd name="T23" fmla="*/ 0 h 119"/>
                  <a:gd name="T24" fmla="*/ 0 w 100"/>
                  <a:gd name="T25" fmla="*/ 0 h 119"/>
                  <a:gd name="T26" fmla="*/ 0 w 100"/>
                  <a:gd name="T27" fmla="*/ 0 h 119"/>
                  <a:gd name="T28" fmla="*/ 0 w 100"/>
                  <a:gd name="T29" fmla="*/ 0 h 119"/>
                  <a:gd name="T30" fmla="*/ 0 w 100"/>
                  <a:gd name="T31" fmla="*/ 0 h 119"/>
                  <a:gd name="T32" fmla="*/ 0 w 100"/>
                  <a:gd name="T33" fmla="*/ 0 h 119"/>
                  <a:gd name="T34" fmla="*/ 0 w 100"/>
                  <a:gd name="T35" fmla="*/ 0 h 119"/>
                  <a:gd name="T36" fmla="*/ 0 w 100"/>
                  <a:gd name="T37" fmla="*/ 0 h 119"/>
                  <a:gd name="T38" fmla="*/ 0 w 100"/>
                  <a:gd name="T39" fmla="*/ 0 h 119"/>
                  <a:gd name="T40" fmla="*/ 0 w 100"/>
                  <a:gd name="T41" fmla="*/ 0 h 119"/>
                  <a:gd name="T42" fmla="*/ 0 w 100"/>
                  <a:gd name="T43" fmla="*/ 0 h 119"/>
                  <a:gd name="T44" fmla="*/ 0 w 100"/>
                  <a:gd name="T45" fmla="*/ 0 h 119"/>
                  <a:gd name="T46" fmla="*/ 0 w 100"/>
                  <a:gd name="T47" fmla="*/ 0 h 119"/>
                  <a:gd name="T48" fmla="*/ 0 w 100"/>
                  <a:gd name="T49" fmla="*/ 0 h 119"/>
                  <a:gd name="T50" fmla="*/ 0 w 100"/>
                  <a:gd name="T51" fmla="*/ 0 h 119"/>
                  <a:gd name="T52" fmla="*/ 0 w 100"/>
                  <a:gd name="T53" fmla="*/ 0 h 119"/>
                  <a:gd name="T54" fmla="*/ 0 w 100"/>
                  <a:gd name="T55" fmla="*/ 0 h 119"/>
                  <a:gd name="T56" fmla="*/ 0 w 100"/>
                  <a:gd name="T57" fmla="*/ 0 h 119"/>
                  <a:gd name="T58" fmla="*/ 0 w 100"/>
                  <a:gd name="T59" fmla="*/ 0 h 119"/>
                  <a:gd name="T60" fmla="*/ 0 w 100"/>
                  <a:gd name="T61" fmla="*/ 0 h 119"/>
                  <a:gd name="T62" fmla="*/ 0 w 100"/>
                  <a:gd name="T63" fmla="*/ 0 h 119"/>
                  <a:gd name="T64" fmla="*/ 0 w 100"/>
                  <a:gd name="T65" fmla="*/ 0 h 1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0"/>
                  <a:gd name="T100" fmla="*/ 0 h 119"/>
                  <a:gd name="T101" fmla="*/ 100 w 100"/>
                  <a:gd name="T102" fmla="*/ 119 h 1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7183" name="Freeform 37"/>
              <p:cNvSpPr>
                <a:spLocks noEditPoint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0 w 91"/>
                  <a:gd name="T1" fmla="*/ 0 h 108"/>
                  <a:gd name="T2" fmla="*/ 0 w 91"/>
                  <a:gd name="T3" fmla="*/ 0 h 108"/>
                  <a:gd name="T4" fmla="*/ 0 w 91"/>
                  <a:gd name="T5" fmla="*/ 0 h 108"/>
                  <a:gd name="T6" fmla="*/ 0 w 91"/>
                  <a:gd name="T7" fmla="*/ 0 h 108"/>
                  <a:gd name="T8" fmla="*/ 0 w 91"/>
                  <a:gd name="T9" fmla="*/ 0 h 108"/>
                  <a:gd name="T10" fmla="*/ 0 w 91"/>
                  <a:gd name="T11" fmla="*/ 0 h 108"/>
                  <a:gd name="T12" fmla="*/ 0 w 91"/>
                  <a:gd name="T13" fmla="*/ 0 h 108"/>
                  <a:gd name="T14" fmla="*/ 0 w 91"/>
                  <a:gd name="T15" fmla="*/ 0 h 108"/>
                  <a:gd name="T16" fmla="*/ 0 w 91"/>
                  <a:gd name="T17" fmla="*/ 0 h 108"/>
                  <a:gd name="T18" fmla="*/ 0 w 91"/>
                  <a:gd name="T19" fmla="*/ 0 h 108"/>
                  <a:gd name="T20" fmla="*/ 0 w 91"/>
                  <a:gd name="T21" fmla="*/ 0 h 108"/>
                  <a:gd name="T22" fmla="*/ 0 w 91"/>
                  <a:gd name="T23" fmla="*/ 0 h 108"/>
                  <a:gd name="T24" fmla="*/ 0 w 91"/>
                  <a:gd name="T25" fmla="*/ 0 h 108"/>
                  <a:gd name="T26" fmla="*/ 0 w 91"/>
                  <a:gd name="T27" fmla="*/ 0 h 108"/>
                  <a:gd name="T28" fmla="*/ 0 w 91"/>
                  <a:gd name="T29" fmla="*/ 0 h 108"/>
                  <a:gd name="T30" fmla="*/ 0 w 91"/>
                  <a:gd name="T31" fmla="*/ 0 h 108"/>
                  <a:gd name="T32" fmla="*/ 0 w 91"/>
                  <a:gd name="T33" fmla="*/ 0 h 108"/>
                  <a:gd name="T34" fmla="*/ 0 w 91"/>
                  <a:gd name="T35" fmla="*/ 0 h 108"/>
                  <a:gd name="T36" fmla="*/ 0 w 91"/>
                  <a:gd name="T37" fmla="*/ 0 h 108"/>
                  <a:gd name="T38" fmla="*/ 0 w 91"/>
                  <a:gd name="T39" fmla="*/ 0 h 108"/>
                  <a:gd name="T40" fmla="*/ 0 w 91"/>
                  <a:gd name="T41" fmla="*/ 0 h 108"/>
                  <a:gd name="T42" fmla="*/ 0 w 91"/>
                  <a:gd name="T43" fmla="*/ 0 h 108"/>
                  <a:gd name="T44" fmla="*/ 0 w 91"/>
                  <a:gd name="T45" fmla="*/ 0 h 108"/>
                  <a:gd name="T46" fmla="*/ 0 w 91"/>
                  <a:gd name="T47" fmla="*/ 0 h 108"/>
                  <a:gd name="T48" fmla="*/ 0 w 91"/>
                  <a:gd name="T49" fmla="*/ 0 h 108"/>
                  <a:gd name="T50" fmla="*/ 0 w 91"/>
                  <a:gd name="T51" fmla="*/ 0 h 108"/>
                  <a:gd name="T52" fmla="*/ 0 w 91"/>
                  <a:gd name="T53" fmla="*/ 0 h 108"/>
                  <a:gd name="T54" fmla="*/ 0 w 91"/>
                  <a:gd name="T55" fmla="*/ 0 h 108"/>
                  <a:gd name="T56" fmla="*/ 0 w 91"/>
                  <a:gd name="T57" fmla="*/ 0 h 108"/>
                  <a:gd name="T58" fmla="*/ 0 w 91"/>
                  <a:gd name="T59" fmla="*/ 0 h 108"/>
                  <a:gd name="T60" fmla="*/ 0 w 91"/>
                  <a:gd name="T61" fmla="*/ 0 h 108"/>
                  <a:gd name="T62" fmla="*/ 0 w 91"/>
                  <a:gd name="T63" fmla="*/ 0 h 108"/>
                  <a:gd name="T64" fmla="*/ 0 w 91"/>
                  <a:gd name="T65" fmla="*/ 0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1"/>
                  <a:gd name="T100" fmla="*/ 0 h 108"/>
                  <a:gd name="T101" fmla="*/ 91 w 91"/>
                  <a:gd name="T102" fmla="*/ 108 h 1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7184" name="Freeform 38"/>
              <p:cNvSpPr>
                <a:spLocks noEditPoint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0 w 82"/>
                  <a:gd name="T1" fmla="*/ 0 h 97"/>
                  <a:gd name="T2" fmla="*/ 0 w 82"/>
                  <a:gd name="T3" fmla="*/ 0 h 97"/>
                  <a:gd name="T4" fmla="*/ 0 w 82"/>
                  <a:gd name="T5" fmla="*/ 0 h 97"/>
                  <a:gd name="T6" fmla="*/ 0 w 82"/>
                  <a:gd name="T7" fmla="*/ 0 h 97"/>
                  <a:gd name="T8" fmla="*/ 0 w 82"/>
                  <a:gd name="T9" fmla="*/ 0 h 97"/>
                  <a:gd name="T10" fmla="*/ 0 w 82"/>
                  <a:gd name="T11" fmla="*/ 0 h 97"/>
                  <a:gd name="T12" fmla="*/ 0 w 82"/>
                  <a:gd name="T13" fmla="*/ 0 h 97"/>
                  <a:gd name="T14" fmla="*/ 0 w 82"/>
                  <a:gd name="T15" fmla="*/ 0 h 97"/>
                  <a:gd name="T16" fmla="*/ 0 w 82"/>
                  <a:gd name="T17" fmla="*/ 0 h 97"/>
                  <a:gd name="T18" fmla="*/ 0 w 82"/>
                  <a:gd name="T19" fmla="*/ 0 h 97"/>
                  <a:gd name="T20" fmla="*/ 0 w 82"/>
                  <a:gd name="T21" fmla="*/ 0 h 97"/>
                  <a:gd name="T22" fmla="*/ 0 w 82"/>
                  <a:gd name="T23" fmla="*/ 0 h 97"/>
                  <a:gd name="T24" fmla="*/ 0 w 82"/>
                  <a:gd name="T25" fmla="*/ 0 h 97"/>
                  <a:gd name="T26" fmla="*/ 0 w 82"/>
                  <a:gd name="T27" fmla="*/ 0 h 97"/>
                  <a:gd name="T28" fmla="*/ 0 w 82"/>
                  <a:gd name="T29" fmla="*/ 0 h 97"/>
                  <a:gd name="T30" fmla="*/ 0 w 82"/>
                  <a:gd name="T31" fmla="*/ 0 h 97"/>
                  <a:gd name="T32" fmla="*/ 0 w 82"/>
                  <a:gd name="T33" fmla="*/ 0 h 97"/>
                  <a:gd name="T34" fmla="*/ 0 w 82"/>
                  <a:gd name="T35" fmla="*/ 0 h 97"/>
                  <a:gd name="T36" fmla="*/ 0 w 82"/>
                  <a:gd name="T37" fmla="*/ 0 h 97"/>
                  <a:gd name="T38" fmla="*/ 0 w 82"/>
                  <a:gd name="T39" fmla="*/ 0 h 97"/>
                  <a:gd name="T40" fmla="*/ 0 w 82"/>
                  <a:gd name="T41" fmla="*/ 0 h 97"/>
                  <a:gd name="T42" fmla="*/ 0 w 82"/>
                  <a:gd name="T43" fmla="*/ 0 h 97"/>
                  <a:gd name="T44" fmla="*/ 0 w 82"/>
                  <a:gd name="T45" fmla="*/ 0 h 97"/>
                  <a:gd name="T46" fmla="*/ 0 w 82"/>
                  <a:gd name="T47" fmla="*/ 0 h 97"/>
                  <a:gd name="T48" fmla="*/ 0 w 82"/>
                  <a:gd name="T49" fmla="*/ 0 h 97"/>
                  <a:gd name="T50" fmla="*/ 0 w 82"/>
                  <a:gd name="T51" fmla="*/ 0 h 97"/>
                  <a:gd name="T52" fmla="*/ 0 w 82"/>
                  <a:gd name="T53" fmla="*/ 0 h 97"/>
                  <a:gd name="T54" fmla="*/ 0 w 82"/>
                  <a:gd name="T55" fmla="*/ 0 h 97"/>
                  <a:gd name="T56" fmla="*/ 0 w 82"/>
                  <a:gd name="T57" fmla="*/ 0 h 97"/>
                  <a:gd name="T58" fmla="*/ 0 w 82"/>
                  <a:gd name="T59" fmla="*/ 0 h 97"/>
                  <a:gd name="T60" fmla="*/ 0 w 82"/>
                  <a:gd name="T61" fmla="*/ 0 h 97"/>
                  <a:gd name="T62" fmla="*/ 0 w 82"/>
                  <a:gd name="T63" fmla="*/ 0 h 97"/>
                  <a:gd name="T64" fmla="*/ 0 w 82"/>
                  <a:gd name="T65" fmla="*/ 0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97"/>
                  <a:gd name="T101" fmla="*/ 82 w 82"/>
                  <a:gd name="T102" fmla="*/ 97 h 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7185" name="Freeform 39"/>
              <p:cNvSpPr>
                <a:spLocks noEditPoint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0 w 73"/>
                  <a:gd name="T1" fmla="*/ 0 h 86"/>
                  <a:gd name="T2" fmla="*/ 0 w 73"/>
                  <a:gd name="T3" fmla="*/ 0 h 86"/>
                  <a:gd name="T4" fmla="*/ 0 w 73"/>
                  <a:gd name="T5" fmla="*/ 0 h 86"/>
                  <a:gd name="T6" fmla="*/ 0 w 73"/>
                  <a:gd name="T7" fmla="*/ 0 h 86"/>
                  <a:gd name="T8" fmla="*/ 0 w 73"/>
                  <a:gd name="T9" fmla="*/ 0 h 86"/>
                  <a:gd name="T10" fmla="*/ 0 w 73"/>
                  <a:gd name="T11" fmla="*/ 0 h 86"/>
                  <a:gd name="T12" fmla="*/ 0 w 73"/>
                  <a:gd name="T13" fmla="*/ 0 h 86"/>
                  <a:gd name="T14" fmla="*/ 0 w 73"/>
                  <a:gd name="T15" fmla="*/ 0 h 86"/>
                  <a:gd name="T16" fmla="*/ 0 w 73"/>
                  <a:gd name="T17" fmla="*/ 0 h 86"/>
                  <a:gd name="T18" fmla="*/ 0 w 73"/>
                  <a:gd name="T19" fmla="*/ 0 h 86"/>
                  <a:gd name="T20" fmla="*/ 0 w 73"/>
                  <a:gd name="T21" fmla="*/ 0 h 86"/>
                  <a:gd name="T22" fmla="*/ 0 w 73"/>
                  <a:gd name="T23" fmla="*/ 0 h 86"/>
                  <a:gd name="T24" fmla="*/ 0 w 73"/>
                  <a:gd name="T25" fmla="*/ 0 h 86"/>
                  <a:gd name="T26" fmla="*/ 0 w 73"/>
                  <a:gd name="T27" fmla="*/ 0 h 86"/>
                  <a:gd name="T28" fmla="*/ 0 w 73"/>
                  <a:gd name="T29" fmla="*/ 0 h 86"/>
                  <a:gd name="T30" fmla="*/ 0 w 73"/>
                  <a:gd name="T31" fmla="*/ 0 h 86"/>
                  <a:gd name="T32" fmla="*/ 0 w 73"/>
                  <a:gd name="T33" fmla="*/ 0 h 86"/>
                  <a:gd name="T34" fmla="*/ 0 w 73"/>
                  <a:gd name="T35" fmla="*/ 0 h 86"/>
                  <a:gd name="T36" fmla="*/ 0 w 73"/>
                  <a:gd name="T37" fmla="*/ 0 h 86"/>
                  <a:gd name="T38" fmla="*/ 0 w 73"/>
                  <a:gd name="T39" fmla="*/ 0 h 86"/>
                  <a:gd name="T40" fmla="*/ 0 w 73"/>
                  <a:gd name="T41" fmla="*/ 0 h 86"/>
                  <a:gd name="T42" fmla="*/ 0 w 73"/>
                  <a:gd name="T43" fmla="*/ 0 h 86"/>
                  <a:gd name="T44" fmla="*/ 0 w 73"/>
                  <a:gd name="T45" fmla="*/ 0 h 86"/>
                  <a:gd name="T46" fmla="*/ 0 w 73"/>
                  <a:gd name="T47" fmla="*/ 0 h 86"/>
                  <a:gd name="T48" fmla="*/ 0 w 73"/>
                  <a:gd name="T49" fmla="*/ 0 h 86"/>
                  <a:gd name="T50" fmla="*/ 0 w 73"/>
                  <a:gd name="T51" fmla="*/ 0 h 86"/>
                  <a:gd name="T52" fmla="*/ 0 w 73"/>
                  <a:gd name="T53" fmla="*/ 0 h 86"/>
                  <a:gd name="T54" fmla="*/ 0 w 73"/>
                  <a:gd name="T55" fmla="*/ 0 h 86"/>
                  <a:gd name="T56" fmla="*/ 0 w 73"/>
                  <a:gd name="T57" fmla="*/ 0 h 86"/>
                  <a:gd name="T58" fmla="*/ 0 w 73"/>
                  <a:gd name="T59" fmla="*/ 0 h 86"/>
                  <a:gd name="T60" fmla="*/ 0 w 73"/>
                  <a:gd name="T61" fmla="*/ 0 h 86"/>
                  <a:gd name="T62" fmla="*/ 0 w 73"/>
                  <a:gd name="T63" fmla="*/ 0 h 86"/>
                  <a:gd name="T64" fmla="*/ 0 w 73"/>
                  <a:gd name="T65" fmla="*/ 0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3"/>
                  <a:gd name="T100" fmla="*/ 0 h 86"/>
                  <a:gd name="T101" fmla="*/ 73 w 73"/>
                  <a:gd name="T102" fmla="*/ 86 h 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7186" name="Freeform 40"/>
              <p:cNvSpPr>
                <a:spLocks noEditPoint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0 w 64"/>
                  <a:gd name="T1" fmla="*/ 0 h 76"/>
                  <a:gd name="T2" fmla="*/ 0 w 64"/>
                  <a:gd name="T3" fmla="*/ 0 h 76"/>
                  <a:gd name="T4" fmla="*/ 0 w 64"/>
                  <a:gd name="T5" fmla="*/ 0 h 76"/>
                  <a:gd name="T6" fmla="*/ 0 w 64"/>
                  <a:gd name="T7" fmla="*/ 0 h 76"/>
                  <a:gd name="T8" fmla="*/ 0 w 64"/>
                  <a:gd name="T9" fmla="*/ 0 h 76"/>
                  <a:gd name="T10" fmla="*/ 0 w 64"/>
                  <a:gd name="T11" fmla="*/ 0 h 76"/>
                  <a:gd name="T12" fmla="*/ 0 w 64"/>
                  <a:gd name="T13" fmla="*/ 0 h 76"/>
                  <a:gd name="T14" fmla="*/ 0 w 64"/>
                  <a:gd name="T15" fmla="*/ 0 h 76"/>
                  <a:gd name="T16" fmla="*/ 0 w 64"/>
                  <a:gd name="T17" fmla="*/ 0 h 76"/>
                  <a:gd name="T18" fmla="*/ 0 w 64"/>
                  <a:gd name="T19" fmla="*/ 0 h 76"/>
                  <a:gd name="T20" fmla="*/ 0 w 64"/>
                  <a:gd name="T21" fmla="*/ 0 h 76"/>
                  <a:gd name="T22" fmla="*/ 0 w 64"/>
                  <a:gd name="T23" fmla="*/ 0 h 76"/>
                  <a:gd name="T24" fmla="*/ 0 w 64"/>
                  <a:gd name="T25" fmla="*/ 0 h 76"/>
                  <a:gd name="T26" fmla="*/ 0 w 64"/>
                  <a:gd name="T27" fmla="*/ 0 h 76"/>
                  <a:gd name="T28" fmla="*/ 0 w 64"/>
                  <a:gd name="T29" fmla="*/ 0 h 76"/>
                  <a:gd name="T30" fmla="*/ 0 w 64"/>
                  <a:gd name="T31" fmla="*/ 0 h 76"/>
                  <a:gd name="T32" fmla="*/ 0 w 64"/>
                  <a:gd name="T33" fmla="*/ 0 h 76"/>
                  <a:gd name="T34" fmla="*/ 0 w 64"/>
                  <a:gd name="T35" fmla="*/ 0 h 76"/>
                  <a:gd name="T36" fmla="*/ 0 w 64"/>
                  <a:gd name="T37" fmla="*/ 0 h 76"/>
                  <a:gd name="T38" fmla="*/ 0 w 64"/>
                  <a:gd name="T39" fmla="*/ 0 h 76"/>
                  <a:gd name="T40" fmla="*/ 0 w 64"/>
                  <a:gd name="T41" fmla="*/ 0 h 76"/>
                  <a:gd name="T42" fmla="*/ 0 w 64"/>
                  <a:gd name="T43" fmla="*/ 0 h 76"/>
                  <a:gd name="T44" fmla="*/ 0 w 64"/>
                  <a:gd name="T45" fmla="*/ 0 h 76"/>
                  <a:gd name="T46" fmla="*/ 0 w 64"/>
                  <a:gd name="T47" fmla="*/ 0 h 76"/>
                  <a:gd name="T48" fmla="*/ 0 w 64"/>
                  <a:gd name="T49" fmla="*/ 0 h 76"/>
                  <a:gd name="T50" fmla="*/ 0 w 64"/>
                  <a:gd name="T51" fmla="*/ 0 h 76"/>
                  <a:gd name="T52" fmla="*/ 0 w 64"/>
                  <a:gd name="T53" fmla="*/ 0 h 76"/>
                  <a:gd name="T54" fmla="*/ 0 w 64"/>
                  <a:gd name="T55" fmla="*/ 0 h 76"/>
                  <a:gd name="T56" fmla="*/ 0 w 64"/>
                  <a:gd name="T57" fmla="*/ 0 h 76"/>
                  <a:gd name="T58" fmla="*/ 0 w 64"/>
                  <a:gd name="T59" fmla="*/ 0 h 76"/>
                  <a:gd name="T60" fmla="*/ 0 w 64"/>
                  <a:gd name="T61" fmla="*/ 0 h 76"/>
                  <a:gd name="T62" fmla="*/ 0 w 64"/>
                  <a:gd name="T63" fmla="*/ 0 h 76"/>
                  <a:gd name="T64" fmla="*/ 0 w 64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4"/>
                  <a:gd name="T100" fmla="*/ 0 h 76"/>
                  <a:gd name="T101" fmla="*/ 64 w 64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7187" name="Freeform 41"/>
              <p:cNvSpPr>
                <a:spLocks noEditPoint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0 h 65"/>
                  <a:gd name="T4" fmla="*/ 0 w 54"/>
                  <a:gd name="T5" fmla="*/ 0 h 65"/>
                  <a:gd name="T6" fmla="*/ 0 w 54"/>
                  <a:gd name="T7" fmla="*/ 0 h 65"/>
                  <a:gd name="T8" fmla="*/ 0 w 54"/>
                  <a:gd name="T9" fmla="*/ 0 h 65"/>
                  <a:gd name="T10" fmla="*/ 0 w 54"/>
                  <a:gd name="T11" fmla="*/ 0 h 65"/>
                  <a:gd name="T12" fmla="*/ 0 w 54"/>
                  <a:gd name="T13" fmla="*/ 0 h 65"/>
                  <a:gd name="T14" fmla="*/ 0 w 54"/>
                  <a:gd name="T15" fmla="*/ 0 h 65"/>
                  <a:gd name="T16" fmla="*/ 0 w 54"/>
                  <a:gd name="T17" fmla="*/ 0 h 65"/>
                  <a:gd name="T18" fmla="*/ 0 w 54"/>
                  <a:gd name="T19" fmla="*/ 0 h 65"/>
                  <a:gd name="T20" fmla="*/ 0 w 54"/>
                  <a:gd name="T21" fmla="*/ 0 h 65"/>
                  <a:gd name="T22" fmla="*/ 0 w 54"/>
                  <a:gd name="T23" fmla="*/ 0 h 65"/>
                  <a:gd name="T24" fmla="*/ 0 w 54"/>
                  <a:gd name="T25" fmla="*/ 0 h 65"/>
                  <a:gd name="T26" fmla="*/ 0 w 54"/>
                  <a:gd name="T27" fmla="*/ 0 h 65"/>
                  <a:gd name="T28" fmla="*/ 0 w 54"/>
                  <a:gd name="T29" fmla="*/ 0 h 65"/>
                  <a:gd name="T30" fmla="*/ 0 w 54"/>
                  <a:gd name="T31" fmla="*/ 0 h 65"/>
                  <a:gd name="T32" fmla="*/ 0 w 54"/>
                  <a:gd name="T33" fmla="*/ 0 h 65"/>
                  <a:gd name="T34" fmla="*/ 0 w 54"/>
                  <a:gd name="T35" fmla="*/ 0 h 65"/>
                  <a:gd name="T36" fmla="*/ 0 w 54"/>
                  <a:gd name="T37" fmla="*/ 0 h 65"/>
                  <a:gd name="T38" fmla="*/ 0 w 54"/>
                  <a:gd name="T39" fmla="*/ 0 h 65"/>
                  <a:gd name="T40" fmla="*/ 0 w 54"/>
                  <a:gd name="T41" fmla="*/ 0 h 65"/>
                  <a:gd name="T42" fmla="*/ 0 w 54"/>
                  <a:gd name="T43" fmla="*/ 0 h 65"/>
                  <a:gd name="T44" fmla="*/ 0 w 54"/>
                  <a:gd name="T45" fmla="*/ 0 h 65"/>
                  <a:gd name="T46" fmla="*/ 0 w 54"/>
                  <a:gd name="T47" fmla="*/ 0 h 65"/>
                  <a:gd name="T48" fmla="*/ 0 w 54"/>
                  <a:gd name="T49" fmla="*/ 0 h 65"/>
                  <a:gd name="T50" fmla="*/ 0 w 54"/>
                  <a:gd name="T51" fmla="*/ 0 h 65"/>
                  <a:gd name="T52" fmla="*/ 0 w 54"/>
                  <a:gd name="T53" fmla="*/ 0 h 65"/>
                  <a:gd name="T54" fmla="*/ 0 w 54"/>
                  <a:gd name="T55" fmla="*/ 0 h 65"/>
                  <a:gd name="T56" fmla="*/ 0 w 54"/>
                  <a:gd name="T57" fmla="*/ 0 h 65"/>
                  <a:gd name="T58" fmla="*/ 0 w 54"/>
                  <a:gd name="T59" fmla="*/ 0 h 65"/>
                  <a:gd name="T60" fmla="*/ 0 w 54"/>
                  <a:gd name="T61" fmla="*/ 0 h 65"/>
                  <a:gd name="T62" fmla="*/ 0 w 54"/>
                  <a:gd name="T63" fmla="*/ 0 h 65"/>
                  <a:gd name="T64" fmla="*/ 0 w 54"/>
                  <a:gd name="T65" fmla="*/ 0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"/>
                  <a:gd name="T100" fmla="*/ 0 h 65"/>
                  <a:gd name="T101" fmla="*/ 54 w 54"/>
                  <a:gd name="T102" fmla="*/ 65 h 6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7188" name="Freeform 42"/>
              <p:cNvSpPr>
                <a:spLocks noEditPoint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0 w 45"/>
                  <a:gd name="T1" fmla="*/ 0 h 54"/>
                  <a:gd name="T2" fmla="*/ 0 w 45"/>
                  <a:gd name="T3" fmla="*/ 0 h 54"/>
                  <a:gd name="T4" fmla="*/ 0 w 45"/>
                  <a:gd name="T5" fmla="*/ 0 h 54"/>
                  <a:gd name="T6" fmla="*/ 0 w 45"/>
                  <a:gd name="T7" fmla="*/ 0 h 54"/>
                  <a:gd name="T8" fmla="*/ 0 w 45"/>
                  <a:gd name="T9" fmla="*/ 0 h 54"/>
                  <a:gd name="T10" fmla="*/ 0 w 45"/>
                  <a:gd name="T11" fmla="*/ 0 h 54"/>
                  <a:gd name="T12" fmla="*/ 0 w 45"/>
                  <a:gd name="T13" fmla="*/ 0 h 54"/>
                  <a:gd name="T14" fmla="*/ 0 w 45"/>
                  <a:gd name="T15" fmla="*/ 0 h 54"/>
                  <a:gd name="T16" fmla="*/ 0 w 45"/>
                  <a:gd name="T17" fmla="*/ 0 h 54"/>
                  <a:gd name="T18" fmla="*/ 0 w 45"/>
                  <a:gd name="T19" fmla="*/ 0 h 54"/>
                  <a:gd name="T20" fmla="*/ 0 w 45"/>
                  <a:gd name="T21" fmla="*/ 0 h 54"/>
                  <a:gd name="T22" fmla="*/ 0 w 45"/>
                  <a:gd name="T23" fmla="*/ 0 h 54"/>
                  <a:gd name="T24" fmla="*/ 0 w 45"/>
                  <a:gd name="T25" fmla="*/ 0 h 54"/>
                  <a:gd name="T26" fmla="*/ 0 w 45"/>
                  <a:gd name="T27" fmla="*/ 0 h 54"/>
                  <a:gd name="T28" fmla="*/ 0 w 45"/>
                  <a:gd name="T29" fmla="*/ 0 h 54"/>
                  <a:gd name="T30" fmla="*/ 0 w 45"/>
                  <a:gd name="T31" fmla="*/ 0 h 54"/>
                  <a:gd name="T32" fmla="*/ 0 w 45"/>
                  <a:gd name="T33" fmla="*/ 0 h 54"/>
                  <a:gd name="T34" fmla="*/ 0 w 45"/>
                  <a:gd name="T35" fmla="*/ 0 h 54"/>
                  <a:gd name="T36" fmla="*/ 0 w 45"/>
                  <a:gd name="T37" fmla="*/ 0 h 54"/>
                  <a:gd name="T38" fmla="*/ 0 w 45"/>
                  <a:gd name="T39" fmla="*/ 0 h 54"/>
                  <a:gd name="T40" fmla="*/ 0 w 45"/>
                  <a:gd name="T41" fmla="*/ 0 h 54"/>
                  <a:gd name="T42" fmla="*/ 0 w 45"/>
                  <a:gd name="T43" fmla="*/ 0 h 54"/>
                  <a:gd name="T44" fmla="*/ 0 w 45"/>
                  <a:gd name="T45" fmla="*/ 0 h 54"/>
                  <a:gd name="T46" fmla="*/ 0 w 45"/>
                  <a:gd name="T47" fmla="*/ 0 h 54"/>
                  <a:gd name="T48" fmla="*/ 0 w 45"/>
                  <a:gd name="T49" fmla="*/ 0 h 54"/>
                  <a:gd name="T50" fmla="*/ 0 w 45"/>
                  <a:gd name="T51" fmla="*/ 0 h 54"/>
                  <a:gd name="T52" fmla="*/ 0 w 45"/>
                  <a:gd name="T53" fmla="*/ 0 h 54"/>
                  <a:gd name="T54" fmla="*/ 0 w 45"/>
                  <a:gd name="T55" fmla="*/ 0 h 54"/>
                  <a:gd name="T56" fmla="*/ 0 w 45"/>
                  <a:gd name="T57" fmla="*/ 0 h 54"/>
                  <a:gd name="T58" fmla="*/ 0 w 45"/>
                  <a:gd name="T59" fmla="*/ 0 h 54"/>
                  <a:gd name="T60" fmla="*/ 0 w 45"/>
                  <a:gd name="T61" fmla="*/ 0 h 54"/>
                  <a:gd name="T62" fmla="*/ 0 w 45"/>
                  <a:gd name="T63" fmla="*/ 0 h 54"/>
                  <a:gd name="T64" fmla="*/ 0 w 45"/>
                  <a:gd name="T65" fmla="*/ 0 h 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"/>
                  <a:gd name="T100" fmla="*/ 0 h 54"/>
                  <a:gd name="T101" fmla="*/ 45 w 45"/>
                  <a:gd name="T102" fmla="*/ 54 h 5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7189" name="Freeform 43"/>
              <p:cNvSpPr>
                <a:spLocks noEditPoint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0 w 36"/>
                  <a:gd name="T1" fmla="*/ 0 h 43"/>
                  <a:gd name="T2" fmla="*/ 0 w 36"/>
                  <a:gd name="T3" fmla="*/ 0 h 43"/>
                  <a:gd name="T4" fmla="*/ 0 w 36"/>
                  <a:gd name="T5" fmla="*/ 0 h 43"/>
                  <a:gd name="T6" fmla="*/ 0 w 36"/>
                  <a:gd name="T7" fmla="*/ 0 h 43"/>
                  <a:gd name="T8" fmla="*/ 0 w 36"/>
                  <a:gd name="T9" fmla="*/ 0 h 43"/>
                  <a:gd name="T10" fmla="*/ 0 w 36"/>
                  <a:gd name="T11" fmla="*/ 0 h 43"/>
                  <a:gd name="T12" fmla="*/ 0 w 36"/>
                  <a:gd name="T13" fmla="*/ 0 h 43"/>
                  <a:gd name="T14" fmla="*/ 0 w 36"/>
                  <a:gd name="T15" fmla="*/ 0 h 43"/>
                  <a:gd name="T16" fmla="*/ 0 w 36"/>
                  <a:gd name="T17" fmla="*/ 0 h 43"/>
                  <a:gd name="T18" fmla="*/ 0 w 36"/>
                  <a:gd name="T19" fmla="*/ 0 h 43"/>
                  <a:gd name="T20" fmla="*/ 0 w 36"/>
                  <a:gd name="T21" fmla="*/ 0 h 43"/>
                  <a:gd name="T22" fmla="*/ 0 w 36"/>
                  <a:gd name="T23" fmla="*/ 0 h 43"/>
                  <a:gd name="T24" fmla="*/ 0 w 36"/>
                  <a:gd name="T25" fmla="*/ 0 h 43"/>
                  <a:gd name="T26" fmla="*/ 0 w 36"/>
                  <a:gd name="T27" fmla="*/ 0 h 43"/>
                  <a:gd name="T28" fmla="*/ 0 w 36"/>
                  <a:gd name="T29" fmla="*/ 0 h 43"/>
                  <a:gd name="T30" fmla="*/ 0 w 36"/>
                  <a:gd name="T31" fmla="*/ 0 h 43"/>
                  <a:gd name="T32" fmla="*/ 0 w 36"/>
                  <a:gd name="T33" fmla="*/ 0 h 43"/>
                  <a:gd name="T34" fmla="*/ 0 w 36"/>
                  <a:gd name="T35" fmla="*/ 0 h 43"/>
                  <a:gd name="T36" fmla="*/ 0 w 36"/>
                  <a:gd name="T37" fmla="*/ 0 h 43"/>
                  <a:gd name="T38" fmla="*/ 0 w 36"/>
                  <a:gd name="T39" fmla="*/ 0 h 43"/>
                  <a:gd name="T40" fmla="*/ 0 w 36"/>
                  <a:gd name="T41" fmla="*/ 0 h 43"/>
                  <a:gd name="T42" fmla="*/ 0 w 36"/>
                  <a:gd name="T43" fmla="*/ 0 h 43"/>
                  <a:gd name="T44" fmla="*/ 0 w 36"/>
                  <a:gd name="T45" fmla="*/ 0 h 43"/>
                  <a:gd name="T46" fmla="*/ 0 w 36"/>
                  <a:gd name="T47" fmla="*/ 0 h 43"/>
                  <a:gd name="T48" fmla="*/ 0 w 36"/>
                  <a:gd name="T49" fmla="*/ 0 h 43"/>
                  <a:gd name="T50" fmla="*/ 0 w 36"/>
                  <a:gd name="T51" fmla="*/ 0 h 43"/>
                  <a:gd name="T52" fmla="*/ 0 w 36"/>
                  <a:gd name="T53" fmla="*/ 0 h 43"/>
                  <a:gd name="T54" fmla="*/ 0 w 36"/>
                  <a:gd name="T55" fmla="*/ 0 h 43"/>
                  <a:gd name="T56" fmla="*/ 0 w 36"/>
                  <a:gd name="T57" fmla="*/ 0 h 43"/>
                  <a:gd name="T58" fmla="*/ 0 w 36"/>
                  <a:gd name="T59" fmla="*/ 0 h 43"/>
                  <a:gd name="T60" fmla="*/ 0 w 36"/>
                  <a:gd name="T61" fmla="*/ 0 h 43"/>
                  <a:gd name="T62" fmla="*/ 0 w 36"/>
                  <a:gd name="T63" fmla="*/ 0 h 43"/>
                  <a:gd name="T64" fmla="*/ 0 w 36"/>
                  <a:gd name="T65" fmla="*/ 0 h 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"/>
                  <a:gd name="T100" fmla="*/ 0 h 43"/>
                  <a:gd name="T101" fmla="*/ 36 w 36"/>
                  <a:gd name="T102" fmla="*/ 43 h 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7190" name="Freeform 44"/>
              <p:cNvSpPr/>
              <p:nvPr>
                <p:custDataLst>
                  <p:tags r:id="rId40"/>
                </p:custDataLst>
              </p:nvPr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0 w 27"/>
                  <a:gd name="T1" fmla="*/ 0 h 32"/>
                  <a:gd name="T2" fmla="*/ 0 w 27"/>
                  <a:gd name="T3" fmla="*/ 0 h 32"/>
                  <a:gd name="T4" fmla="*/ 0 w 27"/>
                  <a:gd name="T5" fmla="*/ 0 h 32"/>
                  <a:gd name="T6" fmla="*/ 0 w 27"/>
                  <a:gd name="T7" fmla="*/ 0 h 32"/>
                  <a:gd name="T8" fmla="*/ 0 w 27"/>
                  <a:gd name="T9" fmla="*/ 0 h 32"/>
                  <a:gd name="T10" fmla="*/ 0 w 27"/>
                  <a:gd name="T11" fmla="*/ 0 h 32"/>
                  <a:gd name="T12" fmla="*/ 0 w 27"/>
                  <a:gd name="T13" fmla="*/ 0 h 32"/>
                  <a:gd name="T14" fmla="*/ 0 w 27"/>
                  <a:gd name="T15" fmla="*/ 0 h 32"/>
                  <a:gd name="T16" fmla="*/ 0 w 27"/>
                  <a:gd name="T17" fmla="*/ 0 h 32"/>
                  <a:gd name="T18" fmla="*/ 0 w 27"/>
                  <a:gd name="T19" fmla="*/ 0 h 32"/>
                  <a:gd name="T20" fmla="*/ 0 w 27"/>
                  <a:gd name="T21" fmla="*/ 0 h 32"/>
                  <a:gd name="T22" fmla="*/ 0 w 27"/>
                  <a:gd name="T23" fmla="*/ 0 h 32"/>
                  <a:gd name="T24" fmla="*/ 0 w 27"/>
                  <a:gd name="T25" fmla="*/ 0 h 32"/>
                  <a:gd name="T26" fmla="*/ 0 w 27"/>
                  <a:gd name="T27" fmla="*/ 0 h 32"/>
                  <a:gd name="T28" fmla="*/ 0 w 27"/>
                  <a:gd name="T29" fmla="*/ 0 h 32"/>
                  <a:gd name="T30" fmla="*/ 0 w 27"/>
                  <a:gd name="T31" fmla="*/ 0 h 32"/>
                  <a:gd name="T32" fmla="*/ 0 w 27"/>
                  <a:gd name="T33" fmla="*/ 0 h 32"/>
                  <a:gd name="T34" fmla="*/ 0 w 27"/>
                  <a:gd name="T35" fmla="*/ 0 h 32"/>
                  <a:gd name="T36" fmla="*/ 0 w 27"/>
                  <a:gd name="T37" fmla="*/ 0 h 32"/>
                  <a:gd name="T38" fmla="*/ 0 w 27"/>
                  <a:gd name="T39" fmla="*/ 0 h 32"/>
                  <a:gd name="T40" fmla="*/ 0 w 27"/>
                  <a:gd name="T41" fmla="*/ 0 h 32"/>
                  <a:gd name="T42" fmla="*/ 0 w 27"/>
                  <a:gd name="T43" fmla="*/ 0 h 32"/>
                  <a:gd name="T44" fmla="*/ 0 w 27"/>
                  <a:gd name="T45" fmla="*/ 0 h 32"/>
                  <a:gd name="T46" fmla="*/ 0 w 27"/>
                  <a:gd name="T47" fmla="*/ 0 h 32"/>
                  <a:gd name="T48" fmla="*/ 0 w 27"/>
                  <a:gd name="T49" fmla="*/ 0 h 32"/>
                  <a:gd name="T50" fmla="*/ 0 w 27"/>
                  <a:gd name="T51" fmla="*/ 0 h 32"/>
                  <a:gd name="T52" fmla="*/ 0 w 27"/>
                  <a:gd name="T53" fmla="*/ 0 h 32"/>
                  <a:gd name="T54" fmla="*/ 0 w 27"/>
                  <a:gd name="T55" fmla="*/ 0 h 32"/>
                  <a:gd name="T56" fmla="*/ 0 w 27"/>
                  <a:gd name="T57" fmla="*/ 0 h 32"/>
                  <a:gd name="T58" fmla="*/ 0 w 27"/>
                  <a:gd name="T59" fmla="*/ 0 h 32"/>
                  <a:gd name="T60" fmla="*/ 0 w 27"/>
                  <a:gd name="T61" fmla="*/ 0 h 32"/>
                  <a:gd name="T62" fmla="*/ 0 w 27"/>
                  <a:gd name="T63" fmla="*/ 0 h 32"/>
                  <a:gd name="T64" fmla="*/ 0 w 27"/>
                  <a:gd name="T65" fmla="*/ 0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"/>
                  <a:gd name="T100" fmla="*/ 0 h 32"/>
                  <a:gd name="T101" fmla="*/ 27 w 27"/>
                  <a:gd name="T102" fmla="*/ 32 h 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7191" name="Freeform 45"/>
              <p:cNvSpPr/>
              <p:nvPr>
                <p:custDataLst>
                  <p:tags r:id="rId41"/>
                </p:custDataLst>
              </p:nvPr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0 w 18"/>
                  <a:gd name="T1" fmla="*/ 0 h 22"/>
                  <a:gd name="T2" fmla="*/ 0 w 18"/>
                  <a:gd name="T3" fmla="*/ 0 h 22"/>
                  <a:gd name="T4" fmla="*/ 0 w 18"/>
                  <a:gd name="T5" fmla="*/ 0 h 22"/>
                  <a:gd name="T6" fmla="*/ 0 w 18"/>
                  <a:gd name="T7" fmla="*/ 0 h 22"/>
                  <a:gd name="T8" fmla="*/ 0 w 18"/>
                  <a:gd name="T9" fmla="*/ 0 h 22"/>
                  <a:gd name="T10" fmla="*/ 0 w 18"/>
                  <a:gd name="T11" fmla="*/ 0 h 22"/>
                  <a:gd name="T12" fmla="*/ 0 w 18"/>
                  <a:gd name="T13" fmla="*/ 0 h 22"/>
                  <a:gd name="T14" fmla="*/ 0 w 18"/>
                  <a:gd name="T15" fmla="*/ 0 h 22"/>
                  <a:gd name="T16" fmla="*/ 0 w 18"/>
                  <a:gd name="T17" fmla="*/ 0 h 22"/>
                  <a:gd name="T18" fmla="*/ 0 w 18"/>
                  <a:gd name="T19" fmla="*/ 0 h 22"/>
                  <a:gd name="T20" fmla="*/ 0 w 18"/>
                  <a:gd name="T21" fmla="*/ 0 h 22"/>
                  <a:gd name="T22" fmla="*/ 0 w 18"/>
                  <a:gd name="T23" fmla="*/ 0 h 22"/>
                  <a:gd name="T24" fmla="*/ 0 w 18"/>
                  <a:gd name="T25" fmla="*/ 0 h 22"/>
                  <a:gd name="T26" fmla="*/ 0 w 18"/>
                  <a:gd name="T27" fmla="*/ 0 h 22"/>
                  <a:gd name="T28" fmla="*/ 0 w 18"/>
                  <a:gd name="T29" fmla="*/ 0 h 22"/>
                  <a:gd name="T30" fmla="*/ 0 w 18"/>
                  <a:gd name="T31" fmla="*/ 0 h 22"/>
                  <a:gd name="T32" fmla="*/ 0 w 18"/>
                  <a:gd name="T33" fmla="*/ 0 h 22"/>
                  <a:gd name="T34" fmla="*/ 0 w 18"/>
                  <a:gd name="T35" fmla="*/ 0 h 22"/>
                  <a:gd name="T36" fmla="*/ 0 w 18"/>
                  <a:gd name="T37" fmla="*/ 0 h 22"/>
                  <a:gd name="T38" fmla="*/ 0 w 18"/>
                  <a:gd name="T39" fmla="*/ 0 h 22"/>
                  <a:gd name="T40" fmla="*/ 0 w 18"/>
                  <a:gd name="T41" fmla="*/ 0 h 22"/>
                  <a:gd name="T42" fmla="*/ 0 w 18"/>
                  <a:gd name="T43" fmla="*/ 0 h 22"/>
                  <a:gd name="T44" fmla="*/ 0 w 18"/>
                  <a:gd name="T45" fmla="*/ 0 h 22"/>
                  <a:gd name="T46" fmla="*/ 0 w 18"/>
                  <a:gd name="T47" fmla="*/ 0 h 22"/>
                  <a:gd name="T48" fmla="*/ 0 w 18"/>
                  <a:gd name="T49" fmla="*/ 0 h 22"/>
                  <a:gd name="T50" fmla="*/ 0 w 18"/>
                  <a:gd name="T51" fmla="*/ 0 h 22"/>
                  <a:gd name="T52" fmla="*/ 0 w 18"/>
                  <a:gd name="T53" fmla="*/ 0 h 22"/>
                  <a:gd name="T54" fmla="*/ 0 w 18"/>
                  <a:gd name="T55" fmla="*/ 0 h 22"/>
                  <a:gd name="T56" fmla="*/ 0 w 18"/>
                  <a:gd name="T57" fmla="*/ 0 h 22"/>
                  <a:gd name="T58" fmla="*/ 0 w 18"/>
                  <a:gd name="T59" fmla="*/ 0 h 22"/>
                  <a:gd name="T60" fmla="*/ 0 w 18"/>
                  <a:gd name="T61" fmla="*/ 0 h 22"/>
                  <a:gd name="T62" fmla="*/ 0 w 18"/>
                  <a:gd name="T63" fmla="*/ 0 h 22"/>
                  <a:gd name="T64" fmla="*/ 0 w 18"/>
                  <a:gd name="T65" fmla="*/ 0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"/>
                  <a:gd name="T100" fmla="*/ 0 h 22"/>
                  <a:gd name="T101" fmla="*/ 18 w 18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7192" name="Freeform 46"/>
              <p:cNvSpPr/>
              <p:nvPr>
                <p:custDataLst>
                  <p:tags r:id="rId42"/>
                </p:custDataLst>
              </p:nvPr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0 w 9"/>
                  <a:gd name="T1" fmla="*/ 0 h 11"/>
                  <a:gd name="T2" fmla="*/ 0 w 9"/>
                  <a:gd name="T3" fmla="*/ 0 h 11"/>
                  <a:gd name="T4" fmla="*/ 0 w 9"/>
                  <a:gd name="T5" fmla="*/ 0 h 11"/>
                  <a:gd name="T6" fmla="*/ 0 w 9"/>
                  <a:gd name="T7" fmla="*/ 0 h 11"/>
                  <a:gd name="T8" fmla="*/ 0 w 9"/>
                  <a:gd name="T9" fmla="*/ 0 h 11"/>
                  <a:gd name="T10" fmla="*/ 0 w 9"/>
                  <a:gd name="T11" fmla="*/ 0 h 11"/>
                  <a:gd name="T12" fmla="*/ 0 w 9"/>
                  <a:gd name="T13" fmla="*/ 0 h 11"/>
                  <a:gd name="T14" fmla="*/ 0 w 9"/>
                  <a:gd name="T15" fmla="*/ 0 h 11"/>
                  <a:gd name="T16" fmla="*/ 0 w 9"/>
                  <a:gd name="T17" fmla="*/ 0 h 11"/>
                  <a:gd name="T18" fmla="*/ 0 w 9"/>
                  <a:gd name="T19" fmla="*/ 0 h 11"/>
                  <a:gd name="T20" fmla="*/ 0 w 9"/>
                  <a:gd name="T21" fmla="*/ 0 h 11"/>
                  <a:gd name="T22" fmla="*/ 0 w 9"/>
                  <a:gd name="T23" fmla="*/ 0 h 11"/>
                  <a:gd name="T24" fmla="*/ 0 w 9"/>
                  <a:gd name="T25" fmla="*/ 0 h 11"/>
                  <a:gd name="T26" fmla="*/ 0 w 9"/>
                  <a:gd name="T27" fmla="*/ 0 h 11"/>
                  <a:gd name="T28" fmla="*/ 0 w 9"/>
                  <a:gd name="T29" fmla="*/ 0 h 11"/>
                  <a:gd name="T30" fmla="*/ 0 w 9"/>
                  <a:gd name="T31" fmla="*/ 0 h 11"/>
                  <a:gd name="T32" fmla="*/ 0 w 9"/>
                  <a:gd name="T33" fmla="*/ 0 h 11"/>
                  <a:gd name="T34" fmla="*/ 0 w 9"/>
                  <a:gd name="T35" fmla="*/ 0 h 11"/>
                  <a:gd name="T36" fmla="*/ 0 w 9"/>
                  <a:gd name="T37" fmla="*/ 0 h 11"/>
                  <a:gd name="T38" fmla="*/ 0 w 9"/>
                  <a:gd name="T39" fmla="*/ 0 h 11"/>
                  <a:gd name="T40" fmla="*/ 0 w 9"/>
                  <a:gd name="T41" fmla="*/ 0 h 11"/>
                  <a:gd name="T42" fmla="*/ 0 w 9"/>
                  <a:gd name="T43" fmla="*/ 0 h 11"/>
                  <a:gd name="T44" fmla="*/ 0 w 9"/>
                  <a:gd name="T45" fmla="*/ 0 h 11"/>
                  <a:gd name="T46" fmla="*/ 0 w 9"/>
                  <a:gd name="T47" fmla="*/ 0 h 11"/>
                  <a:gd name="T48" fmla="*/ 0 w 9"/>
                  <a:gd name="T49" fmla="*/ 0 h 11"/>
                  <a:gd name="T50" fmla="*/ 0 w 9"/>
                  <a:gd name="T51" fmla="*/ 0 h 11"/>
                  <a:gd name="T52" fmla="*/ 0 w 9"/>
                  <a:gd name="T53" fmla="*/ 0 h 11"/>
                  <a:gd name="T54" fmla="*/ 0 w 9"/>
                  <a:gd name="T55" fmla="*/ 0 h 11"/>
                  <a:gd name="T56" fmla="*/ 0 w 9"/>
                  <a:gd name="T57" fmla="*/ 0 h 11"/>
                  <a:gd name="T58" fmla="*/ 0 w 9"/>
                  <a:gd name="T59" fmla="*/ 0 h 11"/>
                  <a:gd name="T60" fmla="*/ 0 w 9"/>
                  <a:gd name="T61" fmla="*/ 0 h 11"/>
                  <a:gd name="T62" fmla="*/ 0 w 9"/>
                  <a:gd name="T63" fmla="*/ 0 h 11"/>
                  <a:gd name="T64" fmla="*/ 0 w 9"/>
                  <a:gd name="T65" fmla="*/ 0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"/>
                  <a:gd name="T100" fmla="*/ 0 h 11"/>
                  <a:gd name="T101" fmla="*/ 9 w 9"/>
                  <a:gd name="T102" fmla="*/ 11 h 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7193" name="Freeform 47"/>
              <p:cNvSpPr/>
              <p:nvPr>
                <p:custDataLst>
                  <p:tags r:id="rId43"/>
                </p:custDataLst>
              </p:nvPr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0 w 220"/>
                  <a:gd name="T1" fmla="*/ 0 h 284"/>
                  <a:gd name="T2" fmla="*/ 0 w 220"/>
                  <a:gd name="T3" fmla="*/ 0 h 284"/>
                  <a:gd name="T4" fmla="*/ 0 w 220"/>
                  <a:gd name="T5" fmla="*/ 0 h 284"/>
                  <a:gd name="T6" fmla="*/ 0 w 220"/>
                  <a:gd name="T7" fmla="*/ 0 h 284"/>
                  <a:gd name="T8" fmla="*/ 0 w 220"/>
                  <a:gd name="T9" fmla="*/ 0 h 284"/>
                  <a:gd name="T10" fmla="*/ 0 w 220"/>
                  <a:gd name="T11" fmla="*/ 0 h 2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0"/>
                  <a:gd name="T19" fmla="*/ 0 h 284"/>
                  <a:gd name="T20" fmla="*/ 220 w 220"/>
                  <a:gd name="T21" fmla="*/ 284 h 2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7194" name="Freeform 48"/>
              <p:cNvSpPr/>
              <p:nvPr>
                <p:custDataLst>
                  <p:tags r:id="rId44"/>
                </p:custDataLst>
              </p:nvPr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0 w 222"/>
                  <a:gd name="T1" fmla="*/ 0 h 157"/>
                  <a:gd name="T2" fmla="*/ 0 w 222"/>
                  <a:gd name="T3" fmla="*/ 0 h 157"/>
                  <a:gd name="T4" fmla="*/ 0 w 222"/>
                  <a:gd name="T5" fmla="*/ 0 h 157"/>
                  <a:gd name="T6" fmla="*/ 0 w 222"/>
                  <a:gd name="T7" fmla="*/ 0 h 157"/>
                  <a:gd name="T8" fmla="*/ 0 w 222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2"/>
                  <a:gd name="T16" fmla="*/ 0 h 157"/>
                  <a:gd name="T17" fmla="*/ 222 w 222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7195" name="Freeform 49"/>
              <p:cNvSpPr/>
              <p:nvPr>
                <p:custDataLst>
                  <p:tags r:id="rId45"/>
                </p:custDataLst>
              </p:nvPr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0 w 63"/>
                  <a:gd name="T1" fmla="*/ 0 h 89"/>
                  <a:gd name="T2" fmla="*/ 0 w 63"/>
                  <a:gd name="T3" fmla="*/ 0 h 89"/>
                  <a:gd name="T4" fmla="*/ 0 w 63"/>
                  <a:gd name="T5" fmla="*/ 0 h 89"/>
                  <a:gd name="T6" fmla="*/ 0 w 63"/>
                  <a:gd name="T7" fmla="*/ 0 h 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89"/>
                  <a:gd name="T14" fmla="*/ 63 w 63"/>
                  <a:gd name="T15" fmla="*/ 89 h 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7196" name="Freeform 50"/>
              <p:cNvSpPr/>
              <p:nvPr>
                <p:custDataLst>
                  <p:tags r:id="rId46"/>
                </p:custDataLst>
              </p:nvPr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0 w 63"/>
                  <a:gd name="T1" fmla="*/ 0 h 46"/>
                  <a:gd name="T2" fmla="*/ 0 w 63"/>
                  <a:gd name="T3" fmla="*/ 0 h 46"/>
                  <a:gd name="T4" fmla="*/ 0 w 63"/>
                  <a:gd name="T5" fmla="*/ 0 h 46"/>
                  <a:gd name="T6" fmla="*/ 0 w 63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46"/>
                  <a:gd name="T14" fmla="*/ 63 w 63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7197" name="Freeform 51"/>
              <p:cNvSpPr/>
              <p:nvPr>
                <p:custDataLst>
                  <p:tags r:id="rId47"/>
                </p:custDataLst>
              </p:nvPr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0 w 463"/>
                  <a:gd name="T1" fmla="*/ 0 h 376"/>
                  <a:gd name="T2" fmla="*/ 0 w 463"/>
                  <a:gd name="T3" fmla="*/ 0 h 376"/>
                  <a:gd name="T4" fmla="*/ 0 w 463"/>
                  <a:gd name="T5" fmla="*/ 0 h 376"/>
                  <a:gd name="T6" fmla="*/ 0 w 463"/>
                  <a:gd name="T7" fmla="*/ 0 h 376"/>
                  <a:gd name="T8" fmla="*/ 0 w 463"/>
                  <a:gd name="T9" fmla="*/ 0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376"/>
                  <a:gd name="T17" fmla="*/ 463 w 463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7198" name="Freeform 52"/>
              <p:cNvSpPr/>
              <p:nvPr>
                <p:custDataLst>
                  <p:tags r:id="rId48"/>
                </p:custDataLst>
              </p:nvPr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0 w 501"/>
                  <a:gd name="T1" fmla="*/ 0 h 430"/>
                  <a:gd name="T2" fmla="*/ 0 w 501"/>
                  <a:gd name="T3" fmla="*/ 0 h 430"/>
                  <a:gd name="T4" fmla="*/ 0 w 501"/>
                  <a:gd name="T5" fmla="*/ 0 h 430"/>
                  <a:gd name="T6" fmla="*/ 0 w 501"/>
                  <a:gd name="T7" fmla="*/ 0 h 430"/>
                  <a:gd name="T8" fmla="*/ 0 w 501"/>
                  <a:gd name="T9" fmla="*/ 0 h 430"/>
                  <a:gd name="T10" fmla="*/ 0 w 501"/>
                  <a:gd name="T11" fmla="*/ 0 h 4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1"/>
                  <a:gd name="T19" fmla="*/ 0 h 430"/>
                  <a:gd name="T20" fmla="*/ 501 w 501"/>
                  <a:gd name="T21" fmla="*/ 430 h 4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7199" name="Freeform 53"/>
              <p:cNvSpPr/>
              <p:nvPr>
                <p:custDataLst>
                  <p:tags r:id="rId49"/>
                </p:custDataLst>
              </p:nvPr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0 w 487"/>
                  <a:gd name="T1" fmla="*/ 0 h 367"/>
                  <a:gd name="T2" fmla="*/ 0 w 487"/>
                  <a:gd name="T3" fmla="*/ 0 h 367"/>
                  <a:gd name="T4" fmla="*/ 0 w 487"/>
                  <a:gd name="T5" fmla="*/ 0 h 367"/>
                  <a:gd name="T6" fmla="*/ 0 w 487"/>
                  <a:gd name="T7" fmla="*/ 0 h 367"/>
                  <a:gd name="T8" fmla="*/ 0 w 487"/>
                  <a:gd name="T9" fmla="*/ 0 h 3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7"/>
                  <a:gd name="T16" fmla="*/ 0 h 367"/>
                  <a:gd name="T17" fmla="*/ 487 w 487"/>
                  <a:gd name="T18" fmla="*/ 367 h 3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7200" name="Freeform 54"/>
              <p:cNvSpPr/>
              <p:nvPr>
                <p:custDataLst>
                  <p:tags r:id="rId50"/>
                </p:custDataLst>
              </p:nvPr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0 w 147"/>
                  <a:gd name="T1" fmla="*/ 0 h 276"/>
                  <a:gd name="T2" fmla="*/ 0 w 147"/>
                  <a:gd name="T3" fmla="*/ 0 h 276"/>
                  <a:gd name="T4" fmla="*/ 0 w 147"/>
                  <a:gd name="T5" fmla="*/ 0 h 276"/>
                  <a:gd name="T6" fmla="*/ 0 w 147"/>
                  <a:gd name="T7" fmla="*/ 0 h 276"/>
                  <a:gd name="T8" fmla="*/ 0 w 147"/>
                  <a:gd name="T9" fmla="*/ 0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276"/>
                  <a:gd name="T17" fmla="*/ 147 w 147"/>
                  <a:gd name="T18" fmla="*/ 276 h 2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7201" name="Freeform 55"/>
              <p:cNvSpPr/>
              <p:nvPr>
                <p:custDataLst>
                  <p:tags r:id="rId51"/>
                </p:custDataLst>
              </p:nvPr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0 w 114"/>
                  <a:gd name="T1" fmla="*/ 0 h 209"/>
                  <a:gd name="T2" fmla="*/ 0 w 114"/>
                  <a:gd name="T3" fmla="*/ 0 h 209"/>
                  <a:gd name="T4" fmla="*/ 0 w 114"/>
                  <a:gd name="T5" fmla="*/ 0 h 209"/>
                  <a:gd name="T6" fmla="*/ 0 w 114"/>
                  <a:gd name="T7" fmla="*/ 0 h 209"/>
                  <a:gd name="T8" fmla="*/ 0 w 114"/>
                  <a:gd name="T9" fmla="*/ 0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209"/>
                  <a:gd name="T17" fmla="*/ 114 w 114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7202" name="Freeform 56"/>
              <p:cNvSpPr/>
              <p:nvPr>
                <p:custDataLst>
                  <p:tags r:id="rId52"/>
                </p:custDataLst>
              </p:nvPr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0 w 51"/>
                  <a:gd name="T1" fmla="*/ 0 h 78"/>
                  <a:gd name="T2" fmla="*/ 0 w 51"/>
                  <a:gd name="T3" fmla="*/ 0 h 78"/>
                  <a:gd name="T4" fmla="*/ 0 w 51"/>
                  <a:gd name="T5" fmla="*/ 0 h 78"/>
                  <a:gd name="T6" fmla="*/ 0 w 51"/>
                  <a:gd name="T7" fmla="*/ 0 h 78"/>
                  <a:gd name="T8" fmla="*/ 0 w 51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78"/>
                  <a:gd name="T17" fmla="*/ 51 w 51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  <p:sp>
          <p:nvSpPr>
            <p:cNvPr id="119" name="Line 57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1728" y="1856"/>
              <a:ext cx="2450" cy="3"/>
            </a:xfrm>
            <a:prstGeom prst="line">
              <a:avLst/>
            </a:prstGeom>
            <a:noFill/>
            <a:ln w="25400">
              <a:solidFill>
                <a:schemeClr val="bg2">
                  <a:lumMod val="75000"/>
                </a:schemeClr>
              </a:solidFill>
              <a:prstDash val="sysDot"/>
              <a:round/>
              <a:tailEnd type="oval" w="med" len="med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+mn-ea"/>
              </a:endParaRPr>
            </a:p>
          </p:txBody>
        </p:sp>
        <p:sp>
          <p:nvSpPr>
            <p:cNvPr id="120" name="Text Box 58"/>
            <p:cNvSpPr txBox="1"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2052" y="1470"/>
              <a:ext cx="1707" cy="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一、萨顿的假说</a:t>
              </a:r>
              <a:endPara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2" name="圆角矩形 43"/>
          <p:cNvSpPr/>
          <p:nvPr/>
        </p:nvSpPr>
        <p:spPr>
          <a:xfrm>
            <a:off x="1565455" y="1203950"/>
            <a:ext cx="10153882" cy="2307940"/>
          </a:xfrm>
          <a:prstGeom prst="roundRect">
            <a:avLst>
              <a:gd name="adj" fmla="val 3551"/>
            </a:avLst>
          </a:prstGeom>
          <a:solidFill>
            <a:schemeClr val="accent6">
              <a:lumMod val="75000"/>
              <a:alpha val="33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55"/>
            </p:custDataLst>
          </p:nvPr>
        </p:nvPicPr>
        <p:blipFill>
          <a:blip r:embed="rId56"/>
          <a:stretch>
            <a:fillRect/>
          </a:stretch>
        </p:blipFill>
        <p:spPr>
          <a:xfrm>
            <a:off x="60959" y="1509394"/>
            <a:ext cx="1375563" cy="1840865"/>
          </a:xfrm>
          <a:prstGeom prst="ellipse">
            <a:avLst/>
          </a:prstGeom>
          <a:scene3d>
            <a:camera prst="orthographicFront"/>
            <a:lightRig rig="threePt" dir="t"/>
          </a:scene3d>
          <a:sp3d extrusionH="127000" contourW="12700">
            <a:extrusionClr>
              <a:schemeClr val="bg2"/>
            </a:extrusionClr>
            <a:contourClr>
              <a:srgbClr val="C6E0C0"/>
            </a:contourClr>
          </a:sp3d>
        </p:spPr>
      </p:pic>
      <p:cxnSp>
        <p:nvCxnSpPr>
          <p:cNvPr id="6" name="直接箭头连接符 5"/>
          <p:cNvCxnSpPr/>
          <p:nvPr/>
        </p:nvCxnSpPr>
        <p:spPr>
          <a:xfrm>
            <a:off x="3328543" y="1745205"/>
            <a:ext cx="173849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1891694" y="2428875"/>
            <a:ext cx="1330101" cy="610720"/>
          </a:xfrm>
          <a:prstGeom prst="ellipse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 flipH="1">
            <a:off x="1891691" y="1276985"/>
            <a:ext cx="1255066" cy="672465"/>
          </a:xfrm>
          <a:prstGeom prst="ellipse">
            <a:avLst/>
          </a:prstGeom>
        </p:spPr>
      </p:pic>
      <p:cxnSp>
        <p:nvCxnSpPr>
          <p:cNvPr id="9" name="直接箭头连接符 8"/>
          <p:cNvCxnSpPr>
            <a:endCxn id="15" idx="1"/>
          </p:cNvCxnSpPr>
          <p:nvPr/>
        </p:nvCxnSpPr>
        <p:spPr>
          <a:xfrm>
            <a:off x="3242513" y="2868602"/>
            <a:ext cx="160691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2110131" y="1868985"/>
            <a:ext cx="1111661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经典繁颜体" panose="02010609000101010101" pitchFamily="49" charset="-122"/>
                <a:sym typeface="+mn-ea"/>
              </a:rPr>
              <a:t>24</a:t>
            </a:r>
            <a:r>
              <a:rPr lang="zh-CN" altLang="en-US" sz="2800" b="1" dirty="0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经典繁颜体" panose="02010609000101010101" pitchFamily="49" charset="-122"/>
                <a:sym typeface="+mn-ea"/>
              </a:rPr>
              <a:t>条</a:t>
            </a:r>
            <a:endParaRPr lang="zh-CN" altLang="en-US" sz="2800" b="1" dirty="0">
              <a:solidFill>
                <a:schemeClr val="tx1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cs typeface="经典繁颜体" panose="02010609000101010101" pitchFamily="49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110134" y="2988670"/>
            <a:ext cx="1130821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经典繁颜体" panose="02010609000101010101" pitchFamily="49" charset="-122"/>
                <a:sym typeface="+mn-ea"/>
              </a:rPr>
              <a:t>24</a:t>
            </a:r>
            <a:r>
              <a:rPr lang="zh-CN" altLang="en-US" sz="2800" b="1" dirty="0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经典繁颜体" panose="02010609000101010101" pitchFamily="49" charset="-122"/>
                <a:sym typeface="+mn-ea"/>
              </a:rPr>
              <a:t>条</a:t>
            </a:r>
            <a:endParaRPr lang="zh-CN" altLang="en-US" sz="2800" b="1" dirty="0">
              <a:solidFill>
                <a:schemeClr val="tx1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cs typeface="经典繁颜体" panose="02010609000101010101" pitchFamily="49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328543" y="1263503"/>
            <a:ext cx="1744673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zh-CN" altLang="en-US" sz="2800">
                <a:solidFill>
                  <a:srgbClr val="CC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减数分裂</a:t>
            </a:r>
            <a:endParaRPr kumimoji="1" lang="zh-CN" altLang="en-US" sz="2800">
              <a:solidFill>
                <a:srgbClr val="CC000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242513" y="2352106"/>
            <a:ext cx="1784905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zh-CN" altLang="en-US" sz="2800" dirty="0">
                <a:solidFill>
                  <a:srgbClr val="CC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减数分裂</a:t>
            </a:r>
            <a:endParaRPr kumimoji="1" lang="zh-CN" altLang="en-US" sz="2800" dirty="0">
              <a:solidFill>
                <a:srgbClr val="CC000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174059" y="1455918"/>
            <a:ext cx="1134963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dirty="0"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+mn-ea"/>
              </a:rPr>
              <a:t>精子</a:t>
            </a:r>
            <a:endParaRPr lang="zh-CN" altLang="en-US" sz="2800" dirty="0">
              <a:latin typeface="方正粗黑宋简体" panose="02000000000000000000" pitchFamily="2" charset="-122"/>
              <a:ea typeface="方正粗黑宋简体" panose="02000000000000000000" pitchFamily="2" charset="-122"/>
              <a:cs typeface="方正粗黑宋简体" panose="02000000000000000000" pitchFamily="2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849432" y="2606992"/>
            <a:ext cx="1421866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dirty="0"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+mn-ea"/>
              </a:rPr>
              <a:t>卵细胞</a:t>
            </a:r>
            <a:endParaRPr lang="zh-CN" altLang="en-US" sz="2800" dirty="0">
              <a:latin typeface="方正粗黑宋简体" panose="02000000000000000000" pitchFamily="2" charset="-122"/>
              <a:ea typeface="方正粗黑宋简体" panose="02000000000000000000" pitchFamily="2" charset="-122"/>
              <a:cs typeface="方正粗黑宋简体" panose="02000000000000000000" pitchFamily="2" charset="-122"/>
              <a:sym typeface="+mn-ea"/>
            </a:endParaRPr>
          </a:p>
        </p:txBody>
      </p:sp>
      <p:sp>
        <p:nvSpPr>
          <p:cNvPr id="16" name="左大括号 5"/>
          <p:cNvSpPr/>
          <p:nvPr>
            <p:custDataLst>
              <p:tags r:id="rId59"/>
            </p:custDataLst>
          </p:nvPr>
        </p:nvSpPr>
        <p:spPr bwMode="auto">
          <a:xfrm rot="10800000">
            <a:off x="6058411" y="1579021"/>
            <a:ext cx="200525" cy="1339850"/>
          </a:xfrm>
          <a:prstGeom prst="leftBrace">
            <a:avLst>
              <a:gd name="adj1" fmla="val 8339"/>
              <a:gd name="adj2" fmla="val 50000"/>
            </a:avLst>
          </a:prstGeom>
          <a:noFill/>
          <a:ln w="38100">
            <a:solidFill>
              <a:schemeClr val="tx1"/>
            </a:solidFill>
            <a:round/>
          </a:ln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 sz="2800">
              <a:latin typeface="方正小标宋简体" panose="02010601030101010101" charset="-122"/>
              <a:ea typeface="方正小标宋简体" panose="0201060103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228242" y="1974215"/>
            <a:ext cx="1421866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dirty="0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经典繁颜体" panose="02010609000101010101" pitchFamily="49" charset="-122"/>
                <a:sym typeface="+mn-ea"/>
              </a:rPr>
              <a:t>受精卵</a:t>
            </a:r>
            <a:endParaRPr lang="zh-CN" altLang="en-US" sz="2800" dirty="0">
              <a:solidFill>
                <a:schemeClr val="tx1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cs typeface="经典繁颜体" panose="02010609000101010101" pitchFamily="49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371290" y="2398390"/>
            <a:ext cx="1155904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经典繁颜体" panose="02010609000101010101" pitchFamily="49" charset="-122"/>
                <a:sym typeface="+mn-ea"/>
              </a:rPr>
              <a:t>24</a:t>
            </a:r>
            <a:r>
              <a:rPr lang="zh-CN" altLang="en-US" sz="2800" b="1" dirty="0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经典繁颜体" panose="02010609000101010101" pitchFamily="49" charset="-122"/>
                <a:sym typeface="+mn-ea"/>
              </a:rPr>
              <a:t>条</a:t>
            </a:r>
            <a:endParaRPr lang="zh-CN" altLang="en-US" sz="2800" b="1" dirty="0">
              <a:solidFill>
                <a:schemeClr val="tx1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cs typeface="经典繁颜体" panose="02010609000101010101" pitchFamily="49" charset="-122"/>
              <a:sym typeface="+mn-ea"/>
            </a:endParaRPr>
          </a:p>
        </p:txBody>
      </p:sp>
      <p:cxnSp>
        <p:nvCxnSpPr>
          <p:cNvPr id="19" name="直接箭头连接符 18"/>
          <p:cNvCxnSpPr/>
          <p:nvPr/>
        </p:nvCxnSpPr>
        <p:spPr>
          <a:xfrm>
            <a:off x="7410300" y="2235825"/>
            <a:ext cx="59800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8006957" y="1959733"/>
            <a:ext cx="1085493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dirty="0">
                <a:latin typeface="方正粗黑宋简体" panose="02000000000000000000" pitchFamily="2" charset="-122"/>
                <a:ea typeface="方正粗黑宋简体" panose="02000000000000000000" pitchFamily="2" charset="-122"/>
                <a:cs typeface="经典繁颜体" panose="02010609000101010101" pitchFamily="49" charset="-122"/>
                <a:sym typeface="+mn-ea"/>
              </a:rPr>
              <a:t>子代</a:t>
            </a:r>
            <a:endParaRPr lang="zh-CN" altLang="en-US" sz="2800" b="1" dirty="0">
              <a:latin typeface="方正粗黑宋简体" panose="02000000000000000000" pitchFamily="2" charset="-122"/>
              <a:ea typeface="方正粗黑宋简体" panose="02000000000000000000" pitchFamily="2" charset="-122"/>
              <a:cs typeface="经典繁颜体" panose="02010609000101010101" pitchFamily="49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952528" y="2432799"/>
            <a:ext cx="1744672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经典繁颜体" panose="02010609000101010101" pitchFamily="49" charset="-122"/>
                <a:sym typeface="+mn-ea"/>
              </a:rPr>
              <a:t>24</a:t>
            </a:r>
            <a:r>
              <a:rPr lang="zh-CN" altLang="en-US" sz="2800" b="1" dirty="0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经典繁颜体" panose="02010609000101010101" pitchFamily="49" charset="-122"/>
                <a:sym typeface="+mn-ea"/>
              </a:rPr>
              <a:t>条，</a:t>
            </a:r>
            <a:r>
              <a:rPr lang="en-US" altLang="zh-CN" sz="2800" b="1" dirty="0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经典繁颜体" panose="02010609000101010101" pitchFamily="49" charset="-122"/>
                <a:sym typeface="+mn-ea"/>
              </a:rPr>
              <a:t>12</a:t>
            </a:r>
            <a:r>
              <a:rPr lang="zh-CN" altLang="en-US" sz="2800" b="1" dirty="0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经典繁颜体" panose="02010609000101010101" pitchFamily="49" charset="-122"/>
                <a:sym typeface="+mn-ea"/>
              </a:rPr>
              <a:t>对</a:t>
            </a:r>
            <a:endParaRPr lang="zh-CN" altLang="en-US" sz="2800" b="1" dirty="0">
              <a:solidFill>
                <a:schemeClr val="tx1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cs typeface="经典繁颜体" panose="02010609000101010101" pitchFamily="49" charset="-122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086412" y="2260327"/>
            <a:ext cx="2483865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dirty="0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经典繁颜体" panose="02010609000101010101" pitchFamily="49" charset="-122"/>
                <a:sym typeface="+mn-ea"/>
              </a:rPr>
              <a:t>一条来自母方</a:t>
            </a:r>
            <a:endParaRPr lang="zh-CN" altLang="en-US" sz="2800" dirty="0">
              <a:solidFill>
                <a:schemeClr val="tx1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cs typeface="经典繁颜体" panose="02010609000101010101" pitchFamily="49" charset="-122"/>
              <a:sym typeface="+mn-ea"/>
            </a:endParaRPr>
          </a:p>
        </p:txBody>
      </p:sp>
      <p:sp>
        <p:nvSpPr>
          <p:cNvPr id="23" name="左大括号 5"/>
          <p:cNvSpPr/>
          <p:nvPr>
            <p:custDataLst>
              <p:tags r:id="rId60"/>
            </p:custDataLst>
          </p:nvPr>
        </p:nvSpPr>
        <p:spPr bwMode="auto">
          <a:xfrm>
            <a:off x="8908426" y="1911394"/>
            <a:ext cx="227873" cy="697865"/>
          </a:xfrm>
          <a:prstGeom prst="leftBrace">
            <a:avLst>
              <a:gd name="adj1" fmla="val 8339"/>
              <a:gd name="adj2" fmla="val 50000"/>
            </a:avLst>
          </a:prstGeom>
          <a:noFill/>
          <a:ln w="38100">
            <a:solidFill>
              <a:schemeClr val="tx1"/>
            </a:solidFill>
            <a:round/>
          </a:ln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 sz="2800">
              <a:latin typeface="方正小标宋简体" panose="02010601030101010101" charset="-122"/>
              <a:ea typeface="方正小标宋简体" panose="0201060103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086413" y="1740897"/>
            <a:ext cx="2530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经典繁颜体" panose="02010609000101010101" pitchFamily="49" charset="-122"/>
                <a:sym typeface="+mn-ea"/>
              </a:rPr>
              <a:t>一条来自父方</a:t>
            </a:r>
            <a:endParaRPr lang="zh-CN" altLang="en-US" sz="2800" dirty="0">
              <a:solidFill>
                <a:schemeClr val="tx1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cs typeface="经典繁颜体" panose="0201060900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/>
      <p:bldP spid="18" grpId="0"/>
      <p:bldP spid="20" grpId="0"/>
      <p:bldP spid="21" grpId="0"/>
      <p:bldP spid="22" grpId="0"/>
      <p:bldP spid="23" grpId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3"/>
          <p:cNvSpPr/>
          <p:nvPr/>
        </p:nvSpPr>
        <p:spPr>
          <a:xfrm>
            <a:off x="942886" y="1171905"/>
            <a:ext cx="10027263" cy="4128430"/>
          </a:xfrm>
          <a:prstGeom prst="roundRect">
            <a:avLst>
              <a:gd name="adj" fmla="val 4886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317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3" name="圆角矩形 9"/>
          <p:cNvSpPr/>
          <p:nvPr>
            <p:custDataLst>
              <p:tags r:id="rId1"/>
            </p:custDataLst>
          </p:nvPr>
        </p:nvSpPr>
        <p:spPr>
          <a:xfrm>
            <a:off x="7364150" y="2265347"/>
            <a:ext cx="2270760" cy="2245995"/>
          </a:xfrm>
          <a:prstGeom prst="roundRect">
            <a:avLst>
              <a:gd name="adj" fmla="val 3551"/>
            </a:avLst>
          </a:prstGeom>
          <a:solidFill>
            <a:schemeClr val="accent6">
              <a:lumMod val="75000"/>
              <a:alpha val="33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Line 40"/>
          <p:cNvSpPr>
            <a:spLocks noChangeShapeType="1"/>
          </p:cNvSpPr>
          <p:nvPr/>
        </p:nvSpPr>
        <p:spPr bwMode="auto">
          <a:xfrm>
            <a:off x="4337847" y="2498957"/>
            <a:ext cx="285750" cy="400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 sz="280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553255" y="3547784"/>
            <a:ext cx="810090" cy="810090"/>
            <a:chOff x="3491880" y="4077072"/>
            <a:chExt cx="1080120" cy="1080120"/>
          </a:xfrm>
        </p:grpSpPr>
        <p:sp>
          <p:nvSpPr>
            <p:cNvPr id="6" name="Oval 23"/>
            <p:cNvSpPr>
              <a:spLocks noChangeArrowheads="1"/>
            </p:cNvSpPr>
            <p:nvPr/>
          </p:nvSpPr>
          <p:spPr bwMode="auto">
            <a:xfrm>
              <a:off x="3491880" y="4077072"/>
              <a:ext cx="1080120" cy="108012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4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4">
                    <a:lumMod val="40000"/>
                    <a:lumOff val="6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</a:gradFill>
            <a:ln w="25400">
              <a:solidFill>
                <a:schemeClr val="tx2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 sz="2800"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  <p:grpSp>
          <p:nvGrpSpPr>
            <p:cNvPr id="7" name="组合 28"/>
            <p:cNvGrpSpPr/>
            <p:nvPr/>
          </p:nvGrpSpPr>
          <p:grpSpPr>
            <a:xfrm>
              <a:off x="3995936" y="4221088"/>
              <a:ext cx="73889" cy="781057"/>
              <a:chOff x="1032457" y="3861048"/>
              <a:chExt cx="73889" cy="781057"/>
            </a:xfrm>
          </p:grpSpPr>
          <p:grpSp>
            <p:nvGrpSpPr>
              <p:cNvPr id="8" name="组合 36"/>
              <p:cNvGrpSpPr/>
              <p:nvPr/>
            </p:nvGrpSpPr>
            <p:grpSpPr>
              <a:xfrm>
                <a:off x="1043608" y="3861048"/>
                <a:ext cx="62738" cy="781057"/>
                <a:chOff x="683568" y="260648"/>
                <a:chExt cx="72008" cy="936104"/>
              </a:xfrm>
              <a:solidFill>
                <a:srgbClr val="00B0F0"/>
              </a:solidFill>
            </p:grpSpPr>
            <p:sp>
              <p:nvSpPr>
                <p:cNvPr id="10" name="圆角矩形 230"/>
                <p:cNvSpPr/>
                <p:nvPr/>
              </p:nvSpPr>
              <p:spPr>
                <a:xfrm>
                  <a:off x="683568" y="260648"/>
                  <a:ext cx="72008" cy="288032"/>
                </a:xfrm>
                <a:prstGeom prst="roundRect">
                  <a:avLst/>
                </a:prstGeom>
                <a:grpFill/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>
                    <a:latin typeface="方正粗黑宋简体" panose="02000000000000000000" pitchFamily="2" charset="-122"/>
                    <a:ea typeface="方正粗黑宋简体" panose="02000000000000000000" pitchFamily="2" charset="-122"/>
                  </a:endParaRPr>
                </a:p>
              </p:txBody>
            </p:sp>
            <p:sp>
              <p:nvSpPr>
                <p:cNvPr id="11" name="圆角矩形 231"/>
                <p:cNvSpPr/>
                <p:nvPr/>
              </p:nvSpPr>
              <p:spPr>
                <a:xfrm>
                  <a:off x="683568" y="620688"/>
                  <a:ext cx="72008" cy="576064"/>
                </a:xfrm>
                <a:prstGeom prst="roundRect">
                  <a:avLst/>
                </a:prstGeom>
                <a:grpFill/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>
                    <a:latin typeface="方正粗黑宋简体" panose="02000000000000000000" pitchFamily="2" charset="-122"/>
                    <a:ea typeface="方正粗黑宋简体" panose="02000000000000000000" pitchFamily="2" charset="-122"/>
                  </a:endParaRPr>
                </a:p>
              </p:txBody>
            </p:sp>
            <p:sp>
              <p:nvSpPr>
                <p:cNvPr id="12" name="椭圆 11"/>
                <p:cNvSpPr/>
                <p:nvPr/>
              </p:nvSpPr>
              <p:spPr>
                <a:xfrm>
                  <a:off x="683568" y="548680"/>
                  <a:ext cx="72008" cy="72008"/>
                </a:xfrm>
                <a:prstGeom prst="ellipse">
                  <a:avLst/>
                </a:prstGeom>
                <a:grpFill/>
                <a:ln w="381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>
                    <a:latin typeface="方正粗黑宋简体" panose="02000000000000000000" pitchFamily="2" charset="-122"/>
                    <a:ea typeface="方正粗黑宋简体" panose="02000000000000000000" pitchFamily="2" charset="-122"/>
                  </a:endParaRPr>
                </a:p>
              </p:txBody>
            </p:sp>
          </p:grpSp>
          <p:cxnSp>
            <p:nvCxnSpPr>
              <p:cNvPr id="9" name="直接连接符 8"/>
              <p:cNvCxnSpPr/>
              <p:nvPr/>
            </p:nvCxnSpPr>
            <p:spPr>
              <a:xfrm>
                <a:off x="1032457" y="4005064"/>
                <a:ext cx="7200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组合 12"/>
          <p:cNvGrpSpPr/>
          <p:nvPr/>
        </p:nvGrpSpPr>
        <p:grpSpPr>
          <a:xfrm>
            <a:off x="3689775" y="3914406"/>
            <a:ext cx="810090" cy="810090"/>
            <a:chOff x="3491880" y="4077072"/>
            <a:chExt cx="1080120" cy="1080120"/>
          </a:xfrm>
        </p:grpSpPr>
        <p:sp>
          <p:nvSpPr>
            <p:cNvPr id="14" name="Oval 23"/>
            <p:cNvSpPr>
              <a:spLocks noChangeArrowheads="1"/>
            </p:cNvSpPr>
            <p:nvPr/>
          </p:nvSpPr>
          <p:spPr bwMode="auto">
            <a:xfrm>
              <a:off x="3491880" y="4077072"/>
              <a:ext cx="1080120" cy="108012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4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4">
                    <a:lumMod val="40000"/>
                    <a:lumOff val="6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</a:gradFill>
            <a:ln w="25400">
              <a:solidFill>
                <a:schemeClr val="tx2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 sz="2800"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  <p:grpSp>
          <p:nvGrpSpPr>
            <p:cNvPr id="15" name="组合 28"/>
            <p:cNvGrpSpPr/>
            <p:nvPr/>
          </p:nvGrpSpPr>
          <p:grpSpPr>
            <a:xfrm>
              <a:off x="3995936" y="4221088"/>
              <a:ext cx="73889" cy="781057"/>
              <a:chOff x="1032457" y="3861048"/>
              <a:chExt cx="73889" cy="781057"/>
            </a:xfrm>
          </p:grpSpPr>
          <p:grpSp>
            <p:nvGrpSpPr>
              <p:cNvPr id="16" name="组合 36"/>
              <p:cNvGrpSpPr/>
              <p:nvPr/>
            </p:nvGrpSpPr>
            <p:grpSpPr>
              <a:xfrm>
                <a:off x="1043608" y="3861048"/>
                <a:ext cx="62738" cy="781057"/>
                <a:chOff x="683568" y="260648"/>
                <a:chExt cx="72008" cy="936104"/>
              </a:xfrm>
              <a:solidFill>
                <a:srgbClr val="00B0F0"/>
              </a:solidFill>
            </p:grpSpPr>
            <p:sp>
              <p:nvSpPr>
                <p:cNvPr id="18" name="圆角矩形 191"/>
                <p:cNvSpPr/>
                <p:nvPr/>
              </p:nvSpPr>
              <p:spPr>
                <a:xfrm>
                  <a:off x="683568" y="260648"/>
                  <a:ext cx="72008" cy="288032"/>
                </a:xfrm>
                <a:prstGeom prst="roundRect">
                  <a:avLst/>
                </a:prstGeom>
                <a:grpFill/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>
                    <a:latin typeface="方正粗黑宋简体" panose="02000000000000000000" pitchFamily="2" charset="-122"/>
                    <a:ea typeface="方正粗黑宋简体" panose="02000000000000000000" pitchFamily="2" charset="-122"/>
                  </a:endParaRPr>
                </a:p>
              </p:txBody>
            </p:sp>
            <p:sp>
              <p:nvSpPr>
                <p:cNvPr id="19" name="圆角矩形 192"/>
                <p:cNvSpPr/>
                <p:nvPr/>
              </p:nvSpPr>
              <p:spPr>
                <a:xfrm>
                  <a:off x="683568" y="620688"/>
                  <a:ext cx="72008" cy="576064"/>
                </a:xfrm>
                <a:prstGeom prst="roundRect">
                  <a:avLst/>
                </a:prstGeom>
                <a:grpFill/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>
                    <a:latin typeface="方正粗黑宋简体" panose="02000000000000000000" pitchFamily="2" charset="-122"/>
                    <a:ea typeface="方正粗黑宋简体" panose="02000000000000000000" pitchFamily="2" charset="-122"/>
                  </a:endParaRPr>
                </a:p>
              </p:txBody>
            </p:sp>
            <p:sp>
              <p:nvSpPr>
                <p:cNvPr id="20" name="椭圆 19"/>
                <p:cNvSpPr/>
                <p:nvPr/>
              </p:nvSpPr>
              <p:spPr>
                <a:xfrm>
                  <a:off x="683568" y="548680"/>
                  <a:ext cx="72008" cy="72008"/>
                </a:xfrm>
                <a:prstGeom prst="ellipse">
                  <a:avLst/>
                </a:prstGeom>
                <a:grpFill/>
                <a:ln w="381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>
                    <a:latin typeface="方正粗黑宋简体" panose="02000000000000000000" pitchFamily="2" charset="-122"/>
                    <a:ea typeface="方正粗黑宋简体" panose="02000000000000000000" pitchFamily="2" charset="-122"/>
                  </a:endParaRPr>
                </a:p>
              </p:txBody>
            </p:sp>
          </p:grpSp>
          <p:cxnSp>
            <p:nvCxnSpPr>
              <p:cNvPr id="17" name="直接连接符 16"/>
              <p:cNvCxnSpPr/>
              <p:nvPr/>
            </p:nvCxnSpPr>
            <p:spPr>
              <a:xfrm>
                <a:off x="1032457" y="4005064"/>
                <a:ext cx="7200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" name="组合 20"/>
          <p:cNvGrpSpPr/>
          <p:nvPr/>
        </p:nvGrpSpPr>
        <p:grpSpPr>
          <a:xfrm>
            <a:off x="6553255" y="2413658"/>
            <a:ext cx="810090" cy="810090"/>
            <a:chOff x="3851920" y="2060848"/>
            <a:chExt cx="1080120" cy="1080120"/>
          </a:xfrm>
        </p:grpSpPr>
        <p:sp>
          <p:nvSpPr>
            <p:cNvPr id="22" name="Oval 23"/>
            <p:cNvSpPr>
              <a:spLocks noChangeArrowheads="1"/>
            </p:cNvSpPr>
            <p:nvPr/>
          </p:nvSpPr>
          <p:spPr bwMode="auto">
            <a:xfrm>
              <a:off x="3851920" y="2060848"/>
              <a:ext cx="1080120" cy="108012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4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4">
                    <a:lumMod val="40000"/>
                    <a:lumOff val="6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</a:gradFill>
            <a:ln w="25400">
              <a:solidFill>
                <a:schemeClr val="tx2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 sz="2800"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  <p:grpSp>
          <p:nvGrpSpPr>
            <p:cNvPr id="23" name="组合 31"/>
            <p:cNvGrpSpPr/>
            <p:nvPr/>
          </p:nvGrpSpPr>
          <p:grpSpPr>
            <a:xfrm>
              <a:off x="4355976" y="2132856"/>
              <a:ext cx="72008" cy="781057"/>
              <a:chOff x="2708176" y="1986834"/>
              <a:chExt cx="72008" cy="781057"/>
            </a:xfrm>
          </p:grpSpPr>
          <p:grpSp>
            <p:nvGrpSpPr>
              <p:cNvPr id="24" name="组合 37"/>
              <p:cNvGrpSpPr/>
              <p:nvPr/>
            </p:nvGrpSpPr>
            <p:grpSpPr>
              <a:xfrm>
                <a:off x="2715079" y="1986834"/>
                <a:ext cx="62738" cy="781057"/>
                <a:chOff x="683568" y="260648"/>
                <a:chExt cx="72008" cy="936104"/>
              </a:xfrm>
              <a:solidFill>
                <a:srgbClr val="C00000"/>
              </a:solidFill>
            </p:grpSpPr>
            <p:sp>
              <p:nvSpPr>
                <p:cNvPr id="26" name="圆角矩形 213"/>
                <p:cNvSpPr/>
                <p:nvPr/>
              </p:nvSpPr>
              <p:spPr>
                <a:xfrm>
                  <a:off x="683568" y="260648"/>
                  <a:ext cx="72008" cy="288032"/>
                </a:xfrm>
                <a:prstGeom prst="roundRect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>
                    <a:latin typeface="方正粗黑宋简体" panose="02000000000000000000" pitchFamily="2" charset="-122"/>
                    <a:ea typeface="方正粗黑宋简体" panose="02000000000000000000" pitchFamily="2" charset="-122"/>
                  </a:endParaRPr>
                </a:p>
              </p:txBody>
            </p:sp>
            <p:sp>
              <p:nvSpPr>
                <p:cNvPr id="27" name="圆角矩形 214"/>
                <p:cNvSpPr/>
                <p:nvPr/>
              </p:nvSpPr>
              <p:spPr>
                <a:xfrm>
                  <a:off x="683568" y="620688"/>
                  <a:ext cx="72008" cy="576064"/>
                </a:xfrm>
                <a:prstGeom prst="roundRect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>
                    <a:latin typeface="方正粗黑宋简体" panose="02000000000000000000" pitchFamily="2" charset="-122"/>
                    <a:ea typeface="方正粗黑宋简体" panose="02000000000000000000" pitchFamily="2" charset="-122"/>
                  </a:endParaRPr>
                </a:p>
              </p:txBody>
            </p:sp>
            <p:sp>
              <p:nvSpPr>
                <p:cNvPr id="28" name="椭圆 27"/>
                <p:cNvSpPr/>
                <p:nvPr/>
              </p:nvSpPr>
              <p:spPr>
                <a:xfrm>
                  <a:off x="683568" y="548680"/>
                  <a:ext cx="72008" cy="72008"/>
                </a:xfrm>
                <a:prstGeom prst="ellipse">
                  <a:avLst/>
                </a:prstGeom>
                <a:noFill/>
                <a:ln w="381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>
                    <a:latin typeface="方正粗黑宋简体" panose="02000000000000000000" pitchFamily="2" charset="-122"/>
                    <a:ea typeface="方正粗黑宋简体" panose="02000000000000000000" pitchFamily="2" charset="-122"/>
                  </a:endParaRPr>
                </a:p>
              </p:txBody>
            </p:sp>
          </p:grpSp>
          <p:cxnSp>
            <p:nvCxnSpPr>
              <p:cNvPr id="25" name="直接连接符 24"/>
              <p:cNvCxnSpPr/>
              <p:nvPr/>
            </p:nvCxnSpPr>
            <p:spPr>
              <a:xfrm>
                <a:off x="2708176" y="2132856"/>
                <a:ext cx="7200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组合 28"/>
          <p:cNvGrpSpPr/>
          <p:nvPr/>
        </p:nvGrpSpPr>
        <p:grpSpPr>
          <a:xfrm>
            <a:off x="4663080" y="2869260"/>
            <a:ext cx="767715" cy="702310"/>
            <a:chOff x="2195736" y="1916832"/>
            <a:chExt cx="936104" cy="936104"/>
          </a:xfrm>
        </p:grpSpPr>
        <p:sp>
          <p:nvSpPr>
            <p:cNvPr id="30" name="矩形 29"/>
            <p:cNvSpPr/>
            <p:nvPr/>
          </p:nvSpPr>
          <p:spPr>
            <a:xfrm>
              <a:off x="2195736" y="1916832"/>
              <a:ext cx="936104" cy="936104"/>
            </a:xfrm>
            <a:prstGeom prst="rect">
              <a:avLst/>
            </a:prstGeom>
            <a:solidFill>
              <a:srgbClr val="92D050">
                <a:alpha val="5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2555776" y="1988840"/>
              <a:ext cx="72008" cy="781057"/>
              <a:chOff x="2555776" y="1988840"/>
              <a:chExt cx="72008" cy="781057"/>
            </a:xfrm>
          </p:grpSpPr>
          <p:grpSp>
            <p:nvGrpSpPr>
              <p:cNvPr id="38" name="组合 37"/>
              <p:cNvGrpSpPr/>
              <p:nvPr/>
            </p:nvGrpSpPr>
            <p:grpSpPr>
              <a:xfrm>
                <a:off x="2555776" y="1988840"/>
                <a:ext cx="62738" cy="781057"/>
                <a:chOff x="683568" y="260648"/>
                <a:chExt cx="72008" cy="936104"/>
              </a:xfrm>
              <a:solidFill>
                <a:srgbClr val="C00000"/>
              </a:solidFill>
            </p:grpSpPr>
            <p:sp>
              <p:nvSpPr>
                <p:cNvPr id="40" name="圆角矩形 205"/>
                <p:cNvSpPr/>
                <p:nvPr/>
              </p:nvSpPr>
              <p:spPr>
                <a:xfrm>
                  <a:off x="683568" y="260648"/>
                  <a:ext cx="72008" cy="288032"/>
                </a:xfrm>
                <a:prstGeom prst="roundRect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>
                    <a:latin typeface="方正粗黑宋简体" panose="02000000000000000000" pitchFamily="2" charset="-122"/>
                    <a:ea typeface="方正粗黑宋简体" panose="02000000000000000000" pitchFamily="2" charset="-122"/>
                  </a:endParaRPr>
                </a:p>
              </p:txBody>
            </p:sp>
            <p:sp>
              <p:nvSpPr>
                <p:cNvPr id="41" name="圆角矩形 206"/>
                <p:cNvSpPr/>
                <p:nvPr/>
              </p:nvSpPr>
              <p:spPr>
                <a:xfrm>
                  <a:off x="683568" y="620688"/>
                  <a:ext cx="72008" cy="576064"/>
                </a:xfrm>
                <a:prstGeom prst="roundRect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>
                    <a:latin typeface="方正粗黑宋简体" panose="02000000000000000000" pitchFamily="2" charset="-122"/>
                    <a:ea typeface="方正粗黑宋简体" panose="02000000000000000000" pitchFamily="2" charset="-122"/>
                  </a:endParaRPr>
                </a:p>
              </p:txBody>
            </p:sp>
            <p:sp>
              <p:nvSpPr>
                <p:cNvPr id="42" name="椭圆 41"/>
                <p:cNvSpPr/>
                <p:nvPr/>
              </p:nvSpPr>
              <p:spPr>
                <a:xfrm>
                  <a:off x="683568" y="548680"/>
                  <a:ext cx="72008" cy="72008"/>
                </a:xfrm>
                <a:prstGeom prst="ellipse">
                  <a:avLst/>
                </a:prstGeom>
                <a:noFill/>
                <a:ln w="381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>
                    <a:latin typeface="方正粗黑宋简体" panose="02000000000000000000" pitchFamily="2" charset="-122"/>
                    <a:ea typeface="方正粗黑宋简体" panose="02000000000000000000" pitchFamily="2" charset="-122"/>
                  </a:endParaRPr>
                </a:p>
              </p:txBody>
            </p:sp>
          </p:grpSp>
          <p:cxnSp>
            <p:nvCxnSpPr>
              <p:cNvPr id="39" name="直接连接符 38"/>
              <p:cNvCxnSpPr/>
              <p:nvPr/>
            </p:nvCxnSpPr>
            <p:spPr>
              <a:xfrm>
                <a:off x="2555776" y="2132856"/>
                <a:ext cx="7200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组合 36"/>
            <p:cNvGrpSpPr/>
            <p:nvPr/>
          </p:nvGrpSpPr>
          <p:grpSpPr>
            <a:xfrm>
              <a:off x="2699792" y="1988840"/>
              <a:ext cx="73889" cy="781057"/>
              <a:chOff x="1032457" y="3861048"/>
              <a:chExt cx="73889" cy="781057"/>
            </a:xfrm>
          </p:grpSpPr>
          <p:grpSp>
            <p:nvGrpSpPr>
              <p:cNvPr id="33" name="组合 36"/>
              <p:cNvGrpSpPr/>
              <p:nvPr/>
            </p:nvGrpSpPr>
            <p:grpSpPr>
              <a:xfrm>
                <a:off x="1043608" y="3861048"/>
                <a:ext cx="62738" cy="781057"/>
                <a:chOff x="683568" y="260648"/>
                <a:chExt cx="72008" cy="936104"/>
              </a:xfrm>
              <a:solidFill>
                <a:srgbClr val="00B0F0"/>
              </a:solidFill>
            </p:grpSpPr>
            <p:sp>
              <p:nvSpPr>
                <p:cNvPr id="35" name="圆角矩形 200"/>
                <p:cNvSpPr/>
                <p:nvPr/>
              </p:nvSpPr>
              <p:spPr>
                <a:xfrm>
                  <a:off x="683568" y="260648"/>
                  <a:ext cx="72008" cy="288032"/>
                </a:xfrm>
                <a:prstGeom prst="roundRect">
                  <a:avLst/>
                </a:prstGeom>
                <a:grpFill/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>
                    <a:latin typeface="方正粗黑宋简体" panose="02000000000000000000" pitchFamily="2" charset="-122"/>
                    <a:ea typeface="方正粗黑宋简体" panose="02000000000000000000" pitchFamily="2" charset="-122"/>
                  </a:endParaRPr>
                </a:p>
              </p:txBody>
            </p:sp>
            <p:sp>
              <p:nvSpPr>
                <p:cNvPr id="36" name="圆角矩形 201"/>
                <p:cNvSpPr/>
                <p:nvPr/>
              </p:nvSpPr>
              <p:spPr>
                <a:xfrm>
                  <a:off x="683568" y="620688"/>
                  <a:ext cx="72008" cy="576064"/>
                </a:xfrm>
                <a:prstGeom prst="roundRect">
                  <a:avLst/>
                </a:prstGeom>
                <a:grpFill/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>
                    <a:latin typeface="方正粗黑宋简体" panose="02000000000000000000" pitchFamily="2" charset="-122"/>
                    <a:ea typeface="方正粗黑宋简体" panose="02000000000000000000" pitchFamily="2" charset="-122"/>
                  </a:endParaRPr>
                </a:p>
              </p:txBody>
            </p:sp>
            <p:sp>
              <p:nvSpPr>
                <p:cNvPr id="37" name="椭圆 36"/>
                <p:cNvSpPr/>
                <p:nvPr/>
              </p:nvSpPr>
              <p:spPr>
                <a:xfrm>
                  <a:off x="683568" y="548680"/>
                  <a:ext cx="72008" cy="72008"/>
                </a:xfrm>
                <a:prstGeom prst="ellipse">
                  <a:avLst/>
                </a:prstGeom>
                <a:grpFill/>
                <a:ln w="381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>
                    <a:latin typeface="方正粗黑宋简体" panose="02000000000000000000" pitchFamily="2" charset="-122"/>
                    <a:ea typeface="方正粗黑宋简体" panose="02000000000000000000" pitchFamily="2" charset="-122"/>
                  </a:endParaRPr>
                </a:p>
              </p:txBody>
            </p:sp>
          </p:grpSp>
          <p:cxnSp>
            <p:nvCxnSpPr>
              <p:cNvPr id="34" name="直接连接符 33"/>
              <p:cNvCxnSpPr/>
              <p:nvPr/>
            </p:nvCxnSpPr>
            <p:spPr>
              <a:xfrm>
                <a:off x="1032457" y="4005064"/>
                <a:ext cx="7200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3" name="组合 42"/>
          <p:cNvGrpSpPr/>
          <p:nvPr/>
        </p:nvGrpSpPr>
        <p:grpSpPr>
          <a:xfrm>
            <a:off x="3644024" y="1864854"/>
            <a:ext cx="810090" cy="810090"/>
            <a:chOff x="3862927" y="1994806"/>
            <a:chExt cx="1080120" cy="1080120"/>
          </a:xfrm>
        </p:grpSpPr>
        <p:sp>
          <p:nvSpPr>
            <p:cNvPr id="44" name="Oval 23"/>
            <p:cNvSpPr>
              <a:spLocks noChangeArrowheads="1"/>
            </p:cNvSpPr>
            <p:nvPr/>
          </p:nvSpPr>
          <p:spPr bwMode="auto">
            <a:xfrm>
              <a:off x="3862927" y="1994806"/>
              <a:ext cx="1080120" cy="108012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4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4">
                    <a:lumMod val="40000"/>
                    <a:lumOff val="6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</a:gradFill>
            <a:ln w="25400">
              <a:solidFill>
                <a:schemeClr val="tx2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 sz="2800"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  <p:grpSp>
          <p:nvGrpSpPr>
            <p:cNvPr id="45" name="组合 31"/>
            <p:cNvGrpSpPr/>
            <p:nvPr/>
          </p:nvGrpSpPr>
          <p:grpSpPr>
            <a:xfrm>
              <a:off x="4355976" y="2132856"/>
              <a:ext cx="72008" cy="781057"/>
              <a:chOff x="2708176" y="1986834"/>
              <a:chExt cx="72008" cy="781057"/>
            </a:xfrm>
          </p:grpSpPr>
          <p:grpSp>
            <p:nvGrpSpPr>
              <p:cNvPr id="46" name="组合 37"/>
              <p:cNvGrpSpPr/>
              <p:nvPr/>
            </p:nvGrpSpPr>
            <p:grpSpPr>
              <a:xfrm>
                <a:off x="2715079" y="1986834"/>
                <a:ext cx="62738" cy="781057"/>
                <a:chOff x="683568" y="260648"/>
                <a:chExt cx="72008" cy="936104"/>
              </a:xfrm>
              <a:solidFill>
                <a:srgbClr val="C00000"/>
              </a:solidFill>
            </p:grpSpPr>
            <p:sp>
              <p:nvSpPr>
                <p:cNvPr id="48" name="圆角矩形 183"/>
                <p:cNvSpPr/>
                <p:nvPr/>
              </p:nvSpPr>
              <p:spPr>
                <a:xfrm>
                  <a:off x="683568" y="260648"/>
                  <a:ext cx="72008" cy="288032"/>
                </a:xfrm>
                <a:prstGeom prst="roundRect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>
                    <a:latin typeface="方正粗黑宋简体" panose="02000000000000000000" pitchFamily="2" charset="-122"/>
                    <a:ea typeface="方正粗黑宋简体" panose="02000000000000000000" pitchFamily="2" charset="-122"/>
                  </a:endParaRPr>
                </a:p>
              </p:txBody>
            </p:sp>
            <p:sp>
              <p:nvSpPr>
                <p:cNvPr id="49" name="圆角矩形 184"/>
                <p:cNvSpPr/>
                <p:nvPr/>
              </p:nvSpPr>
              <p:spPr>
                <a:xfrm>
                  <a:off x="683568" y="620688"/>
                  <a:ext cx="72008" cy="576064"/>
                </a:xfrm>
                <a:prstGeom prst="roundRect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>
                    <a:latin typeface="方正粗黑宋简体" panose="02000000000000000000" pitchFamily="2" charset="-122"/>
                    <a:ea typeface="方正粗黑宋简体" panose="02000000000000000000" pitchFamily="2" charset="-122"/>
                  </a:endParaRPr>
                </a:p>
              </p:txBody>
            </p:sp>
            <p:sp>
              <p:nvSpPr>
                <p:cNvPr id="50" name="椭圆 49"/>
                <p:cNvSpPr/>
                <p:nvPr/>
              </p:nvSpPr>
              <p:spPr>
                <a:xfrm>
                  <a:off x="683568" y="548680"/>
                  <a:ext cx="72008" cy="72008"/>
                </a:xfrm>
                <a:prstGeom prst="ellipse">
                  <a:avLst/>
                </a:prstGeom>
                <a:noFill/>
                <a:ln w="381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>
                    <a:latin typeface="方正粗黑宋简体" panose="02000000000000000000" pitchFamily="2" charset="-122"/>
                    <a:ea typeface="方正粗黑宋简体" panose="02000000000000000000" pitchFamily="2" charset="-122"/>
                  </a:endParaRPr>
                </a:p>
              </p:txBody>
            </p:sp>
          </p:grpSp>
          <p:cxnSp>
            <p:nvCxnSpPr>
              <p:cNvPr id="47" name="直接连接符 46"/>
              <p:cNvCxnSpPr/>
              <p:nvPr/>
            </p:nvCxnSpPr>
            <p:spPr>
              <a:xfrm>
                <a:off x="2708176" y="2132856"/>
                <a:ext cx="7200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1" name="组合 50"/>
          <p:cNvGrpSpPr/>
          <p:nvPr/>
        </p:nvGrpSpPr>
        <p:grpSpPr>
          <a:xfrm>
            <a:off x="2028298" y="3958578"/>
            <a:ext cx="702078" cy="702078"/>
            <a:chOff x="683568" y="3789040"/>
            <a:chExt cx="936104" cy="936104"/>
          </a:xfrm>
        </p:grpSpPr>
        <p:sp>
          <p:nvSpPr>
            <p:cNvPr id="52" name="矩形 51"/>
            <p:cNvSpPr/>
            <p:nvPr/>
          </p:nvSpPr>
          <p:spPr>
            <a:xfrm>
              <a:off x="683568" y="3789040"/>
              <a:ext cx="936104" cy="936104"/>
            </a:xfrm>
            <a:prstGeom prst="rect">
              <a:avLst/>
            </a:prstGeom>
            <a:solidFill>
              <a:srgbClr val="92D050">
                <a:alpha val="5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  <p:grpSp>
          <p:nvGrpSpPr>
            <p:cNvPr id="53" name="组合 28"/>
            <p:cNvGrpSpPr/>
            <p:nvPr/>
          </p:nvGrpSpPr>
          <p:grpSpPr>
            <a:xfrm>
              <a:off x="1032457" y="3861048"/>
              <a:ext cx="73889" cy="781057"/>
              <a:chOff x="1032457" y="3861048"/>
              <a:chExt cx="73889" cy="781057"/>
            </a:xfrm>
          </p:grpSpPr>
          <p:grpSp>
            <p:nvGrpSpPr>
              <p:cNvPr id="60" name="组合 36"/>
              <p:cNvGrpSpPr/>
              <p:nvPr/>
            </p:nvGrpSpPr>
            <p:grpSpPr>
              <a:xfrm>
                <a:off x="1043608" y="3861048"/>
                <a:ext cx="62738" cy="781057"/>
                <a:chOff x="683568" y="260648"/>
                <a:chExt cx="72008" cy="936104"/>
              </a:xfrm>
              <a:solidFill>
                <a:srgbClr val="00B0F0"/>
              </a:solidFill>
            </p:grpSpPr>
            <p:sp>
              <p:nvSpPr>
                <p:cNvPr id="62" name="圆角矩形 175"/>
                <p:cNvSpPr/>
                <p:nvPr/>
              </p:nvSpPr>
              <p:spPr>
                <a:xfrm>
                  <a:off x="683568" y="260648"/>
                  <a:ext cx="72008" cy="288032"/>
                </a:xfrm>
                <a:prstGeom prst="roundRect">
                  <a:avLst/>
                </a:prstGeom>
                <a:grpFill/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>
                    <a:latin typeface="方正粗黑宋简体" panose="02000000000000000000" pitchFamily="2" charset="-122"/>
                    <a:ea typeface="方正粗黑宋简体" panose="02000000000000000000" pitchFamily="2" charset="-122"/>
                  </a:endParaRPr>
                </a:p>
              </p:txBody>
            </p:sp>
            <p:sp>
              <p:nvSpPr>
                <p:cNvPr id="63" name="圆角矩形 176"/>
                <p:cNvSpPr/>
                <p:nvPr/>
              </p:nvSpPr>
              <p:spPr>
                <a:xfrm>
                  <a:off x="683568" y="620688"/>
                  <a:ext cx="72008" cy="576064"/>
                </a:xfrm>
                <a:prstGeom prst="roundRect">
                  <a:avLst/>
                </a:prstGeom>
                <a:grpFill/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>
                    <a:latin typeface="方正粗黑宋简体" panose="02000000000000000000" pitchFamily="2" charset="-122"/>
                    <a:ea typeface="方正粗黑宋简体" panose="02000000000000000000" pitchFamily="2" charset="-122"/>
                  </a:endParaRPr>
                </a:p>
              </p:txBody>
            </p:sp>
            <p:sp>
              <p:nvSpPr>
                <p:cNvPr id="64" name="椭圆 63"/>
                <p:cNvSpPr/>
                <p:nvPr/>
              </p:nvSpPr>
              <p:spPr>
                <a:xfrm>
                  <a:off x="683568" y="548680"/>
                  <a:ext cx="72008" cy="72008"/>
                </a:xfrm>
                <a:prstGeom prst="ellipse">
                  <a:avLst/>
                </a:prstGeom>
                <a:grpFill/>
                <a:ln w="381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>
                    <a:latin typeface="方正粗黑宋简体" panose="02000000000000000000" pitchFamily="2" charset="-122"/>
                    <a:ea typeface="方正粗黑宋简体" panose="02000000000000000000" pitchFamily="2" charset="-122"/>
                  </a:endParaRPr>
                </a:p>
              </p:txBody>
            </p:sp>
          </p:grpSp>
          <p:cxnSp>
            <p:nvCxnSpPr>
              <p:cNvPr id="61" name="直接连接符 60"/>
              <p:cNvCxnSpPr/>
              <p:nvPr/>
            </p:nvCxnSpPr>
            <p:spPr>
              <a:xfrm>
                <a:off x="1032457" y="4005064"/>
                <a:ext cx="7200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组合 29"/>
            <p:cNvGrpSpPr/>
            <p:nvPr/>
          </p:nvGrpSpPr>
          <p:grpSpPr>
            <a:xfrm>
              <a:off x="1182522" y="3861048"/>
              <a:ext cx="72008" cy="781057"/>
              <a:chOff x="1182522" y="3861048"/>
              <a:chExt cx="72008" cy="781057"/>
            </a:xfrm>
          </p:grpSpPr>
          <p:grpSp>
            <p:nvGrpSpPr>
              <p:cNvPr id="55" name="组合 36"/>
              <p:cNvGrpSpPr/>
              <p:nvPr/>
            </p:nvGrpSpPr>
            <p:grpSpPr>
              <a:xfrm>
                <a:off x="1187624" y="3861048"/>
                <a:ext cx="62738" cy="781057"/>
                <a:chOff x="683568" y="260648"/>
                <a:chExt cx="72008" cy="936104"/>
              </a:xfrm>
              <a:solidFill>
                <a:srgbClr val="00B0F0"/>
              </a:solidFill>
            </p:grpSpPr>
            <p:sp>
              <p:nvSpPr>
                <p:cNvPr id="57" name="圆角矩形 170"/>
                <p:cNvSpPr/>
                <p:nvPr/>
              </p:nvSpPr>
              <p:spPr>
                <a:xfrm>
                  <a:off x="683568" y="260648"/>
                  <a:ext cx="72008" cy="288032"/>
                </a:xfrm>
                <a:prstGeom prst="roundRect">
                  <a:avLst/>
                </a:prstGeom>
                <a:grpFill/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>
                    <a:latin typeface="方正粗黑宋简体" panose="02000000000000000000" pitchFamily="2" charset="-122"/>
                    <a:ea typeface="方正粗黑宋简体" panose="02000000000000000000" pitchFamily="2" charset="-122"/>
                  </a:endParaRPr>
                </a:p>
              </p:txBody>
            </p:sp>
            <p:sp>
              <p:nvSpPr>
                <p:cNvPr id="58" name="圆角矩形 171"/>
                <p:cNvSpPr/>
                <p:nvPr/>
              </p:nvSpPr>
              <p:spPr>
                <a:xfrm>
                  <a:off x="683568" y="620688"/>
                  <a:ext cx="72008" cy="576064"/>
                </a:xfrm>
                <a:prstGeom prst="roundRect">
                  <a:avLst/>
                </a:prstGeom>
                <a:grpFill/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>
                    <a:latin typeface="方正粗黑宋简体" panose="02000000000000000000" pitchFamily="2" charset="-122"/>
                    <a:ea typeface="方正粗黑宋简体" panose="02000000000000000000" pitchFamily="2" charset="-122"/>
                  </a:endParaRPr>
                </a:p>
              </p:txBody>
            </p:sp>
            <p:sp>
              <p:nvSpPr>
                <p:cNvPr id="59" name="椭圆 58"/>
                <p:cNvSpPr/>
                <p:nvPr/>
              </p:nvSpPr>
              <p:spPr>
                <a:xfrm>
                  <a:off x="683568" y="548680"/>
                  <a:ext cx="72008" cy="72008"/>
                </a:xfrm>
                <a:prstGeom prst="ellipse">
                  <a:avLst/>
                </a:prstGeom>
                <a:grpFill/>
                <a:ln w="381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>
                    <a:latin typeface="方正粗黑宋简体" panose="02000000000000000000" pitchFamily="2" charset="-122"/>
                    <a:ea typeface="方正粗黑宋简体" panose="02000000000000000000" pitchFamily="2" charset="-122"/>
                  </a:endParaRPr>
                </a:p>
              </p:txBody>
            </p:sp>
          </p:grpSp>
          <p:cxnSp>
            <p:nvCxnSpPr>
              <p:cNvPr id="56" name="直接连接符 55"/>
              <p:cNvCxnSpPr/>
              <p:nvPr/>
            </p:nvCxnSpPr>
            <p:spPr>
              <a:xfrm>
                <a:off x="1182522" y="4005064"/>
                <a:ext cx="7200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5" name="Text Box 18"/>
          <p:cNvSpPr txBox="1">
            <a:spLocks noChangeArrowheads="1"/>
          </p:cNvSpPr>
          <p:nvPr/>
        </p:nvSpPr>
        <p:spPr bwMode="auto">
          <a:xfrm>
            <a:off x="2084780" y="2842262"/>
            <a:ext cx="571500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/>
              </a:rPr>
              <a:t>×</a:t>
            </a:r>
            <a:endParaRPr kumimoji="1" lang="en-US" altLang="zh-CN" sz="2800">
              <a:latin typeface="方正粗黑宋简体" panose="02000000000000000000" pitchFamily="2" charset="-122"/>
              <a:ea typeface="方正粗黑宋简体" panose="02000000000000000000" pitchFamily="2" charset="-122"/>
              <a:cs typeface="Times New Roman" panose="02020603050405020304"/>
            </a:endParaRPr>
          </a:p>
        </p:txBody>
      </p:sp>
      <p:grpSp>
        <p:nvGrpSpPr>
          <p:cNvPr id="66" name="Group 19"/>
          <p:cNvGrpSpPr/>
          <p:nvPr/>
        </p:nvGrpSpPr>
        <p:grpSpPr>
          <a:xfrm>
            <a:off x="2762753" y="1764385"/>
            <a:ext cx="1062037" cy="1033462"/>
            <a:chOff x="761" y="195"/>
            <a:chExt cx="892" cy="868"/>
          </a:xfrm>
        </p:grpSpPr>
        <p:sp>
          <p:nvSpPr>
            <p:cNvPr id="67" name="Line 20"/>
            <p:cNvSpPr>
              <a:spLocks noChangeShapeType="1"/>
            </p:cNvSpPr>
            <p:nvPr/>
          </p:nvSpPr>
          <p:spPr bwMode="auto">
            <a:xfrm>
              <a:off x="874" y="624"/>
              <a:ext cx="47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tailEnd type="triangle" w="med" len="med"/>
            </a:ln>
            <a:effectLst/>
          </p:spPr>
          <p:txBody>
            <a:bodyPr/>
            <a:lstStyle/>
            <a:p>
              <a:endParaRPr lang="zh-CN" altLang="en-US" sz="2800"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  <p:sp>
          <p:nvSpPr>
            <p:cNvPr id="68" name="Text Box 21"/>
            <p:cNvSpPr txBox="1">
              <a:spLocks noChangeArrowheads="1"/>
            </p:cNvSpPr>
            <p:nvPr/>
          </p:nvSpPr>
          <p:spPr bwMode="auto">
            <a:xfrm>
              <a:off x="761" y="195"/>
              <a:ext cx="853" cy="439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800" b="1" dirty="0"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减数</a:t>
              </a:r>
              <a:endParaRPr kumimoji="1" lang="zh-CN" altLang="en-US" sz="2800" b="1" dirty="0"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  <p:sp>
          <p:nvSpPr>
            <p:cNvPr id="69" name="Text Box 22"/>
            <p:cNvSpPr txBox="1">
              <a:spLocks noChangeArrowheads="1"/>
            </p:cNvSpPr>
            <p:nvPr/>
          </p:nvSpPr>
          <p:spPr bwMode="auto">
            <a:xfrm>
              <a:off x="767" y="624"/>
              <a:ext cx="886" cy="439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800" b="1" dirty="0"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分裂</a:t>
              </a:r>
              <a:endParaRPr kumimoji="1" lang="zh-CN" altLang="en-US" sz="2800" b="1" dirty="0"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</p:grpSp>
      <p:sp>
        <p:nvSpPr>
          <p:cNvPr id="70" name="Line 41"/>
          <p:cNvSpPr>
            <a:spLocks noChangeShapeType="1"/>
          </p:cNvSpPr>
          <p:nvPr/>
        </p:nvSpPr>
        <p:spPr bwMode="auto">
          <a:xfrm flipV="1">
            <a:off x="4391853" y="3633083"/>
            <a:ext cx="272616" cy="400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 sz="280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grpSp>
        <p:nvGrpSpPr>
          <p:cNvPr id="71" name="Group 43"/>
          <p:cNvGrpSpPr/>
          <p:nvPr/>
        </p:nvGrpSpPr>
        <p:grpSpPr>
          <a:xfrm>
            <a:off x="2821402" y="3797817"/>
            <a:ext cx="981076" cy="1013222"/>
            <a:chOff x="773" y="200"/>
            <a:chExt cx="824" cy="851"/>
          </a:xfrm>
        </p:grpSpPr>
        <p:sp>
          <p:nvSpPr>
            <p:cNvPr id="72" name="Line 44"/>
            <p:cNvSpPr>
              <a:spLocks noChangeShapeType="1"/>
            </p:cNvSpPr>
            <p:nvPr/>
          </p:nvSpPr>
          <p:spPr bwMode="auto">
            <a:xfrm>
              <a:off x="874" y="624"/>
              <a:ext cx="47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tailEnd type="triangle" w="med" len="med"/>
            </a:ln>
            <a:effectLst/>
          </p:spPr>
          <p:txBody>
            <a:bodyPr/>
            <a:lstStyle/>
            <a:p>
              <a:endParaRPr lang="zh-CN" altLang="en-US" sz="2800"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  <p:sp>
          <p:nvSpPr>
            <p:cNvPr id="73" name="Text Box 45"/>
            <p:cNvSpPr txBox="1">
              <a:spLocks noChangeArrowheads="1"/>
            </p:cNvSpPr>
            <p:nvPr/>
          </p:nvSpPr>
          <p:spPr bwMode="auto">
            <a:xfrm>
              <a:off x="774" y="200"/>
              <a:ext cx="823" cy="439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800" b="1" dirty="0"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减数</a:t>
              </a:r>
              <a:endParaRPr kumimoji="1" lang="zh-CN" altLang="en-US" sz="2800" b="1" dirty="0"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  <p:sp>
          <p:nvSpPr>
            <p:cNvPr id="74" name="Text Box 46"/>
            <p:cNvSpPr txBox="1">
              <a:spLocks noChangeArrowheads="1"/>
            </p:cNvSpPr>
            <p:nvPr/>
          </p:nvSpPr>
          <p:spPr bwMode="auto">
            <a:xfrm>
              <a:off x="773" y="612"/>
              <a:ext cx="810" cy="439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800" b="1" dirty="0"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分裂</a:t>
              </a:r>
              <a:endParaRPr kumimoji="1" lang="zh-CN" altLang="en-US" sz="2800" b="1" dirty="0"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</p:grpSp>
      <p:grpSp>
        <p:nvGrpSpPr>
          <p:cNvPr id="76" name="Group 48"/>
          <p:cNvGrpSpPr/>
          <p:nvPr/>
        </p:nvGrpSpPr>
        <p:grpSpPr>
          <a:xfrm>
            <a:off x="5452852" y="2745556"/>
            <a:ext cx="1039416" cy="1016794"/>
            <a:chOff x="798" y="203"/>
            <a:chExt cx="873" cy="854"/>
          </a:xfrm>
        </p:grpSpPr>
        <p:sp>
          <p:nvSpPr>
            <p:cNvPr id="77" name="Line 49"/>
            <p:cNvSpPr>
              <a:spLocks noChangeShapeType="1"/>
            </p:cNvSpPr>
            <p:nvPr/>
          </p:nvSpPr>
          <p:spPr bwMode="auto">
            <a:xfrm>
              <a:off x="874" y="624"/>
              <a:ext cx="605" cy="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tailEnd type="triangle" w="med" len="med"/>
            </a:ln>
            <a:effectLst/>
          </p:spPr>
          <p:txBody>
            <a:bodyPr/>
            <a:lstStyle/>
            <a:p>
              <a:endParaRPr lang="zh-CN" altLang="en-US" sz="2800"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  <p:sp>
          <p:nvSpPr>
            <p:cNvPr id="78" name="Text Box 50"/>
            <p:cNvSpPr txBox="1">
              <a:spLocks noChangeArrowheads="1"/>
            </p:cNvSpPr>
            <p:nvPr/>
          </p:nvSpPr>
          <p:spPr bwMode="auto">
            <a:xfrm>
              <a:off x="803" y="203"/>
              <a:ext cx="868" cy="439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800" b="1" dirty="0"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减数</a:t>
              </a:r>
              <a:endParaRPr kumimoji="1" lang="zh-CN" altLang="en-US" sz="2800" b="1" dirty="0"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  <p:sp>
          <p:nvSpPr>
            <p:cNvPr id="79" name="Text Box 51"/>
            <p:cNvSpPr txBox="1">
              <a:spLocks noChangeArrowheads="1"/>
            </p:cNvSpPr>
            <p:nvPr/>
          </p:nvSpPr>
          <p:spPr bwMode="auto">
            <a:xfrm>
              <a:off x="798" y="618"/>
              <a:ext cx="775" cy="439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800" b="1" dirty="0"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分裂</a:t>
              </a:r>
              <a:endParaRPr kumimoji="1" lang="zh-CN" altLang="en-US" sz="2800" b="1" dirty="0"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</p:grpSp>
      <p:grpSp>
        <p:nvGrpSpPr>
          <p:cNvPr id="80" name="Group 72"/>
          <p:cNvGrpSpPr/>
          <p:nvPr/>
        </p:nvGrpSpPr>
        <p:grpSpPr>
          <a:xfrm>
            <a:off x="7336723" y="2197634"/>
            <a:ext cx="2303046" cy="2313837"/>
            <a:chOff x="3840" y="672"/>
            <a:chExt cx="1632" cy="1810"/>
          </a:xfrm>
        </p:grpSpPr>
        <p:sp>
          <p:nvSpPr>
            <p:cNvPr id="81" name="Rectangle 73"/>
            <p:cNvSpPr>
              <a:spLocks noChangeArrowheads="1"/>
            </p:cNvSpPr>
            <p:nvPr/>
          </p:nvSpPr>
          <p:spPr bwMode="auto">
            <a:xfrm>
              <a:off x="4656" y="1488"/>
              <a:ext cx="816" cy="81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/>
            <a:lstStyle/>
            <a:p>
              <a:endParaRPr kumimoji="1" lang="zh-CN" altLang="zh-CN" sz="2800"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  <p:sp>
          <p:nvSpPr>
            <p:cNvPr id="82" name="Rectangle 74"/>
            <p:cNvSpPr>
              <a:spLocks noChangeArrowheads="1"/>
            </p:cNvSpPr>
            <p:nvPr/>
          </p:nvSpPr>
          <p:spPr bwMode="auto">
            <a:xfrm>
              <a:off x="3840" y="1488"/>
              <a:ext cx="816" cy="81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/>
            <a:lstStyle/>
            <a:p>
              <a:endParaRPr kumimoji="1" lang="zh-CN" altLang="zh-CN" sz="2800"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  <p:sp>
          <p:nvSpPr>
            <p:cNvPr id="83" name="Rectangle 75"/>
            <p:cNvSpPr>
              <a:spLocks noChangeArrowheads="1"/>
            </p:cNvSpPr>
            <p:nvPr/>
          </p:nvSpPr>
          <p:spPr bwMode="auto">
            <a:xfrm>
              <a:off x="4656" y="672"/>
              <a:ext cx="816" cy="81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/>
            <a:lstStyle/>
            <a:p>
              <a:endParaRPr kumimoji="1" lang="zh-CN" altLang="zh-CN" sz="2800"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  <p:sp>
          <p:nvSpPr>
            <p:cNvPr id="84" name="Rectangle 76"/>
            <p:cNvSpPr>
              <a:spLocks noChangeArrowheads="1"/>
            </p:cNvSpPr>
            <p:nvPr/>
          </p:nvSpPr>
          <p:spPr bwMode="auto">
            <a:xfrm>
              <a:off x="3840" y="672"/>
              <a:ext cx="816" cy="81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/>
            <a:lstStyle/>
            <a:p>
              <a:endParaRPr kumimoji="1" lang="zh-CN" altLang="zh-CN" sz="2800"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  <p:sp>
          <p:nvSpPr>
            <p:cNvPr id="85" name="Line 77"/>
            <p:cNvSpPr>
              <a:spLocks noChangeShapeType="1"/>
            </p:cNvSpPr>
            <p:nvPr/>
          </p:nvSpPr>
          <p:spPr bwMode="auto">
            <a:xfrm flipV="1">
              <a:off x="3859" y="1560"/>
              <a:ext cx="16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zh-CN" altLang="en-US" sz="2800"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  <p:sp>
          <p:nvSpPr>
            <p:cNvPr id="86" name="Line 79"/>
            <p:cNvSpPr>
              <a:spLocks noChangeShapeType="1"/>
            </p:cNvSpPr>
            <p:nvPr/>
          </p:nvSpPr>
          <p:spPr bwMode="auto">
            <a:xfrm>
              <a:off x="4655" y="726"/>
              <a:ext cx="8" cy="17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zh-CN" altLang="en-US" sz="2800"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</p:grpSp>
      <p:grpSp>
        <p:nvGrpSpPr>
          <p:cNvPr id="91" name="Group 115"/>
          <p:cNvGrpSpPr/>
          <p:nvPr/>
        </p:nvGrpSpPr>
        <p:grpSpPr>
          <a:xfrm flipV="1">
            <a:off x="6985303" y="1927604"/>
            <a:ext cx="400050" cy="416886"/>
            <a:chOff x="3504" y="2352"/>
            <a:chExt cx="336" cy="336"/>
          </a:xfrm>
        </p:grpSpPr>
        <p:sp>
          <p:nvSpPr>
            <p:cNvPr id="92" name="Line 116"/>
            <p:cNvSpPr>
              <a:spLocks noChangeShapeType="1"/>
            </p:cNvSpPr>
            <p:nvPr/>
          </p:nvSpPr>
          <p:spPr bwMode="auto">
            <a:xfrm>
              <a:off x="3504" y="2674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med" len="med"/>
            </a:ln>
            <a:effectLst/>
          </p:spPr>
          <p:txBody>
            <a:bodyPr/>
            <a:lstStyle/>
            <a:p>
              <a:endParaRPr lang="zh-CN" altLang="en-US" sz="2800"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  <p:sp>
          <p:nvSpPr>
            <p:cNvPr id="93" name="Line 117"/>
            <p:cNvSpPr>
              <a:spLocks noChangeShapeType="1"/>
            </p:cNvSpPr>
            <p:nvPr/>
          </p:nvSpPr>
          <p:spPr bwMode="auto">
            <a:xfrm flipH="1" flipV="1">
              <a:off x="3504" y="2352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med" len="med"/>
            </a:ln>
            <a:effectLst/>
          </p:spPr>
          <p:txBody>
            <a:bodyPr/>
            <a:lstStyle/>
            <a:p>
              <a:endParaRPr lang="zh-CN" altLang="en-US" sz="2800"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</p:grpSp>
      <p:sp>
        <p:nvSpPr>
          <p:cNvPr id="94" name="Text Box 118"/>
          <p:cNvSpPr txBox="1">
            <a:spLocks noChangeArrowheads="1"/>
          </p:cNvSpPr>
          <p:nvPr/>
        </p:nvSpPr>
        <p:spPr bwMode="auto">
          <a:xfrm>
            <a:off x="2107840" y="1387727"/>
            <a:ext cx="571500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P</a:t>
            </a:r>
            <a:endParaRPr kumimoji="1" lang="en-US" altLang="zh-CN" sz="2800" dirty="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95" name="Text Box 119"/>
          <p:cNvSpPr txBox="1">
            <a:spLocks noChangeArrowheads="1"/>
          </p:cNvSpPr>
          <p:nvPr/>
        </p:nvSpPr>
        <p:spPr bwMode="auto">
          <a:xfrm>
            <a:off x="3631381" y="1323375"/>
            <a:ext cx="1136781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配子</a:t>
            </a:r>
            <a:endParaRPr kumimoji="1" lang="zh-CN" altLang="en-US" sz="2800" dirty="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96" name="Text Box 120"/>
          <p:cNvSpPr txBox="1">
            <a:spLocks noChangeArrowheads="1"/>
          </p:cNvSpPr>
          <p:nvPr/>
        </p:nvSpPr>
        <p:spPr bwMode="auto">
          <a:xfrm>
            <a:off x="4783681" y="2289703"/>
            <a:ext cx="800100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F</a:t>
            </a:r>
            <a:r>
              <a:rPr kumimoji="1" lang="en-US" altLang="zh-CN" sz="2800" baseline="-25000" dirty="0">
                <a:ea typeface="方正粗黑宋简体" panose="02000000000000000000" pitchFamily="2" charset="-122"/>
              </a:rPr>
              <a:t>1</a:t>
            </a:r>
            <a:endParaRPr kumimoji="1" lang="en-US" altLang="zh-CN" sz="2800" baseline="-25000" dirty="0">
              <a:ea typeface="方正粗黑宋简体" panose="02000000000000000000" pitchFamily="2" charset="-122"/>
            </a:endParaRPr>
          </a:p>
        </p:txBody>
      </p:sp>
      <p:sp>
        <p:nvSpPr>
          <p:cNvPr id="97" name="Text Box 121"/>
          <p:cNvSpPr txBox="1">
            <a:spLocks noChangeArrowheads="1"/>
          </p:cNvSpPr>
          <p:nvPr/>
        </p:nvSpPr>
        <p:spPr bwMode="auto">
          <a:xfrm>
            <a:off x="6024764" y="1388414"/>
            <a:ext cx="1496802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F</a:t>
            </a:r>
            <a:r>
              <a:rPr kumimoji="1" lang="en-US" altLang="zh-CN" sz="2800" baseline="-25000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1</a:t>
            </a:r>
            <a:r>
              <a:rPr kumimoji="1" lang="zh-CN" altLang="en-US" sz="2800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配子</a:t>
            </a:r>
            <a:endParaRPr kumimoji="1" lang="zh-CN" altLang="en-US" sz="2800" dirty="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98" name="Text Box 122"/>
          <p:cNvSpPr txBox="1">
            <a:spLocks noChangeArrowheads="1"/>
          </p:cNvSpPr>
          <p:nvPr/>
        </p:nvSpPr>
        <p:spPr bwMode="auto">
          <a:xfrm>
            <a:off x="1937716" y="3958578"/>
            <a:ext cx="908113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d  </a:t>
            </a:r>
            <a:r>
              <a:rPr kumimoji="1" lang="en-US" altLang="zh-CN" sz="2800" b="1" dirty="0" err="1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d</a:t>
            </a:r>
            <a:endParaRPr kumimoji="1" lang="en-US" altLang="zh-CN" sz="2800" b="1" dirty="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99" name="Text Box 124"/>
          <p:cNvSpPr txBox="1">
            <a:spLocks noChangeArrowheads="1"/>
          </p:cNvSpPr>
          <p:nvPr/>
        </p:nvSpPr>
        <p:spPr bwMode="auto">
          <a:xfrm>
            <a:off x="4093527" y="3949548"/>
            <a:ext cx="514350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d</a:t>
            </a:r>
            <a:endParaRPr kumimoji="1" lang="en-US" altLang="zh-CN" sz="2800" b="1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100" name="Text Box 125"/>
          <p:cNvSpPr txBox="1">
            <a:spLocks noChangeArrowheads="1"/>
          </p:cNvSpPr>
          <p:nvPr/>
        </p:nvSpPr>
        <p:spPr bwMode="auto">
          <a:xfrm>
            <a:off x="4039521" y="1903776"/>
            <a:ext cx="514350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D</a:t>
            </a:r>
            <a:endParaRPr kumimoji="1" lang="en-US" altLang="zh-CN" sz="2800" b="1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101" name="Text Box 126"/>
          <p:cNvSpPr txBox="1">
            <a:spLocks noChangeArrowheads="1"/>
          </p:cNvSpPr>
          <p:nvPr/>
        </p:nvSpPr>
        <p:spPr bwMode="auto">
          <a:xfrm>
            <a:off x="4565044" y="2815422"/>
            <a:ext cx="1070130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D  </a:t>
            </a:r>
            <a:r>
              <a:rPr kumimoji="1" lang="en-US" altLang="zh-CN" sz="2800" b="1" dirty="0" err="1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d</a:t>
            </a:r>
            <a:endParaRPr kumimoji="1" lang="en-US" altLang="zh-CN" sz="2800" b="1" dirty="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102" name="Text Box 127"/>
          <p:cNvSpPr txBox="1">
            <a:spLocks noChangeArrowheads="1"/>
          </p:cNvSpPr>
          <p:nvPr/>
        </p:nvSpPr>
        <p:spPr bwMode="auto">
          <a:xfrm>
            <a:off x="6547987" y="3601790"/>
            <a:ext cx="514350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d</a:t>
            </a:r>
            <a:endParaRPr kumimoji="1" lang="en-US" altLang="zh-CN" sz="2800" b="1" dirty="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103" name="Text Box 128"/>
          <p:cNvSpPr txBox="1">
            <a:spLocks noChangeArrowheads="1"/>
          </p:cNvSpPr>
          <p:nvPr/>
        </p:nvSpPr>
        <p:spPr bwMode="auto">
          <a:xfrm>
            <a:off x="6529597" y="2413658"/>
            <a:ext cx="514350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D</a:t>
            </a:r>
            <a:endParaRPr kumimoji="1" lang="en-US" altLang="zh-CN" sz="2800" b="1" dirty="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104" name="Text Box 135"/>
          <p:cNvSpPr txBox="1">
            <a:spLocks noChangeArrowheads="1"/>
          </p:cNvSpPr>
          <p:nvPr/>
        </p:nvSpPr>
        <p:spPr bwMode="auto">
          <a:xfrm>
            <a:off x="1046706" y="1938310"/>
            <a:ext cx="914400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高茎</a:t>
            </a:r>
            <a:endParaRPr kumimoji="1" lang="zh-CN" altLang="en-US" sz="2800" b="1" dirty="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105" name="Text Box 136"/>
          <p:cNvSpPr txBox="1">
            <a:spLocks noChangeArrowheads="1"/>
          </p:cNvSpPr>
          <p:nvPr/>
        </p:nvSpPr>
        <p:spPr bwMode="auto">
          <a:xfrm>
            <a:off x="1061210" y="4016807"/>
            <a:ext cx="968499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矮茎</a:t>
            </a:r>
            <a:endParaRPr kumimoji="1" lang="zh-CN" altLang="en-US" sz="2800" b="1" dirty="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106" name="Text Box 137"/>
          <p:cNvSpPr txBox="1">
            <a:spLocks noChangeArrowheads="1"/>
          </p:cNvSpPr>
          <p:nvPr/>
        </p:nvSpPr>
        <p:spPr bwMode="auto">
          <a:xfrm>
            <a:off x="9650785" y="3137837"/>
            <a:ext cx="624840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F</a:t>
            </a:r>
            <a:r>
              <a:rPr kumimoji="1" lang="en-US" altLang="zh-CN" sz="2800" baseline="-25000" dirty="0">
                <a:ea typeface="方正粗黑宋简体" panose="02000000000000000000" pitchFamily="2" charset="-122"/>
              </a:rPr>
              <a:t>2</a:t>
            </a:r>
            <a:endParaRPr kumimoji="1" lang="en-US" altLang="zh-CN" sz="2800" baseline="-25000" dirty="0">
              <a:ea typeface="方正粗黑宋简体" panose="02000000000000000000" pitchFamily="2" charset="-122"/>
            </a:endParaRPr>
          </a:p>
        </p:txBody>
      </p:sp>
      <p:grpSp>
        <p:nvGrpSpPr>
          <p:cNvPr id="107" name="组合 106"/>
          <p:cNvGrpSpPr/>
          <p:nvPr/>
        </p:nvGrpSpPr>
        <p:grpSpPr>
          <a:xfrm>
            <a:off x="1999828" y="1929410"/>
            <a:ext cx="702078" cy="702078"/>
            <a:chOff x="2195736" y="1916832"/>
            <a:chExt cx="936104" cy="936104"/>
          </a:xfrm>
        </p:grpSpPr>
        <p:sp>
          <p:nvSpPr>
            <p:cNvPr id="108" name="矩形 107"/>
            <p:cNvSpPr/>
            <p:nvPr/>
          </p:nvSpPr>
          <p:spPr>
            <a:xfrm>
              <a:off x="2195736" y="1916832"/>
              <a:ext cx="936104" cy="936104"/>
            </a:xfrm>
            <a:prstGeom prst="rect">
              <a:avLst/>
            </a:prstGeom>
            <a:solidFill>
              <a:srgbClr val="92D050">
                <a:alpha val="5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  <p:grpSp>
          <p:nvGrpSpPr>
            <p:cNvPr id="109" name="组合 108"/>
            <p:cNvGrpSpPr/>
            <p:nvPr/>
          </p:nvGrpSpPr>
          <p:grpSpPr>
            <a:xfrm>
              <a:off x="2555776" y="1988840"/>
              <a:ext cx="72008" cy="781057"/>
              <a:chOff x="2555776" y="1988840"/>
              <a:chExt cx="72008" cy="781057"/>
            </a:xfrm>
          </p:grpSpPr>
          <p:grpSp>
            <p:nvGrpSpPr>
              <p:cNvPr id="116" name="组合 37"/>
              <p:cNvGrpSpPr/>
              <p:nvPr/>
            </p:nvGrpSpPr>
            <p:grpSpPr>
              <a:xfrm>
                <a:off x="2555776" y="1988840"/>
                <a:ext cx="62738" cy="781057"/>
                <a:chOff x="683568" y="260648"/>
                <a:chExt cx="72008" cy="936104"/>
              </a:xfrm>
              <a:solidFill>
                <a:srgbClr val="C00000"/>
              </a:solidFill>
            </p:grpSpPr>
            <p:sp>
              <p:nvSpPr>
                <p:cNvPr id="118" name="圆角矩形 154"/>
                <p:cNvSpPr/>
                <p:nvPr/>
              </p:nvSpPr>
              <p:spPr>
                <a:xfrm>
                  <a:off x="683568" y="260648"/>
                  <a:ext cx="72008" cy="288032"/>
                </a:xfrm>
                <a:prstGeom prst="roundRect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>
                    <a:latin typeface="方正粗黑宋简体" panose="02000000000000000000" pitchFamily="2" charset="-122"/>
                    <a:ea typeface="方正粗黑宋简体" panose="02000000000000000000" pitchFamily="2" charset="-122"/>
                  </a:endParaRPr>
                </a:p>
              </p:txBody>
            </p:sp>
            <p:sp>
              <p:nvSpPr>
                <p:cNvPr id="119" name="圆角矩形 155"/>
                <p:cNvSpPr/>
                <p:nvPr/>
              </p:nvSpPr>
              <p:spPr>
                <a:xfrm>
                  <a:off x="683568" y="620688"/>
                  <a:ext cx="72008" cy="576064"/>
                </a:xfrm>
                <a:prstGeom prst="roundRect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>
                    <a:latin typeface="方正粗黑宋简体" panose="02000000000000000000" pitchFamily="2" charset="-122"/>
                    <a:ea typeface="方正粗黑宋简体" panose="02000000000000000000" pitchFamily="2" charset="-122"/>
                  </a:endParaRPr>
                </a:p>
              </p:txBody>
            </p:sp>
            <p:sp>
              <p:nvSpPr>
                <p:cNvPr id="120" name="椭圆 119"/>
                <p:cNvSpPr/>
                <p:nvPr/>
              </p:nvSpPr>
              <p:spPr>
                <a:xfrm>
                  <a:off x="683568" y="548680"/>
                  <a:ext cx="72008" cy="72008"/>
                </a:xfrm>
                <a:prstGeom prst="ellipse">
                  <a:avLst/>
                </a:prstGeom>
                <a:noFill/>
                <a:ln w="381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>
                    <a:latin typeface="方正粗黑宋简体" panose="02000000000000000000" pitchFamily="2" charset="-122"/>
                    <a:ea typeface="方正粗黑宋简体" panose="02000000000000000000" pitchFamily="2" charset="-122"/>
                  </a:endParaRPr>
                </a:p>
              </p:txBody>
            </p:sp>
          </p:grpSp>
          <p:cxnSp>
            <p:nvCxnSpPr>
              <p:cNvPr id="117" name="直接连接符 116"/>
              <p:cNvCxnSpPr/>
              <p:nvPr/>
            </p:nvCxnSpPr>
            <p:spPr>
              <a:xfrm>
                <a:off x="2555776" y="2132856"/>
                <a:ext cx="7200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0" name="组合 109"/>
            <p:cNvGrpSpPr/>
            <p:nvPr/>
          </p:nvGrpSpPr>
          <p:grpSpPr>
            <a:xfrm>
              <a:off x="2708176" y="1986834"/>
              <a:ext cx="72008" cy="781057"/>
              <a:chOff x="2708176" y="1986834"/>
              <a:chExt cx="72008" cy="781057"/>
            </a:xfrm>
          </p:grpSpPr>
          <p:grpSp>
            <p:nvGrpSpPr>
              <p:cNvPr id="111" name="组合 37"/>
              <p:cNvGrpSpPr/>
              <p:nvPr/>
            </p:nvGrpSpPr>
            <p:grpSpPr>
              <a:xfrm>
                <a:off x="2715079" y="1986834"/>
                <a:ext cx="62738" cy="781057"/>
                <a:chOff x="683568" y="260648"/>
                <a:chExt cx="72008" cy="936104"/>
              </a:xfrm>
              <a:solidFill>
                <a:srgbClr val="C00000"/>
              </a:solidFill>
            </p:grpSpPr>
            <p:sp>
              <p:nvSpPr>
                <p:cNvPr id="113" name="圆角矩形 160"/>
                <p:cNvSpPr/>
                <p:nvPr/>
              </p:nvSpPr>
              <p:spPr>
                <a:xfrm>
                  <a:off x="683568" y="260648"/>
                  <a:ext cx="72008" cy="288032"/>
                </a:xfrm>
                <a:prstGeom prst="roundRect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>
                    <a:latin typeface="方正粗黑宋简体" panose="02000000000000000000" pitchFamily="2" charset="-122"/>
                    <a:ea typeface="方正粗黑宋简体" panose="02000000000000000000" pitchFamily="2" charset="-122"/>
                  </a:endParaRPr>
                </a:p>
              </p:txBody>
            </p:sp>
            <p:sp>
              <p:nvSpPr>
                <p:cNvPr id="114" name="圆角矩形 161"/>
                <p:cNvSpPr/>
                <p:nvPr/>
              </p:nvSpPr>
              <p:spPr>
                <a:xfrm>
                  <a:off x="683568" y="620688"/>
                  <a:ext cx="72008" cy="576064"/>
                </a:xfrm>
                <a:prstGeom prst="roundRect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>
                    <a:latin typeface="方正粗黑宋简体" panose="02000000000000000000" pitchFamily="2" charset="-122"/>
                    <a:ea typeface="方正粗黑宋简体" panose="02000000000000000000" pitchFamily="2" charset="-122"/>
                  </a:endParaRPr>
                </a:p>
              </p:txBody>
            </p:sp>
            <p:sp>
              <p:nvSpPr>
                <p:cNvPr id="115" name="椭圆 9"/>
                <p:cNvSpPr/>
                <p:nvPr/>
              </p:nvSpPr>
              <p:spPr>
                <a:xfrm>
                  <a:off x="683568" y="548680"/>
                  <a:ext cx="72008" cy="72008"/>
                </a:xfrm>
                <a:prstGeom prst="ellipse">
                  <a:avLst/>
                </a:prstGeom>
                <a:noFill/>
                <a:ln w="381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>
                    <a:latin typeface="方正粗黑宋简体" panose="02000000000000000000" pitchFamily="2" charset="-122"/>
                    <a:ea typeface="方正粗黑宋简体" panose="02000000000000000000" pitchFamily="2" charset="-122"/>
                  </a:endParaRPr>
                </a:p>
              </p:txBody>
            </p:sp>
          </p:grpSp>
          <p:cxnSp>
            <p:nvCxnSpPr>
              <p:cNvPr id="112" name="直接连接符 111"/>
              <p:cNvCxnSpPr/>
              <p:nvPr/>
            </p:nvCxnSpPr>
            <p:spPr>
              <a:xfrm>
                <a:off x="2708176" y="2132856"/>
                <a:ext cx="7200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1" name="组合 120"/>
          <p:cNvGrpSpPr/>
          <p:nvPr/>
        </p:nvGrpSpPr>
        <p:grpSpPr>
          <a:xfrm>
            <a:off x="8632867" y="2413658"/>
            <a:ext cx="702078" cy="702078"/>
            <a:chOff x="2195736" y="1916832"/>
            <a:chExt cx="936104" cy="936104"/>
          </a:xfrm>
        </p:grpSpPr>
        <p:sp>
          <p:nvSpPr>
            <p:cNvPr id="122" name="矩形 121"/>
            <p:cNvSpPr/>
            <p:nvPr/>
          </p:nvSpPr>
          <p:spPr>
            <a:xfrm>
              <a:off x="2195736" y="1916832"/>
              <a:ext cx="936104" cy="936104"/>
            </a:xfrm>
            <a:prstGeom prst="rect">
              <a:avLst/>
            </a:prstGeom>
            <a:solidFill>
              <a:srgbClr val="92D050">
                <a:alpha val="5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  <p:grpSp>
          <p:nvGrpSpPr>
            <p:cNvPr id="123" name="组合 30"/>
            <p:cNvGrpSpPr/>
            <p:nvPr/>
          </p:nvGrpSpPr>
          <p:grpSpPr>
            <a:xfrm>
              <a:off x="2555776" y="1988840"/>
              <a:ext cx="72008" cy="781057"/>
              <a:chOff x="2555776" y="1988840"/>
              <a:chExt cx="72008" cy="781057"/>
            </a:xfrm>
          </p:grpSpPr>
          <p:grpSp>
            <p:nvGrpSpPr>
              <p:cNvPr id="130" name="组合 37"/>
              <p:cNvGrpSpPr/>
              <p:nvPr/>
            </p:nvGrpSpPr>
            <p:grpSpPr>
              <a:xfrm>
                <a:off x="2555776" y="1988840"/>
                <a:ext cx="62738" cy="781057"/>
                <a:chOff x="683568" y="260648"/>
                <a:chExt cx="72008" cy="936104"/>
              </a:xfrm>
              <a:solidFill>
                <a:srgbClr val="C00000"/>
              </a:solidFill>
            </p:grpSpPr>
            <p:sp>
              <p:nvSpPr>
                <p:cNvPr id="132" name="圆角矩形 245"/>
                <p:cNvSpPr/>
                <p:nvPr/>
              </p:nvSpPr>
              <p:spPr>
                <a:xfrm>
                  <a:off x="683568" y="260648"/>
                  <a:ext cx="72008" cy="288032"/>
                </a:xfrm>
                <a:prstGeom prst="roundRect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>
                    <a:latin typeface="方正粗黑宋简体" panose="02000000000000000000" pitchFamily="2" charset="-122"/>
                    <a:ea typeface="方正粗黑宋简体" panose="02000000000000000000" pitchFamily="2" charset="-122"/>
                  </a:endParaRPr>
                </a:p>
              </p:txBody>
            </p:sp>
            <p:sp>
              <p:nvSpPr>
                <p:cNvPr id="133" name="圆角矩形 246"/>
                <p:cNvSpPr/>
                <p:nvPr/>
              </p:nvSpPr>
              <p:spPr>
                <a:xfrm>
                  <a:off x="683568" y="620688"/>
                  <a:ext cx="72008" cy="576064"/>
                </a:xfrm>
                <a:prstGeom prst="roundRect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>
                    <a:latin typeface="方正粗黑宋简体" panose="02000000000000000000" pitchFamily="2" charset="-122"/>
                    <a:ea typeface="方正粗黑宋简体" panose="02000000000000000000" pitchFamily="2" charset="-122"/>
                  </a:endParaRPr>
                </a:p>
              </p:txBody>
            </p:sp>
            <p:sp>
              <p:nvSpPr>
                <p:cNvPr id="134" name="椭圆 133"/>
                <p:cNvSpPr/>
                <p:nvPr/>
              </p:nvSpPr>
              <p:spPr>
                <a:xfrm>
                  <a:off x="683568" y="548680"/>
                  <a:ext cx="72008" cy="72008"/>
                </a:xfrm>
                <a:prstGeom prst="ellipse">
                  <a:avLst/>
                </a:prstGeom>
                <a:noFill/>
                <a:ln w="381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>
                    <a:latin typeface="方正粗黑宋简体" panose="02000000000000000000" pitchFamily="2" charset="-122"/>
                    <a:ea typeface="方正粗黑宋简体" panose="02000000000000000000" pitchFamily="2" charset="-122"/>
                  </a:endParaRPr>
                </a:p>
              </p:txBody>
            </p:sp>
          </p:grpSp>
          <p:cxnSp>
            <p:nvCxnSpPr>
              <p:cNvPr id="131" name="直接连接符 130"/>
              <p:cNvCxnSpPr/>
              <p:nvPr/>
            </p:nvCxnSpPr>
            <p:spPr>
              <a:xfrm>
                <a:off x="2555776" y="2132856"/>
                <a:ext cx="7200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4" name="组合 36"/>
            <p:cNvGrpSpPr/>
            <p:nvPr/>
          </p:nvGrpSpPr>
          <p:grpSpPr>
            <a:xfrm>
              <a:off x="2699792" y="1988840"/>
              <a:ext cx="73889" cy="781057"/>
              <a:chOff x="1032457" y="3861048"/>
              <a:chExt cx="73889" cy="781057"/>
            </a:xfrm>
          </p:grpSpPr>
          <p:grpSp>
            <p:nvGrpSpPr>
              <p:cNvPr id="125" name="组合 36"/>
              <p:cNvGrpSpPr/>
              <p:nvPr/>
            </p:nvGrpSpPr>
            <p:grpSpPr>
              <a:xfrm>
                <a:off x="1043608" y="3861048"/>
                <a:ext cx="62738" cy="781057"/>
                <a:chOff x="683568" y="260648"/>
                <a:chExt cx="72008" cy="936104"/>
              </a:xfrm>
              <a:solidFill>
                <a:srgbClr val="00B0F0"/>
              </a:solidFill>
            </p:grpSpPr>
            <p:sp>
              <p:nvSpPr>
                <p:cNvPr id="127" name="圆角矩形 240"/>
                <p:cNvSpPr/>
                <p:nvPr/>
              </p:nvSpPr>
              <p:spPr>
                <a:xfrm>
                  <a:off x="683568" y="260648"/>
                  <a:ext cx="72008" cy="288032"/>
                </a:xfrm>
                <a:prstGeom prst="roundRect">
                  <a:avLst/>
                </a:prstGeom>
                <a:grpFill/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>
                    <a:latin typeface="方正粗黑宋简体" panose="02000000000000000000" pitchFamily="2" charset="-122"/>
                    <a:ea typeface="方正粗黑宋简体" panose="02000000000000000000" pitchFamily="2" charset="-122"/>
                  </a:endParaRPr>
                </a:p>
              </p:txBody>
            </p:sp>
            <p:sp>
              <p:nvSpPr>
                <p:cNvPr id="128" name="圆角矩形 241"/>
                <p:cNvSpPr/>
                <p:nvPr/>
              </p:nvSpPr>
              <p:spPr>
                <a:xfrm>
                  <a:off x="683568" y="620688"/>
                  <a:ext cx="72008" cy="576064"/>
                </a:xfrm>
                <a:prstGeom prst="roundRect">
                  <a:avLst/>
                </a:prstGeom>
                <a:grpFill/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>
                    <a:latin typeface="方正粗黑宋简体" panose="02000000000000000000" pitchFamily="2" charset="-122"/>
                    <a:ea typeface="方正粗黑宋简体" panose="02000000000000000000" pitchFamily="2" charset="-122"/>
                  </a:endParaRPr>
                </a:p>
              </p:txBody>
            </p:sp>
            <p:sp>
              <p:nvSpPr>
                <p:cNvPr id="129" name="椭圆 128"/>
                <p:cNvSpPr/>
                <p:nvPr/>
              </p:nvSpPr>
              <p:spPr>
                <a:xfrm>
                  <a:off x="683568" y="548680"/>
                  <a:ext cx="72008" cy="72008"/>
                </a:xfrm>
                <a:prstGeom prst="ellipse">
                  <a:avLst/>
                </a:prstGeom>
                <a:grpFill/>
                <a:ln w="381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>
                    <a:latin typeface="方正粗黑宋简体" panose="02000000000000000000" pitchFamily="2" charset="-122"/>
                    <a:ea typeface="方正粗黑宋简体" panose="02000000000000000000" pitchFamily="2" charset="-122"/>
                  </a:endParaRPr>
                </a:p>
              </p:txBody>
            </p:sp>
          </p:grpSp>
          <p:cxnSp>
            <p:nvCxnSpPr>
              <p:cNvPr id="126" name="直接连接符 125"/>
              <p:cNvCxnSpPr/>
              <p:nvPr/>
            </p:nvCxnSpPr>
            <p:spPr>
              <a:xfrm>
                <a:off x="1032457" y="4005064"/>
                <a:ext cx="7200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5" name="组合 134"/>
          <p:cNvGrpSpPr/>
          <p:nvPr/>
        </p:nvGrpSpPr>
        <p:grpSpPr>
          <a:xfrm>
            <a:off x="7471357" y="1441550"/>
            <a:ext cx="810090" cy="810090"/>
            <a:chOff x="3851920" y="2060848"/>
            <a:chExt cx="1080120" cy="1080120"/>
          </a:xfrm>
        </p:grpSpPr>
        <p:sp>
          <p:nvSpPr>
            <p:cNvPr id="136" name="Oval 23"/>
            <p:cNvSpPr>
              <a:spLocks noChangeArrowheads="1"/>
            </p:cNvSpPr>
            <p:nvPr/>
          </p:nvSpPr>
          <p:spPr bwMode="auto">
            <a:xfrm>
              <a:off x="3851920" y="2060848"/>
              <a:ext cx="1080120" cy="108012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4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4">
                    <a:lumMod val="40000"/>
                    <a:lumOff val="6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</a:gradFill>
            <a:ln w="25400">
              <a:solidFill>
                <a:schemeClr val="tx2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 sz="2800"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  <p:grpSp>
          <p:nvGrpSpPr>
            <p:cNvPr id="137" name="组合 31"/>
            <p:cNvGrpSpPr/>
            <p:nvPr/>
          </p:nvGrpSpPr>
          <p:grpSpPr>
            <a:xfrm>
              <a:off x="4355976" y="2132856"/>
              <a:ext cx="72008" cy="781057"/>
              <a:chOff x="2708176" y="1986834"/>
              <a:chExt cx="72008" cy="781057"/>
            </a:xfrm>
          </p:grpSpPr>
          <p:grpSp>
            <p:nvGrpSpPr>
              <p:cNvPr id="138" name="组合 37"/>
              <p:cNvGrpSpPr/>
              <p:nvPr/>
            </p:nvGrpSpPr>
            <p:grpSpPr>
              <a:xfrm>
                <a:off x="2715079" y="1986834"/>
                <a:ext cx="62738" cy="781057"/>
                <a:chOff x="683568" y="260648"/>
                <a:chExt cx="72008" cy="936104"/>
              </a:xfrm>
              <a:solidFill>
                <a:srgbClr val="C00000"/>
              </a:solidFill>
            </p:grpSpPr>
            <p:sp>
              <p:nvSpPr>
                <p:cNvPr id="140" name="圆角矩形 253"/>
                <p:cNvSpPr/>
                <p:nvPr/>
              </p:nvSpPr>
              <p:spPr>
                <a:xfrm>
                  <a:off x="683568" y="260648"/>
                  <a:ext cx="72008" cy="288032"/>
                </a:xfrm>
                <a:prstGeom prst="roundRect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>
                    <a:latin typeface="方正粗黑宋简体" panose="02000000000000000000" pitchFamily="2" charset="-122"/>
                    <a:ea typeface="方正粗黑宋简体" panose="02000000000000000000" pitchFamily="2" charset="-122"/>
                  </a:endParaRPr>
                </a:p>
              </p:txBody>
            </p:sp>
            <p:sp>
              <p:nvSpPr>
                <p:cNvPr id="141" name="圆角矩形 254"/>
                <p:cNvSpPr/>
                <p:nvPr/>
              </p:nvSpPr>
              <p:spPr>
                <a:xfrm>
                  <a:off x="683568" y="620688"/>
                  <a:ext cx="72008" cy="576064"/>
                </a:xfrm>
                <a:prstGeom prst="roundRect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>
                    <a:latin typeface="方正粗黑宋简体" panose="02000000000000000000" pitchFamily="2" charset="-122"/>
                    <a:ea typeface="方正粗黑宋简体" panose="02000000000000000000" pitchFamily="2" charset="-122"/>
                  </a:endParaRPr>
                </a:p>
              </p:txBody>
            </p:sp>
            <p:sp>
              <p:nvSpPr>
                <p:cNvPr id="142" name="椭圆 141"/>
                <p:cNvSpPr/>
                <p:nvPr/>
              </p:nvSpPr>
              <p:spPr>
                <a:xfrm>
                  <a:off x="683568" y="548680"/>
                  <a:ext cx="72008" cy="72008"/>
                </a:xfrm>
                <a:prstGeom prst="ellipse">
                  <a:avLst/>
                </a:prstGeom>
                <a:noFill/>
                <a:ln w="381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>
                    <a:latin typeface="方正粗黑宋简体" panose="02000000000000000000" pitchFamily="2" charset="-122"/>
                    <a:ea typeface="方正粗黑宋简体" panose="02000000000000000000" pitchFamily="2" charset="-122"/>
                  </a:endParaRPr>
                </a:p>
              </p:txBody>
            </p:sp>
          </p:grpSp>
          <p:cxnSp>
            <p:nvCxnSpPr>
              <p:cNvPr id="139" name="直接连接符 138"/>
              <p:cNvCxnSpPr/>
              <p:nvPr/>
            </p:nvCxnSpPr>
            <p:spPr>
              <a:xfrm>
                <a:off x="2708176" y="2132856"/>
                <a:ext cx="7200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3" name="组合 142"/>
          <p:cNvGrpSpPr/>
          <p:nvPr/>
        </p:nvGrpSpPr>
        <p:grpSpPr>
          <a:xfrm>
            <a:off x="8659489" y="1441550"/>
            <a:ext cx="810090" cy="810090"/>
            <a:chOff x="3491880" y="4077072"/>
            <a:chExt cx="1080120" cy="1080120"/>
          </a:xfrm>
        </p:grpSpPr>
        <p:sp>
          <p:nvSpPr>
            <p:cNvPr id="144" name="Oval 23"/>
            <p:cNvSpPr>
              <a:spLocks noChangeArrowheads="1"/>
            </p:cNvSpPr>
            <p:nvPr/>
          </p:nvSpPr>
          <p:spPr bwMode="auto">
            <a:xfrm>
              <a:off x="3491880" y="4077072"/>
              <a:ext cx="1080120" cy="108012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4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4">
                    <a:lumMod val="40000"/>
                    <a:lumOff val="6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</a:gradFill>
            <a:ln w="25400">
              <a:solidFill>
                <a:schemeClr val="tx2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 sz="2800"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  <p:grpSp>
          <p:nvGrpSpPr>
            <p:cNvPr id="145" name="组合 28"/>
            <p:cNvGrpSpPr/>
            <p:nvPr/>
          </p:nvGrpSpPr>
          <p:grpSpPr>
            <a:xfrm>
              <a:off x="3995936" y="4221088"/>
              <a:ext cx="73889" cy="781057"/>
              <a:chOff x="1032457" y="3861048"/>
              <a:chExt cx="73889" cy="781057"/>
            </a:xfrm>
          </p:grpSpPr>
          <p:grpSp>
            <p:nvGrpSpPr>
              <p:cNvPr id="146" name="组合 36"/>
              <p:cNvGrpSpPr/>
              <p:nvPr/>
            </p:nvGrpSpPr>
            <p:grpSpPr>
              <a:xfrm>
                <a:off x="1043608" y="3861048"/>
                <a:ext cx="62738" cy="781057"/>
                <a:chOff x="683568" y="260648"/>
                <a:chExt cx="72008" cy="936104"/>
              </a:xfrm>
              <a:solidFill>
                <a:srgbClr val="00B0F0"/>
              </a:solidFill>
            </p:grpSpPr>
            <p:sp>
              <p:nvSpPr>
                <p:cNvPr id="148" name="圆角矩形 261"/>
                <p:cNvSpPr/>
                <p:nvPr/>
              </p:nvSpPr>
              <p:spPr>
                <a:xfrm>
                  <a:off x="683568" y="260648"/>
                  <a:ext cx="72008" cy="288032"/>
                </a:xfrm>
                <a:prstGeom prst="roundRect">
                  <a:avLst/>
                </a:prstGeom>
                <a:grpFill/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>
                    <a:latin typeface="方正粗黑宋简体" panose="02000000000000000000" pitchFamily="2" charset="-122"/>
                    <a:ea typeface="方正粗黑宋简体" panose="02000000000000000000" pitchFamily="2" charset="-122"/>
                  </a:endParaRPr>
                </a:p>
              </p:txBody>
            </p:sp>
            <p:sp>
              <p:nvSpPr>
                <p:cNvPr id="149" name="圆角矩形 262"/>
                <p:cNvSpPr/>
                <p:nvPr/>
              </p:nvSpPr>
              <p:spPr>
                <a:xfrm>
                  <a:off x="683568" y="620688"/>
                  <a:ext cx="72008" cy="576064"/>
                </a:xfrm>
                <a:prstGeom prst="roundRect">
                  <a:avLst/>
                </a:prstGeom>
                <a:grpFill/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>
                    <a:latin typeface="方正粗黑宋简体" panose="02000000000000000000" pitchFamily="2" charset="-122"/>
                    <a:ea typeface="方正粗黑宋简体" panose="02000000000000000000" pitchFamily="2" charset="-122"/>
                  </a:endParaRPr>
                </a:p>
              </p:txBody>
            </p:sp>
            <p:sp>
              <p:nvSpPr>
                <p:cNvPr id="150" name="椭圆 149"/>
                <p:cNvSpPr/>
                <p:nvPr/>
              </p:nvSpPr>
              <p:spPr>
                <a:xfrm>
                  <a:off x="683568" y="548680"/>
                  <a:ext cx="72008" cy="72008"/>
                </a:xfrm>
                <a:prstGeom prst="ellipse">
                  <a:avLst/>
                </a:prstGeom>
                <a:grpFill/>
                <a:ln w="381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>
                    <a:latin typeface="方正粗黑宋简体" panose="02000000000000000000" pitchFamily="2" charset="-122"/>
                    <a:ea typeface="方正粗黑宋简体" panose="02000000000000000000" pitchFamily="2" charset="-122"/>
                  </a:endParaRPr>
                </a:p>
              </p:txBody>
            </p:sp>
          </p:grpSp>
          <p:cxnSp>
            <p:nvCxnSpPr>
              <p:cNvPr id="147" name="直接连接符 146"/>
              <p:cNvCxnSpPr/>
              <p:nvPr/>
            </p:nvCxnSpPr>
            <p:spPr>
              <a:xfrm>
                <a:off x="1032457" y="4005064"/>
                <a:ext cx="7200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1" name="组合 150"/>
          <p:cNvGrpSpPr/>
          <p:nvPr/>
        </p:nvGrpSpPr>
        <p:grpSpPr>
          <a:xfrm>
            <a:off x="7471357" y="3547784"/>
            <a:ext cx="702078" cy="702078"/>
            <a:chOff x="2195736" y="1916832"/>
            <a:chExt cx="936104" cy="936104"/>
          </a:xfrm>
        </p:grpSpPr>
        <p:sp>
          <p:nvSpPr>
            <p:cNvPr id="152" name="矩形 151"/>
            <p:cNvSpPr/>
            <p:nvPr/>
          </p:nvSpPr>
          <p:spPr>
            <a:xfrm>
              <a:off x="2195736" y="1916832"/>
              <a:ext cx="936104" cy="936104"/>
            </a:xfrm>
            <a:prstGeom prst="rect">
              <a:avLst/>
            </a:prstGeom>
            <a:solidFill>
              <a:srgbClr val="92D050">
                <a:alpha val="5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  <p:grpSp>
          <p:nvGrpSpPr>
            <p:cNvPr id="153" name="组合 30"/>
            <p:cNvGrpSpPr/>
            <p:nvPr/>
          </p:nvGrpSpPr>
          <p:grpSpPr>
            <a:xfrm>
              <a:off x="2555776" y="1988840"/>
              <a:ext cx="72008" cy="781057"/>
              <a:chOff x="2555776" y="1988840"/>
              <a:chExt cx="72008" cy="781057"/>
            </a:xfrm>
          </p:grpSpPr>
          <p:grpSp>
            <p:nvGrpSpPr>
              <p:cNvPr id="160" name="组合 37"/>
              <p:cNvGrpSpPr/>
              <p:nvPr/>
            </p:nvGrpSpPr>
            <p:grpSpPr>
              <a:xfrm>
                <a:off x="2555776" y="1988840"/>
                <a:ext cx="62738" cy="781057"/>
                <a:chOff x="683568" y="260648"/>
                <a:chExt cx="72008" cy="936104"/>
              </a:xfrm>
              <a:solidFill>
                <a:srgbClr val="C00000"/>
              </a:solidFill>
            </p:grpSpPr>
            <p:sp>
              <p:nvSpPr>
                <p:cNvPr id="162" name="圆角矩形 275"/>
                <p:cNvSpPr/>
                <p:nvPr/>
              </p:nvSpPr>
              <p:spPr>
                <a:xfrm>
                  <a:off x="683568" y="260648"/>
                  <a:ext cx="72008" cy="288032"/>
                </a:xfrm>
                <a:prstGeom prst="roundRect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>
                    <a:latin typeface="方正粗黑宋简体" panose="02000000000000000000" pitchFamily="2" charset="-122"/>
                    <a:ea typeface="方正粗黑宋简体" panose="02000000000000000000" pitchFamily="2" charset="-122"/>
                  </a:endParaRPr>
                </a:p>
              </p:txBody>
            </p:sp>
            <p:sp>
              <p:nvSpPr>
                <p:cNvPr id="163" name="圆角矩形 276"/>
                <p:cNvSpPr/>
                <p:nvPr/>
              </p:nvSpPr>
              <p:spPr>
                <a:xfrm>
                  <a:off x="683568" y="620688"/>
                  <a:ext cx="72008" cy="576064"/>
                </a:xfrm>
                <a:prstGeom prst="roundRect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>
                    <a:latin typeface="方正粗黑宋简体" panose="02000000000000000000" pitchFamily="2" charset="-122"/>
                    <a:ea typeface="方正粗黑宋简体" panose="02000000000000000000" pitchFamily="2" charset="-122"/>
                  </a:endParaRPr>
                </a:p>
              </p:txBody>
            </p:sp>
            <p:sp>
              <p:nvSpPr>
                <p:cNvPr id="164" name="椭圆 163"/>
                <p:cNvSpPr/>
                <p:nvPr/>
              </p:nvSpPr>
              <p:spPr>
                <a:xfrm>
                  <a:off x="683568" y="548680"/>
                  <a:ext cx="72008" cy="72008"/>
                </a:xfrm>
                <a:prstGeom prst="ellipse">
                  <a:avLst/>
                </a:prstGeom>
                <a:noFill/>
                <a:ln w="381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>
                    <a:latin typeface="方正粗黑宋简体" panose="02000000000000000000" pitchFamily="2" charset="-122"/>
                    <a:ea typeface="方正粗黑宋简体" panose="02000000000000000000" pitchFamily="2" charset="-122"/>
                  </a:endParaRPr>
                </a:p>
              </p:txBody>
            </p:sp>
          </p:grpSp>
          <p:cxnSp>
            <p:nvCxnSpPr>
              <p:cNvPr id="161" name="直接连接符 160"/>
              <p:cNvCxnSpPr/>
              <p:nvPr/>
            </p:nvCxnSpPr>
            <p:spPr>
              <a:xfrm>
                <a:off x="2555776" y="2132856"/>
                <a:ext cx="7200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4" name="组合 36"/>
            <p:cNvGrpSpPr/>
            <p:nvPr/>
          </p:nvGrpSpPr>
          <p:grpSpPr>
            <a:xfrm>
              <a:off x="2699792" y="1988840"/>
              <a:ext cx="73889" cy="781057"/>
              <a:chOff x="1032457" y="3861048"/>
              <a:chExt cx="73889" cy="781057"/>
            </a:xfrm>
          </p:grpSpPr>
          <p:grpSp>
            <p:nvGrpSpPr>
              <p:cNvPr id="155" name="组合 36"/>
              <p:cNvGrpSpPr/>
              <p:nvPr/>
            </p:nvGrpSpPr>
            <p:grpSpPr>
              <a:xfrm>
                <a:off x="1043608" y="3861048"/>
                <a:ext cx="62738" cy="781057"/>
                <a:chOff x="683568" y="260648"/>
                <a:chExt cx="72008" cy="936104"/>
              </a:xfrm>
              <a:solidFill>
                <a:srgbClr val="00B0F0"/>
              </a:solidFill>
            </p:grpSpPr>
            <p:sp>
              <p:nvSpPr>
                <p:cNvPr id="157" name="圆角矩形 270"/>
                <p:cNvSpPr/>
                <p:nvPr/>
              </p:nvSpPr>
              <p:spPr>
                <a:xfrm>
                  <a:off x="683568" y="260648"/>
                  <a:ext cx="72008" cy="288032"/>
                </a:xfrm>
                <a:prstGeom prst="roundRect">
                  <a:avLst/>
                </a:prstGeom>
                <a:grpFill/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>
                    <a:latin typeface="方正粗黑宋简体" panose="02000000000000000000" pitchFamily="2" charset="-122"/>
                    <a:ea typeface="方正粗黑宋简体" panose="02000000000000000000" pitchFamily="2" charset="-122"/>
                  </a:endParaRPr>
                </a:p>
              </p:txBody>
            </p:sp>
            <p:sp>
              <p:nvSpPr>
                <p:cNvPr id="158" name="圆角矩形 271"/>
                <p:cNvSpPr/>
                <p:nvPr/>
              </p:nvSpPr>
              <p:spPr>
                <a:xfrm>
                  <a:off x="683568" y="620688"/>
                  <a:ext cx="72008" cy="576064"/>
                </a:xfrm>
                <a:prstGeom prst="roundRect">
                  <a:avLst/>
                </a:prstGeom>
                <a:grpFill/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>
                    <a:latin typeface="方正粗黑宋简体" panose="02000000000000000000" pitchFamily="2" charset="-122"/>
                    <a:ea typeface="方正粗黑宋简体" panose="02000000000000000000" pitchFamily="2" charset="-122"/>
                  </a:endParaRPr>
                </a:p>
              </p:txBody>
            </p:sp>
            <p:sp>
              <p:nvSpPr>
                <p:cNvPr id="159" name="椭圆 158"/>
                <p:cNvSpPr/>
                <p:nvPr/>
              </p:nvSpPr>
              <p:spPr>
                <a:xfrm>
                  <a:off x="683568" y="548680"/>
                  <a:ext cx="72008" cy="72008"/>
                </a:xfrm>
                <a:prstGeom prst="ellipse">
                  <a:avLst/>
                </a:prstGeom>
                <a:grpFill/>
                <a:ln w="381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>
                    <a:latin typeface="方正粗黑宋简体" panose="02000000000000000000" pitchFamily="2" charset="-122"/>
                    <a:ea typeface="方正粗黑宋简体" panose="02000000000000000000" pitchFamily="2" charset="-122"/>
                  </a:endParaRPr>
                </a:p>
              </p:txBody>
            </p:sp>
          </p:grpSp>
          <p:cxnSp>
            <p:nvCxnSpPr>
              <p:cNvPr id="156" name="直接连接符 155"/>
              <p:cNvCxnSpPr/>
              <p:nvPr/>
            </p:nvCxnSpPr>
            <p:spPr>
              <a:xfrm>
                <a:off x="1032457" y="4005064"/>
                <a:ext cx="7200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5" name="组合 164"/>
          <p:cNvGrpSpPr/>
          <p:nvPr/>
        </p:nvGrpSpPr>
        <p:grpSpPr>
          <a:xfrm>
            <a:off x="7471357" y="2413658"/>
            <a:ext cx="702078" cy="702078"/>
            <a:chOff x="2195736" y="1916832"/>
            <a:chExt cx="936104" cy="936104"/>
          </a:xfrm>
        </p:grpSpPr>
        <p:sp>
          <p:nvSpPr>
            <p:cNvPr id="166" name="矩形 165"/>
            <p:cNvSpPr/>
            <p:nvPr/>
          </p:nvSpPr>
          <p:spPr>
            <a:xfrm>
              <a:off x="2195736" y="1916832"/>
              <a:ext cx="936104" cy="936104"/>
            </a:xfrm>
            <a:prstGeom prst="rect">
              <a:avLst/>
            </a:prstGeom>
            <a:solidFill>
              <a:srgbClr val="92D050">
                <a:alpha val="5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  <p:grpSp>
          <p:nvGrpSpPr>
            <p:cNvPr id="167" name="组合 151"/>
            <p:cNvGrpSpPr/>
            <p:nvPr/>
          </p:nvGrpSpPr>
          <p:grpSpPr>
            <a:xfrm>
              <a:off x="2555776" y="1988840"/>
              <a:ext cx="72008" cy="781057"/>
              <a:chOff x="2555776" y="1988840"/>
              <a:chExt cx="72008" cy="781057"/>
            </a:xfrm>
          </p:grpSpPr>
          <p:grpSp>
            <p:nvGrpSpPr>
              <p:cNvPr id="174" name="组合 37"/>
              <p:cNvGrpSpPr/>
              <p:nvPr/>
            </p:nvGrpSpPr>
            <p:grpSpPr>
              <a:xfrm>
                <a:off x="2555776" y="1988840"/>
                <a:ext cx="62738" cy="781057"/>
                <a:chOff x="683568" y="260648"/>
                <a:chExt cx="72008" cy="936104"/>
              </a:xfrm>
              <a:solidFill>
                <a:srgbClr val="C00000"/>
              </a:solidFill>
            </p:grpSpPr>
            <p:sp>
              <p:nvSpPr>
                <p:cNvPr id="176" name="圆角矩形 289"/>
                <p:cNvSpPr/>
                <p:nvPr/>
              </p:nvSpPr>
              <p:spPr>
                <a:xfrm>
                  <a:off x="683568" y="260648"/>
                  <a:ext cx="72008" cy="288032"/>
                </a:xfrm>
                <a:prstGeom prst="roundRect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>
                    <a:latin typeface="方正粗黑宋简体" panose="02000000000000000000" pitchFamily="2" charset="-122"/>
                    <a:ea typeface="方正粗黑宋简体" panose="02000000000000000000" pitchFamily="2" charset="-122"/>
                  </a:endParaRPr>
                </a:p>
              </p:txBody>
            </p:sp>
            <p:sp>
              <p:nvSpPr>
                <p:cNvPr id="177" name="圆角矩形 290"/>
                <p:cNvSpPr/>
                <p:nvPr/>
              </p:nvSpPr>
              <p:spPr>
                <a:xfrm>
                  <a:off x="683568" y="620688"/>
                  <a:ext cx="72008" cy="576064"/>
                </a:xfrm>
                <a:prstGeom prst="roundRect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>
                    <a:latin typeface="方正粗黑宋简体" panose="02000000000000000000" pitchFamily="2" charset="-122"/>
                    <a:ea typeface="方正粗黑宋简体" panose="02000000000000000000" pitchFamily="2" charset="-122"/>
                  </a:endParaRPr>
                </a:p>
              </p:txBody>
            </p:sp>
            <p:sp>
              <p:nvSpPr>
                <p:cNvPr id="178" name="椭圆 177"/>
                <p:cNvSpPr/>
                <p:nvPr/>
              </p:nvSpPr>
              <p:spPr>
                <a:xfrm>
                  <a:off x="683568" y="548680"/>
                  <a:ext cx="72008" cy="72008"/>
                </a:xfrm>
                <a:prstGeom prst="ellipse">
                  <a:avLst/>
                </a:prstGeom>
                <a:noFill/>
                <a:ln w="381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>
                    <a:latin typeface="方正粗黑宋简体" panose="02000000000000000000" pitchFamily="2" charset="-122"/>
                    <a:ea typeface="方正粗黑宋简体" panose="02000000000000000000" pitchFamily="2" charset="-122"/>
                  </a:endParaRPr>
                </a:p>
              </p:txBody>
            </p:sp>
          </p:grpSp>
          <p:cxnSp>
            <p:nvCxnSpPr>
              <p:cNvPr id="175" name="直接连接符 174"/>
              <p:cNvCxnSpPr/>
              <p:nvPr/>
            </p:nvCxnSpPr>
            <p:spPr>
              <a:xfrm>
                <a:off x="2555776" y="2132856"/>
                <a:ext cx="7200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8" name="组合 157"/>
            <p:cNvGrpSpPr/>
            <p:nvPr/>
          </p:nvGrpSpPr>
          <p:grpSpPr>
            <a:xfrm>
              <a:off x="2708176" y="1986834"/>
              <a:ext cx="72008" cy="781057"/>
              <a:chOff x="2708176" y="1986834"/>
              <a:chExt cx="72008" cy="781057"/>
            </a:xfrm>
          </p:grpSpPr>
          <p:grpSp>
            <p:nvGrpSpPr>
              <p:cNvPr id="169" name="组合 37"/>
              <p:cNvGrpSpPr/>
              <p:nvPr/>
            </p:nvGrpSpPr>
            <p:grpSpPr>
              <a:xfrm>
                <a:off x="2715079" y="1986834"/>
                <a:ext cx="62738" cy="781057"/>
                <a:chOff x="683568" y="260648"/>
                <a:chExt cx="72008" cy="936104"/>
              </a:xfrm>
              <a:solidFill>
                <a:srgbClr val="C00000"/>
              </a:solidFill>
            </p:grpSpPr>
            <p:sp>
              <p:nvSpPr>
                <p:cNvPr id="171" name="圆角矩形 284"/>
                <p:cNvSpPr/>
                <p:nvPr/>
              </p:nvSpPr>
              <p:spPr>
                <a:xfrm>
                  <a:off x="683568" y="260648"/>
                  <a:ext cx="72008" cy="288032"/>
                </a:xfrm>
                <a:prstGeom prst="roundRect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>
                    <a:latin typeface="方正粗黑宋简体" panose="02000000000000000000" pitchFamily="2" charset="-122"/>
                    <a:ea typeface="方正粗黑宋简体" panose="02000000000000000000" pitchFamily="2" charset="-122"/>
                  </a:endParaRPr>
                </a:p>
              </p:txBody>
            </p:sp>
            <p:sp>
              <p:nvSpPr>
                <p:cNvPr id="172" name="圆角矩形 285"/>
                <p:cNvSpPr/>
                <p:nvPr/>
              </p:nvSpPr>
              <p:spPr>
                <a:xfrm>
                  <a:off x="683568" y="620688"/>
                  <a:ext cx="72008" cy="576064"/>
                </a:xfrm>
                <a:prstGeom prst="roundRect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>
                    <a:latin typeface="方正粗黑宋简体" panose="02000000000000000000" pitchFamily="2" charset="-122"/>
                    <a:ea typeface="方正粗黑宋简体" panose="02000000000000000000" pitchFamily="2" charset="-122"/>
                  </a:endParaRPr>
                </a:p>
              </p:txBody>
            </p:sp>
            <p:sp>
              <p:nvSpPr>
                <p:cNvPr id="173" name="椭圆 9"/>
                <p:cNvSpPr/>
                <p:nvPr/>
              </p:nvSpPr>
              <p:spPr>
                <a:xfrm>
                  <a:off x="683568" y="548680"/>
                  <a:ext cx="72008" cy="72008"/>
                </a:xfrm>
                <a:prstGeom prst="ellipse">
                  <a:avLst/>
                </a:prstGeom>
                <a:noFill/>
                <a:ln w="381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>
                    <a:latin typeface="方正粗黑宋简体" panose="02000000000000000000" pitchFamily="2" charset="-122"/>
                    <a:ea typeface="方正粗黑宋简体" panose="02000000000000000000" pitchFamily="2" charset="-122"/>
                  </a:endParaRPr>
                </a:p>
              </p:txBody>
            </p:sp>
          </p:grpSp>
          <p:cxnSp>
            <p:nvCxnSpPr>
              <p:cNvPr id="170" name="直接连接符 169"/>
              <p:cNvCxnSpPr/>
              <p:nvPr/>
            </p:nvCxnSpPr>
            <p:spPr>
              <a:xfrm>
                <a:off x="2708176" y="2132856"/>
                <a:ext cx="7200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9" name="组合 178"/>
          <p:cNvGrpSpPr/>
          <p:nvPr/>
        </p:nvGrpSpPr>
        <p:grpSpPr>
          <a:xfrm>
            <a:off x="8632867" y="3493778"/>
            <a:ext cx="702078" cy="702078"/>
            <a:chOff x="683568" y="3789040"/>
            <a:chExt cx="936104" cy="936104"/>
          </a:xfrm>
        </p:grpSpPr>
        <p:sp>
          <p:nvSpPr>
            <p:cNvPr id="180" name="矩形 179"/>
            <p:cNvSpPr/>
            <p:nvPr/>
          </p:nvSpPr>
          <p:spPr>
            <a:xfrm>
              <a:off x="683568" y="3789040"/>
              <a:ext cx="936104" cy="936104"/>
            </a:xfrm>
            <a:prstGeom prst="rect">
              <a:avLst/>
            </a:prstGeom>
            <a:solidFill>
              <a:srgbClr val="92D050">
                <a:alpha val="5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  <p:grpSp>
          <p:nvGrpSpPr>
            <p:cNvPr id="181" name="组合 28"/>
            <p:cNvGrpSpPr/>
            <p:nvPr/>
          </p:nvGrpSpPr>
          <p:grpSpPr>
            <a:xfrm>
              <a:off x="1032457" y="3861048"/>
              <a:ext cx="73889" cy="781057"/>
              <a:chOff x="1032457" y="3861048"/>
              <a:chExt cx="73889" cy="781057"/>
            </a:xfrm>
          </p:grpSpPr>
          <p:grpSp>
            <p:nvGrpSpPr>
              <p:cNvPr id="188" name="组合 36"/>
              <p:cNvGrpSpPr/>
              <p:nvPr/>
            </p:nvGrpSpPr>
            <p:grpSpPr>
              <a:xfrm>
                <a:off x="1043608" y="3861048"/>
                <a:ext cx="62738" cy="781057"/>
                <a:chOff x="683568" y="260648"/>
                <a:chExt cx="72008" cy="936104"/>
              </a:xfrm>
              <a:solidFill>
                <a:srgbClr val="00B0F0"/>
              </a:solidFill>
            </p:grpSpPr>
            <p:sp>
              <p:nvSpPr>
                <p:cNvPr id="190" name="圆角矩形 303"/>
                <p:cNvSpPr/>
                <p:nvPr/>
              </p:nvSpPr>
              <p:spPr>
                <a:xfrm>
                  <a:off x="683568" y="260648"/>
                  <a:ext cx="72008" cy="288032"/>
                </a:xfrm>
                <a:prstGeom prst="roundRect">
                  <a:avLst/>
                </a:prstGeom>
                <a:grpFill/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>
                    <a:latin typeface="方正粗黑宋简体" panose="02000000000000000000" pitchFamily="2" charset="-122"/>
                    <a:ea typeface="方正粗黑宋简体" panose="02000000000000000000" pitchFamily="2" charset="-122"/>
                  </a:endParaRPr>
                </a:p>
              </p:txBody>
            </p:sp>
            <p:sp>
              <p:nvSpPr>
                <p:cNvPr id="191" name="圆角矩形 304"/>
                <p:cNvSpPr/>
                <p:nvPr/>
              </p:nvSpPr>
              <p:spPr>
                <a:xfrm>
                  <a:off x="683568" y="620688"/>
                  <a:ext cx="72008" cy="576064"/>
                </a:xfrm>
                <a:prstGeom prst="roundRect">
                  <a:avLst/>
                </a:prstGeom>
                <a:grpFill/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>
                    <a:latin typeface="方正粗黑宋简体" panose="02000000000000000000" pitchFamily="2" charset="-122"/>
                    <a:ea typeface="方正粗黑宋简体" panose="02000000000000000000" pitchFamily="2" charset="-122"/>
                  </a:endParaRPr>
                </a:p>
              </p:txBody>
            </p:sp>
            <p:sp>
              <p:nvSpPr>
                <p:cNvPr id="192" name="椭圆 191"/>
                <p:cNvSpPr/>
                <p:nvPr/>
              </p:nvSpPr>
              <p:spPr>
                <a:xfrm>
                  <a:off x="683568" y="548680"/>
                  <a:ext cx="72008" cy="72008"/>
                </a:xfrm>
                <a:prstGeom prst="ellipse">
                  <a:avLst/>
                </a:prstGeom>
                <a:grpFill/>
                <a:ln w="381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>
                    <a:latin typeface="方正粗黑宋简体" panose="02000000000000000000" pitchFamily="2" charset="-122"/>
                    <a:ea typeface="方正粗黑宋简体" panose="02000000000000000000" pitchFamily="2" charset="-122"/>
                  </a:endParaRPr>
                </a:p>
              </p:txBody>
            </p:sp>
          </p:grpSp>
          <p:cxnSp>
            <p:nvCxnSpPr>
              <p:cNvPr id="189" name="直接连接符 188"/>
              <p:cNvCxnSpPr/>
              <p:nvPr/>
            </p:nvCxnSpPr>
            <p:spPr>
              <a:xfrm>
                <a:off x="1032457" y="4005064"/>
                <a:ext cx="7200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2" name="组合 29"/>
            <p:cNvGrpSpPr/>
            <p:nvPr/>
          </p:nvGrpSpPr>
          <p:grpSpPr>
            <a:xfrm>
              <a:off x="1182522" y="3861048"/>
              <a:ext cx="72008" cy="781057"/>
              <a:chOff x="1182522" y="3861048"/>
              <a:chExt cx="72008" cy="781057"/>
            </a:xfrm>
          </p:grpSpPr>
          <p:grpSp>
            <p:nvGrpSpPr>
              <p:cNvPr id="183" name="组合 36"/>
              <p:cNvGrpSpPr/>
              <p:nvPr/>
            </p:nvGrpSpPr>
            <p:grpSpPr>
              <a:xfrm>
                <a:off x="1187624" y="3861048"/>
                <a:ext cx="62738" cy="781057"/>
                <a:chOff x="683568" y="260648"/>
                <a:chExt cx="72008" cy="936104"/>
              </a:xfrm>
              <a:solidFill>
                <a:srgbClr val="00B0F0"/>
              </a:solidFill>
            </p:grpSpPr>
            <p:sp>
              <p:nvSpPr>
                <p:cNvPr id="185" name="圆角矩形 298"/>
                <p:cNvSpPr/>
                <p:nvPr/>
              </p:nvSpPr>
              <p:spPr>
                <a:xfrm>
                  <a:off x="683568" y="260648"/>
                  <a:ext cx="72008" cy="288032"/>
                </a:xfrm>
                <a:prstGeom prst="roundRect">
                  <a:avLst/>
                </a:prstGeom>
                <a:grpFill/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>
                    <a:latin typeface="方正粗黑宋简体" panose="02000000000000000000" pitchFamily="2" charset="-122"/>
                    <a:ea typeface="方正粗黑宋简体" panose="02000000000000000000" pitchFamily="2" charset="-122"/>
                  </a:endParaRPr>
                </a:p>
              </p:txBody>
            </p:sp>
            <p:sp>
              <p:nvSpPr>
                <p:cNvPr id="186" name="圆角矩形 299"/>
                <p:cNvSpPr/>
                <p:nvPr/>
              </p:nvSpPr>
              <p:spPr>
                <a:xfrm>
                  <a:off x="683568" y="620688"/>
                  <a:ext cx="72008" cy="576064"/>
                </a:xfrm>
                <a:prstGeom prst="roundRect">
                  <a:avLst/>
                </a:prstGeom>
                <a:grpFill/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>
                    <a:latin typeface="方正粗黑宋简体" panose="02000000000000000000" pitchFamily="2" charset="-122"/>
                    <a:ea typeface="方正粗黑宋简体" panose="02000000000000000000" pitchFamily="2" charset="-122"/>
                  </a:endParaRPr>
                </a:p>
              </p:txBody>
            </p:sp>
            <p:sp>
              <p:nvSpPr>
                <p:cNvPr id="187" name="椭圆 186"/>
                <p:cNvSpPr/>
                <p:nvPr/>
              </p:nvSpPr>
              <p:spPr>
                <a:xfrm>
                  <a:off x="683568" y="548680"/>
                  <a:ext cx="72008" cy="72008"/>
                </a:xfrm>
                <a:prstGeom prst="ellipse">
                  <a:avLst/>
                </a:prstGeom>
                <a:grpFill/>
                <a:ln w="381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>
                    <a:latin typeface="方正粗黑宋简体" panose="02000000000000000000" pitchFamily="2" charset="-122"/>
                    <a:ea typeface="方正粗黑宋简体" panose="02000000000000000000" pitchFamily="2" charset="-122"/>
                  </a:endParaRPr>
                </a:p>
              </p:txBody>
            </p:sp>
          </p:grpSp>
          <p:cxnSp>
            <p:nvCxnSpPr>
              <p:cNvPr id="184" name="直接连接符 183"/>
              <p:cNvCxnSpPr/>
              <p:nvPr/>
            </p:nvCxnSpPr>
            <p:spPr>
              <a:xfrm>
                <a:off x="1182522" y="4005064"/>
                <a:ext cx="7200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3" name="Text Box 123"/>
          <p:cNvSpPr txBox="1">
            <a:spLocks noChangeArrowheads="1"/>
          </p:cNvSpPr>
          <p:nvPr/>
        </p:nvSpPr>
        <p:spPr bwMode="auto">
          <a:xfrm>
            <a:off x="1878744" y="1910546"/>
            <a:ext cx="1015604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D  </a:t>
            </a:r>
            <a:r>
              <a:rPr kumimoji="1" lang="en-US" altLang="zh-CN" sz="2800" b="1" dirty="0" err="1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D</a:t>
            </a:r>
            <a:endParaRPr kumimoji="1" lang="en-US" altLang="zh-CN" sz="2800" b="1" dirty="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194" name="Text Box 123"/>
          <p:cNvSpPr txBox="1">
            <a:spLocks noChangeArrowheads="1"/>
          </p:cNvSpPr>
          <p:nvPr/>
        </p:nvSpPr>
        <p:spPr bwMode="auto">
          <a:xfrm>
            <a:off x="7361967" y="2399951"/>
            <a:ext cx="989778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D  </a:t>
            </a:r>
            <a:r>
              <a:rPr kumimoji="1" lang="en-US" altLang="zh-CN" sz="2800" b="1" dirty="0" err="1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D</a:t>
            </a:r>
            <a:endParaRPr kumimoji="1" lang="en-US" altLang="zh-CN" sz="2800" b="1" dirty="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195" name="Text Box 131"/>
          <p:cNvSpPr txBox="1">
            <a:spLocks noChangeArrowheads="1"/>
          </p:cNvSpPr>
          <p:nvPr/>
        </p:nvSpPr>
        <p:spPr bwMode="auto">
          <a:xfrm>
            <a:off x="7358970" y="3548047"/>
            <a:ext cx="969728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D  </a:t>
            </a:r>
            <a:r>
              <a:rPr kumimoji="1" lang="en-US" altLang="zh-CN" sz="2800" b="1" dirty="0" err="1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d</a:t>
            </a:r>
            <a:endParaRPr kumimoji="1" lang="en-US" altLang="zh-CN" sz="2800" b="1" dirty="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196" name="Text Box 131"/>
          <p:cNvSpPr txBox="1">
            <a:spLocks noChangeArrowheads="1"/>
          </p:cNvSpPr>
          <p:nvPr/>
        </p:nvSpPr>
        <p:spPr bwMode="auto">
          <a:xfrm>
            <a:off x="8521428" y="2394794"/>
            <a:ext cx="1084515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D  </a:t>
            </a:r>
            <a:r>
              <a:rPr kumimoji="1" lang="en-US" altLang="zh-CN" sz="2800" b="1" dirty="0" err="1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d</a:t>
            </a:r>
            <a:endParaRPr kumimoji="1" lang="en-US" altLang="zh-CN" sz="2800" b="1" dirty="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197" name="Text Box 133"/>
          <p:cNvSpPr txBox="1">
            <a:spLocks noChangeArrowheads="1"/>
          </p:cNvSpPr>
          <p:nvPr/>
        </p:nvSpPr>
        <p:spPr bwMode="auto">
          <a:xfrm>
            <a:off x="8537303" y="3493778"/>
            <a:ext cx="1102404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d  </a:t>
            </a:r>
            <a:r>
              <a:rPr kumimoji="1" lang="en-US" altLang="zh-CN" sz="2800" b="1" dirty="0" err="1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d</a:t>
            </a:r>
            <a:endParaRPr kumimoji="1" lang="en-US" altLang="zh-CN" sz="2800" b="1" dirty="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198" name="Text Box 129"/>
          <p:cNvSpPr txBox="1">
            <a:spLocks noChangeArrowheads="1"/>
          </p:cNvSpPr>
          <p:nvPr/>
        </p:nvSpPr>
        <p:spPr bwMode="auto">
          <a:xfrm>
            <a:off x="7476959" y="1463495"/>
            <a:ext cx="514350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D</a:t>
            </a:r>
            <a:endParaRPr kumimoji="1" lang="en-US" altLang="zh-CN" sz="2800" dirty="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199" name="Text Box 130"/>
          <p:cNvSpPr txBox="1">
            <a:spLocks noChangeArrowheads="1"/>
          </p:cNvSpPr>
          <p:nvPr/>
        </p:nvSpPr>
        <p:spPr bwMode="auto">
          <a:xfrm>
            <a:off x="8665089" y="1466296"/>
            <a:ext cx="514350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d</a:t>
            </a:r>
            <a:endParaRPr kumimoji="1" lang="en-US" altLang="zh-CN" sz="2800" b="1" dirty="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200" name="Text Box 13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70023" y="2935917"/>
            <a:ext cx="530225" cy="95410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受精</a:t>
            </a:r>
            <a:endParaRPr kumimoji="1" lang="zh-CN" altLang="en-US" sz="2800" b="1" dirty="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grpSp>
        <p:nvGrpSpPr>
          <p:cNvPr id="201" name="Group 3"/>
          <p:cNvGrpSpPr/>
          <p:nvPr/>
        </p:nvGrpSpPr>
        <p:grpSpPr bwMode="auto">
          <a:xfrm>
            <a:off x="222250" y="134938"/>
            <a:ext cx="3889375" cy="638175"/>
            <a:chOff x="1728" y="1470"/>
            <a:chExt cx="2450" cy="402"/>
          </a:xfrm>
        </p:grpSpPr>
        <p:grpSp>
          <p:nvGrpSpPr>
            <p:cNvPr id="202" name="Group 4"/>
            <p:cNvGrpSpPr/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205" name="Freeform 5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0 w 63"/>
                  <a:gd name="T1" fmla="*/ 0 h 14"/>
                  <a:gd name="T2" fmla="*/ 0 w 63"/>
                  <a:gd name="T3" fmla="*/ 0 h 14"/>
                  <a:gd name="T4" fmla="*/ 0 w 63"/>
                  <a:gd name="T5" fmla="*/ 0 h 14"/>
                  <a:gd name="T6" fmla="*/ 0 w 63"/>
                  <a:gd name="T7" fmla="*/ 0 h 14"/>
                  <a:gd name="T8" fmla="*/ 0 w 63"/>
                  <a:gd name="T9" fmla="*/ 0 h 14"/>
                  <a:gd name="T10" fmla="*/ 0 w 63"/>
                  <a:gd name="T11" fmla="*/ 0 h 14"/>
                  <a:gd name="T12" fmla="*/ 0 w 63"/>
                  <a:gd name="T13" fmla="*/ 0 h 14"/>
                  <a:gd name="T14" fmla="*/ 0 w 63"/>
                  <a:gd name="T15" fmla="*/ 0 h 14"/>
                  <a:gd name="T16" fmla="*/ 0 w 63"/>
                  <a:gd name="T17" fmla="*/ 0 h 14"/>
                  <a:gd name="T18" fmla="*/ 0 w 63"/>
                  <a:gd name="T19" fmla="*/ 0 h 14"/>
                  <a:gd name="T20" fmla="*/ 0 w 63"/>
                  <a:gd name="T21" fmla="*/ 0 h 14"/>
                  <a:gd name="T22" fmla="*/ 0 w 63"/>
                  <a:gd name="T23" fmla="*/ 0 h 14"/>
                  <a:gd name="T24" fmla="*/ 0 w 63"/>
                  <a:gd name="T25" fmla="*/ 0 h 14"/>
                  <a:gd name="T26" fmla="*/ 0 w 63"/>
                  <a:gd name="T27" fmla="*/ 0 h 14"/>
                  <a:gd name="T28" fmla="*/ 0 w 63"/>
                  <a:gd name="T29" fmla="*/ 0 h 14"/>
                  <a:gd name="T30" fmla="*/ 0 w 63"/>
                  <a:gd name="T31" fmla="*/ 0 h 14"/>
                  <a:gd name="T32" fmla="*/ 0 w 63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14"/>
                  <a:gd name="T53" fmla="*/ 63 w 63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06" name="Freeform 6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0 w 129"/>
                  <a:gd name="T1" fmla="*/ 0 h 38"/>
                  <a:gd name="T2" fmla="*/ 0 w 129"/>
                  <a:gd name="T3" fmla="*/ 0 h 38"/>
                  <a:gd name="T4" fmla="*/ 0 w 129"/>
                  <a:gd name="T5" fmla="*/ 0 h 38"/>
                  <a:gd name="T6" fmla="*/ 0 w 129"/>
                  <a:gd name="T7" fmla="*/ 0 h 38"/>
                  <a:gd name="T8" fmla="*/ 0 w 129"/>
                  <a:gd name="T9" fmla="*/ 0 h 38"/>
                  <a:gd name="T10" fmla="*/ 0 w 129"/>
                  <a:gd name="T11" fmla="*/ 0 h 38"/>
                  <a:gd name="T12" fmla="*/ 0 w 129"/>
                  <a:gd name="T13" fmla="*/ 0 h 38"/>
                  <a:gd name="T14" fmla="*/ 0 w 129"/>
                  <a:gd name="T15" fmla="*/ 0 h 38"/>
                  <a:gd name="T16" fmla="*/ 0 w 129"/>
                  <a:gd name="T17" fmla="*/ 0 h 38"/>
                  <a:gd name="T18" fmla="*/ 0 w 129"/>
                  <a:gd name="T19" fmla="*/ 0 h 38"/>
                  <a:gd name="T20" fmla="*/ 0 w 129"/>
                  <a:gd name="T21" fmla="*/ 0 h 38"/>
                  <a:gd name="T22" fmla="*/ 0 w 129"/>
                  <a:gd name="T23" fmla="*/ 0 h 38"/>
                  <a:gd name="T24" fmla="*/ 0 w 129"/>
                  <a:gd name="T25" fmla="*/ 0 h 38"/>
                  <a:gd name="T26" fmla="*/ 0 w 129"/>
                  <a:gd name="T27" fmla="*/ 0 h 38"/>
                  <a:gd name="T28" fmla="*/ 0 w 129"/>
                  <a:gd name="T29" fmla="*/ 0 h 38"/>
                  <a:gd name="T30" fmla="*/ 0 w 129"/>
                  <a:gd name="T31" fmla="*/ 0 h 38"/>
                  <a:gd name="T32" fmla="*/ 0 w 129"/>
                  <a:gd name="T33" fmla="*/ 0 h 38"/>
                  <a:gd name="T34" fmla="*/ 0 w 129"/>
                  <a:gd name="T35" fmla="*/ 0 h 38"/>
                  <a:gd name="T36" fmla="*/ 0 w 129"/>
                  <a:gd name="T37" fmla="*/ 0 h 38"/>
                  <a:gd name="T38" fmla="*/ 0 w 129"/>
                  <a:gd name="T39" fmla="*/ 0 h 38"/>
                  <a:gd name="T40" fmla="*/ 0 w 129"/>
                  <a:gd name="T41" fmla="*/ 0 h 38"/>
                  <a:gd name="T42" fmla="*/ 0 w 129"/>
                  <a:gd name="T43" fmla="*/ 0 h 38"/>
                  <a:gd name="T44" fmla="*/ 0 w 129"/>
                  <a:gd name="T45" fmla="*/ 0 h 38"/>
                  <a:gd name="T46" fmla="*/ 0 w 129"/>
                  <a:gd name="T47" fmla="*/ 0 h 38"/>
                  <a:gd name="T48" fmla="*/ 0 w 129"/>
                  <a:gd name="T49" fmla="*/ 0 h 38"/>
                  <a:gd name="T50" fmla="*/ 0 w 129"/>
                  <a:gd name="T51" fmla="*/ 0 h 38"/>
                  <a:gd name="T52" fmla="*/ 0 w 129"/>
                  <a:gd name="T53" fmla="*/ 0 h 38"/>
                  <a:gd name="T54" fmla="*/ 0 w 129"/>
                  <a:gd name="T55" fmla="*/ 0 h 38"/>
                  <a:gd name="T56" fmla="*/ 0 w 129"/>
                  <a:gd name="T57" fmla="*/ 0 h 38"/>
                  <a:gd name="T58" fmla="*/ 0 w 129"/>
                  <a:gd name="T59" fmla="*/ 0 h 38"/>
                  <a:gd name="T60" fmla="*/ 0 w 129"/>
                  <a:gd name="T61" fmla="*/ 0 h 38"/>
                  <a:gd name="T62" fmla="*/ 0 w 129"/>
                  <a:gd name="T63" fmla="*/ 0 h 38"/>
                  <a:gd name="T64" fmla="*/ 0 w 129"/>
                  <a:gd name="T65" fmla="*/ 0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9"/>
                  <a:gd name="T100" fmla="*/ 0 h 38"/>
                  <a:gd name="T101" fmla="*/ 129 w 129"/>
                  <a:gd name="T102" fmla="*/ 38 h 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07" name="Freeform 7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0 w 166"/>
                  <a:gd name="T1" fmla="*/ 0 h 59"/>
                  <a:gd name="T2" fmla="*/ 0 w 166"/>
                  <a:gd name="T3" fmla="*/ 0 h 59"/>
                  <a:gd name="T4" fmla="*/ 0 w 166"/>
                  <a:gd name="T5" fmla="*/ 0 h 59"/>
                  <a:gd name="T6" fmla="*/ 0 w 166"/>
                  <a:gd name="T7" fmla="*/ 0 h 59"/>
                  <a:gd name="T8" fmla="*/ 0 w 166"/>
                  <a:gd name="T9" fmla="*/ 0 h 59"/>
                  <a:gd name="T10" fmla="*/ 0 w 166"/>
                  <a:gd name="T11" fmla="*/ 0 h 59"/>
                  <a:gd name="T12" fmla="*/ 0 w 166"/>
                  <a:gd name="T13" fmla="*/ 0 h 59"/>
                  <a:gd name="T14" fmla="*/ 0 w 166"/>
                  <a:gd name="T15" fmla="*/ 0 h 59"/>
                  <a:gd name="T16" fmla="*/ 0 w 166"/>
                  <a:gd name="T17" fmla="*/ 0 h 59"/>
                  <a:gd name="T18" fmla="*/ 0 w 166"/>
                  <a:gd name="T19" fmla="*/ 0 h 59"/>
                  <a:gd name="T20" fmla="*/ 0 w 166"/>
                  <a:gd name="T21" fmla="*/ 0 h 59"/>
                  <a:gd name="T22" fmla="*/ 0 w 166"/>
                  <a:gd name="T23" fmla="*/ 0 h 59"/>
                  <a:gd name="T24" fmla="*/ 0 w 166"/>
                  <a:gd name="T25" fmla="*/ 0 h 59"/>
                  <a:gd name="T26" fmla="*/ 0 w 166"/>
                  <a:gd name="T27" fmla="*/ 0 h 59"/>
                  <a:gd name="T28" fmla="*/ 0 w 166"/>
                  <a:gd name="T29" fmla="*/ 0 h 59"/>
                  <a:gd name="T30" fmla="*/ 0 w 166"/>
                  <a:gd name="T31" fmla="*/ 0 h 59"/>
                  <a:gd name="T32" fmla="*/ 0 w 166"/>
                  <a:gd name="T33" fmla="*/ 0 h 59"/>
                  <a:gd name="T34" fmla="*/ 0 w 166"/>
                  <a:gd name="T35" fmla="*/ 0 h 59"/>
                  <a:gd name="T36" fmla="*/ 0 w 166"/>
                  <a:gd name="T37" fmla="*/ 0 h 59"/>
                  <a:gd name="T38" fmla="*/ 0 w 166"/>
                  <a:gd name="T39" fmla="*/ 0 h 59"/>
                  <a:gd name="T40" fmla="*/ 0 w 166"/>
                  <a:gd name="T41" fmla="*/ 0 h 59"/>
                  <a:gd name="T42" fmla="*/ 0 w 166"/>
                  <a:gd name="T43" fmla="*/ 0 h 59"/>
                  <a:gd name="T44" fmla="*/ 0 w 166"/>
                  <a:gd name="T45" fmla="*/ 0 h 59"/>
                  <a:gd name="T46" fmla="*/ 0 w 166"/>
                  <a:gd name="T47" fmla="*/ 0 h 59"/>
                  <a:gd name="T48" fmla="*/ 0 w 166"/>
                  <a:gd name="T49" fmla="*/ 0 h 59"/>
                  <a:gd name="T50" fmla="*/ 0 w 166"/>
                  <a:gd name="T51" fmla="*/ 0 h 59"/>
                  <a:gd name="T52" fmla="*/ 0 w 166"/>
                  <a:gd name="T53" fmla="*/ 0 h 59"/>
                  <a:gd name="T54" fmla="*/ 0 w 166"/>
                  <a:gd name="T55" fmla="*/ 0 h 59"/>
                  <a:gd name="T56" fmla="*/ 0 w 166"/>
                  <a:gd name="T57" fmla="*/ 0 h 59"/>
                  <a:gd name="T58" fmla="*/ 0 w 166"/>
                  <a:gd name="T59" fmla="*/ 0 h 59"/>
                  <a:gd name="T60" fmla="*/ 0 w 166"/>
                  <a:gd name="T61" fmla="*/ 0 h 59"/>
                  <a:gd name="T62" fmla="*/ 0 w 166"/>
                  <a:gd name="T63" fmla="*/ 0 h 59"/>
                  <a:gd name="T64" fmla="*/ 0 w 166"/>
                  <a:gd name="T65" fmla="*/ 0 h 59"/>
                  <a:gd name="T66" fmla="*/ 0 w 166"/>
                  <a:gd name="T67" fmla="*/ 0 h 59"/>
                  <a:gd name="T68" fmla="*/ 0 w 166"/>
                  <a:gd name="T69" fmla="*/ 0 h 59"/>
                  <a:gd name="T70" fmla="*/ 0 w 166"/>
                  <a:gd name="T71" fmla="*/ 0 h 59"/>
                  <a:gd name="T72" fmla="*/ 0 w 166"/>
                  <a:gd name="T73" fmla="*/ 0 h 59"/>
                  <a:gd name="T74" fmla="*/ 0 w 166"/>
                  <a:gd name="T75" fmla="*/ 0 h 59"/>
                  <a:gd name="T76" fmla="*/ 0 w 166"/>
                  <a:gd name="T77" fmla="*/ 0 h 59"/>
                  <a:gd name="T78" fmla="*/ 0 w 166"/>
                  <a:gd name="T79" fmla="*/ 0 h 59"/>
                  <a:gd name="T80" fmla="*/ 0 w 166"/>
                  <a:gd name="T81" fmla="*/ 0 h 59"/>
                  <a:gd name="T82" fmla="*/ 0 w 166"/>
                  <a:gd name="T83" fmla="*/ 0 h 59"/>
                  <a:gd name="T84" fmla="*/ 0 w 166"/>
                  <a:gd name="T85" fmla="*/ 0 h 59"/>
                  <a:gd name="T86" fmla="*/ 0 w 166"/>
                  <a:gd name="T87" fmla="*/ 0 h 59"/>
                  <a:gd name="T88" fmla="*/ 0 w 166"/>
                  <a:gd name="T89" fmla="*/ 0 h 59"/>
                  <a:gd name="T90" fmla="*/ 0 w 166"/>
                  <a:gd name="T91" fmla="*/ 0 h 59"/>
                  <a:gd name="T92" fmla="*/ 0 w 166"/>
                  <a:gd name="T93" fmla="*/ 0 h 59"/>
                  <a:gd name="T94" fmla="*/ 0 w 166"/>
                  <a:gd name="T95" fmla="*/ 0 h 59"/>
                  <a:gd name="T96" fmla="*/ 0 w 166"/>
                  <a:gd name="T97" fmla="*/ 0 h 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6"/>
                  <a:gd name="T148" fmla="*/ 0 h 59"/>
                  <a:gd name="T149" fmla="*/ 166 w 166"/>
                  <a:gd name="T150" fmla="*/ 59 h 5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08" name="Freeform 8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0 w 191"/>
                  <a:gd name="T1" fmla="*/ 0 h 72"/>
                  <a:gd name="T2" fmla="*/ 0 w 191"/>
                  <a:gd name="T3" fmla="*/ 0 h 72"/>
                  <a:gd name="T4" fmla="*/ 0 w 191"/>
                  <a:gd name="T5" fmla="*/ 0 h 72"/>
                  <a:gd name="T6" fmla="*/ 0 w 191"/>
                  <a:gd name="T7" fmla="*/ 0 h 72"/>
                  <a:gd name="T8" fmla="*/ 0 w 191"/>
                  <a:gd name="T9" fmla="*/ 0 h 72"/>
                  <a:gd name="T10" fmla="*/ 0 w 191"/>
                  <a:gd name="T11" fmla="*/ 0 h 72"/>
                  <a:gd name="T12" fmla="*/ 0 w 191"/>
                  <a:gd name="T13" fmla="*/ 0 h 72"/>
                  <a:gd name="T14" fmla="*/ 0 w 191"/>
                  <a:gd name="T15" fmla="*/ 0 h 72"/>
                  <a:gd name="T16" fmla="*/ 0 w 191"/>
                  <a:gd name="T17" fmla="*/ 0 h 72"/>
                  <a:gd name="T18" fmla="*/ 0 w 191"/>
                  <a:gd name="T19" fmla="*/ 0 h 72"/>
                  <a:gd name="T20" fmla="*/ 0 w 191"/>
                  <a:gd name="T21" fmla="*/ 0 h 72"/>
                  <a:gd name="T22" fmla="*/ 0 w 191"/>
                  <a:gd name="T23" fmla="*/ 0 h 72"/>
                  <a:gd name="T24" fmla="*/ 0 w 191"/>
                  <a:gd name="T25" fmla="*/ 0 h 72"/>
                  <a:gd name="T26" fmla="*/ 0 w 191"/>
                  <a:gd name="T27" fmla="*/ 0 h 72"/>
                  <a:gd name="T28" fmla="*/ 0 w 191"/>
                  <a:gd name="T29" fmla="*/ 0 h 72"/>
                  <a:gd name="T30" fmla="*/ 0 w 191"/>
                  <a:gd name="T31" fmla="*/ 0 h 72"/>
                  <a:gd name="T32" fmla="*/ 0 w 191"/>
                  <a:gd name="T33" fmla="*/ 0 h 72"/>
                  <a:gd name="T34" fmla="*/ 0 w 191"/>
                  <a:gd name="T35" fmla="*/ 0 h 72"/>
                  <a:gd name="T36" fmla="*/ 0 w 191"/>
                  <a:gd name="T37" fmla="*/ 0 h 72"/>
                  <a:gd name="T38" fmla="*/ 0 w 191"/>
                  <a:gd name="T39" fmla="*/ 0 h 72"/>
                  <a:gd name="T40" fmla="*/ 0 w 191"/>
                  <a:gd name="T41" fmla="*/ 0 h 72"/>
                  <a:gd name="T42" fmla="*/ 0 w 191"/>
                  <a:gd name="T43" fmla="*/ 0 h 72"/>
                  <a:gd name="T44" fmla="*/ 0 w 191"/>
                  <a:gd name="T45" fmla="*/ 0 h 72"/>
                  <a:gd name="T46" fmla="*/ 0 w 191"/>
                  <a:gd name="T47" fmla="*/ 0 h 72"/>
                  <a:gd name="T48" fmla="*/ 0 w 191"/>
                  <a:gd name="T49" fmla="*/ 0 h 72"/>
                  <a:gd name="T50" fmla="*/ 0 w 191"/>
                  <a:gd name="T51" fmla="*/ 0 h 72"/>
                  <a:gd name="T52" fmla="*/ 0 w 191"/>
                  <a:gd name="T53" fmla="*/ 0 h 72"/>
                  <a:gd name="T54" fmla="*/ 0 w 191"/>
                  <a:gd name="T55" fmla="*/ 0 h 72"/>
                  <a:gd name="T56" fmla="*/ 0 w 191"/>
                  <a:gd name="T57" fmla="*/ 0 h 72"/>
                  <a:gd name="T58" fmla="*/ 0 w 191"/>
                  <a:gd name="T59" fmla="*/ 0 h 72"/>
                  <a:gd name="T60" fmla="*/ 0 w 191"/>
                  <a:gd name="T61" fmla="*/ 0 h 72"/>
                  <a:gd name="T62" fmla="*/ 0 w 191"/>
                  <a:gd name="T63" fmla="*/ 0 h 72"/>
                  <a:gd name="T64" fmla="*/ 0 w 191"/>
                  <a:gd name="T65" fmla="*/ 0 h 72"/>
                  <a:gd name="T66" fmla="*/ 0 w 191"/>
                  <a:gd name="T67" fmla="*/ 0 h 72"/>
                  <a:gd name="T68" fmla="*/ 0 w 191"/>
                  <a:gd name="T69" fmla="*/ 0 h 72"/>
                  <a:gd name="T70" fmla="*/ 0 w 191"/>
                  <a:gd name="T71" fmla="*/ 0 h 72"/>
                  <a:gd name="T72" fmla="*/ 0 w 191"/>
                  <a:gd name="T73" fmla="*/ 0 h 72"/>
                  <a:gd name="T74" fmla="*/ 0 w 191"/>
                  <a:gd name="T75" fmla="*/ 0 h 72"/>
                  <a:gd name="T76" fmla="*/ 0 w 191"/>
                  <a:gd name="T77" fmla="*/ 0 h 72"/>
                  <a:gd name="T78" fmla="*/ 0 w 191"/>
                  <a:gd name="T79" fmla="*/ 0 h 72"/>
                  <a:gd name="T80" fmla="*/ 0 w 191"/>
                  <a:gd name="T81" fmla="*/ 0 h 72"/>
                  <a:gd name="T82" fmla="*/ 0 w 191"/>
                  <a:gd name="T83" fmla="*/ 0 h 72"/>
                  <a:gd name="T84" fmla="*/ 0 w 191"/>
                  <a:gd name="T85" fmla="*/ 0 h 72"/>
                  <a:gd name="T86" fmla="*/ 0 w 191"/>
                  <a:gd name="T87" fmla="*/ 0 h 72"/>
                  <a:gd name="T88" fmla="*/ 0 w 191"/>
                  <a:gd name="T89" fmla="*/ 0 h 72"/>
                  <a:gd name="T90" fmla="*/ 0 w 191"/>
                  <a:gd name="T91" fmla="*/ 0 h 72"/>
                  <a:gd name="T92" fmla="*/ 0 w 191"/>
                  <a:gd name="T93" fmla="*/ 0 h 72"/>
                  <a:gd name="T94" fmla="*/ 0 w 191"/>
                  <a:gd name="T95" fmla="*/ 0 h 72"/>
                  <a:gd name="T96" fmla="*/ 0 w 191"/>
                  <a:gd name="T97" fmla="*/ 0 h 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1"/>
                  <a:gd name="T148" fmla="*/ 0 h 72"/>
                  <a:gd name="T149" fmla="*/ 191 w 191"/>
                  <a:gd name="T150" fmla="*/ 72 h 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09" name="Freeform 9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0 w 210"/>
                  <a:gd name="T1" fmla="*/ 0 h 84"/>
                  <a:gd name="T2" fmla="*/ 0 w 210"/>
                  <a:gd name="T3" fmla="*/ 0 h 84"/>
                  <a:gd name="T4" fmla="*/ 0 w 210"/>
                  <a:gd name="T5" fmla="*/ 0 h 84"/>
                  <a:gd name="T6" fmla="*/ 0 w 210"/>
                  <a:gd name="T7" fmla="*/ 0 h 84"/>
                  <a:gd name="T8" fmla="*/ 0 w 210"/>
                  <a:gd name="T9" fmla="*/ 0 h 84"/>
                  <a:gd name="T10" fmla="*/ 0 w 210"/>
                  <a:gd name="T11" fmla="*/ 0 h 84"/>
                  <a:gd name="T12" fmla="*/ 0 w 210"/>
                  <a:gd name="T13" fmla="*/ 0 h 84"/>
                  <a:gd name="T14" fmla="*/ 0 w 210"/>
                  <a:gd name="T15" fmla="*/ 0 h 84"/>
                  <a:gd name="T16" fmla="*/ 0 w 210"/>
                  <a:gd name="T17" fmla="*/ 0 h 84"/>
                  <a:gd name="T18" fmla="*/ 0 w 210"/>
                  <a:gd name="T19" fmla="*/ 0 h 84"/>
                  <a:gd name="T20" fmla="*/ 0 w 210"/>
                  <a:gd name="T21" fmla="*/ 0 h 84"/>
                  <a:gd name="T22" fmla="*/ 0 w 210"/>
                  <a:gd name="T23" fmla="*/ 0 h 84"/>
                  <a:gd name="T24" fmla="*/ 0 w 210"/>
                  <a:gd name="T25" fmla="*/ 0 h 84"/>
                  <a:gd name="T26" fmla="*/ 0 w 210"/>
                  <a:gd name="T27" fmla="*/ 0 h 84"/>
                  <a:gd name="T28" fmla="*/ 0 w 210"/>
                  <a:gd name="T29" fmla="*/ 0 h 84"/>
                  <a:gd name="T30" fmla="*/ 0 w 210"/>
                  <a:gd name="T31" fmla="*/ 0 h 84"/>
                  <a:gd name="T32" fmla="*/ 0 w 210"/>
                  <a:gd name="T33" fmla="*/ 0 h 84"/>
                  <a:gd name="T34" fmla="*/ 0 w 210"/>
                  <a:gd name="T35" fmla="*/ 0 h 84"/>
                  <a:gd name="T36" fmla="*/ 0 w 210"/>
                  <a:gd name="T37" fmla="*/ 0 h 84"/>
                  <a:gd name="T38" fmla="*/ 0 w 210"/>
                  <a:gd name="T39" fmla="*/ 0 h 84"/>
                  <a:gd name="T40" fmla="*/ 0 w 210"/>
                  <a:gd name="T41" fmla="*/ 0 h 84"/>
                  <a:gd name="T42" fmla="*/ 0 w 210"/>
                  <a:gd name="T43" fmla="*/ 0 h 84"/>
                  <a:gd name="T44" fmla="*/ 0 w 210"/>
                  <a:gd name="T45" fmla="*/ 0 h 84"/>
                  <a:gd name="T46" fmla="*/ 0 w 210"/>
                  <a:gd name="T47" fmla="*/ 0 h 84"/>
                  <a:gd name="T48" fmla="*/ 0 w 210"/>
                  <a:gd name="T49" fmla="*/ 0 h 84"/>
                  <a:gd name="T50" fmla="*/ 0 w 210"/>
                  <a:gd name="T51" fmla="*/ 0 h 84"/>
                  <a:gd name="T52" fmla="*/ 0 w 210"/>
                  <a:gd name="T53" fmla="*/ 0 h 84"/>
                  <a:gd name="T54" fmla="*/ 0 w 210"/>
                  <a:gd name="T55" fmla="*/ 0 h 84"/>
                  <a:gd name="T56" fmla="*/ 0 w 210"/>
                  <a:gd name="T57" fmla="*/ 0 h 84"/>
                  <a:gd name="T58" fmla="*/ 0 w 210"/>
                  <a:gd name="T59" fmla="*/ 0 h 84"/>
                  <a:gd name="T60" fmla="*/ 0 w 210"/>
                  <a:gd name="T61" fmla="*/ 0 h 84"/>
                  <a:gd name="T62" fmla="*/ 0 w 210"/>
                  <a:gd name="T63" fmla="*/ 0 h 84"/>
                  <a:gd name="T64" fmla="*/ 0 w 210"/>
                  <a:gd name="T65" fmla="*/ 0 h 84"/>
                  <a:gd name="T66" fmla="*/ 0 w 210"/>
                  <a:gd name="T67" fmla="*/ 0 h 84"/>
                  <a:gd name="T68" fmla="*/ 0 w 210"/>
                  <a:gd name="T69" fmla="*/ 0 h 84"/>
                  <a:gd name="T70" fmla="*/ 0 w 210"/>
                  <a:gd name="T71" fmla="*/ 0 h 84"/>
                  <a:gd name="T72" fmla="*/ 0 w 210"/>
                  <a:gd name="T73" fmla="*/ 0 h 84"/>
                  <a:gd name="T74" fmla="*/ 0 w 210"/>
                  <a:gd name="T75" fmla="*/ 0 h 84"/>
                  <a:gd name="T76" fmla="*/ 0 w 210"/>
                  <a:gd name="T77" fmla="*/ 0 h 84"/>
                  <a:gd name="T78" fmla="*/ 0 w 210"/>
                  <a:gd name="T79" fmla="*/ 0 h 84"/>
                  <a:gd name="T80" fmla="*/ 0 w 210"/>
                  <a:gd name="T81" fmla="*/ 0 h 84"/>
                  <a:gd name="T82" fmla="*/ 0 w 210"/>
                  <a:gd name="T83" fmla="*/ 0 h 84"/>
                  <a:gd name="T84" fmla="*/ 0 w 210"/>
                  <a:gd name="T85" fmla="*/ 0 h 84"/>
                  <a:gd name="T86" fmla="*/ 0 w 210"/>
                  <a:gd name="T87" fmla="*/ 0 h 84"/>
                  <a:gd name="T88" fmla="*/ 0 w 210"/>
                  <a:gd name="T89" fmla="*/ 0 h 84"/>
                  <a:gd name="T90" fmla="*/ 0 w 210"/>
                  <a:gd name="T91" fmla="*/ 0 h 84"/>
                  <a:gd name="T92" fmla="*/ 0 w 210"/>
                  <a:gd name="T93" fmla="*/ 0 h 84"/>
                  <a:gd name="T94" fmla="*/ 0 w 210"/>
                  <a:gd name="T95" fmla="*/ 0 h 84"/>
                  <a:gd name="T96" fmla="*/ 0 w 210"/>
                  <a:gd name="T97" fmla="*/ 0 h 84"/>
                  <a:gd name="T98" fmla="*/ 0 w 210"/>
                  <a:gd name="T99" fmla="*/ 0 h 84"/>
                  <a:gd name="T100" fmla="*/ 0 w 210"/>
                  <a:gd name="T101" fmla="*/ 0 h 84"/>
                  <a:gd name="T102" fmla="*/ 0 w 210"/>
                  <a:gd name="T103" fmla="*/ 0 h 84"/>
                  <a:gd name="T104" fmla="*/ 0 w 210"/>
                  <a:gd name="T105" fmla="*/ 0 h 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10"/>
                  <a:gd name="T160" fmla="*/ 0 h 84"/>
                  <a:gd name="T161" fmla="*/ 210 w 210"/>
                  <a:gd name="T162" fmla="*/ 84 h 8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10" name="Freeform 10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0 w 224"/>
                  <a:gd name="T1" fmla="*/ 0 h 95"/>
                  <a:gd name="T2" fmla="*/ 0 w 224"/>
                  <a:gd name="T3" fmla="*/ 0 h 95"/>
                  <a:gd name="T4" fmla="*/ 0 w 224"/>
                  <a:gd name="T5" fmla="*/ 0 h 95"/>
                  <a:gd name="T6" fmla="*/ 0 w 224"/>
                  <a:gd name="T7" fmla="*/ 0 h 95"/>
                  <a:gd name="T8" fmla="*/ 0 w 224"/>
                  <a:gd name="T9" fmla="*/ 0 h 95"/>
                  <a:gd name="T10" fmla="*/ 0 w 224"/>
                  <a:gd name="T11" fmla="*/ 0 h 95"/>
                  <a:gd name="T12" fmla="*/ 0 w 224"/>
                  <a:gd name="T13" fmla="*/ 0 h 95"/>
                  <a:gd name="T14" fmla="*/ 0 w 224"/>
                  <a:gd name="T15" fmla="*/ 0 h 95"/>
                  <a:gd name="T16" fmla="*/ 0 w 224"/>
                  <a:gd name="T17" fmla="*/ 0 h 95"/>
                  <a:gd name="T18" fmla="*/ 0 w 224"/>
                  <a:gd name="T19" fmla="*/ 0 h 95"/>
                  <a:gd name="T20" fmla="*/ 0 w 224"/>
                  <a:gd name="T21" fmla="*/ 0 h 95"/>
                  <a:gd name="T22" fmla="*/ 0 w 224"/>
                  <a:gd name="T23" fmla="*/ 0 h 95"/>
                  <a:gd name="T24" fmla="*/ 0 w 224"/>
                  <a:gd name="T25" fmla="*/ 0 h 95"/>
                  <a:gd name="T26" fmla="*/ 0 w 224"/>
                  <a:gd name="T27" fmla="*/ 0 h 95"/>
                  <a:gd name="T28" fmla="*/ 0 w 224"/>
                  <a:gd name="T29" fmla="*/ 0 h 95"/>
                  <a:gd name="T30" fmla="*/ 0 w 224"/>
                  <a:gd name="T31" fmla="*/ 0 h 95"/>
                  <a:gd name="T32" fmla="*/ 0 w 224"/>
                  <a:gd name="T33" fmla="*/ 0 h 95"/>
                  <a:gd name="T34" fmla="*/ 0 w 224"/>
                  <a:gd name="T35" fmla="*/ 0 h 95"/>
                  <a:gd name="T36" fmla="*/ 0 w 224"/>
                  <a:gd name="T37" fmla="*/ 0 h 95"/>
                  <a:gd name="T38" fmla="*/ 0 w 224"/>
                  <a:gd name="T39" fmla="*/ 0 h 95"/>
                  <a:gd name="T40" fmla="*/ 0 w 224"/>
                  <a:gd name="T41" fmla="*/ 0 h 95"/>
                  <a:gd name="T42" fmla="*/ 0 w 224"/>
                  <a:gd name="T43" fmla="*/ 0 h 95"/>
                  <a:gd name="T44" fmla="*/ 0 w 224"/>
                  <a:gd name="T45" fmla="*/ 0 h 95"/>
                  <a:gd name="T46" fmla="*/ 0 w 224"/>
                  <a:gd name="T47" fmla="*/ 0 h 95"/>
                  <a:gd name="T48" fmla="*/ 0 w 224"/>
                  <a:gd name="T49" fmla="*/ 0 h 95"/>
                  <a:gd name="T50" fmla="*/ 0 w 224"/>
                  <a:gd name="T51" fmla="*/ 0 h 95"/>
                  <a:gd name="T52" fmla="*/ 0 w 224"/>
                  <a:gd name="T53" fmla="*/ 0 h 95"/>
                  <a:gd name="T54" fmla="*/ 0 w 224"/>
                  <a:gd name="T55" fmla="*/ 0 h 95"/>
                  <a:gd name="T56" fmla="*/ 0 w 224"/>
                  <a:gd name="T57" fmla="*/ 0 h 95"/>
                  <a:gd name="T58" fmla="*/ 0 w 224"/>
                  <a:gd name="T59" fmla="*/ 0 h 95"/>
                  <a:gd name="T60" fmla="*/ 0 w 224"/>
                  <a:gd name="T61" fmla="*/ 0 h 95"/>
                  <a:gd name="T62" fmla="*/ 0 w 224"/>
                  <a:gd name="T63" fmla="*/ 0 h 95"/>
                  <a:gd name="T64" fmla="*/ 0 w 224"/>
                  <a:gd name="T65" fmla="*/ 0 h 95"/>
                  <a:gd name="T66" fmla="*/ 0 w 224"/>
                  <a:gd name="T67" fmla="*/ 0 h 95"/>
                  <a:gd name="T68" fmla="*/ 0 w 224"/>
                  <a:gd name="T69" fmla="*/ 0 h 95"/>
                  <a:gd name="T70" fmla="*/ 0 w 224"/>
                  <a:gd name="T71" fmla="*/ 0 h 95"/>
                  <a:gd name="T72" fmla="*/ 0 w 224"/>
                  <a:gd name="T73" fmla="*/ 0 h 95"/>
                  <a:gd name="T74" fmla="*/ 0 w 224"/>
                  <a:gd name="T75" fmla="*/ 0 h 95"/>
                  <a:gd name="T76" fmla="*/ 0 w 224"/>
                  <a:gd name="T77" fmla="*/ 0 h 95"/>
                  <a:gd name="T78" fmla="*/ 0 w 224"/>
                  <a:gd name="T79" fmla="*/ 0 h 95"/>
                  <a:gd name="T80" fmla="*/ 0 w 224"/>
                  <a:gd name="T81" fmla="*/ 0 h 95"/>
                  <a:gd name="T82" fmla="*/ 0 w 224"/>
                  <a:gd name="T83" fmla="*/ 0 h 95"/>
                  <a:gd name="T84" fmla="*/ 0 w 224"/>
                  <a:gd name="T85" fmla="*/ 0 h 95"/>
                  <a:gd name="T86" fmla="*/ 0 w 224"/>
                  <a:gd name="T87" fmla="*/ 0 h 95"/>
                  <a:gd name="T88" fmla="*/ 0 w 224"/>
                  <a:gd name="T89" fmla="*/ 0 h 95"/>
                  <a:gd name="T90" fmla="*/ 0 w 224"/>
                  <a:gd name="T91" fmla="*/ 0 h 95"/>
                  <a:gd name="T92" fmla="*/ 0 w 224"/>
                  <a:gd name="T93" fmla="*/ 0 h 95"/>
                  <a:gd name="T94" fmla="*/ 0 w 224"/>
                  <a:gd name="T95" fmla="*/ 0 h 95"/>
                  <a:gd name="T96" fmla="*/ 0 w 224"/>
                  <a:gd name="T97" fmla="*/ 0 h 95"/>
                  <a:gd name="T98" fmla="*/ 0 w 224"/>
                  <a:gd name="T99" fmla="*/ 0 h 95"/>
                  <a:gd name="T100" fmla="*/ 0 w 224"/>
                  <a:gd name="T101" fmla="*/ 0 h 95"/>
                  <a:gd name="T102" fmla="*/ 0 w 224"/>
                  <a:gd name="T103" fmla="*/ 0 h 95"/>
                  <a:gd name="T104" fmla="*/ 0 w 224"/>
                  <a:gd name="T105" fmla="*/ 0 h 95"/>
                  <a:gd name="T106" fmla="*/ 0 w 224"/>
                  <a:gd name="T107" fmla="*/ 0 h 95"/>
                  <a:gd name="T108" fmla="*/ 0 w 224"/>
                  <a:gd name="T109" fmla="*/ 0 h 95"/>
                  <a:gd name="T110" fmla="*/ 0 w 224"/>
                  <a:gd name="T111" fmla="*/ 0 h 95"/>
                  <a:gd name="T112" fmla="*/ 0 w 224"/>
                  <a:gd name="T113" fmla="*/ 0 h 9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24"/>
                  <a:gd name="T172" fmla="*/ 0 h 95"/>
                  <a:gd name="T173" fmla="*/ 224 w 224"/>
                  <a:gd name="T174" fmla="*/ 95 h 9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11" name="Freeform 11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0 w 235"/>
                  <a:gd name="T1" fmla="*/ 0 h 106"/>
                  <a:gd name="T2" fmla="*/ 0 w 235"/>
                  <a:gd name="T3" fmla="*/ 0 h 106"/>
                  <a:gd name="T4" fmla="*/ 0 w 235"/>
                  <a:gd name="T5" fmla="*/ 0 h 106"/>
                  <a:gd name="T6" fmla="*/ 0 w 235"/>
                  <a:gd name="T7" fmla="*/ 0 h 106"/>
                  <a:gd name="T8" fmla="*/ 0 w 235"/>
                  <a:gd name="T9" fmla="*/ 0 h 106"/>
                  <a:gd name="T10" fmla="*/ 0 w 235"/>
                  <a:gd name="T11" fmla="*/ 0 h 106"/>
                  <a:gd name="T12" fmla="*/ 0 w 235"/>
                  <a:gd name="T13" fmla="*/ 0 h 106"/>
                  <a:gd name="T14" fmla="*/ 0 w 235"/>
                  <a:gd name="T15" fmla="*/ 0 h 106"/>
                  <a:gd name="T16" fmla="*/ 0 w 235"/>
                  <a:gd name="T17" fmla="*/ 0 h 106"/>
                  <a:gd name="T18" fmla="*/ 0 w 235"/>
                  <a:gd name="T19" fmla="*/ 0 h 106"/>
                  <a:gd name="T20" fmla="*/ 0 w 235"/>
                  <a:gd name="T21" fmla="*/ 0 h 106"/>
                  <a:gd name="T22" fmla="*/ 0 w 235"/>
                  <a:gd name="T23" fmla="*/ 0 h 106"/>
                  <a:gd name="T24" fmla="*/ 0 w 235"/>
                  <a:gd name="T25" fmla="*/ 0 h 106"/>
                  <a:gd name="T26" fmla="*/ 0 w 235"/>
                  <a:gd name="T27" fmla="*/ 0 h 106"/>
                  <a:gd name="T28" fmla="*/ 0 w 235"/>
                  <a:gd name="T29" fmla="*/ 0 h 106"/>
                  <a:gd name="T30" fmla="*/ 0 w 235"/>
                  <a:gd name="T31" fmla="*/ 0 h 106"/>
                  <a:gd name="T32" fmla="*/ 0 w 235"/>
                  <a:gd name="T33" fmla="*/ 0 h 106"/>
                  <a:gd name="T34" fmla="*/ 0 w 235"/>
                  <a:gd name="T35" fmla="*/ 0 h 106"/>
                  <a:gd name="T36" fmla="*/ 0 w 235"/>
                  <a:gd name="T37" fmla="*/ 0 h 106"/>
                  <a:gd name="T38" fmla="*/ 0 w 235"/>
                  <a:gd name="T39" fmla="*/ 0 h 106"/>
                  <a:gd name="T40" fmla="*/ 0 w 235"/>
                  <a:gd name="T41" fmla="*/ 0 h 106"/>
                  <a:gd name="T42" fmla="*/ 0 w 235"/>
                  <a:gd name="T43" fmla="*/ 0 h 106"/>
                  <a:gd name="T44" fmla="*/ 0 w 235"/>
                  <a:gd name="T45" fmla="*/ 0 h 106"/>
                  <a:gd name="T46" fmla="*/ 0 w 235"/>
                  <a:gd name="T47" fmla="*/ 0 h 106"/>
                  <a:gd name="T48" fmla="*/ 0 w 235"/>
                  <a:gd name="T49" fmla="*/ 0 h 106"/>
                  <a:gd name="T50" fmla="*/ 0 w 235"/>
                  <a:gd name="T51" fmla="*/ 0 h 106"/>
                  <a:gd name="T52" fmla="*/ 0 w 235"/>
                  <a:gd name="T53" fmla="*/ 0 h 106"/>
                  <a:gd name="T54" fmla="*/ 0 w 235"/>
                  <a:gd name="T55" fmla="*/ 0 h 106"/>
                  <a:gd name="T56" fmla="*/ 0 w 235"/>
                  <a:gd name="T57" fmla="*/ 0 h 106"/>
                  <a:gd name="T58" fmla="*/ 0 w 235"/>
                  <a:gd name="T59" fmla="*/ 0 h 106"/>
                  <a:gd name="T60" fmla="*/ 0 w 235"/>
                  <a:gd name="T61" fmla="*/ 0 h 106"/>
                  <a:gd name="T62" fmla="*/ 0 w 235"/>
                  <a:gd name="T63" fmla="*/ 0 h 106"/>
                  <a:gd name="T64" fmla="*/ 0 w 235"/>
                  <a:gd name="T65" fmla="*/ 0 h 106"/>
                  <a:gd name="T66" fmla="*/ 0 w 235"/>
                  <a:gd name="T67" fmla="*/ 0 h 1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5"/>
                  <a:gd name="T103" fmla="*/ 0 h 106"/>
                  <a:gd name="T104" fmla="*/ 235 w 235"/>
                  <a:gd name="T105" fmla="*/ 106 h 10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12" name="Freeform 12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0 w 242"/>
                  <a:gd name="T1" fmla="*/ 0 h 114"/>
                  <a:gd name="T2" fmla="*/ 0 w 242"/>
                  <a:gd name="T3" fmla="*/ 0 h 114"/>
                  <a:gd name="T4" fmla="*/ 0 w 242"/>
                  <a:gd name="T5" fmla="*/ 0 h 114"/>
                  <a:gd name="T6" fmla="*/ 0 w 242"/>
                  <a:gd name="T7" fmla="*/ 0 h 114"/>
                  <a:gd name="T8" fmla="*/ 0 w 242"/>
                  <a:gd name="T9" fmla="*/ 0 h 114"/>
                  <a:gd name="T10" fmla="*/ 0 w 242"/>
                  <a:gd name="T11" fmla="*/ 0 h 114"/>
                  <a:gd name="T12" fmla="*/ 0 w 242"/>
                  <a:gd name="T13" fmla="*/ 0 h 114"/>
                  <a:gd name="T14" fmla="*/ 0 w 242"/>
                  <a:gd name="T15" fmla="*/ 0 h 114"/>
                  <a:gd name="T16" fmla="*/ 0 w 242"/>
                  <a:gd name="T17" fmla="*/ 0 h 114"/>
                  <a:gd name="T18" fmla="*/ 0 w 242"/>
                  <a:gd name="T19" fmla="*/ 0 h 114"/>
                  <a:gd name="T20" fmla="*/ 0 w 242"/>
                  <a:gd name="T21" fmla="*/ 0 h 114"/>
                  <a:gd name="T22" fmla="*/ 0 w 242"/>
                  <a:gd name="T23" fmla="*/ 0 h 114"/>
                  <a:gd name="T24" fmla="*/ 0 w 242"/>
                  <a:gd name="T25" fmla="*/ 0 h 114"/>
                  <a:gd name="T26" fmla="*/ 0 w 242"/>
                  <a:gd name="T27" fmla="*/ 0 h 114"/>
                  <a:gd name="T28" fmla="*/ 0 w 242"/>
                  <a:gd name="T29" fmla="*/ 0 h 114"/>
                  <a:gd name="T30" fmla="*/ 0 w 242"/>
                  <a:gd name="T31" fmla="*/ 0 h 114"/>
                  <a:gd name="T32" fmla="*/ 0 w 242"/>
                  <a:gd name="T33" fmla="*/ 0 h 114"/>
                  <a:gd name="T34" fmla="*/ 0 w 242"/>
                  <a:gd name="T35" fmla="*/ 0 h 114"/>
                  <a:gd name="T36" fmla="*/ 0 w 242"/>
                  <a:gd name="T37" fmla="*/ 0 h 114"/>
                  <a:gd name="T38" fmla="*/ 0 w 242"/>
                  <a:gd name="T39" fmla="*/ 0 h 114"/>
                  <a:gd name="T40" fmla="*/ 0 w 242"/>
                  <a:gd name="T41" fmla="*/ 0 h 114"/>
                  <a:gd name="T42" fmla="*/ 0 w 242"/>
                  <a:gd name="T43" fmla="*/ 0 h 114"/>
                  <a:gd name="T44" fmla="*/ 0 w 242"/>
                  <a:gd name="T45" fmla="*/ 0 h 114"/>
                  <a:gd name="T46" fmla="*/ 0 w 242"/>
                  <a:gd name="T47" fmla="*/ 0 h 114"/>
                  <a:gd name="T48" fmla="*/ 0 w 242"/>
                  <a:gd name="T49" fmla="*/ 0 h 114"/>
                  <a:gd name="T50" fmla="*/ 0 w 242"/>
                  <a:gd name="T51" fmla="*/ 0 h 114"/>
                  <a:gd name="T52" fmla="*/ 0 w 242"/>
                  <a:gd name="T53" fmla="*/ 0 h 114"/>
                  <a:gd name="T54" fmla="*/ 0 w 242"/>
                  <a:gd name="T55" fmla="*/ 0 h 114"/>
                  <a:gd name="T56" fmla="*/ 0 w 242"/>
                  <a:gd name="T57" fmla="*/ 0 h 114"/>
                  <a:gd name="T58" fmla="*/ 0 w 242"/>
                  <a:gd name="T59" fmla="*/ 0 h 114"/>
                  <a:gd name="T60" fmla="*/ 0 w 242"/>
                  <a:gd name="T61" fmla="*/ 0 h 114"/>
                  <a:gd name="T62" fmla="*/ 0 w 242"/>
                  <a:gd name="T63" fmla="*/ 0 h 114"/>
                  <a:gd name="T64" fmla="*/ 0 w 242"/>
                  <a:gd name="T65" fmla="*/ 0 h 114"/>
                  <a:gd name="T66" fmla="*/ 0 w 242"/>
                  <a:gd name="T67" fmla="*/ 0 h 114"/>
                  <a:gd name="T68" fmla="*/ 0 w 242"/>
                  <a:gd name="T69" fmla="*/ 0 h 114"/>
                  <a:gd name="T70" fmla="*/ 0 w 242"/>
                  <a:gd name="T71" fmla="*/ 0 h 11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2"/>
                  <a:gd name="T109" fmla="*/ 0 h 114"/>
                  <a:gd name="T110" fmla="*/ 242 w 242"/>
                  <a:gd name="T111" fmla="*/ 114 h 11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13" name="Freeform 13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0 w 246"/>
                  <a:gd name="T1" fmla="*/ 0 h 123"/>
                  <a:gd name="T2" fmla="*/ 0 w 246"/>
                  <a:gd name="T3" fmla="*/ 0 h 123"/>
                  <a:gd name="T4" fmla="*/ 0 w 246"/>
                  <a:gd name="T5" fmla="*/ 0 h 123"/>
                  <a:gd name="T6" fmla="*/ 0 w 246"/>
                  <a:gd name="T7" fmla="*/ 0 h 123"/>
                  <a:gd name="T8" fmla="*/ 0 w 246"/>
                  <a:gd name="T9" fmla="*/ 0 h 123"/>
                  <a:gd name="T10" fmla="*/ 0 w 246"/>
                  <a:gd name="T11" fmla="*/ 0 h 123"/>
                  <a:gd name="T12" fmla="*/ 0 w 246"/>
                  <a:gd name="T13" fmla="*/ 0 h 123"/>
                  <a:gd name="T14" fmla="*/ 0 w 246"/>
                  <a:gd name="T15" fmla="*/ 0 h 123"/>
                  <a:gd name="T16" fmla="*/ 0 w 246"/>
                  <a:gd name="T17" fmla="*/ 0 h 123"/>
                  <a:gd name="T18" fmla="*/ 0 w 246"/>
                  <a:gd name="T19" fmla="*/ 0 h 123"/>
                  <a:gd name="T20" fmla="*/ 0 w 246"/>
                  <a:gd name="T21" fmla="*/ 0 h 123"/>
                  <a:gd name="T22" fmla="*/ 0 w 246"/>
                  <a:gd name="T23" fmla="*/ 0 h 123"/>
                  <a:gd name="T24" fmla="*/ 0 w 246"/>
                  <a:gd name="T25" fmla="*/ 0 h 123"/>
                  <a:gd name="T26" fmla="*/ 0 w 246"/>
                  <a:gd name="T27" fmla="*/ 0 h 123"/>
                  <a:gd name="T28" fmla="*/ 0 w 246"/>
                  <a:gd name="T29" fmla="*/ 0 h 123"/>
                  <a:gd name="T30" fmla="*/ 0 w 246"/>
                  <a:gd name="T31" fmla="*/ 0 h 123"/>
                  <a:gd name="T32" fmla="*/ 0 w 246"/>
                  <a:gd name="T33" fmla="*/ 0 h 123"/>
                  <a:gd name="T34" fmla="*/ 0 w 246"/>
                  <a:gd name="T35" fmla="*/ 0 h 123"/>
                  <a:gd name="T36" fmla="*/ 0 w 246"/>
                  <a:gd name="T37" fmla="*/ 0 h 123"/>
                  <a:gd name="T38" fmla="*/ 0 w 246"/>
                  <a:gd name="T39" fmla="*/ 0 h 123"/>
                  <a:gd name="T40" fmla="*/ 0 w 246"/>
                  <a:gd name="T41" fmla="*/ 0 h 123"/>
                  <a:gd name="T42" fmla="*/ 0 w 246"/>
                  <a:gd name="T43" fmla="*/ 0 h 123"/>
                  <a:gd name="T44" fmla="*/ 0 w 246"/>
                  <a:gd name="T45" fmla="*/ 0 h 123"/>
                  <a:gd name="T46" fmla="*/ 0 w 246"/>
                  <a:gd name="T47" fmla="*/ 0 h 123"/>
                  <a:gd name="T48" fmla="*/ 0 w 246"/>
                  <a:gd name="T49" fmla="*/ 0 h 123"/>
                  <a:gd name="T50" fmla="*/ 0 w 246"/>
                  <a:gd name="T51" fmla="*/ 0 h 123"/>
                  <a:gd name="T52" fmla="*/ 0 w 246"/>
                  <a:gd name="T53" fmla="*/ 0 h 123"/>
                  <a:gd name="T54" fmla="*/ 0 w 246"/>
                  <a:gd name="T55" fmla="*/ 0 h 123"/>
                  <a:gd name="T56" fmla="*/ 0 w 246"/>
                  <a:gd name="T57" fmla="*/ 0 h 123"/>
                  <a:gd name="T58" fmla="*/ 0 w 246"/>
                  <a:gd name="T59" fmla="*/ 0 h 123"/>
                  <a:gd name="T60" fmla="*/ 0 w 246"/>
                  <a:gd name="T61" fmla="*/ 0 h 123"/>
                  <a:gd name="T62" fmla="*/ 0 w 246"/>
                  <a:gd name="T63" fmla="*/ 0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46"/>
                  <a:gd name="T97" fmla="*/ 0 h 123"/>
                  <a:gd name="T98" fmla="*/ 246 w 246"/>
                  <a:gd name="T99" fmla="*/ 123 h 12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14" name="Freeform 14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0 w 249"/>
                  <a:gd name="T1" fmla="*/ 0 h 132"/>
                  <a:gd name="T2" fmla="*/ 0 w 249"/>
                  <a:gd name="T3" fmla="*/ 0 h 132"/>
                  <a:gd name="T4" fmla="*/ 0 w 249"/>
                  <a:gd name="T5" fmla="*/ 0 h 132"/>
                  <a:gd name="T6" fmla="*/ 0 w 249"/>
                  <a:gd name="T7" fmla="*/ 0 h 132"/>
                  <a:gd name="T8" fmla="*/ 0 w 249"/>
                  <a:gd name="T9" fmla="*/ 0 h 132"/>
                  <a:gd name="T10" fmla="*/ 0 w 249"/>
                  <a:gd name="T11" fmla="*/ 0 h 132"/>
                  <a:gd name="T12" fmla="*/ 0 w 249"/>
                  <a:gd name="T13" fmla="*/ 0 h 132"/>
                  <a:gd name="T14" fmla="*/ 0 w 249"/>
                  <a:gd name="T15" fmla="*/ 0 h 132"/>
                  <a:gd name="T16" fmla="*/ 0 w 249"/>
                  <a:gd name="T17" fmla="*/ 0 h 132"/>
                  <a:gd name="T18" fmla="*/ 0 w 249"/>
                  <a:gd name="T19" fmla="*/ 0 h 132"/>
                  <a:gd name="T20" fmla="*/ 0 w 249"/>
                  <a:gd name="T21" fmla="*/ 0 h 132"/>
                  <a:gd name="T22" fmla="*/ 0 w 249"/>
                  <a:gd name="T23" fmla="*/ 0 h 132"/>
                  <a:gd name="T24" fmla="*/ 0 w 249"/>
                  <a:gd name="T25" fmla="*/ 0 h 132"/>
                  <a:gd name="T26" fmla="*/ 0 w 249"/>
                  <a:gd name="T27" fmla="*/ 0 h 132"/>
                  <a:gd name="T28" fmla="*/ 0 w 249"/>
                  <a:gd name="T29" fmla="*/ 0 h 132"/>
                  <a:gd name="T30" fmla="*/ 0 w 249"/>
                  <a:gd name="T31" fmla="*/ 0 h 132"/>
                  <a:gd name="T32" fmla="*/ 0 w 249"/>
                  <a:gd name="T33" fmla="*/ 0 h 132"/>
                  <a:gd name="T34" fmla="*/ 0 w 249"/>
                  <a:gd name="T35" fmla="*/ 0 h 132"/>
                  <a:gd name="T36" fmla="*/ 0 w 249"/>
                  <a:gd name="T37" fmla="*/ 0 h 132"/>
                  <a:gd name="T38" fmla="*/ 0 w 249"/>
                  <a:gd name="T39" fmla="*/ 0 h 132"/>
                  <a:gd name="T40" fmla="*/ 0 w 249"/>
                  <a:gd name="T41" fmla="*/ 0 h 132"/>
                  <a:gd name="T42" fmla="*/ 0 w 249"/>
                  <a:gd name="T43" fmla="*/ 0 h 132"/>
                  <a:gd name="T44" fmla="*/ 0 w 249"/>
                  <a:gd name="T45" fmla="*/ 0 h 132"/>
                  <a:gd name="T46" fmla="*/ 0 w 249"/>
                  <a:gd name="T47" fmla="*/ 0 h 132"/>
                  <a:gd name="T48" fmla="*/ 0 w 249"/>
                  <a:gd name="T49" fmla="*/ 0 h 132"/>
                  <a:gd name="T50" fmla="*/ 0 w 249"/>
                  <a:gd name="T51" fmla="*/ 0 h 132"/>
                  <a:gd name="T52" fmla="*/ 0 w 249"/>
                  <a:gd name="T53" fmla="*/ 0 h 132"/>
                  <a:gd name="T54" fmla="*/ 0 w 249"/>
                  <a:gd name="T55" fmla="*/ 0 h 132"/>
                  <a:gd name="T56" fmla="*/ 0 w 249"/>
                  <a:gd name="T57" fmla="*/ 0 h 132"/>
                  <a:gd name="T58" fmla="*/ 0 w 249"/>
                  <a:gd name="T59" fmla="*/ 0 h 132"/>
                  <a:gd name="T60" fmla="*/ 0 w 249"/>
                  <a:gd name="T61" fmla="*/ 0 h 132"/>
                  <a:gd name="T62" fmla="*/ 0 w 249"/>
                  <a:gd name="T63" fmla="*/ 0 h 132"/>
                  <a:gd name="T64" fmla="*/ 0 w 249"/>
                  <a:gd name="T65" fmla="*/ 0 h 1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9"/>
                  <a:gd name="T100" fmla="*/ 0 h 132"/>
                  <a:gd name="T101" fmla="*/ 249 w 249"/>
                  <a:gd name="T102" fmla="*/ 132 h 1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15" name="Freeform 15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0 w 251"/>
                  <a:gd name="T1" fmla="*/ 0 h 140"/>
                  <a:gd name="T2" fmla="*/ 0 w 251"/>
                  <a:gd name="T3" fmla="*/ 0 h 140"/>
                  <a:gd name="T4" fmla="*/ 0 w 251"/>
                  <a:gd name="T5" fmla="*/ 0 h 140"/>
                  <a:gd name="T6" fmla="*/ 0 w 251"/>
                  <a:gd name="T7" fmla="*/ 0 h 140"/>
                  <a:gd name="T8" fmla="*/ 0 w 251"/>
                  <a:gd name="T9" fmla="*/ 0 h 140"/>
                  <a:gd name="T10" fmla="*/ 0 w 251"/>
                  <a:gd name="T11" fmla="*/ 0 h 140"/>
                  <a:gd name="T12" fmla="*/ 0 w 251"/>
                  <a:gd name="T13" fmla="*/ 0 h 140"/>
                  <a:gd name="T14" fmla="*/ 0 w 251"/>
                  <a:gd name="T15" fmla="*/ 0 h 140"/>
                  <a:gd name="T16" fmla="*/ 0 w 251"/>
                  <a:gd name="T17" fmla="*/ 0 h 140"/>
                  <a:gd name="T18" fmla="*/ 0 w 251"/>
                  <a:gd name="T19" fmla="*/ 0 h 140"/>
                  <a:gd name="T20" fmla="*/ 0 w 251"/>
                  <a:gd name="T21" fmla="*/ 0 h 140"/>
                  <a:gd name="T22" fmla="*/ 0 w 251"/>
                  <a:gd name="T23" fmla="*/ 0 h 140"/>
                  <a:gd name="T24" fmla="*/ 0 w 251"/>
                  <a:gd name="T25" fmla="*/ 0 h 140"/>
                  <a:gd name="T26" fmla="*/ 0 w 251"/>
                  <a:gd name="T27" fmla="*/ 0 h 140"/>
                  <a:gd name="T28" fmla="*/ 0 w 251"/>
                  <a:gd name="T29" fmla="*/ 0 h 140"/>
                  <a:gd name="T30" fmla="*/ 0 w 251"/>
                  <a:gd name="T31" fmla="*/ 0 h 140"/>
                  <a:gd name="T32" fmla="*/ 0 w 251"/>
                  <a:gd name="T33" fmla="*/ 0 h 140"/>
                  <a:gd name="T34" fmla="*/ 0 w 251"/>
                  <a:gd name="T35" fmla="*/ 0 h 140"/>
                  <a:gd name="T36" fmla="*/ 0 w 251"/>
                  <a:gd name="T37" fmla="*/ 0 h 140"/>
                  <a:gd name="T38" fmla="*/ 0 w 251"/>
                  <a:gd name="T39" fmla="*/ 0 h 140"/>
                  <a:gd name="T40" fmla="*/ 0 w 251"/>
                  <a:gd name="T41" fmla="*/ 0 h 140"/>
                  <a:gd name="T42" fmla="*/ 0 w 251"/>
                  <a:gd name="T43" fmla="*/ 0 h 140"/>
                  <a:gd name="T44" fmla="*/ 0 w 251"/>
                  <a:gd name="T45" fmla="*/ 0 h 140"/>
                  <a:gd name="T46" fmla="*/ 0 w 251"/>
                  <a:gd name="T47" fmla="*/ 0 h 140"/>
                  <a:gd name="T48" fmla="*/ 0 w 251"/>
                  <a:gd name="T49" fmla="*/ 0 h 140"/>
                  <a:gd name="T50" fmla="*/ 0 w 251"/>
                  <a:gd name="T51" fmla="*/ 0 h 140"/>
                  <a:gd name="T52" fmla="*/ 0 w 251"/>
                  <a:gd name="T53" fmla="*/ 0 h 140"/>
                  <a:gd name="T54" fmla="*/ 0 w 251"/>
                  <a:gd name="T55" fmla="*/ 0 h 140"/>
                  <a:gd name="T56" fmla="*/ 0 w 251"/>
                  <a:gd name="T57" fmla="*/ 0 h 140"/>
                  <a:gd name="T58" fmla="*/ 0 w 251"/>
                  <a:gd name="T59" fmla="*/ 0 h 140"/>
                  <a:gd name="T60" fmla="*/ 0 w 251"/>
                  <a:gd name="T61" fmla="*/ 0 h 140"/>
                  <a:gd name="T62" fmla="*/ 0 w 251"/>
                  <a:gd name="T63" fmla="*/ 0 h 140"/>
                  <a:gd name="T64" fmla="*/ 0 w 251"/>
                  <a:gd name="T65" fmla="*/ 0 h 140"/>
                  <a:gd name="T66" fmla="*/ 0 w 251"/>
                  <a:gd name="T67" fmla="*/ 0 h 140"/>
                  <a:gd name="T68" fmla="*/ 0 w 251"/>
                  <a:gd name="T69" fmla="*/ 0 h 140"/>
                  <a:gd name="T70" fmla="*/ 0 w 251"/>
                  <a:gd name="T71" fmla="*/ 0 h 1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51"/>
                  <a:gd name="T109" fmla="*/ 0 h 140"/>
                  <a:gd name="T110" fmla="*/ 251 w 251"/>
                  <a:gd name="T111" fmla="*/ 140 h 1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16" name="Freeform 16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0 w 251"/>
                  <a:gd name="T1" fmla="*/ 0 h 146"/>
                  <a:gd name="T2" fmla="*/ 0 w 251"/>
                  <a:gd name="T3" fmla="*/ 0 h 146"/>
                  <a:gd name="T4" fmla="*/ 0 w 251"/>
                  <a:gd name="T5" fmla="*/ 0 h 146"/>
                  <a:gd name="T6" fmla="*/ 0 w 251"/>
                  <a:gd name="T7" fmla="*/ 0 h 146"/>
                  <a:gd name="T8" fmla="*/ 0 w 251"/>
                  <a:gd name="T9" fmla="*/ 0 h 146"/>
                  <a:gd name="T10" fmla="*/ 0 w 251"/>
                  <a:gd name="T11" fmla="*/ 0 h 146"/>
                  <a:gd name="T12" fmla="*/ 0 w 251"/>
                  <a:gd name="T13" fmla="*/ 0 h 146"/>
                  <a:gd name="T14" fmla="*/ 0 w 251"/>
                  <a:gd name="T15" fmla="*/ 0 h 146"/>
                  <a:gd name="T16" fmla="*/ 0 w 251"/>
                  <a:gd name="T17" fmla="*/ 0 h 146"/>
                  <a:gd name="T18" fmla="*/ 0 w 251"/>
                  <a:gd name="T19" fmla="*/ 0 h 146"/>
                  <a:gd name="T20" fmla="*/ 0 w 251"/>
                  <a:gd name="T21" fmla="*/ 0 h 146"/>
                  <a:gd name="T22" fmla="*/ 0 w 251"/>
                  <a:gd name="T23" fmla="*/ 0 h 146"/>
                  <a:gd name="T24" fmla="*/ 0 w 251"/>
                  <a:gd name="T25" fmla="*/ 0 h 146"/>
                  <a:gd name="T26" fmla="*/ 0 w 251"/>
                  <a:gd name="T27" fmla="*/ 0 h 146"/>
                  <a:gd name="T28" fmla="*/ 0 w 251"/>
                  <a:gd name="T29" fmla="*/ 0 h 146"/>
                  <a:gd name="T30" fmla="*/ 0 w 251"/>
                  <a:gd name="T31" fmla="*/ 0 h 146"/>
                  <a:gd name="T32" fmla="*/ 0 w 251"/>
                  <a:gd name="T33" fmla="*/ 0 h 146"/>
                  <a:gd name="T34" fmla="*/ 0 w 251"/>
                  <a:gd name="T35" fmla="*/ 0 h 146"/>
                  <a:gd name="T36" fmla="*/ 0 w 251"/>
                  <a:gd name="T37" fmla="*/ 0 h 146"/>
                  <a:gd name="T38" fmla="*/ 0 w 251"/>
                  <a:gd name="T39" fmla="*/ 0 h 146"/>
                  <a:gd name="T40" fmla="*/ 0 w 251"/>
                  <a:gd name="T41" fmla="*/ 0 h 146"/>
                  <a:gd name="T42" fmla="*/ 0 w 251"/>
                  <a:gd name="T43" fmla="*/ 0 h 146"/>
                  <a:gd name="T44" fmla="*/ 0 w 251"/>
                  <a:gd name="T45" fmla="*/ 0 h 146"/>
                  <a:gd name="T46" fmla="*/ 0 w 251"/>
                  <a:gd name="T47" fmla="*/ 0 h 146"/>
                  <a:gd name="T48" fmla="*/ 0 w 251"/>
                  <a:gd name="T49" fmla="*/ 0 h 146"/>
                  <a:gd name="T50" fmla="*/ 0 w 251"/>
                  <a:gd name="T51" fmla="*/ 0 h 146"/>
                  <a:gd name="T52" fmla="*/ 0 w 251"/>
                  <a:gd name="T53" fmla="*/ 0 h 146"/>
                  <a:gd name="T54" fmla="*/ 0 w 251"/>
                  <a:gd name="T55" fmla="*/ 0 h 146"/>
                  <a:gd name="T56" fmla="*/ 0 w 251"/>
                  <a:gd name="T57" fmla="*/ 0 h 146"/>
                  <a:gd name="T58" fmla="*/ 0 w 251"/>
                  <a:gd name="T59" fmla="*/ 0 h 146"/>
                  <a:gd name="T60" fmla="*/ 0 w 251"/>
                  <a:gd name="T61" fmla="*/ 0 h 146"/>
                  <a:gd name="T62" fmla="*/ 0 w 251"/>
                  <a:gd name="T63" fmla="*/ 0 h 146"/>
                  <a:gd name="T64" fmla="*/ 0 w 251"/>
                  <a:gd name="T65" fmla="*/ 0 h 146"/>
                  <a:gd name="T66" fmla="*/ 0 w 251"/>
                  <a:gd name="T67" fmla="*/ 0 h 146"/>
                  <a:gd name="T68" fmla="*/ 0 w 251"/>
                  <a:gd name="T69" fmla="*/ 0 h 146"/>
                  <a:gd name="T70" fmla="*/ 0 w 251"/>
                  <a:gd name="T71" fmla="*/ 0 h 146"/>
                  <a:gd name="T72" fmla="*/ 0 w 251"/>
                  <a:gd name="T73" fmla="*/ 0 h 1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1"/>
                  <a:gd name="T112" fmla="*/ 0 h 146"/>
                  <a:gd name="T113" fmla="*/ 251 w 251"/>
                  <a:gd name="T114" fmla="*/ 146 h 14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17" name="Freeform 17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0 w 249"/>
                  <a:gd name="T1" fmla="*/ 0 h 154"/>
                  <a:gd name="T2" fmla="*/ 0 w 249"/>
                  <a:gd name="T3" fmla="*/ 0 h 154"/>
                  <a:gd name="T4" fmla="*/ 0 w 249"/>
                  <a:gd name="T5" fmla="*/ 0 h 154"/>
                  <a:gd name="T6" fmla="*/ 0 w 249"/>
                  <a:gd name="T7" fmla="*/ 0 h 154"/>
                  <a:gd name="T8" fmla="*/ 0 w 249"/>
                  <a:gd name="T9" fmla="*/ 0 h 154"/>
                  <a:gd name="T10" fmla="*/ 0 w 249"/>
                  <a:gd name="T11" fmla="*/ 0 h 154"/>
                  <a:gd name="T12" fmla="*/ 0 w 249"/>
                  <a:gd name="T13" fmla="*/ 0 h 154"/>
                  <a:gd name="T14" fmla="*/ 0 w 249"/>
                  <a:gd name="T15" fmla="*/ 0 h 154"/>
                  <a:gd name="T16" fmla="*/ 0 w 249"/>
                  <a:gd name="T17" fmla="*/ 0 h 154"/>
                  <a:gd name="T18" fmla="*/ 0 w 249"/>
                  <a:gd name="T19" fmla="*/ 0 h 154"/>
                  <a:gd name="T20" fmla="*/ 0 w 249"/>
                  <a:gd name="T21" fmla="*/ 0 h 154"/>
                  <a:gd name="T22" fmla="*/ 0 w 249"/>
                  <a:gd name="T23" fmla="*/ 0 h 154"/>
                  <a:gd name="T24" fmla="*/ 0 w 249"/>
                  <a:gd name="T25" fmla="*/ 0 h 154"/>
                  <a:gd name="T26" fmla="*/ 0 w 249"/>
                  <a:gd name="T27" fmla="*/ 0 h 154"/>
                  <a:gd name="T28" fmla="*/ 0 w 249"/>
                  <a:gd name="T29" fmla="*/ 0 h 154"/>
                  <a:gd name="T30" fmla="*/ 0 w 249"/>
                  <a:gd name="T31" fmla="*/ 0 h 154"/>
                  <a:gd name="T32" fmla="*/ 0 w 249"/>
                  <a:gd name="T33" fmla="*/ 0 h 154"/>
                  <a:gd name="T34" fmla="*/ 0 w 249"/>
                  <a:gd name="T35" fmla="*/ 0 h 154"/>
                  <a:gd name="T36" fmla="*/ 0 w 249"/>
                  <a:gd name="T37" fmla="*/ 0 h 154"/>
                  <a:gd name="T38" fmla="*/ 0 w 249"/>
                  <a:gd name="T39" fmla="*/ 0 h 154"/>
                  <a:gd name="T40" fmla="*/ 0 w 249"/>
                  <a:gd name="T41" fmla="*/ 0 h 154"/>
                  <a:gd name="T42" fmla="*/ 0 w 249"/>
                  <a:gd name="T43" fmla="*/ 0 h 154"/>
                  <a:gd name="T44" fmla="*/ 0 w 249"/>
                  <a:gd name="T45" fmla="*/ 0 h 154"/>
                  <a:gd name="T46" fmla="*/ 0 w 249"/>
                  <a:gd name="T47" fmla="*/ 0 h 154"/>
                  <a:gd name="T48" fmla="*/ 0 w 249"/>
                  <a:gd name="T49" fmla="*/ 0 h 154"/>
                  <a:gd name="T50" fmla="*/ 0 w 249"/>
                  <a:gd name="T51" fmla="*/ 0 h 154"/>
                  <a:gd name="T52" fmla="*/ 0 w 249"/>
                  <a:gd name="T53" fmla="*/ 0 h 154"/>
                  <a:gd name="T54" fmla="*/ 0 w 249"/>
                  <a:gd name="T55" fmla="*/ 0 h 154"/>
                  <a:gd name="T56" fmla="*/ 0 w 249"/>
                  <a:gd name="T57" fmla="*/ 0 h 154"/>
                  <a:gd name="T58" fmla="*/ 0 w 249"/>
                  <a:gd name="T59" fmla="*/ 0 h 154"/>
                  <a:gd name="T60" fmla="*/ 0 w 249"/>
                  <a:gd name="T61" fmla="*/ 0 h 154"/>
                  <a:gd name="T62" fmla="*/ 0 w 249"/>
                  <a:gd name="T63" fmla="*/ 0 h 154"/>
                  <a:gd name="T64" fmla="*/ 0 w 249"/>
                  <a:gd name="T65" fmla="*/ 0 h 154"/>
                  <a:gd name="T66" fmla="*/ 0 w 249"/>
                  <a:gd name="T67" fmla="*/ 0 h 154"/>
                  <a:gd name="T68" fmla="*/ 0 w 249"/>
                  <a:gd name="T69" fmla="*/ 0 h 154"/>
                  <a:gd name="T70" fmla="*/ 0 w 249"/>
                  <a:gd name="T71" fmla="*/ 0 h 154"/>
                  <a:gd name="T72" fmla="*/ 0 w 249"/>
                  <a:gd name="T73" fmla="*/ 0 h 154"/>
                  <a:gd name="T74" fmla="*/ 0 w 249"/>
                  <a:gd name="T75" fmla="*/ 0 h 154"/>
                  <a:gd name="T76" fmla="*/ 0 w 249"/>
                  <a:gd name="T77" fmla="*/ 0 h 154"/>
                  <a:gd name="T78" fmla="*/ 0 w 249"/>
                  <a:gd name="T79" fmla="*/ 0 h 15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49"/>
                  <a:gd name="T121" fmla="*/ 0 h 154"/>
                  <a:gd name="T122" fmla="*/ 249 w 249"/>
                  <a:gd name="T123" fmla="*/ 154 h 15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18" name="Freeform 18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0 w 246"/>
                  <a:gd name="T1" fmla="*/ 0 h 159"/>
                  <a:gd name="T2" fmla="*/ 0 w 246"/>
                  <a:gd name="T3" fmla="*/ 0 h 159"/>
                  <a:gd name="T4" fmla="*/ 0 w 246"/>
                  <a:gd name="T5" fmla="*/ 0 h 159"/>
                  <a:gd name="T6" fmla="*/ 0 w 246"/>
                  <a:gd name="T7" fmla="*/ 0 h 159"/>
                  <a:gd name="T8" fmla="*/ 0 w 246"/>
                  <a:gd name="T9" fmla="*/ 0 h 159"/>
                  <a:gd name="T10" fmla="*/ 0 w 246"/>
                  <a:gd name="T11" fmla="*/ 0 h 159"/>
                  <a:gd name="T12" fmla="*/ 0 w 246"/>
                  <a:gd name="T13" fmla="*/ 0 h 159"/>
                  <a:gd name="T14" fmla="*/ 0 w 246"/>
                  <a:gd name="T15" fmla="*/ 0 h 159"/>
                  <a:gd name="T16" fmla="*/ 0 w 246"/>
                  <a:gd name="T17" fmla="*/ 0 h 159"/>
                  <a:gd name="T18" fmla="*/ 0 w 246"/>
                  <a:gd name="T19" fmla="*/ 0 h 159"/>
                  <a:gd name="T20" fmla="*/ 0 w 246"/>
                  <a:gd name="T21" fmla="*/ 0 h 159"/>
                  <a:gd name="T22" fmla="*/ 0 w 246"/>
                  <a:gd name="T23" fmla="*/ 0 h 159"/>
                  <a:gd name="T24" fmla="*/ 0 w 246"/>
                  <a:gd name="T25" fmla="*/ 0 h 159"/>
                  <a:gd name="T26" fmla="*/ 0 w 246"/>
                  <a:gd name="T27" fmla="*/ 0 h 159"/>
                  <a:gd name="T28" fmla="*/ 0 w 246"/>
                  <a:gd name="T29" fmla="*/ 0 h 159"/>
                  <a:gd name="T30" fmla="*/ 0 w 246"/>
                  <a:gd name="T31" fmla="*/ 0 h 159"/>
                  <a:gd name="T32" fmla="*/ 0 w 246"/>
                  <a:gd name="T33" fmla="*/ 0 h 159"/>
                  <a:gd name="T34" fmla="*/ 0 w 246"/>
                  <a:gd name="T35" fmla="*/ 0 h 159"/>
                  <a:gd name="T36" fmla="*/ 0 w 246"/>
                  <a:gd name="T37" fmla="*/ 0 h 159"/>
                  <a:gd name="T38" fmla="*/ 0 w 246"/>
                  <a:gd name="T39" fmla="*/ 0 h 159"/>
                  <a:gd name="T40" fmla="*/ 0 w 246"/>
                  <a:gd name="T41" fmla="*/ 0 h 159"/>
                  <a:gd name="T42" fmla="*/ 0 w 246"/>
                  <a:gd name="T43" fmla="*/ 0 h 159"/>
                  <a:gd name="T44" fmla="*/ 0 w 246"/>
                  <a:gd name="T45" fmla="*/ 0 h 159"/>
                  <a:gd name="T46" fmla="*/ 0 w 246"/>
                  <a:gd name="T47" fmla="*/ 0 h 159"/>
                  <a:gd name="T48" fmla="*/ 0 w 246"/>
                  <a:gd name="T49" fmla="*/ 0 h 159"/>
                  <a:gd name="T50" fmla="*/ 0 w 246"/>
                  <a:gd name="T51" fmla="*/ 0 h 159"/>
                  <a:gd name="T52" fmla="*/ 0 w 246"/>
                  <a:gd name="T53" fmla="*/ 0 h 159"/>
                  <a:gd name="T54" fmla="*/ 0 w 246"/>
                  <a:gd name="T55" fmla="*/ 0 h 159"/>
                  <a:gd name="T56" fmla="*/ 0 w 246"/>
                  <a:gd name="T57" fmla="*/ 0 h 159"/>
                  <a:gd name="T58" fmla="*/ 0 w 246"/>
                  <a:gd name="T59" fmla="*/ 0 h 159"/>
                  <a:gd name="T60" fmla="*/ 0 w 246"/>
                  <a:gd name="T61" fmla="*/ 0 h 159"/>
                  <a:gd name="T62" fmla="*/ 0 w 246"/>
                  <a:gd name="T63" fmla="*/ 0 h 159"/>
                  <a:gd name="T64" fmla="*/ 0 w 246"/>
                  <a:gd name="T65" fmla="*/ 0 h 159"/>
                  <a:gd name="T66" fmla="*/ 0 w 246"/>
                  <a:gd name="T67" fmla="*/ 0 h 159"/>
                  <a:gd name="T68" fmla="*/ 0 w 246"/>
                  <a:gd name="T69" fmla="*/ 0 h 159"/>
                  <a:gd name="T70" fmla="*/ 0 w 246"/>
                  <a:gd name="T71" fmla="*/ 0 h 159"/>
                  <a:gd name="T72" fmla="*/ 0 w 246"/>
                  <a:gd name="T73" fmla="*/ 0 h 159"/>
                  <a:gd name="T74" fmla="*/ 0 w 246"/>
                  <a:gd name="T75" fmla="*/ 0 h 159"/>
                  <a:gd name="T76" fmla="*/ 0 w 246"/>
                  <a:gd name="T77" fmla="*/ 0 h 159"/>
                  <a:gd name="T78" fmla="*/ 0 w 246"/>
                  <a:gd name="T79" fmla="*/ 0 h 159"/>
                  <a:gd name="T80" fmla="*/ 0 w 246"/>
                  <a:gd name="T81" fmla="*/ 0 h 159"/>
                  <a:gd name="T82" fmla="*/ 0 w 246"/>
                  <a:gd name="T83" fmla="*/ 0 h 159"/>
                  <a:gd name="T84" fmla="*/ 0 w 246"/>
                  <a:gd name="T85" fmla="*/ 0 h 159"/>
                  <a:gd name="T86" fmla="*/ 0 w 246"/>
                  <a:gd name="T87" fmla="*/ 0 h 15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6"/>
                  <a:gd name="T133" fmla="*/ 0 h 159"/>
                  <a:gd name="T134" fmla="*/ 246 w 246"/>
                  <a:gd name="T135" fmla="*/ 159 h 15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19" name="Freeform 19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0 w 243"/>
                  <a:gd name="T1" fmla="*/ 0 h 164"/>
                  <a:gd name="T2" fmla="*/ 0 w 243"/>
                  <a:gd name="T3" fmla="*/ 0 h 164"/>
                  <a:gd name="T4" fmla="*/ 0 w 243"/>
                  <a:gd name="T5" fmla="*/ 0 h 164"/>
                  <a:gd name="T6" fmla="*/ 0 w 243"/>
                  <a:gd name="T7" fmla="*/ 0 h 164"/>
                  <a:gd name="T8" fmla="*/ 0 w 243"/>
                  <a:gd name="T9" fmla="*/ 0 h 164"/>
                  <a:gd name="T10" fmla="*/ 0 w 243"/>
                  <a:gd name="T11" fmla="*/ 0 h 164"/>
                  <a:gd name="T12" fmla="*/ 0 w 243"/>
                  <a:gd name="T13" fmla="*/ 0 h 164"/>
                  <a:gd name="T14" fmla="*/ 0 w 243"/>
                  <a:gd name="T15" fmla="*/ 0 h 164"/>
                  <a:gd name="T16" fmla="*/ 0 w 243"/>
                  <a:gd name="T17" fmla="*/ 0 h 164"/>
                  <a:gd name="T18" fmla="*/ 0 w 243"/>
                  <a:gd name="T19" fmla="*/ 0 h 164"/>
                  <a:gd name="T20" fmla="*/ 0 w 243"/>
                  <a:gd name="T21" fmla="*/ 0 h 164"/>
                  <a:gd name="T22" fmla="*/ 0 w 243"/>
                  <a:gd name="T23" fmla="*/ 0 h 164"/>
                  <a:gd name="T24" fmla="*/ 0 w 243"/>
                  <a:gd name="T25" fmla="*/ 0 h 164"/>
                  <a:gd name="T26" fmla="*/ 0 w 243"/>
                  <a:gd name="T27" fmla="*/ 0 h 164"/>
                  <a:gd name="T28" fmla="*/ 0 w 243"/>
                  <a:gd name="T29" fmla="*/ 0 h 164"/>
                  <a:gd name="T30" fmla="*/ 0 w 243"/>
                  <a:gd name="T31" fmla="*/ 0 h 164"/>
                  <a:gd name="T32" fmla="*/ 0 w 243"/>
                  <a:gd name="T33" fmla="*/ 0 h 164"/>
                  <a:gd name="T34" fmla="*/ 0 w 243"/>
                  <a:gd name="T35" fmla="*/ 0 h 164"/>
                  <a:gd name="T36" fmla="*/ 0 w 243"/>
                  <a:gd name="T37" fmla="*/ 0 h 164"/>
                  <a:gd name="T38" fmla="*/ 0 w 243"/>
                  <a:gd name="T39" fmla="*/ 0 h 164"/>
                  <a:gd name="T40" fmla="*/ 0 w 243"/>
                  <a:gd name="T41" fmla="*/ 0 h 164"/>
                  <a:gd name="T42" fmla="*/ 0 w 243"/>
                  <a:gd name="T43" fmla="*/ 0 h 164"/>
                  <a:gd name="T44" fmla="*/ 0 w 243"/>
                  <a:gd name="T45" fmla="*/ 0 h 164"/>
                  <a:gd name="T46" fmla="*/ 0 w 243"/>
                  <a:gd name="T47" fmla="*/ 0 h 164"/>
                  <a:gd name="T48" fmla="*/ 0 w 243"/>
                  <a:gd name="T49" fmla="*/ 0 h 164"/>
                  <a:gd name="T50" fmla="*/ 0 w 243"/>
                  <a:gd name="T51" fmla="*/ 0 h 164"/>
                  <a:gd name="T52" fmla="*/ 0 w 243"/>
                  <a:gd name="T53" fmla="*/ 0 h 164"/>
                  <a:gd name="T54" fmla="*/ 0 w 243"/>
                  <a:gd name="T55" fmla="*/ 0 h 164"/>
                  <a:gd name="T56" fmla="*/ 0 w 243"/>
                  <a:gd name="T57" fmla="*/ 0 h 164"/>
                  <a:gd name="T58" fmla="*/ 0 w 243"/>
                  <a:gd name="T59" fmla="*/ 0 h 164"/>
                  <a:gd name="T60" fmla="*/ 0 w 243"/>
                  <a:gd name="T61" fmla="*/ 0 h 164"/>
                  <a:gd name="T62" fmla="*/ 0 w 243"/>
                  <a:gd name="T63" fmla="*/ 0 h 164"/>
                  <a:gd name="T64" fmla="*/ 0 w 243"/>
                  <a:gd name="T65" fmla="*/ 0 h 164"/>
                  <a:gd name="T66" fmla="*/ 0 w 243"/>
                  <a:gd name="T67" fmla="*/ 0 h 164"/>
                  <a:gd name="T68" fmla="*/ 0 w 243"/>
                  <a:gd name="T69" fmla="*/ 0 h 164"/>
                  <a:gd name="T70" fmla="*/ 0 w 243"/>
                  <a:gd name="T71" fmla="*/ 0 h 164"/>
                  <a:gd name="T72" fmla="*/ 0 w 243"/>
                  <a:gd name="T73" fmla="*/ 0 h 164"/>
                  <a:gd name="T74" fmla="*/ 0 w 243"/>
                  <a:gd name="T75" fmla="*/ 0 h 164"/>
                  <a:gd name="T76" fmla="*/ 0 w 243"/>
                  <a:gd name="T77" fmla="*/ 0 h 164"/>
                  <a:gd name="T78" fmla="*/ 0 w 243"/>
                  <a:gd name="T79" fmla="*/ 0 h 164"/>
                  <a:gd name="T80" fmla="*/ 0 w 243"/>
                  <a:gd name="T81" fmla="*/ 0 h 164"/>
                  <a:gd name="T82" fmla="*/ 0 w 243"/>
                  <a:gd name="T83" fmla="*/ 0 h 164"/>
                  <a:gd name="T84" fmla="*/ 0 w 243"/>
                  <a:gd name="T85" fmla="*/ 0 h 164"/>
                  <a:gd name="T86" fmla="*/ 0 w 243"/>
                  <a:gd name="T87" fmla="*/ 0 h 164"/>
                  <a:gd name="T88" fmla="*/ 0 w 243"/>
                  <a:gd name="T89" fmla="*/ 0 h 164"/>
                  <a:gd name="T90" fmla="*/ 0 w 243"/>
                  <a:gd name="T91" fmla="*/ 0 h 164"/>
                  <a:gd name="T92" fmla="*/ 0 w 243"/>
                  <a:gd name="T93" fmla="*/ 0 h 164"/>
                  <a:gd name="T94" fmla="*/ 0 w 243"/>
                  <a:gd name="T95" fmla="*/ 0 h 16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43"/>
                  <a:gd name="T145" fmla="*/ 0 h 164"/>
                  <a:gd name="T146" fmla="*/ 243 w 243"/>
                  <a:gd name="T147" fmla="*/ 164 h 16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20" name="Freeform 20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0 h 169"/>
                  <a:gd name="T2" fmla="*/ 0 w 238"/>
                  <a:gd name="T3" fmla="*/ 0 h 169"/>
                  <a:gd name="T4" fmla="*/ 0 w 238"/>
                  <a:gd name="T5" fmla="*/ 0 h 169"/>
                  <a:gd name="T6" fmla="*/ 0 w 238"/>
                  <a:gd name="T7" fmla="*/ 0 h 169"/>
                  <a:gd name="T8" fmla="*/ 0 w 238"/>
                  <a:gd name="T9" fmla="*/ 0 h 169"/>
                  <a:gd name="T10" fmla="*/ 0 w 238"/>
                  <a:gd name="T11" fmla="*/ 0 h 169"/>
                  <a:gd name="T12" fmla="*/ 0 w 238"/>
                  <a:gd name="T13" fmla="*/ 0 h 169"/>
                  <a:gd name="T14" fmla="*/ 0 w 238"/>
                  <a:gd name="T15" fmla="*/ 0 h 169"/>
                  <a:gd name="T16" fmla="*/ 0 w 238"/>
                  <a:gd name="T17" fmla="*/ 0 h 169"/>
                  <a:gd name="T18" fmla="*/ 0 w 238"/>
                  <a:gd name="T19" fmla="*/ 0 h 169"/>
                  <a:gd name="T20" fmla="*/ 0 w 238"/>
                  <a:gd name="T21" fmla="*/ 0 h 169"/>
                  <a:gd name="T22" fmla="*/ 0 w 238"/>
                  <a:gd name="T23" fmla="*/ 0 h 169"/>
                  <a:gd name="T24" fmla="*/ 0 w 238"/>
                  <a:gd name="T25" fmla="*/ 0 h 169"/>
                  <a:gd name="T26" fmla="*/ 0 w 238"/>
                  <a:gd name="T27" fmla="*/ 0 h 169"/>
                  <a:gd name="T28" fmla="*/ 0 w 238"/>
                  <a:gd name="T29" fmla="*/ 0 h 169"/>
                  <a:gd name="T30" fmla="*/ 0 w 238"/>
                  <a:gd name="T31" fmla="*/ 0 h 169"/>
                  <a:gd name="T32" fmla="*/ 0 w 238"/>
                  <a:gd name="T33" fmla="*/ 0 h 169"/>
                  <a:gd name="T34" fmla="*/ 0 w 238"/>
                  <a:gd name="T35" fmla="*/ 0 h 169"/>
                  <a:gd name="T36" fmla="*/ 0 w 238"/>
                  <a:gd name="T37" fmla="*/ 0 h 169"/>
                  <a:gd name="T38" fmla="*/ 0 w 238"/>
                  <a:gd name="T39" fmla="*/ 0 h 169"/>
                  <a:gd name="T40" fmla="*/ 0 w 238"/>
                  <a:gd name="T41" fmla="*/ 0 h 169"/>
                  <a:gd name="T42" fmla="*/ 0 w 238"/>
                  <a:gd name="T43" fmla="*/ 0 h 169"/>
                  <a:gd name="T44" fmla="*/ 0 w 238"/>
                  <a:gd name="T45" fmla="*/ 0 h 169"/>
                  <a:gd name="T46" fmla="*/ 0 w 238"/>
                  <a:gd name="T47" fmla="*/ 0 h 169"/>
                  <a:gd name="T48" fmla="*/ 0 w 238"/>
                  <a:gd name="T49" fmla="*/ 0 h 169"/>
                  <a:gd name="T50" fmla="*/ 0 w 238"/>
                  <a:gd name="T51" fmla="*/ 0 h 169"/>
                  <a:gd name="T52" fmla="*/ 0 w 238"/>
                  <a:gd name="T53" fmla="*/ 0 h 169"/>
                  <a:gd name="T54" fmla="*/ 0 w 238"/>
                  <a:gd name="T55" fmla="*/ 0 h 169"/>
                  <a:gd name="T56" fmla="*/ 0 w 238"/>
                  <a:gd name="T57" fmla="*/ 0 h 169"/>
                  <a:gd name="T58" fmla="*/ 0 w 238"/>
                  <a:gd name="T59" fmla="*/ 0 h 169"/>
                  <a:gd name="T60" fmla="*/ 0 w 238"/>
                  <a:gd name="T61" fmla="*/ 0 h 169"/>
                  <a:gd name="T62" fmla="*/ 0 w 238"/>
                  <a:gd name="T63" fmla="*/ 0 h 169"/>
                  <a:gd name="T64" fmla="*/ 0 w 238"/>
                  <a:gd name="T65" fmla="*/ 0 h 169"/>
                  <a:gd name="T66" fmla="*/ 0 w 238"/>
                  <a:gd name="T67" fmla="*/ 0 h 169"/>
                  <a:gd name="T68" fmla="*/ 0 w 238"/>
                  <a:gd name="T69" fmla="*/ 0 h 169"/>
                  <a:gd name="T70" fmla="*/ 0 w 238"/>
                  <a:gd name="T71" fmla="*/ 0 h 169"/>
                  <a:gd name="T72" fmla="*/ 0 w 238"/>
                  <a:gd name="T73" fmla="*/ 0 h 169"/>
                  <a:gd name="T74" fmla="*/ 0 w 238"/>
                  <a:gd name="T75" fmla="*/ 0 h 169"/>
                  <a:gd name="T76" fmla="*/ 0 w 238"/>
                  <a:gd name="T77" fmla="*/ 0 h 169"/>
                  <a:gd name="T78" fmla="*/ 0 w 238"/>
                  <a:gd name="T79" fmla="*/ 0 h 169"/>
                  <a:gd name="T80" fmla="*/ 0 w 238"/>
                  <a:gd name="T81" fmla="*/ 0 h 169"/>
                  <a:gd name="T82" fmla="*/ 0 w 238"/>
                  <a:gd name="T83" fmla="*/ 0 h 169"/>
                  <a:gd name="T84" fmla="*/ 0 w 238"/>
                  <a:gd name="T85" fmla="*/ 0 h 169"/>
                  <a:gd name="T86" fmla="*/ 0 w 238"/>
                  <a:gd name="T87" fmla="*/ 0 h 169"/>
                  <a:gd name="T88" fmla="*/ 0 w 238"/>
                  <a:gd name="T89" fmla="*/ 0 h 169"/>
                  <a:gd name="T90" fmla="*/ 0 w 238"/>
                  <a:gd name="T91" fmla="*/ 0 h 169"/>
                  <a:gd name="T92" fmla="*/ 0 w 238"/>
                  <a:gd name="T93" fmla="*/ 0 h 169"/>
                  <a:gd name="T94" fmla="*/ 0 w 238"/>
                  <a:gd name="T95" fmla="*/ 0 h 169"/>
                  <a:gd name="T96" fmla="*/ 0 w 238"/>
                  <a:gd name="T97" fmla="*/ 0 h 169"/>
                  <a:gd name="T98" fmla="*/ 0 w 238"/>
                  <a:gd name="T99" fmla="*/ 0 h 169"/>
                  <a:gd name="T100" fmla="*/ 0 w 238"/>
                  <a:gd name="T101" fmla="*/ 0 h 169"/>
                  <a:gd name="T102" fmla="*/ 0 w 238"/>
                  <a:gd name="T103" fmla="*/ 0 h 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38"/>
                  <a:gd name="T157" fmla="*/ 0 h 169"/>
                  <a:gd name="T158" fmla="*/ 238 w 238"/>
                  <a:gd name="T159" fmla="*/ 169 h 16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21" name="Freeform 21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0 w 232"/>
                  <a:gd name="T1" fmla="*/ 0 h 174"/>
                  <a:gd name="T2" fmla="*/ 0 w 232"/>
                  <a:gd name="T3" fmla="*/ 0 h 174"/>
                  <a:gd name="T4" fmla="*/ 0 w 232"/>
                  <a:gd name="T5" fmla="*/ 0 h 174"/>
                  <a:gd name="T6" fmla="*/ 0 w 232"/>
                  <a:gd name="T7" fmla="*/ 0 h 174"/>
                  <a:gd name="T8" fmla="*/ 0 w 232"/>
                  <a:gd name="T9" fmla="*/ 0 h 174"/>
                  <a:gd name="T10" fmla="*/ 0 w 232"/>
                  <a:gd name="T11" fmla="*/ 0 h 174"/>
                  <a:gd name="T12" fmla="*/ 0 w 232"/>
                  <a:gd name="T13" fmla="*/ 0 h 174"/>
                  <a:gd name="T14" fmla="*/ 0 w 232"/>
                  <a:gd name="T15" fmla="*/ 0 h 174"/>
                  <a:gd name="T16" fmla="*/ 0 w 232"/>
                  <a:gd name="T17" fmla="*/ 0 h 174"/>
                  <a:gd name="T18" fmla="*/ 0 w 232"/>
                  <a:gd name="T19" fmla="*/ 0 h 174"/>
                  <a:gd name="T20" fmla="*/ 0 w 232"/>
                  <a:gd name="T21" fmla="*/ 0 h 174"/>
                  <a:gd name="T22" fmla="*/ 0 w 232"/>
                  <a:gd name="T23" fmla="*/ 0 h 174"/>
                  <a:gd name="T24" fmla="*/ 0 w 232"/>
                  <a:gd name="T25" fmla="*/ 0 h 174"/>
                  <a:gd name="T26" fmla="*/ 0 w 232"/>
                  <a:gd name="T27" fmla="*/ 0 h 174"/>
                  <a:gd name="T28" fmla="*/ 0 w 232"/>
                  <a:gd name="T29" fmla="*/ 0 h 174"/>
                  <a:gd name="T30" fmla="*/ 0 w 232"/>
                  <a:gd name="T31" fmla="*/ 0 h 174"/>
                  <a:gd name="T32" fmla="*/ 0 w 232"/>
                  <a:gd name="T33" fmla="*/ 0 h 174"/>
                  <a:gd name="T34" fmla="*/ 0 w 232"/>
                  <a:gd name="T35" fmla="*/ 0 h 174"/>
                  <a:gd name="T36" fmla="*/ 0 w 232"/>
                  <a:gd name="T37" fmla="*/ 0 h 174"/>
                  <a:gd name="T38" fmla="*/ 0 w 232"/>
                  <a:gd name="T39" fmla="*/ 0 h 174"/>
                  <a:gd name="T40" fmla="*/ 0 w 232"/>
                  <a:gd name="T41" fmla="*/ 0 h 174"/>
                  <a:gd name="T42" fmla="*/ 0 w 232"/>
                  <a:gd name="T43" fmla="*/ 0 h 174"/>
                  <a:gd name="T44" fmla="*/ 0 w 232"/>
                  <a:gd name="T45" fmla="*/ 0 h 174"/>
                  <a:gd name="T46" fmla="*/ 0 w 232"/>
                  <a:gd name="T47" fmla="*/ 0 h 174"/>
                  <a:gd name="T48" fmla="*/ 0 w 232"/>
                  <a:gd name="T49" fmla="*/ 0 h 174"/>
                  <a:gd name="T50" fmla="*/ 0 w 232"/>
                  <a:gd name="T51" fmla="*/ 0 h 174"/>
                  <a:gd name="T52" fmla="*/ 0 w 232"/>
                  <a:gd name="T53" fmla="*/ 0 h 174"/>
                  <a:gd name="T54" fmla="*/ 0 w 232"/>
                  <a:gd name="T55" fmla="*/ 0 h 174"/>
                  <a:gd name="T56" fmla="*/ 0 w 232"/>
                  <a:gd name="T57" fmla="*/ 0 h 174"/>
                  <a:gd name="T58" fmla="*/ 0 w 232"/>
                  <a:gd name="T59" fmla="*/ 0 h 174"/>
                  <a:gd name="T60" fmla="*/ 0 w 232"/>
                  <a:gd name="T61" fmla="*/ 0 h 174"/>
                  <a:gd name="T62" fmla="*/ 0 w 232"/>
                  <a:gd name="T63" fmla="*/ 0 h 174"/>
                  <a:gd name="T64" fmla="*/ 0 w 232"/>
                  <a:gd name="T65" fmla="*/ 0 h 174"/>
                  <a:gd name="T66" fmla="*/ 0 w 232"/>
                  <a:gd name="T67" fmla="*/ 0 h 174"/>
                  <a:gd name="T68" fmla="*/ 0 w 232"/>
                  <a:gd name="T69" fmla="*/ 0 h 174"/>
                  <a:gd name="T70" fmla="*/ 0 w 232"/>
                  <a:gd name="T71" fmla="*/ 0 h 174"/>
                  <a:gd name="T72" fmla="*/ 0 w 232"/>
                  <a:gd name="T73" fmla="*/ 0 h 174"/>
                  <a:gd name="T74" fmla="*/ 0 w 232"/>
                  <a:gd name="T75" fmla="*/ 0 h 174"/>
                  <a:gd name="T76" fmla="*/ 0 w 232"/>
                  <a:gd name="T77" fmla="*/ 0 h 174"/>
                  <a:gd name="T78" fmla="*/ 0 w 232"/>
                  <a:gd name="T79" fmla="*/ 0 h 174"/>
                  <a:gd name="T80" fmla="*/ 0 w 232"/>
                  <a:gd name="T81" fmla="*/ 0 h 174"/>
                  <a:gd name="T82" fmla="*/ 0 w 232"/>
                  <a:gd name="T83" fmla="*/ 0 h 174"/>
                  <a:gd name="T84" fmla="*/ 0 w 232"/>
                  <a:gd name="T85" fmla="*/ 0 h 174"/>
                  <a:gd name="T86" fmla="*/ 0 w 232"/>
                  <a:gd name="T87" fmla="*/ 0 h 174"/>
                  <a:gd name="T88" fmla="*/ 0 w 232"/>
                  <a:gd name="T89" fmla="*/ 0 h 174"/>
                  <a:gd name="T90" fmla="*/ 0 w 232"/>
                  <a:gd name="T91" fmla="*/ 0 h 174"/>
                  <a:gd name="T92" fmla="*/ 0 w 232"/>
                  <a:gd name="T93" fmla="*/ 0 h 174"/>
                  <a:gd name="T94" fmla="*/ 0 w 232"/>
                  <a:gd name="T95" fmla="*/ 0 h 1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2"/>
                  <a:gd name="T145" fmla="*/ 0 h 174"/>
                  <a:gd name="T146" fmla="*/ 232 w 232"/>
                  <a:gd name="T147" fmla="*/ 174 h 17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22" name="Freeform 22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0 w 225"/>
                  <a:gd name="T1" fmla="*/ 0 h 176"/>
                  <a:gd name="T2" fmla="*/ 0 w 225"/>
                  <a:gd name="T3" fmla="*/ 0 h 176"/>
                  <a:gd name="T4" fmla="*/ 0 w 225"/>
                  <a:gd name="T5" fmla="*/ 0 h 176"/>
                  <a:gd name="T6" fmla="*/ 0 w 225"/>
                  <a:gd name="T7" fmla="*/ 0 h 176"/>
                  <a:gd name="T8" fmla="*/ 0 w 225"/>
                  <a:gd name="T9" fmla="*/ 0 h 176"/>
                  <a:gd name="T10" fmla="*/ 0 w 225"/>
                  <a:gd name="T11" fmla="*/ 0 h 176"/>
                  <a:gd name="T12" fmla="*/ 0 w 225"/>
                  <a:gd name="T13" fmla="*/ 0 h 176"/>
                  <a:gd name="T14" fmla="*/ 0 w 225"/>
                  <a:gd name="T15" fmla="*/ 0 h 176"/>
                  <a:gd name="T16" fmla="*/ 0 w 225"/>
                  <a:gd name="T17" fmla="*/ 0 h 176"/>
                  <a:gd name="T18" fmla="*/ 0 w 225"/>
                  <a:gd name="T19" fmla="*/ 0 h 176"/>
                  <a:gd name="T20" fmla="*/ 0 w 225"/>
                  <a:gd name="T21" fmla="*/ 0 h 176"/>
                  <a:gd name="T22" fmla="*/ 0 w 225"/>
                  <a:gd name="T23" fmla="*/ 0 h 176"/>
                  <a:gd name="T24" fmla="*/ 0 w 225"/>
                  <a:gd name="T25" fmla="*/ 0 h 176"/>
                  <a:gd name="T26" fmla="*/ 0 w 225"/>
                  <a:gd name="T27" fmla="*/ 0 h 176"/>
                  <a:gd name="T28" fmla="*/ 0 w 225"/>
                  <a:gd name="T29" fmla="*/ 0 h 176"/>
                  <a:gd name="T30" fmla="*/ 0 w 225"/>
                  <a:gd name="T31" fmla="*/ 0 h 176"/>
                  <a:gd name="T32" fmla="*/ 0 w 225"/>
                  <a:gd name="T33" fmla="*/ 0 h 176"/>
                  <a:gd name="T34" fmla="*/ 0 w 225"/>
                  <a:gd name="T35" fmla="*/ 0 h 176"/>
                  <a:gd name="T36" fmla="*/ 0 w 225"/>
                  <a:gd name="T37" fmla="*/ 0 h 176"/>
                  <a:gd name="T38" fmla="*/ 0 w 225"/>
                  <a:gd name="T39" fmla="*/ 0 h 176"/>
                  <a:gd name="T40" fmla="*/ 0 w 225"/>
                  <a:gd name="T41" fmla="*/ 0 h 176"/>
                  <a:gd name="T42" fmla="*/ 0 w 225"/>
                  <a:gd name="T43" fmla="*/ 0 h 176"/>
                  <a:gd name="T44" fmla="*/ 0 w 225"/>
                  <a:gd name="T45" fmla="*/ 0 h 176"/>
                  <a:gd name="T46" fmla="*/ 0 w 225"/>
                  <a:gd name="T47" fmla="*/ 0 h 176"/>
                  <a:gd name="T48" fmla="*/ 0 w 225"/>
                  <a:gd name="T49" fmla="*/ 0 h 176"/>
                  <a:gd name="T50" fmla="*/ 0 w 225"/>
                  <a:gd name="T51" fmla="*/ 0 h 176"/>
                  <a:gd name="T52" fmla="*/ 0 w 225"/>
                  <a:gd name="T53" fmla="*/ 0 h 176"/>
                  <a:gd name="T54" fmla="*/ 0 w 225"/>
                  <a:gd name="T55" fmla="*/ 0 h 176"/>
                  <a:gd name="T56" fmla="*/ 0 w 225"/>
                  <a:gd name="T57" fmla="*/ 0 h 176"/>
                  <a:gd name="T58" fmla="*/ 0 w 225"/>
                  <a:gd name="T59" fmla="*/ 0 h 176"/>
                  <a:gd name="T60" fmla="*/ 0 w 225"/>
                  <a:gd name="T61" fmla="*/ 0 h 176"/>
                  <a:gd name="T62" fmla="*/ 0 w 225"/>
                  <a:gd name="T63" fmla="*/ 0 h 176"/>
                  <a:gd name="T64" fmla="*/ 0 w 225"/>
                  <a:gd name="T65" fmla="*/ 0 h 176"/>
                  <a:gd name="T66" fmla="*/ 0 w 225"/>
                  <a:gd name="T67" fmla="*/ 0 h 176"/>
                  <a:gd name="T68" fmla="*/ 0 w 225"/>
                  <a:gd name="T69" fmla="*/ 0 h 176"/>
                  <a:gd name="T70" fmla="*/ 0 w 225"/>
                  <a:gd name="T71" fmla="*/ 0 h 176"/>
                  <a:gd name="T72" fmla="*/ 0 w 225"/>
                  <a:gd name="T73" fmla="*/ 0 h 176"/>
                  <a:gd name="T74" fmla="*/ 0 w 225"/>
                  <a:gd name="T75" fmla="*/ 0 h 176"/>
                  <a:gd name="T76" fmla="*/ 0 w 225"/>
                  <a:gd name="T77" fmla="*/ 0 h 176"/>
                  <a:gd name="T78" fmla="*/ 0 w 225"/>
                  <a:gd name="T79" fmla="*/ 0 h 176"/>
                  <a:gd name="T80" fmla="*/ 0 w 225"/>
                  <a:gd name="T81" fmla="*/ 0 h 176"/>
                  <a:gd name="T82" fmla="*/ 0 w 225"/>
                  <a:gd name="T83" fmla="*/ 0 h 176"/>
                  <a:gd name="T84" fmla="*/ 0 w 225"/>
                  <a:gd name="T85" fmla="*/ 0 h 176"/>
                  <a:gd name="T86" fmla="*/ 0 w 225"/>
                  <a:gd name="T87" fmla="*/ 0 h 176"/>
                  <a:gd name="T88" fmla="*/ 0 w 225"/>
                  <a:gd name="T89" fmla="*/ 0 h 176"/>
                  <a:gd name="T90" fmla="*/ 0 w 225"/>
                  <a:gd name="T91" fmla="*/ 0 h 176"/>
                  <a:gd name="T92" fmla="*/ 0 w 225"/>
                  <a:gd name="T93" fmla="*/ 0 h 176"/>
                  <a:gd name="T94" fmla="*/ 0 w 225"/>
                  <a:gd name="T95" fmla="*/ 0 h 1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5"/>
                  <a:gd name="T145" fmla="*/ 0 h 176"/>
                  <a:gd name="T146" fmla="*/ 225 w 225"/>
                  <a:gd name="T147" fmla="*/ 176 h 17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23" name="Freeform 23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0 w 217"/>
                  <a:gd name="T1" fmla="*/ 0 h 180"/>
                  <a:gd name="T2" fmla="*/ 0 w 217"/>
                  <a:gd name="T3" fmla="*/ 0 h 180"/>
                  <a:gd name="T4" fmla="*/ 0 w 217"/>
                  <a:gd name="T5" fmla="*/ 0 h 180"/>
                  <a:gd name="T6" fmla="*/ 0 w 217"/>
                  <a:gd name="T7" fmla="*/ 0 h 180"/>
                  <a:gd name="T8" fmla="*/ 0 w 217"/>
                  <a:gd name="T9" fmla="*/ 0 h 180"/>
                  <a:gd name="T10" fmla="*/ 0 w 217"/>
                  <a:gd name="T11" fmla="*/ 0 h 180"/>
                  <a:gd name="T12" fmla="*/ 0 w 217"/>
                  <a:gd name="T13" fmla="*/ 0 h 180"/>
                  <a:gd name="T14" fmla="*/ 0 w 217"/>
                  <a:gd name="T15" fmla="*/ 0 h 180"/>
                  <a:gd name="T16" fmla="*/ 0 w 217"/>
                  <a:gd name="T17" fmla="*/ 0 h 180"/>
                  <a:gd name="T18" fmla="*/ 0 w 217"/>
                  <a:gd name="T19" fmla="*/ 0 h 180"/>
                  <a:gd name="T20" fmla="*/ 0 w 217"/>
                  <a:gd name="T21" fmla="*/ 0 h 180"/>
                  <a:gd name="T22" fmla="*/ 0 w 217"/>
                  <a:gd name="T23" fmla="*/ 0 h 180"/>
                  <a:gd name="T24" fmla="*/ 0 w 217"/>
                  <a:gd name="T25" fmla="*/ 0 h 180"/>
                  <a:gd name="T26" fmla="*/ 0 w 217"/>
                  <a:gd name="T27" fmla="*/ 0 h 180"/>
                  <a:gd name="T28" fmla="*/ 0 w 217"/>
                  <a:gd name="T29" fmla="*/ 0 h 180"/>
                  <a:gd name="T30" fmla="*/ 0 w 217"/>
                  <a:gd name="T31" fmla="*/ 0 h 180"/>
                  <a:gd name="T32" fmla="*/ 0 w 217"/>
                  <a:gd name="T33" fmla="*/ 0 h 180"/>
                  <a:gd name="T34" fmla="*/ 0 w 217"/>
                  <a:gd name="T35" fmla="*/ 0 h 180"/>
                  <a:gd name="T36" fmla="*/ 0 w 217"/>
                  <a:gd name="T37" fmla="*/ 0 h 180"/>
                  <a:gd name="T38" fmla="*/ 0 w 217"/>
                  <a:gd name="T39" fmla="*/ 0 h 180"/>
                  <a:gd name="T40" fmla="*/ 0 w 217"/>
                  <a:gd name="T41" fmla="*/ 0 h 180"/>
                  <a:gd name="T42" fmla="*/ 0 w 217"/>
                  <a:gd name="T43" fmla="*/ 0 h 180"/>
                  <a:gd name="T44" fmla="*/ 0 w 217"/>
                  <a:gd name="T45" fmla="*/ 0 h 180"/>
                  <a:gd name="T46" fmla="*/ 0 w 217"/>
                  <a:gd name="T47" fmla="*/ 0 h 180"/>
                  <a:gd name="T48" fmla="*/ 0 w 217"/>
                  <a:gd name="T49" fmla="*/ 0 h 180"/>
                  <a:gd name="T50" fmla="*/ 0 w 217"/>
                  <a:gd name="T51" fmla="*/ 0 h 180"/>
                  <a:gd name="T52" fmla="*/ 0 w 217"/>
                  <a:gd name="T53" fmla="*/ 0 h 180"/>
                  <a:gd name="T54" fmla="*/ 0 w 217"/>
                  <a:gd name="T55" fmla="*/ 0 h 180"/>
                  <a:gd name="T56" fmla="*/ 0 w 217"/>
                  <a:gd name="T57" fmla="*/ 0 h 180"/>
                  <a:gd name="T58" fmla="*/ 0 w 217"/>
                  <a:gd name="T59" fmla="*/ 0 h 180"/>
                  <a:gd name="T60" fmla="*/ 0 w 217"/>
                  <a:gd name="T61" fmla="*/ 0 h 180"/>
                  <a:gd name="T62" fmla="*/ 0 w 217"/>
                  <a:gd name="T63" fmla="*/ 0 h 180"/>
                  <a:gd name="T64" fmla="*/ 0 w 217"/>
                  <a:gd name="T65" fmla="*/ 0 h 180"/>
                  <a:gd name="T66" fmla="*/ 0 w 217"/>
                  <a:gd name="T67" fmla="*/ 0 h 180"/>
                  <a:gd name="T68" fmla="*/ 0 w 217"/>
                  <a:gd name="T69" fmla="*/ 0 h 180"/>
                  <a:gd name="T70" fmla="*/ 0 w 217"/>
                  <a:gd name="T71" fmla="*/ 0 h 180"/>
                  <a:gd name="T72" fmla="*/ 0 w 217"/>
                  <a:gd name="T73" fmla="*/ 0 h 180"/>
                  <a:gd name="T74" fmla="*/ 0 w 217"/>
                  <a:gd name="T75" fmla="*/ 0 h 180"/>
                  <a:gd name="T76" fmla="*/ 0 w 217"/>
                  <a:gd name="T77" fmla="*/ 0 h 180"/>
                  <a:gd name="T78" fmla="*/ 0 w 217"/>
                  <a:gd name="T79" fmla="*/ 0 h 180"/>
                  <a:gd name="T80" fmla="*/ 0 w 217"/>
                  <a:gd name="T81" fmla="*/ 0 h 180"/>
                  <a:gd name="T82" fmla="*/ 0 w 217"/>
                  <a:gd name="T83" fmla="*/ 0 h 180"/>
                  <a:gd name="T84" fmla="*/ 0 w 217"/>
                  <a:gd name="T85" fmla="*/ 0 h 180"/>
                  <a:gd name="T86" fmla="*/ 0 w 217"/>
                  <a:gd name="T87" fmla="*/ 0 h 180"/>
                  <a:gd name="T88" fmla="*/ 0 w 217"/>
                  <a:gd name="T89" fmla="*/ 0 h 180"/>
                  <a:gd name="T90" fmla="*/ 0 w 217"/>
                  <a:gd name="T91" fmla="*/ 0 h 180"/>
                  <a:gd name="T92" fmla="*/ 0 w 217"/>
                  <a:gd name="T93" fmla="*/ 0 h 180"/>
                  <a:gd name="T94" fmla="*/ 0 w 217"/>
                  <a:gd name="T95" fmla="*/ 0 h 180"/>
                  <a:gd name="T96" fmla="*/ 0 w 217"/>
                  <a:gd name="T97" fmla="*/ 0 h 180"/>
                  <a:gd name="T98" fmla="*/ 0 w 217"/>
                  <a:gd name="T99" fmla="*/ 0 h 180"/>
                  <a:gd name="T100" fmla="*/ 0 w 217"/>
                  <a:gd name="T101" fmla="*/ 0 h 180"/>
                  <a:gd name="T102" fmla="*/ 0 w 217"/>
                  <a:gd name="T103" fmla="*/ 0 h 18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17"/>
                  <a:gd name="T157" fmla="*/ 0 h 180"/>
                  <a:gd name="T158" fmla="*/ 217 w 217"/>
                  <a:gd name="T159" fmla="*/ 180 h 18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24" name="Freeform 24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0 w 209"/>
                  <a:gd name="T1" fmla="*/ 0 h 181"/>
                  <a:gd name="T2" fmla="*/ 0 w 209"/>
                  <a:gd name="T3" fmla="*/ 0 h 181"/>
                  <a:gd name="T4" fmla="*/ 0 w 209"/>
                  <a:gd name="T5" fmla="*/ 0 h 181"/>
                  <a:gd name="T6" fmla="*/ 0 w 209"/>
                  <a:gd name="T7" fmla="*/ 0 h 181"/>
                  <a:gd name="T8" fmla="*/ 0 w 209"/>
                  <a:gd name="T9" fmla="*/ 0 h 181"/>
                  <a:gd name="T10" fmla="*/ 0 w 209"/>
                  <a:gd name="T11" fmla="*/ 0 h 181"/>
                  <a:gd name="T12" fmla="*/ 0 w 209"/>
                  <a:gd name="T13" fmla="*/ 0 h 181"/>
                  <a:gd name="T14" fmla="*/ 0 w 209"/>
                  <a:gd name="T15" fmla="*/ 0 h 181"/>
                  <a:gd name="T16" fmla="*/ 0 w 209"/>
                  <a:gd name="T17" fmla="*/ 0 h 181"/>
                  <a:gd name="T18" fmla="*/ 0 w 209"/>
                  <a:gd name="T19" fmla="*/ 0 h 181"/>
                  <a:gd name="T20" fmla="*/ 0 w 209"/>
                  <a:gd name="T21" fmla="*/ 0 h 181"/>
                  <a:gd name="T22" fmla="*/ 0 w 209"/>
                  <a:gd name="T23" fmla="*/ 0 h 181"/>
                  <a:gd name="T24" fmla="*/ 0 w 209"/>
                  <a:gd name="T25" fmla="*/ 0 h 181"/>
                  <a:gd name="T26" fmla="*/ 0 w 209"/>
                  <a:gd name="T27" fmla="*/ 0 h 181"/>
                  <a:gd name="T28" fmla="*/ 0 w 209"/>
                  <a:gd name="T29" fmla="*/ 0 h 181"/>
                  <a:gd name="T30" fmla="*/ 0 w 209"/>
                  <a:gd name="T31" fmla="*/ 0 h 181"/>
                  <a:gd name="T32" fmla="*/ 0 w 209"/>
                  <a:gd name="T33" fmla="*/ 0 h 181"/>
                  <a:gd name="T34" fmla="*/ 0 w 209"/>
                  <a:gd name="T35" fmla="*/ 0 h 181"/>
                  <a:gd name="T36" fmla="*/ 0 w 209"/>
                  <a:gd name="T37" fmla="*/ 0 h 181"/>
                  <a:gd name="T38" fmla="*/ 0 w 209"/>
                  <a:gd name="T39" fmla="*/ 0 h 181"/>
                  <a:gd name="T40" fmla="*/ 0 w 209"/>
                  <a:gd name="T41" fmla="*/ 0 h 181"/>
                  <a:gd name="T42" fmla="*/ 0 w 209"/>
                  <a:gd name="T43" fmla="*/ 0 h 181"/>
                  <a:gd name="T44" fmla="*/ 0 w 209"/>
                  <a:gd name="T45" fmla="*/ 0 h 181"/>
                  <a:gd name="T46" fmla="*/ 0 w 209"/>
                  <a:gd name="T47" fmla="*/ 0 h 181"/>
                  <a:gd name="T48" fmla="*/ 0 w 209"/>
                  <a:gd name="T49" fmla="*/ 0 h 181"/>
                  <a:gd name="T50" fmla="*/ 0 w 209"/>
                  <a:gd name="T51" fmla="*/ 0 h 181"/>
                  <a:gd name="T52" fmla="*/ 0 w 209"/>
                  <a:gd name="T53" fmla="*/ 0 h 181"/>
                  <a:gd name="T54" fmla="*/ 0 w 209"/>
                  <a:gd name="T55" fmla="*/ 0 h 181"/>
                  <a:gd name="T56" fmla="*/ 0 w 209"/>
                  <a:gd name="T57" fmla="*/ 0 h 181"/>
                  <a:gd name="T58" fmla="*/ 0 w 209"/>
                  <a:gd name="T59" fmla="*/ 0 h 181"/>
                  <a:gd name="T60" fmla="*/ 0 w 209"/>
                  <a:gd name="T61" fmla="*/ 0 h 181"/>
                  <a:gd name="T62" fmla="*/ 0 w 209"/>
                  <a:gd name="T63" fmla="*/ 0 h 181"/>
                  <a:gd name="T64" fmla="*/ 0 w 209"/>
                  <a:gd name="T65" fmla="*/ 0 h 181"/>
                  <a:gd name="T66" fmla="*/ 0 w 209"/>
                  <a:gd name="T67" fmla="*/ 0 h 181"/>
                  <a:gd name="T68" fmla="*/ 0 w 209"/>
                  <a:gd name="T69" fmla="*/ 0 h 181"/>
                  <a:gd name="T70" fmla="*/ 0 w 209"/>
                  <a:gd name="T71" fmla="*/ 0 h 181"/>
                  <a:gd name="T72" fmla="*/ 0 w 209"/>
                  <a:gd name="T73" fmla="*/ 0 h 181"/>
                  <a:gd name="T74" fmla="*/ 0 w 209"/>
                  <a:gd name="T75" fmla="*/ 0 h 181"/>
                  <a:gd name="T76" fmla="*/ 0 w 209"/>
                  <a:gd name="T77" fmla="*/ 0 h 181"/>
                  <a:gd name="T78" fmla="*/ 0 w 209"/>
                  <a:gd name="T79" fmla="*/ 0 h 181"/>
                  <a:gd name="T80" fmla="*/ 0 w 209"/>
                  <a:gd name="T81" fmla="*/ 0 h 181"/>
                  <a:gd name="T82" fmla="*/ 0 w 209"/>
                  <a:gd name="T83" fmla="*/ 0 h 181"/>
                  <a:gd name="T84" fmla="*/ 0 w 209"/>
                  <a:gd name="T85" fmla="*/ 0 h 181"/>
                  <a:gd name="T86" fmla="*/ 0 w 209"/>
                  <a:gd name="T87" fmla="*/ 0 h 181"/>
                  <a:gd name="T88" fmla="*/ 0 w 209"/>
                  <a:gd name="T89" fmla="*/ 0 h 181"/>
                  <a:gd name="T90" fmla="*/ 0 w 209"/>
                  <a:gd name="T91" fmla="*/ 0 h 181"/>
                  <a:gd name="T92" fmla="*/ 0 w 209"/>
                  <a:gd name="T93" fmla="*/ 0 h 181"/>
                  <a:gd name="T94" fmla="*/ 0 w 209"/>
                  <a:gd name="T95" fmla="*/ 0 h 181"/>
                  <a:gd name="T96" fmla="*/ 0 w 209"/>
                  <a:gd name="T97" fmla="*/ 0 h 181"/>
                  <a:gd name="T98" fmla="*/ 0 w 209"/>
                  <a:gd name="T99" fmla="*/ 0 h 181"/>
                  <a:gd name="T100" fmla="*/ 0 w 209"/>
                  <a:gd name="T101" fmla="*/ 0 h 181"/>
                  <a:gd name="T102" fmla="*/ 0 w 209"/>
                  <a:gd name="T103" fmla="*/ 0 h 18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09"/>
                  <a:gd name="T157" fmla="*/ 0 h 181"/>
                  <a:gd name="T158" fmla="*/ 209 w 209"/>
                  <a:gd name="T159" fmla="*/ 181 h 18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25" name="Freeform 25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0 w 200"/>
                  <a:gd name="T1" fmla="*/ 0 h 183"/>
                  <a:gd name="T2" fmla="*/ 0 w 200"/>
                  <a:gd name="T3" fmla="*/ 0 h 183"/>
                  <a:gd name="T4" fmla="*/ 0 w 200"/>
                  <a:gd name="T5" fmla="*/ 0 h 183"/>
                  <a:gd name="T6" fmla="*/ 0 w 200"/>
                  <a:gd name="T7" fmla="*/ 0 h 183"/>
                  <a:gd name="T8" fmla="*/ 0 w 200"/>
                  <a:gd name="T9" fmla="*/ 0 h 183"/>
                  <a:gd name="T10" fmla="*/ 0 w 200"/>
                  <a:gd name="T11" fmla="*/ 0 h 183"/>
                  <a:gd name="T12" fmla="*/ 0 w 200"/>
                  <a:gd name="T13" fmla="*/ 0 h 183"/>
                  <a:gd name="T14" fmla="*/ 0 w 200"/>
                  <a:gd name="T15" fmla="*/ 0 h 183"/>
                  <a:gd name="T16" fmla="*/ 0 w 200"/>
                  <a:gd name="T17" fmla="*/ 0 h 183"/>
                  <a:gd name="T18" fmla="*/ 0 w 200"/>
                  <a:gd name="T19" fmla="*/ 0 h 183"/>
                  <a:gd name="T20" fmla="*/ 0 w 200"/>
                  <a:gd name="T21" fmla="*/ 0 h 183"/>
                  <a:gd name="T22" fmla="*/ 0 w 200"/>
                  <a:gd name="T23" fmla="*/ 0 h 183"/>
                  <a:gd name="T24" fmla="*/ 0 w 200"/>
                  <a:gd name="T25" fmla="*/ 0 h 183"/>
                  <a:gd name="T26" fmla="*/ 0 w 200"/>
                  <a:gd name="T27" fmla="*/ 0 h 183"/>
                  <a:gd name="T28" fmla="*/ 0 w 200"/>
                  <a:gd name="T29" fmla="*/ 0 h 183"/>
                  <a:gd name="T30" fmla="*/ 0 w 200"/>
                  <a:gd name="T31" fmla="*/ 0 h 183"/>
                  <a:gd name="T32" fmla="*/ 0 w 200"/>
                  <a:gd name="T33" fmla="*/ 0 h 183"/>
                  <a:gd name="T34" fmla="*/ 0 w 200"/>
                  <a:gd name="T35" fmla="*/ 0 h 183"/>
                  <a:gd name="T36" fmla="*/ 0 w 200"/>
                  <a:gd name="T37" fmla="*/ 0 h 183"/>
                  <a:gd name="T38" fmla="*/ 0 w 200"/>
                  <a:gd name="T39" fmla="*/ 0 h 183"/>
                  <a:gd name="T40" fmla="*/ 0 w 200"/>
                  <a:gd name="T41" fmla="*/ 0 h 183"/>
                  <a:gd name="T42" fmla="*/ 0 w 200"/>
                  <a:gd name="T43" fmla="*/ 0 h 183"/>
                  <a:gd name="T44" fmla="*/ 0 w 200"/>
                  <a:gd name="T45" fmla="*/ 0 h 183"/>
                  <a:gd name="T46" fmla="*/ 0 w 200"/>
                  <a:gd name="T47" fmla="*/ 0 h 183"/>
                  <a:gd name="T48" fmla="*/ 0 w 200"/>
                  <a:gd name="T49" fmla="*/ 0 h 183"/>
                  <a:gd name="T50" fmla="*/ 0 w 200"/>
                  <a:gd name="T51" fmla="*/ 0 h 183"/>
                  <a:gd name="T52" fmla="*/ 0 w 200"/>
                  <a:gd name="T53" fmla="*/ 0 h 183"/>
                  <a:gd name="T54" fmla="*/ 0 w 200"/>
                  <a:gd name="T55" fmla="*/ 0 h 183"/>
                  <a:gd name="T56" fmla="*/ 0 w 200"/>
                  <a:gd name="T57" fmla="*/ 0 h 183"/>
                  <a:gd name="T58" fmla="*/ 0 w 200"/>
                  <a:gd name="T59" fmla="*/ 0 h 183"/>
                  <a:gd name="T60" fmla="*/ 0 w 200"/>
                  <a:gd name="T61" fmla="*/ 0 h 183"/>
                  <a:gd name="T62" fmla="*/ 0 w 200"/>
                  <a:gd name="T63" fmla="*/ 0 h 183"/>
                  <a:gd name="T64" fmla="*/ 0 w 200"/>
                  <a:gd name="T65" fmla="*/ 0 h 183"/>
                  <a:gd name="T66" fmla="*/ 0 w 200"/>
                  <a:gd name="T67" fmla="*/ 0 h 183"/>
                  <a:gd name="T68" fmla="*/ 0 w 200"/>
                  <a:gd name="T69" fmla="*/ 0 h 183"/>
                  <a:gd name="T70" fmla="*/ 0 w 200"/>
                  <a:gd name="T71" fmla="*/ 0 h 183"/>
                  <a:gd name="T72" fmla="*/ 0 w 200"/>
                  <a:gd name="T73" fmla="*/ 0 h 183"/>
                  <a:gd name="T74" fmla="*/ 0 w 200"/>
                  <a:gd name="T75" fmla="*/ 0 h 183"/>
                  <a:gd name="T76" fmla="*/ 0 w 200"/>
                  <a:gd name="T77" fmla="*/ 0 h 183"/>
                  <a:gd name="T78" fmla="*/ 0 w 200"/>
                  <a:gd name="T79" fmla="*/ 0 h 183"/>
                  <a:gd name="T80" fmla="*/ 0 w 200"/>
                  <a:gd name="T81" fmla="*/ 0 h 183"/>
                  <a:gd name="T82" fmla="*/ 0 w 200"/>
                  <a:gd name="T83" fmla="*/ 0 h 183"/>
                  <a:gd name="T84" fmla="*/ 0 w 200"/>
                  <a:gd name="T85" fmla="*/ 0 h 183"/>
                  <a:gd name="T86" fmla="*/ 0 w 200"/>
                  <a:gd name="T87" fmla="*/ 0 h 183"/>
                  <a:gd name="T88" fmla="*/ 0 w 200"/>
                  <a:gd name="T89" fmla="*/ 0 h 183"/>
                  <a:gd name="T90" fmla="*/ 0 w 200"/>
                  <a:gd name="T91" fmla="*/ 0 h 183"/>
                  <a:gd name="T92" fmla="*/ 0 w 200"/>
                  <a:gd name="T93" fmla="*/ 0 h 183"/>
                  <a:gd name="T94" fmla="*/ 0 w 200"/>
                  <a:gd name="T95" fmla="*/ 0 h 183"/>
                  <a:gd name="T96" fmla="*/ 0 w 200"/>
                  <a:gd name="T97" fmla="*/ 0 h 183"/>
                  <a:gd name="T98" fmla="*/ 0 w 200"/>
                  <a:gd name="T99" fmla="*/ 0 h 183"/>
                  <a:gd name="T100" fmla="*/ 0 w 200"/>
                  <a:gd name="T101" fmla="*/ 0 h 183"/>
                  <a:gd name="T102" fmla="*/ 0 w 200"/>
                  <a:gd name="T103" fmla="*/ 0 h 183"/>
                  <a:gd name="T104" fmla="*/ 0 w 200"/>
                  <a:gd name="T105" fmla="*/ 0 h 183"/>
                  <a:gd name="T106" fmla="*/ 0 w 200"/>
                  <a:gd name="T107" fmla="*/ 0 h 183"/>
                  <a:gd name="T108" fmla="*/ 0 w 200"/>
                  <a:gd name="T109" fmla="*/ 0 h 183"/>
                  <a:gd name="T110" fmla="*/ 0 w 200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00"/>
                  <a:gd name="T169" fmla="*/ 0 h 183"/>
                  <a:gd name="T170" fmla="*/ 200 w 200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26" name="Freeform 26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0 w 191"/>
                  <a:gd name="T1" fmla="*/ 0 h 183"/>
                  <a:gd name="T2" fmla="*/ 0 w 191"/>
                  <a:gd name="T3" fmla="*/ 0 h 183"/>
                  <a:gd name="T4" fmla="*/ 0 w 191"/>
                  <a:gd name="T5" fmla="*/ 0 h 183"/>
                  <a:gd name="T6" fmla="*/ 0 w 191"/>
                  <a:gd name="T7" fmla="*/ 0 h 183"/>
                  <a:gd name="T8" fmla="*/ 0 w 191"/>
                  <a:gd name="T9" fmla="*/ 0 h 183"/>
                  <a:gd name="T10" fmla="*/ 0 w 191"/>
                  <a:gd name="T11" fmla="*/ 0 h 183"/>
                  <a:gd name="T12" fmla="*/ 0 w 191"/>
                  <a:gd name="T13" fmla="*/ 0 h 183"/>
                  <a:gd name="T14" fmla="*/ 0 w 191"/>
                  <a:gd name="T15" fmla="*/ 0 h 183"/>
                  <a:gd name="T16" fmla="*/ 0 w 191"/>
                  <a:gd name="T17" fmla="*/ 0 h 183"/>
                  <a:gd name="T18" fmla="*/ 0 w 191"/>
                  <a:gd name="T19" fmla="*/ 0 h 183"/>
                  <a:gd name="T20" fmla="*/ 0 w 191"/>
                  <a:gd name="T21" fmla="*/ 0 h 183"/>
                  <a:gd name="T22" fmla="*/ 0 w 191"/>
                  <a:gd name="T23" fmla="*/ 0 h 183"/>
                  <a:gd name="T24" fmla="*/ 0 w 191"/>
                  <a:gd name="T25" fmla="*/ 0 h 183"/>
                  <a:gd name="T26" fmla="*/ 0 w 191"/>
                  <a:gd name="T27" fmla="*/ 0 h 183"/>
                  <a:gd name="T28" fmla="*/ 0 w 191"/>
                  <a:gd name="T29" fmla="*/ 0 h 183"/>
                  <a:gd name="T30" fmla="*/ 0 w 191"/>
                  <a:gd name="T31" fmla="*/ 0 h 183"/>
                  <a:gd name="T32" fmla="*/ 0 w 191"/>
                  <a:gd name="T33" fmla="*/ 0 h 183"/>
                  <a:gd name="T34" fmla="*/ 0 w 191"/>
                  <a:gd name="T35" fmla="*/ 0 h 183"/>
                  <a:gd name="T36" fmla="*/ 0 w 191"/>
                  <a:gd name="T37" fmla="*/ 0 h 183"/>
                  <a:gd name="T38" fmla="*/ 0 w 191"/>
                  <a:gd name="T39" fmla="*/ 0 h 183"/>
                  <a:gd name="T40" fmla="*/ 0 w 191"/>
                  <a:gd name="T41" fmla="*/ 0 h 183"/>
                  <a:gd name="T42" fmla="*/ 0 w 191"/>
                  <a:gd name="T43" fmla="*/ 0 h 183"/>
                  <a:gd name="T44" fmla="*/ 0 w 191"/>
                  <a:gd name="T45" fmla="*/ 0 h 183"/>
                  <a:gd name="T46" fmla="*/ 0 w 191"/>
                  <a:gd name="T47" fmla="*/ 0 h 183"/>
                  <a:gd name="T48" fmla="*/ 0 w 191"/>
                  <a:gd name="T49" fmla="*/ 0 h 183"/>
                  <a:gd name="T50" fmla="*/ 0 w 191"/>
                  <a:gd name="T51" fmla="*/ 0 h 183"/>
                  <a:gd name="T52" fmla="*/ 0 w 191"/>
                  <a:gd name="T53" fmla="*/ 0 h 183"/>
                  <a:gd name="T54" fmla="*/ 0 w 191"/>
                  <a:gd name="T55" fmla="*/ 0 h 183"/>
                  <a:gd name="T56" fmla="*/ 0 w 191"/>
                  <a:gd name="T57" fmla="*/ 0 h 183"/>
                  <a:gd name="T58" fmla="*/ 0 w 191"/>
                  <a:gd name="T59" fmla="*/ 0 h 183"/>
                  <a:gd name="T60" fmla="*/ 0 w 191"/>
                  <a:gd name="T61" fmla="*/ 0 h 183"/>
                  <a:gd name="T62" fmla="*/ 0 w 191"/>
                  <a:gd name="T63" fmla="*/ 0 h 183"/>
                  <a:gd name="T64" fmla="*/ 0 w 191"/>
                  <a:gd name="T65" fmla="*/ 0 h 183"/>
                  <a:gd name="T66" fmla="*/ 0 w 191"/>
                  <a:gd name="T67" fmla="*/ 0 h 183"/>
                  <a:gd name="T68" fmla="*/ 0 w 191"/>
                  <a:gd name="T69" fmla="*/ 0 h 183"/>
                  <a:gd name="T70" fmla="*/ 0 w 191"/>
                  <a:gd name="T71" fmla="*/ 0 h 183"/>
                  <a:gd name="T72" fmla="*/ 0 w 191"/>
                  <a:gd name="T73" fmla="*/ 0 h 183"/>
                  <a:gd name="T74" fmla="*/ 0 w 191"/>
                  <a:gd name="T75" fmla="*/ 0 h 183"/>
                  <a:gd name="T76" fmla="*/ 0 w 191"/>
                  <a:gd name="T77" fmla="*/ 0 h 183"/>
                  <a:gd name="T78" fmla="*/ 0 w 191"/>
                  <a:gd name="T79" fmla="*/ 0 h 183"/>
                  <a:gd name="T80" fmla="*/ 0 w 191"/>
                  <a:gd name="T81" fmla="*/ 0 h 183"/>
                  <a:gd name="T82" fmla="*/ 0 w 191"/>
                  <a:gd name="T83" fmla="*/ 0 h 183"/>
                  <a:gd name="T84" fmla="*/ 0 w 191"/>
                  <a:gd name="T85" fmla="*/ 0 h 183"/>
                  <a:gd name="T86" fmla="*/ 0 w 191"/>
                  <a:gd name="T87" fmla="*/ 0 h 183"/>
                  <a:gd name="T88" fmla="*/ 0 w 191"/>
                  <a:gd name="T89" fmla="*/ 0 h 183"/>
                  <a:gd name="T90" fmla="*/ 0 w 191"/>
                  <a:gd name="T91" fmla="*/ 0 h 183"/>
                  <a:gd name="T92" fmla="*/ 0 w 191"/>
                  <a:gd name="T93" fmla="*/ 0 h 183"/>
                  <a:gd name="T94" fmla="*/ 0 w 191"/>
                  <a:gd name="T95" fmla="*/ 0 h 183"/>
                  <a:gd name="T96" fmla="*/ 0 w 191"/>
                  <a:gd name="T97" fmla="*/ 0 h 183"/>
                  <a:gd name="T98" fmla="*/ 0 w 191"/>
                  <a:gd name="T99" fmla="*/ 0 h 183"/>
                  <a:gd name="T100" fmla="*/ 0 w 191"/>
                  <a:gd name="T101" fmla="*/ 0 h 183"/>
                  <a:gd name="T102" fmla="*/ 0 w 191"/>
                  <a:gd name="T103" fmla="*/ 0 h 183"/>
                  <a:gd name="T104" fmla="*/ 0 w 191"/>
                  <a:gd name="T105" fmla="*/ 0 h 183"/>
                  <a:gd name="T106" fmla="*/ 0 w 191"/>
                  <a:gd name="T107" fmla="*/ 0 h 183"/>
                  <a:gd name="T108" fmla="*/ 0 w 191"/>
                  <a:gd name="T109" fmla="*/ 0 h 183"/>
                  <a:gd name="T110" fmla="*/ 0 w 191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1"/>
                  <a:gd name="T169" fmla="*/ 0 h 183"/>
                  <a:gd name="T170" fmla="*/ 191 w 191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27" name="Freeform 27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0 w 181"/>
                  <a:gd name="T1" fmla="*/ 0 h 185"/>
                  <a:gd name="T2" fmla="*/ 0 w 181"/>
                  <a:gd name="T3" fmla="*/ 0 h 185"/>
                  <a:gd name="T4" fmla="*/ 0 w 181"/>
                  <a:gd name="T5" fmla="*/ 0 h 185"/>
                  <a:gd name="T6" fmla="*/ 0 w 181"/>
                  <a:gd name="T7" fmla="*/ 0 h 185"/>
                  <a:gd name="T8" fmla="*/ 0 w 181"/>
                  <a:gd name="T9" fmla="*/ 0 h 185"/>
                  <a:gd name="T10" fmla="*/ 0 w 181"/>
                  <a:gd name="T11" fmla="*/ 0 h 185"/>
                  <a:gd name="T12" fmla="*/ 0 w 181"/>
                  <a:gd name="T13" fmla="*/ 0 h 185"/>
                  <a:gd name="T14" fmla="*/ 0 w 181"/>
                  <a:gd name="T15" fmla="*/ 0 h 185"/>
                  <a:gd name="T16" fmla="*/ 0 w 181"/>
                  <a:gd name="T17" fmla="*/ 0 h 185"/>
                  <a:gd name="T18" fmla="*/ 0 w 181"/>
                  <a:gd name="T19" fmla="*/ 0 h 185"/>
                  <a:gd name="T20" fmla="*/ 0 w 181"/>
                  <a:gd name="T21" fmla="*/ 0 h 185"/>
                  <a:gd name="T22" fmla="*/ 0 w 181"/>
                  <a:gd name="T23" fmla="*/ 0 h 185"/>
                  <a:gd name="T24" fmla="*/ 0 w 181"/>
                  <a:gd name="T25" fmla="*/ 0 h 185"/>
                  <a:gd name="T26" fmla="*/ 0 w 181"/>
                  <a:gd name="T27" fmla="*/ 0 h 185"/>
                  <a:gd name="T28" fmla="*/ 0 w 181"/>
                  <a:gd name="T29" fmla="*/ 0 h 185"/>
                  <a:gd name="T30" fmla="*/ 0 w 181"/>
                  <a:gd name="T31" fmla="*/ 0 h 185"/>
                  <a:gd name="T32" fmla="*/ 0 w 181"/>
                  <a:gd name="T33" fmla="*/ 0 h 185"/>
                  <a:gd name="T34" fmla="*/ 0 w 181"/>
                  <a:gd name="T35" fmla="*/ 0 h 185"/>
                  <a:gd name="T36" fmla="*/ 0 w 181"/>
                  <a:gd name="T37" fmla="*/ 0 h 185"/>
                  <a:gd name="T38" fmla="*/ 0 w 181"/>
                  <a:gd name="T39" fmla="*/ 0 h 185"/>
                  <a:gd name="T40" fmla="*/ 0 w 181"/>
                  <a:gd name="T41" fmla="*/ 0 h 185"/>
                  <a:gd name="T42" fmla="*/ 0 w 181"/>
                  <a:gd name="T43" fmla="*/ 0 h 185"/>
                  <a:gd name="T44" fmla="*/ 0 w 181"/>
                  <a:gd name="T45" fmla="*/ 0 h 185"/>
                  <a:gd name="T46" fmla="*/ 0 w 181"/>
                  <a:gd name="T47" fmla="*/ 0 h 185"/>
                  <a:gd name="T48" fmla="*/ 0 w 181"/>
                  <a:gd name="T49" fmla="*/ 0 h 185"/>
                  <a:gd name="T50" fmla="*/ 0 w 181"/>
                  <a:gd name="T51" fmla="*/ 0 h 185"/>
                  <a:gd name="T52" fmla="*/ 0 w 181"/>
                  <a:gd name="T53" fmla="*/ 0 h 185"/>
                  <a:gd name="T54" fmla="*/ 0 w 181"/>
                  <a:gd name="T55" fmla="*/ 0 h 185"/>
                  <a:gd name="T56" fmla="*/ 0 w 181"/>
                  <a:gd name="T57" fmla="*/ 0 h 185"/>
                  <a:gd name="T58" fmla="*/ 0 w 181"/>
                  <a:gd name="T59" fmla="*/ 0 h 185"/>
                  <a:gd name="T60" fmla="*/ 0 w 181"/>
                  <a:gd name="T61" fmla="*/ 0 h 185"/>
                  <a:gd name="T62" fmla="*/ 0 w 181"/>
                  <a:gd name="T63" fmla="*/ 0 h 185"/>
                  <a:gd name="T64" fmla="*/ 0 w 181"/>
                  <a:gd name="T65" fmla="*/ 0 h 185"/>
                  <a:gd name="T66" fmla="*/ 0 w 181"/>
                  <a:gd name="T67" fmla="*/ 0 h 185"/>
                  <a:gd name="T68" fmla="*/ 0 w 181"/>
                  <a:gd name="T69" fmla="*/ 0 h 185"/>
                  <a:gd name="T70" fmla="*/ 0 w 181"/>
                  <a:gd name="T71" fmla="*/ 0 h 185"/>
                  <a:gd name="T72" fmla="*/ 0 w 181"/>
                  <a:gd name="T73" fmla="*/ 0 h 185"/>
                  <a:gd name="T74" fmla="*/ 0 w 181"/>
                  <a:gd name="T75" fmla="*/ 0 h 185"/>
                  <a:gd name="T76" fmla="*/ 0 w 181"/>
                  <a:gd name="T77" fmla="*/ 0 h 185"/>
                  <a:gd name="T78" fmla="*/ 0 w 181"/>
                  <a:gd name="T79" fmla="*/ 0 h 185"/>
                  <a:gd name="T80" fmla="*/ 0 w 181"/>
                  <a:gd name="T81" fmla="*/ 0 h 185"/>
                  <a:gd name="T82" fmla="*/ 0 w 181"/>
                  <a:gd name="T83" fmla="*/ 0 h 185"/>
                  <a:gd name="T84" fmla="*/ 0 w 181"/>
                  <a:gd name="T85" fmla="*/ 0 h 185"/>
                  <a:gd name="T86" fmla="*/ 0 w 181"/>
                  <a:gd name="T87" fmla="*/ 0 h 185"/>
                  <a:gd name="T88" fmla="*/ 0 w 181"/>
                  <a:gd name="T89" fmla="*/ 0 h 185"/>
                  <a:gd name="T90" fmla="*/ 0 w 181"/>
                  <a:gd name="T91" fmla="*/ 0 h 185"/>
                  <a:gd name="T92" fmla="*/ 0 w 181"/>
                  <a:gd name="T93" fmla="*/ 0 h 185"/>
                  <a:gd name="T94" fmla="*/ 0 w 181"/>
                  <a:gd name="T95" fmla="*/ 0 h 185"/>
                  <a:gd name="T96" fmla="*/ 0 w 181"/>
                  <a:gd name="T97" fmla="*/ 0 h 185"/>
                  <a:gd name="T98" fmla="*/ 0 w 181"/>
                  <a:gd name="T99" fmla="*/ 0 h 185"/>
                  <a:gd name="T100" fmla="*/ 0 w 181"/>
                  <a:gd name="T101" fmla="*/ 0 h 185"/>
                  <a:gd name="T102" fmla="*/ 0 w 181"/>
                  <a:gd name="T103" fmla="*/ 0 h 185"/>
                  <a:gd name="T104" fmla="*/ 0 w 181"/>
                  <a:gd name="T105" fmla="*/ 0 h 185"/>
                  <a:gd name="T106" fmla="*/ 0 w 181"/>
                  <a:gd name="T107" fmla="*/ 0 h 185"/>
                  <a:gd name="T108" fmla="*/ 0 w 181"/>
                  <a:gd name="T109" fmla="*/ 0 h 185"/>
                  <a:gd name="T110" fmla="*/ 0 w 181"/>
                  <a:gd name="T111" fmla="*/ 0 h 1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81"/>
                  <a:gd name="T169" fmla="*/ 0 h 185"/>
                  <a:gd name="T170" fmla="*/ 181 w 181"/>
                  <a:gd name="T171" fmla="*/ 185 h 18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28" name="Freeform 28"/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0 w 172"/>
                  <a:gd name="T1" fmla="*/ 0 h 184"/>
                  <a:gd name="T2" fmla="*/ 0 w 172"/>
                  <a:gd name="T3" fmla="*/ 0 h 184"/>
                  <a:gd name="T4" fmla="*/ 0 w 172"/>
                  <a:gd name="T5" fmla="*/ 0 h 184"/>
                  <a:gd name="T6" fmla="*/ 0 w 172"/>
                  <a:gd name="T7" fmla="*/ 0 h 184"/>
                  <a:gd name="T8" fmla="*/ 0 w 172"/>
                  <a:gd name="T9" fmla="*/ 0 h 184"/>
                  <a:gd name="T10" fmla="*/ 0 w 172"/>
                  <a:gd name="T11" fmla="*/ 0 h 184"/>
                  <a:gd name="T12" fmla="*/ 0 w 172"/>
                  <a:gd name="T13" fmla="*/ 0 h 184"/>
                  <a:gd name="T14" fmla="*/ 0 w 172"/>
                  <a:gd name="T15" fmla="*/ 0 h 184"/>
                  <a:gd name="T16" fmla="*/ 0 w 172"/>
                  <a:gd name="T17" fmla="*/ 0 h 184"/>
                  <a:gd name="T18" fmla="*/ 0 w 172"/>
                  <a:gd name="T19" fmla="*/ 0 h 184"/>
                  <a:gd name="T20" fmla="*/ 0 w 172"/>
                  <a:gd name="T21" fmla="*/ 0 h 184"/>
                  <a:gd name="T22" fmla="*/ 0 w 172"/>
                  <a:gd name="T23" fmla="*/ 0 h 184"/>
                  <a:gd name="T24" fmla="*/ 0 w 172"/>
                  <a:gd name="T25" fmla="*/ 0 h 184"/>
                  <a:gd name="T26" fmla="*/ 0 w 172"/>
                  <a:gd name="T27" fmla="*/ 0 h 184"/>
                  <a:gd name="T28" fmla="*/ 0 w 172"/>
                  <a:gd name="T29" fmla="*/ 0 h 184"/>
                  <a:gd name="T30" fmla="*/ 0 w 172"/>
                  <a:gd name="T31" fmla="*/ 0 h 184"/>
                  <a:gd name="T32" fmla="*/ 0 w 172"/>
                  <a:gd name="T33" fmla="*/ 0 h 184"/>
                  <a:gd name="T34" fmla="*/ 0 w 172"/>
                  <a:gd name="T35" fmla="*/ 0 h 184"/>
                  <a:gd name="T36" fmla="*/ 0 w 172"/>
                  <a:gd name="T37" fmla="*/ 0 h 184"/>
                  <a:gd name="T38" fmla="*/ 0 w 172"/>
                  <a:gd name="T39" fmla="*/ 0 h 184"/>
                  <a:gd name="T40" fmla="*/ 0 w 172"/>
                  <a:gd name="T41" fmla="*/ 0 h 184"/>
                  <a:gd name="T42" fmla="*/ 0 w 172"/>
                  <a:gd name="T43" fmla="*/ 0 h 184"/>
                  <a:gd name="T44" fmla="*/ 0 w 172"/>
                  <a:gd name="T45" fmla="*/ 0 h 184"/>
                  <a:gd name="T46" fmla="*/ 0 w 172"/>
                  <a:gd name="T47" fmla="*/ 0 h 184"/>
                  <a:gd name="T48" fmla="*/ 0 w 172"/>
                  <a:gd name="T49" fmla="*/ 0 h 184"/>
                  <a:gd name="T50" fmla="*/ 0 w 172"/>
                  <a:gd name="T51" fmla="*/ 0 h 184"/>
                  <a:gd name="T52" fmla="*/ 0 w 172"/>
                  <a:gd name="T53" fmla="*/ 0 h 184"/>
                  <a:gd name="T54" fmla="*/ 0 w 172"/>
                  <a:gd name="T55" fmla="*/ 0 h 184"/>
                  <a:gd name="T56" fmla="*/ 0 w 172"/>
                  <a:gd name="T57" fmla="*/ 0 h 184"/>
                  <a:gd name="T58" fmla="*/ 0 w 172"/>
                  <a:gd name="T59" fmla="*/ 0 h 184"/>
                  <a:gd name="T60" fmla="*/ 0 w 172"/>
                  <a:gd name="T61" fmla="*/ 0 h 184"/>
                  <a:gd name="T62" fmla="*/ 0 w 172"/>
                  <a:gd name="T63" fmla="*/ 0 h 184"/>
                  <a:gd name="T64" fmla="*/ 0 w 172"/>
                  <a:gd name="T65" fmla="*/ 0 h 184"/>
                  <a:gd name="T66" fmla="*/ 0 w 172"/>
                  <a:gd name="T67" fmla="*/ 0 h 184"/>
                  <a:gd name="T68" fmla="*/ 0 w 172"/>
                  <a:gd name="T69" fmla="*/ 0 h 184"/>
                  <a:gd name="T70" fmla="*/ 0 w 172"/>
                  <a:gd name="T71" fmla="*/ 0 h 184"/>
                  <a:gd name="T72" fmla="*/ 0 w 172"/>
                  <a:gd name="T73" fmla="*/ 0 h 184"/>
                  <a:gd name="T74" fmla="*/ 0 w 172"/>
                  <a:gd name="T75" fmla="*/ 0 h 184"/>
                  <a:gd name="T76" fmla="*/ 0 w 172"/>
                  <a:gd name="T77" fmla="*/ 0 h 184"/>
                  <a:gd name="T78" fmla="*/ 0 w 172"/>
                  <a:gd name="T79" fmla="*/ 0 h 184"/>
                  <a:gd name="T80" fmla="*/ 0 w 172"/>
                  <a:gd name="T81" fmla="*/ 0 h 184"/>
                  <a:gd name="T82" fmla="*/ 0 w 172"/>
                  <a:gd name="T83" fmla="*/ 0 h 184"/>
                  <a:gd name="T84" fmla="*/ 0 w 172"/>
                  <a:gd name="T85" fmla="*/ 0 h 184"/>
                  <a:gd name="T86" fmla="*/ 0 w 172"/>
                  <a:gd name="T87" fmla="*/ 0 h 184"/>
                  <a:gd name="T88" fmla="*/ 0 w 172"/>
                  <a:gd name="T89" fmla="*/ 0 h 184"/>
                  <a:gd name="T90" fmla="*/ 0 w 172"/>
                  <a:gd name="T91" fmla="*/ 0 h 184"/>
                  <a:gd name="T92" fmla="*/ 0 w 172"/>
                  <a:gd name="T93" fmla="*/ 0 h 184"/>
                  <a:gd name="T94" fmla="*/ 0 w 172"/>
                  <a:gd name="T95" fmla="*/ 0 h 184"/>
                  <a:gd name="T96" fmla="*/ 0 w 172"/>
                  <a:gd name="T97" fmla="*/ 0 h 184"/>
                  <a:gd name="T98" fmla="*/ 0 w 172"/>
                  <a:gd name="T99" fmla="*/ 0 h 184"/>
                  <a:gd name="T100" fmla="*/ 0 w 172"/>
                  <a:gd name="T101" fmla="*/ 0 h 184"/>
                  <a:gd name="T102" fmla="*/ 0 w 172"/>
                  <a:gd name="T103" fmla="*/ 0 h 184"/>
                  <a:gd name="T104" fmla="*/ 0 w 172"/>
                  <a:gd name="T105" fmla="*/ 0 h 184"/>
                  <a:gd name="T106" fmla="*/ 0 w 172"/>
                  <a:gd name="T107" fmla="*/ 0 h 184"/>
                  <a:gd name="T108" fmla="*/ 0 w 172"/>
                  <a:gd name="T109" fmla="*/ 0 h 184"/>
                  <a:gd name="T110" fmla="*/ 0 w 172"/>
                  <a:gd name="T111" fmla="*/ 0 h 1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2"/>
                  <a:gd name="T169" fmla="*/ 0 h 184"/>
                  <a:gd name="T170" fmla="*/ 172 w 172"/>
                  <a:gd name="T171" fmla="*/ 184 h 18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29" name="Freeform 29"/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0 w 163"/>
                  <a:gd name="T1" fmla="*/ 0 h 181"/>
                  <a:gd name="T2" fmla="*/ 0 w 163"/>
                  <a:gd name="T3" fmla="*/ 0 h 181"/>
                  <a:gd name="T4" fmla="*/ 0 w 163"/>
                  <a:gd name="T5" fmla="*/ 0 h 181"/>
                  <a:gd name="T6" fmla="*/ 0 w 163"/>
                  <a:gd name="T7" fmla="*/ 0 h 181"/>
                  <a:gd name="T8" fmla="*/ 0 w 163"/>
                  <a:gd name="T9" fmla="*/ 0 h 181"/>
                  <a:gd name="T10" fmla="*/ 0 w 163"/>
                  <a:gd name="T11" fmla="*/ 0 h 181"/>
                  <a:gd name="T12" fmla="*/ 0 w 163"/>
                  <a:gd name="T13" fmla="*/ 0 h 181"/>
                  <a:gd name="T14" fmla="*/ 0 w 163"/>
                  <a:gd name="T15" fmla="*/ 0 h 181"/>
                  <a:gd name="T16" fmla="*/ 0 w 163"/>
                  <a:gd name="T17" fmla="*/ 0 h 181"/>
                  <a:gd name="T18" fmla="*/ 0 w 163"/>
                  <a:gd name="T19" fmla="*/ 0 h 181"/>
                  <a:gd name="T20" fmla="*/ 0 w 163"/>
                  <a:gd name="T21" fmla="*/ 0 h 181"/>
                  <a:gd name="T22" fmla="*/ 0 w 163"/>
                  <a:gd name="T23" fmla="*/ 0 h 181"/>
                  <a:gd name="T24" fmla="*/ 0 w 163"/>
                  <a:gd name="T25" fmla="*/ 0 h 181"/>
                  <a:gd name="T26" fmla="*/ 0 w 163"/>
                  <a:gd name="T27" fmla="*/ 0 h 181"/>
                  <a:gd name="T28" fmla="*/ 0 w 163"/>
                  <a:gd name="T29" fmla="*/ 0 h 181"/>
                  <a:gd name="T30" fmla="*/ 0 w 163"/>
                  <a:gd name="T31" fmla="*/ 0 h 181"/>
                  <a:gd name="T32" fmla="*/ 0 w 163"/>
                  <a:gd name="T33" fmla="*/ 0 h 181"/>
                  <a:gd name="T34" fmla="*/ 0 w 163"/>
                  <a:gd name="T35" fmla="*/ 0 h 181"/>
                  <a:gd name="T36" fmla="*/ 0 w 163"/>
                  <a:gd name="T37" fmla="*/ 0 h 181"/>
                  <a:gd name="T38" fmla="*/ 0 w 163"/>
                  <a:gd name="T39" fmla="*/ 0 h 181"/>
                  <a:gd name="T40" fmla="*/ 0 w 163"/>
                  <a:gd name="T41" fmla="*/ 0 h 181"/>
                  <a:gd name="T42" fmla="*/ 0 w 163"/>
                  <a:gd name="T43" fmla="*/ 0 h 181"/>
                  <a:gd name="T44" fmla="*/ 0 w 163"/>
                  <a:gd name="T45" fmla="*/ 0 h 181"/>
                  <a:gd name="T46" fmla="*/ 0 w 163"/>
                  <a:gd name="T47" fmla="*/ 0 h 181"/>
                  <a:gd name="T48" fmla="*/ 0 w 163"/>
                  <a:gd name="T49" fmla="*/ 0 h 181"/>
                  <a:gd name="T50" fmla="*/ 0 w 163"/>
                  <a:gd name="T51" fmla="*/ 0 h 181"/>
                  <a:gd name="T52" fmla="*/ 0 w 163"/>
                  <a:gd name="T53" fmla="*/ 0 h 181"/>
                  <a:gd name="T54" fmla="*/ 0 w 163"/>
                  <a:gd name="T55" fmla="*/ 0 h 181"/>
                  <a:gd name="T56" fmla="*/ 0 w 163"/>
                  <a:gd name="T57" fmla="*/ 0 h 181"/>
                  <a:gd name="T58" fmla="*/ 0 w 163"/>
                  <a:gd name="T59" fmla="*/ 0 h 181"/>
                  <a:gd name="T60" fmla="*/ 0 w 163"/>
                  <a:gd name="T61" fmla="*/ 0 h 181"/>
                  <a:gd name="T62" fmla="*/ 0 w 163"/>
                  <a:gd name="T63" fmla="*/ 0 h 181"/>
                  <a:gd name="T64" fmla="*/ 0 w 163"/>
                  <a:gd name="T65" fmla="*/ 0 h 181"/>
                  <a:gd name="T66" fmla="*/ 0 w 163"/>
                  <a:gd name="T67" fmla="*/ 0 h 181"/>
                  <a:gd name="T68" fmla="*/ 0 w 163"/>
                  <a:gd name="T69" fmla="*/ 0 h 181"/>
                  <a:gd name="T70" fmla="*/ 0 w 163"/>
                  <a:gd name="T71" fmla="*/ 0 h 181"/>
                  <a:gd name="T72" fmla="*/ 0 w 163"/>
                  <a:gd name="T73" fmla="*/ 0 h 181"/>
                  <a:gd name="T74" fmla="*/ 0 w 163"/>
                  <a:gd name="T75" fmla="*/ 0 h 181"/>
                  <a:gd name="T76" fmla="*/ 0 w 163"/>
                  <a:gd name="T77" fmla="*/ 0 h 181"/>
                  <a:gd name="T78" fmla="*/ 0 w 163"/>
                  <a:gd name="T79" fmla="*/ 0 h 181"/>
                  <a:gd name="T80" fmla="*/ 0 w 163"/>
                  <a:gd name="T81" fmla="*/ 0 h 181"/>
                  <a:gd name="T82" fmla="*/ 0 w 163"/>
                  <a:gd name="T83" fmla="*/ 0 h 181"/>
                  <a:gd name="T84" fmla="*/ 0 w 163"/>
                  <a:gd name="T85" fmla="*/ 0 h 181"/>
                  <a:gd name="T86" fmla="*/ 0 w 163"/>
                  <a:gd name="T87" fmla="*/ 0 h 181"/>
                  <a:gd name="T88" fmla="*/ 0 w 163"/>
                  <a:gd name="T89" fmla="*/ 0 h 181"/>
                  <a:gd name="T90" fmla="*/ 0 w 163"/>
                  <a:gd name="T91" fmla="*/ 0 h 181"/>
                  <a:gd name="T92" fmla="*/ 0 w 163"/>
                  <a:gd name="T93" fmla="*/ 0 h 181"/>
                  <a:gd name="T94" fmla="*/ 0 w 163"/>
                  <a:gd name="T95" fmla="*/ 0 h 181"/>
                  <a:gd name="T96" fmla="*/ 0 w 163"/>
                  <a:gd name="T97" fmla="*/ 0 h 181"/>
                  <a:gd name="T98" fmla="*/ 0 w 163"/>
                  <a:gd name="T99" fmla="*/ 0 h 181"/>
                  <a:gd name="T100" fmla="*/ 0 w 163"/>
                  <a:gd name="T101" fmla="*/ 0 h 181"/>
                  <a:gd name="T102" fmla="*/ 0 w 163"/>
                  <a:gd name="T103" fmla="*/ 0 h 181"/>
                  <a:gd name="T104" fmla="*/ 0 w 163"/>
                  <a:gd name="T105" fmla="*/ 0 h 181"/>
                  <a:gd name="T106" fmla="*/ 0 w 163"/>
                  <a:gd name="T107" fmla="*/ 0 h 181"/>
                  <a:gd name="T108" fmla="*/ 0 w 163"/>
                  <a:gd name="T109" fmla="*/ 0 h 181"/>
                  <a:gd name="T110" fmla="*/ 0 w 163"/>
                  <a:gd name="T111" fmla="*/ 0 h 181"/>
                  <a:gd name="T112" fmla="*/ 0 w 163"/>
                  <a:gd name="T113" fmla="*/ 0 h 181"/>
                  <a:gd name="T114" fmla="*/ 0 w 163"/>
                  <a:gd name="T115" fmla="*/ 0 h 181"/>
                  <a:gd name="T116" fmla="*/ 0 w 163"/>
                  <a:gd name="T117" fmla="*/ 0 h 181"/>
                  <a:gd name="T118" fmla="*/ 0 w 163"/>
                  <a:gd name="T119" fmla="*/ 0 h 181"/>
                  <a:gd name="T120" fmla="*/ 0 w 163"/>
                  <a:gd name="T121" fmla="*/ 0 h 181"/>
                  <a:gd name="T122" fmla="*/ 0 w 163"/>
                  <a:gd name="T123" fmla="*/ 0 h 1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3"/>
                  <a:gd name="T187" fmla="*/ 0 h 181"/>
                  <a:gd name="T188" fmla="*/ 163 w 163"/>
                  <a:gd name="T189" fmla="*/ 181 h 1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30" name="Freeform 30"/>
              <p:cNvSpPr>
                <a:spLocks noEditPoint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0 w 154"/>
                  <a:gd name="T1" fmla="*/ 0 h 175"/>
                  <a:gd name="T2" fmla="*/ 0 w 154"/>
                  <a:gd name="T3" fmla="*/ 0 h 175"/>
                  <a:gd name="T4" fmla="*/ 0 w 154"/>
                  <a:gd name="T5" fmla="*/ 0 h 175"/>
                  <a:gd name="T6" fmla="*/ 0 w 154"/>
                  <a:gd name="T7" fmla="*/ 0 h 175"/>
                  <a:gd name="T8" fmla="*/ 0 w 154"/>
                  <a:gd name="T9" fmla="*/ 0 h 175"/>
                  <a:gd name="T10" fmla="*/ 0 w 154"/>
                  <a:gd name="T11" fmla="*/ 0 h 175"/>
                  <a:gd name="T12" fmla="*/ 0 w 154"/>
                  <a:gd name="T13" fmla="*/ 0 h 175"/>
                  <a:gd name="T14" fmla="*/ 0 w 154"/>
                  <a:gd name="T15" fmla="*/ 0 h 175"/>
                  <a:gd name="T16" fmla="*/ 0 w 154"/>
                  <a:gd name="T17" fmla="*/ 0 h 175"/>
                  <a:gd name="T18" fmla="*/ 0 w 154"/>
                  <a:gd name="T19" fmla="*/ 0 h 175"/>
                  <a:gd name="T20" fmla="*/ 0 w 154"/>
                  <a:gd name="T21" fmla="*/ 0 h 175"/>
                  <a:gd name="T22" fmla="*/ 0 w 154"/>
                  <a:gd name="T23" fmla="*/ 0 h 175"/>
                  <a:gd name="T24" fmla="*/ 0 w 154"/>
                  <a:gd name="T25" fmla="*/ 0 h 175"/>
                  <a:gd name="T26" fmla="*/ 0 w 154"/>
                  <a:gd name="T27" fmla="*/ 0 h 175"/>
                  <a:gd name="T28" fmla="*/ 0 w 154"/>
                  <a:gd name="T29" fmla="*/ 0 h 175"/>
                  <a:gd name="T30" fmla="*/ 0 w 154"/>
                  <a:gd name="T31" fmla="*/ 0 h 175"/>
                  <a:gd name="T32" fmla="*/ 0 w 154"/>
                  <a:gd name="T33" fmla="*/ 0 h 175"/>
                  <a:gd name="T34" fmla="*/ 0 w 154"/>
                  <a:gd name="T35" fmla="*/ 0 h 175"/>
                  <a:gd name="T36" fmla="*/ 0 w 154"/>
                  <a:gd name="T37" fmla="*/ 0 h 175"/>
                  <a:gd name="T38" fmla="*/ 0 w 154"/>
                  <a:gd name="T39" fmla="*/ 0 h 175"/>
                  <a:gd name="T40" fmla="*/ 0 w 154"/>
                  <a:gd name="T41" fmla="*/ 0 h 175"/>
                  <a:gd name="T42" fmla="*/ 0 w 154"/>
                  <a:gd name="T43" fmla="*/ 0 h 175"/>
                  <a:gd name="T44" fmla="*/ 0 w 154"/>
                  <a:gd name="T45" fmla="*/ 0 h 175"/>
                  <a:gd name="T46" fmla="*/ 0 w 154"/>
                  <a:gd name="T47" fmla="*/ 0 h 175"/>
                  <a:gd name="T48" fmla="*/ 0 w 154"/>
                  <a:gd name="T49" fmla="*/ 0 h 175"/>
                  <a:gd name="T50" fmla="*/ 0 w 154"/>
                  <a:gd name="T51" fmla="*/ 0 h 175"/>
                  <a:gd name="T52" fmla="*/ 0 w 154"/>
                  <a:gd name="T53" fmla="*/ 0 h 175"/>
                  <a:gd name="T54" fmla="*/ 0 w 154"/>
                  <a:gd name="T55" fmla="*/ 0 h 175"/>
                  <a:gd name="T56" fmla="*/ 0 w 154"/>
                  <a:gd name="T57" fmla="*/ 0 h 175"/>
                  <a:gd name="T58" fmla="*/ 0 w 154"/>
                  <a:gd name="T59" fmla="*/ 0 h 175"/>
                  <a:gd name="T60" fmla="*/ 0 w 154"/>
                  <a:gd name="T61" fmla="*/ 0 h 175"/>
                  <a:gd name="T62" fmla="*/ 0 w 154"/>
                  <a:gd name="T63" fmla="*/ 0 h 175"/>
                  <a:gd name="T64" fmla="*/ 0 w 154"/>
                  <a:gd name="T65" fmla="*/ 0 h 175"/>
                  <a:gd name="T66" fmla="*/ 0 w 154"/>
                  <a:gd name="T67" fmla="*/ 0 h 175"/>
                  <a:gd name="T68" fmla="*/ 0 w 154"/>
                  <a:gd name="T69" fmla="*/ 0 h 175"/>
                  <a:gd name="T70" fmla="*/ 0 w 154"/>
                  <a:gd name="T71" fmla="*/ 0 h 175"/>
                  <a:gd name="T72" fmla="*/ 0 w 154"/>
                  <a:gd name="T73" fmla="*/ 0 h 175"/>
                  <a:gd name="T74" fmla="*/ 0 w 154"/>
                  <a:gd name="T75" fmla="*/ 0 h 175"/>
                  <a:gd name="T76" fmla="*/ 0 w 154"/>
                  <a:gd name="T77" fmla="*/ 0 h 175"/>
                  <a:gd name="T78" fmla="*/ 0 w 154"/>
                  <a:gd name="T79" fmla="*/ 0 h 175"/>
                  <a:gd name="T80" fmla="*/ 0 w 154"/>
                  <a:gd name="T81" fmla="*/ 0 h 175"/>
                  <a:gd name="T82" fmla="*/ 0 w 154"/>
                  <a:gd name="T83" fmla="*/ 0 h 175"/>
                  <a:gd name="T84" fmla="*/ 0 w 154"/>
                  <a:gd name="T85" fmla="*/ 0 h 1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4"/>
                  <a:gd name="T130" fmla="*/ 0 h 175"/>
                  <a:gd name="T131" fmla="*/ 154 w 154"/>
                  <a:gd name="T132" fmla="*/ 175 h 1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31" name="Freeform 31"/>
              <p:cNvSpPr>
                <a:spLocks noEditPoint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0 w 145"/>
                  <a:gd name="T1" fmla="*/ 0 h 170"/>
                  <a:gd name="T2" fmla="*/ 0 w 145"/>
                  <a:gd name="T3" fmla="*/ 0 h 170"/>
                  <a:gd name="T4" fmla="*/ 0 w 145"/>
                  <a:gd name="T5" fmla="*/ 0 h 170"/>
                  <a:gd name="T6" fmla="*/ 0 w 145"/>
                  <a:gd name="T7" fmla="*/ 0 h 170"/>
                  <a:gd name="T8" fmla="*/ 0 w 145"/>
                  <a:gd name="T9" fmla="*/ 0 h 170"/>
                  <a:gd name="T10" fmla="*/ 0 w 145"/>
                  <a:gd name="T11" fmla="*/ 0 h 170"/>
                  <a:gd name="T12" fmla="*/ 0 w 145"/>
                  <a:gd name="T13" fmla="*/ 0 h 170"/>
                  <a:gd name="T14" fmla="*/ 0 w 145"/>
                  <a:gd name="T15" fmla="*/ 0 h 170"/>
                  <a:gd name="T16" fmla="*/ 0 w 145"/>
                  <a:gd name="T17" fmla="*/ 0 h 170"/>
                  <a:gd name="T18" fmla="*/ 0 w 145"/>
                  <a:gd name="T19" fmla="*/ 0 h 170"/>
                  <a:gd name="T20" fmla="*/ 0 w 145"/>
                  <a:gd name="T21" fmla="*/ 0 h 170"/>
                  <a:gd name="T22" fmla="*/ 0 w 145"/>
                  <a:gd name="T23" fmla="*/ 0 h 170"/>
                  <a:gd name="T24" fmla="*/ 0 w 145"/>
                  <a:gd name="T25" fmla="*/ 0 h 170"/>
                  <a:gd name="T26" fmla="*/ 0 w 145"/>
                  <a:gd name="T27" fmla="*/ 0 h 170"/>
                  <a:gd name="T28" fmla="*/ 0 w 145"/>
                  <a:gd name="T29" fmla="*/ 0 h 170"/>
                  <a:gd name="T30" fmla="*/ 0 w 145"/>
                  <a:gd name="T31" fmla="*/ 0 h 170"/>
                  <a:gd name="T32" fmla="*/ 0 w 145"/>
                  <a:gd name="T33" fmla="*/ 0 h 170"/>
                  <a:gd name="T34" fmla="*/ 0 w 145"/>
                  <a:gd name="T35" fmla="*/ 0 h 170"/>
                  <a:gd name="T36" fmla="*/ 0 w 145"/>
                  <a:gd name="T37" fmla="*/ 0 h 170"/>
                  <a:gd name="T38" fmla="*/ 0 w 145"/>
                  <a:gd name="T39" fmla="*/ 0 h 170"/>
                  <a:gd name="T40" fmla="*/ 0 w 145"/>
                  <a:gd name="T41" fmla="*/ 0 h 170"/>
                  <a:gd name="T42" fmla="*/ 0 w 145"/>
                  <a:gd name="T43" fmla="*/ 0 h 170"/>
                  <a:gd name="T44" fmla="*/ 0 w 145"/>
                  <a:gd name="T45" fmla="*/ 0 h 170"/>
                  <a:gd name="T46" fmla="*/ 0 w 145"/>
                  <a:gd name="T47" fmla="*/ 0 h 170"/>
                  <a:gd name="T48" fmla="*/ 0 w 145"/>
                  <a:gd name="T49" fmla="*/ 0 h 170"/>
                  <a:gd name="T50" fmla="*/ 0 w 145"/>
                  <a:gd name="T51" fmla="*/ 0 h 170"/>
                  <a:gd name="T52" fmla="*/ 0 w 145"/>
                  <a:gd name="T53" fmla="*/ 0 h 170"/>
                  <a:gd name="T54" fmla="*/ 0 w 145"/>
                  <a:gd name="T55" fmla="*/ 0 h 170"/>
                  <a:gd name="T56" fmla="*/ 0 w 145"/>
                  <a:gd name="T57" fmla="*/ 0 h 170"/>
                  <a:gd name="T58" fmla="*/ 0 w 145"/>
                  <a:gd name="T59" fmla="*/ 0 h 170"/>
                  <a:gd name="T60" fmla="*/ 0 w 145"/>
                  <a:gd name="T61" fmla="*/ 0 h 170"/>
                  <a:gd name="T62" fmla="*/ 0 w 145"/>
                  <a:gd name="T63" fmla="*/ 0 h 170"/>
                  <a:gd name="T64" fmla="*/ 0 w 145"/>
                  <a:gd name="T65" fmla="*/ 0 h 170"/>
                  <a:gd name="T66" fmla="*/ 0 w 145"/>
                  <a:gd name="T67" fmla="*/ 0 h 170"/>
                  <a:gd name="T68" fmla="*/ 0 w 145"/>
                  <a:gd name="T69" fmla="*/ 0 h 170"/>
                  <a:gd name="T70" fmla="*/ 0 w 145"/>
                  <a:gd name="T71" fmla="*/ 0 h 170"/>
                  <a:gd name="T72" fmla="*/ 0 w 145"/>
                  <a:gd name="T73" fmla="*/ 0 h 170"/>
                  <a:gd name="T74" fmla="*/ 0 w 145"/>
                  <a:gd name="T75" fmla="*/ 0 h 170"/>
                  <a:gd name="T76" fmla="*/ 0 w 145"/>
                  <a:gd name="T77" fmla="*/ 0 h 170"/>
                  <a:gd name="T78" fmla="*/ 0 w 145"/>
                  <a:gd name="T79" fmla="*/ 0 h 170"/>
                  <a:gd name="T80" fmla="*/ 0 w 145"/>
                  <a:gd name="T81" fmla="*/ 0 h 170"/>
                  <a:gd name="T82" fmla="*/ 0 w 145"/>
                  <a:gd name="T83" fmla="*/ 0 h 1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5"/>
                  <a:gd name="T127" fmla="*/ 0 h 170"/>
                  <a:gd name="T128" fmla="*/ 145 w 145"/>
                  <a:gd name="T129" fmla="*/ 170 h 1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32" name="Freeform 32"/>
              <p:cNvSpPr>
                <a:spLocks noEditPoint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0 w 136"/>
                  <a:gd name="T1" fmla="*/ 0 h 162"/>
                  <a:gd name="T2" fmla="*/ 0 w 136"/>
                  <a:gd name="T3" fmla="*/ 0 h 162"/>
                  <a:gd name="T4" fmla="*/ 0 w 136"/>
                  <a:gd name="T5" fmla="*/ 0 h 162"/>
                  <a:gd name="T6" fmla="*/ 0 w 136"/>
                  <a:gd name="T7" fmla="*/ 0 h 162"/>
                  <a:gd name="T8" fmla="*/ 0 w 136"/>
                  <a:gd name="T9" fmla="*/ 0 h 162"/>
                  <a:gd name="T10" fmla="*/ 0 w 136"/>
                  <a:gd name="T11" fmla="*/ 0 h 162"/>
                  <a:gd name="T12" fmla="*/ 0 w 136"/>
                  <a:gd name="T13" fmla="*/ 0 h 162"/>
                  <a:gd name="T14" fmla="*/ 0 w 136"/>
                  <a:gd name="T15" fmla="*/ 0 h 162"/>
                  <a:gd name="T16" fmla="*/ 0 w 136"/>
                  <a:gd name="T17" fmla="*/ 0 h 162"/>
                  <a:gd name="T18" fmla="*/ 0 w 136"/>
                  <a:gd name="T19" fmla="*/ 0 h 162"/>
                  <a:gd name="T20" fmla="*/ 0 w 136"/>
                  <a:gd name="T21" fmla="*/ 0 h 162"/>
                  <a:gd name="T22" fmla="*/ 0 w 136"/>
                  <a:gd name="T23" fmla="*/ 0 h 162"/>
                  <a:gd name="T24" fmla="*/ 0 w 136"/>
                  <a:gd name="T25" fmla="*/ 0 h 162"/>
                  <a:gd name="T26" fmla="*/ 0 w 136"/>
                  <a:gd name="T27" fmla="*/ 0 h 162"/>
                  <a:gd name="T28" fmla="*/ 0 w 136"/>
                  <a:gd name="T29" fmla="*/ 0 h 162"/>
                  <a:gd name="T30" fmla="*/ 0 w 136"/>
                  <a:gd name="T31" fmla="*/ 0 h 162"/>
                  <a:gd name="T32" fmla="*/ 0 w 136"/>
                  <a:gd name="T33" fmla="*/ 0 h 162"/>
                  <a:gd name="T34" fmla="*/ 0 w 136"/>
                  <a:gd name="T35" fmla="*/ 0 h 162"/>
                  <a:gd name="T36" fmla="*/ 0 w 136"/>
                  <a:gd name="T37" fmla="*/ 0 h 162"/>
                  <a:gd name="T38" fmla="*/ 0 w 136"/>
                  <a:gd name="T39" fmla="*/ 0 h 162"/>
                  <a:gd name="T40" fmla="*/ 0 w 136"/>
                  <a:gd name="T41" fmla="*/ 0 h 162"/>
                  <a:gd name="T42" fmla="*/ 0 w 136"/>
                  <a:gd name="T43" fmla="*/ 0 h 162"/>
                  <a:gd name="T44" fmla="*/ 0 w 136"/>
                  <a:gd name="T45" fmla="*/ 0 h 162"/>
                  <a:gd name="T46" fmla="*/ 0 w 136"/>
                  <a:gd name="T47" fmla="*/ 0 h 162"/>
                  <a:gd name="T48" fmla="*/ 0 w 136"/>
                  <a:gd name="T49" fmla="*/ 0 h 162"/>
                  <a:gd name="T50" fmla="*/ 0 w 136"/>
                  <a:gd name="T51" fmla="*/ 0 h 162"/>
                  <a:gd name="T52" fmla="*/ 0 w 136"/>
                  <a:gd name="T53" fmla="*/ 0 h 162"/>
                  <a:gd name="T54" fmla="*/ 0 w 136"/>
                  <a:gd name="T55" fmla="*/ 0 h 162"/>
                  <a:gd name="T56" fmla="*/ 0 w 136"/>
                  <a:gd name="T57" fmla="*/ 0 h 162"/>
                  <a:gd name="T58" fmla="*/ 0 w 136"/>
                  <a:gd name="T59" fmla="*/ 0 h 162"/>
                  <a:gd name="T60" fmla="*/ 0 w 136"/>
                  <a:gd name="T61" fmla="*/ 0 h 162"/>
                  <a:gd name="T62" fmla="*/ 0 w 136"/>
                  <a:gd name="T63" fmla="*/ 0 h 162"/>
                  <a:gd name="T64" fmla="*/ 0 w 136"/>
                  <a:gd name="T65" fmla="*/ 0 h 162"/>
                  <a:gd name="T66" fmla="*/ 0 w 136"/>
                  <a:gd name="T67" fmla="*/ 0 h 162"/>
                  <a:gd name="T68" fmla="*/ 0 w 136"/>
                  <a:gd name="T69" fmla="*/ 0 h 162"/>
                  <a:gd name="T70" fmla="*/ 0 w 136"/>
                  <a:gd name="T71" fmla="*/ 0 h 162"/>
                  <a:gd name="T72" fmla="*/ 0 w 136"/>
                  <a:gd name="T73" fmla="*/ 0 h 162"/>
                  <a:gd name="T74" fmla="*/ 0 w 136"/>
                  <a:gd name="T75" fmla="*/ 0 h 162"/>
                  <a:gd name="T76" fmla="*/ 0 w 136"/>
                  <a:gd name="T77" fmla="*/ 0 h 162"/>
                  <a:gd name="T78" fmla="*/ 0 w 136"/>
                  <a:gd name="T79" fmla="*/ 0 h 162"/>
                  <a:gd name="T80" fmla="*/ 0 w 136"/>
                  <a:gd name="T81" fmla="*/ 0 h 162"/>
                  <a:gd name="T82" fmla="*/ 0 w 136"/>
                  <a:gd name="T83" fmla="*/ 0 h 162"/>
                  <a:gd name="T84" fmla="*/ 0 w 136"/>
                  <a:gd name="T85" fmla="*/ 0 h 1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6"/>
                  <a:gd name="T130" fmla="*/ 0 h 162"/>
                  <a:gd name="T131" fmla="*/ 136 w 136"/>
                  <a:gd name="T132" fmla="*/ 162 h 16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33" name="Freeform 33"/>
              <p:cNvSpPr>
                <a:spLocks noEditPoint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0 w 127"/>
                  <a:gd name="T1" fmla="*/ 0 h 151"/>
                  <a:gd name="T2" fmla="*/ 0 w 127"/>
                  <a:gd name="T3" fmla="*/ 0 h 151"/>
                  <a:gd name="T4" fmla="*/ 0 w 127"/>
                  <a:gd name="T5" fmla="*/ 0 h 151"/>
                  <a:gd name="T6" fmla="*/ 0 w 127"/>
                  <a:gd name="T7" fmla="*/ 0 h 151"/>
                  <a:gd name="T8" fmla="*/ 0 w 127"/>
                  <a:gd name="T9" fmla="*/ 0 h 151"/>
                  <a:gd name="T10" fmla="*/ 0 w 127"/>
                  <a:gd name="T11" fmla="*/ 0 h 151"/>
                  <a:gd name="T12" fmla="*/ 0 w 127"/>
                  <a:gd name="T13" fmla="*/ 0 h 151"/>
                  <a:gd name="T14" fmla="*/ 0 w 127"/>
                  <a:gd name="T15" fmla="*/ 0 h 151"/>
                  <a:gd name="T16" fmla="*/ 0 w 127"/>
                  <a:gd name="T17" fmla="*/ 0 h 151"/>
                  <a:gd name="T18" fmla="*/ 0 w 127"/>
                  <a:gd name="T19" fmla="*/ 0 h 151"/>
                  <a:gd name="T20" fmla="*/ 0 w 127"/>
                  <a:gd name="T21" fmla="*/ 0 h 151"/>
                  <a:gd name="T22" fmla="*/ 0 w 127"/>
                  <a:gd name="T23" fmla="*/ 0 h 151"/>
                  <a:gd name="T24" fmla="*/ 0 w 127"/>
                  <a:gd name="T25" fmla="*/ 0 h 151"/>
                  <a:gd name="T26" fmla="*/ 0 w 127"/>
                  <a:gd name="T27" fmla="*/ 0 h 151"/>
                  <a:gd name="T28" fmla="*/ 0 w 127"/>
                  <a:gd name="T29" fmla="*/ 0 h 151"/>
                  <a:gd name="T30" fmla="*/ 0 w 127"/>
                  <a:gd name="T31" fmla="*/ 0 h 151"/>
                  <a:gd name="T32" fmla="*/ 0 w 127"/>
                  <a:gd name="T33" fmla="*/ 0 h 151"/>
                  <a:gd name="T34" fmla="*/ 0 w 127"/>
                  <a:gd name="T35" fmla="*/ 0 h 151"/>
                  <a:gd name="T36" fmla="*/ 0 w 127"/>
                  <a:gd name="T37" fmla="*/ 0 h 151"/>
                  <a:gd name="T38" fmla="*/ 0 w 127"/>
                  <a:gd name="T39" fmla="*/ 0 h 151"/>
                  <a:gd name="T40" fmla="*/ 0 w 127"/>
                  <a:gd name="T41" fmla="*/ 0 h 151"/>
                  <a:gd name="T42" fmla="*/ 0 w 127"/>
                  <a:gd name="T43" fmla="*/ 0 h 151"/>
                  <a:gd name="T44" fmla="*/ 0 w 127"/>
                  <a:gd name="T45" fmla="*/ 0 h 151"/>
                  <a:gd name="T46" fmla="*/ 0 w 127"/>
                  <a:gd name="T47" fmla="*/ 0 h 151"/>
                  <a:gd name="T48" fmla="*/ 0 w 127"/>
                  <a:gd name="T49" fmla="*/ 0 h 151"/>
                  <a:gd name="T50" fmla="*/ 0 w 127"/>
                  <a:gd name="T51" fmla="*/ 0 h 151"/>
                  <a:gd name="T52" fmla="*/ 0 w 127"/>
                  <a:gd name="T53" fmla="*/ 0 h 151"/>
                  <a:gd name="T54" fmla="*/ 0 w 127"/>
                  <a:gd name="T55" fmla="*/ 0 h 151"/>
                  <a:gd name="T56" fmla="*/ 0 w 127"/>
                  <a:gd name="T57" fmla="*/ 0 h 151"/>
                  <a:gd name="T58" fmla="*/ 0 w 127"/>
                  <a:gd name="T59" fmla="*/ 0 h 151"/>
                  <a:gd name="T60" fmla="*/ 0 w 127"/>
                  <a:gd name="T61" fmla="*/ 0 h 151"/>
                  <a:gd name="T62" fmla="*/ 0 w 127"/>
                  <a:gd name="T63" fmla="*/ 0 h 151"/>
                  <a:gd name="T64" fmla="*/ 0 w 127"/>
                  <a:gd name="T65" fmla="*/ 0 h 151"/>
                  <a:gd name="T66" fmla="*/ 0 w 127"/>
                  <a:gd name="T67" fmla="*/ 0 h 151"/>
                  <a:gd name="T68" fmla="*/ 0 w 127"/>
                  <a:gd name="T69" fmla="*/ 0 h 151"/>
                  <a:gd name="T70" fmla="*/ 0 w 127"/>
                  <a:gd name="T71" fmla="*/ 0 h 151"/>
                  <a:gd name="T72" fmla="*/ 0 w 127"/>
                  <a:gd name="T73" fmla="*/ 0 h 151"/>
                  <a:gd name="T74" fmla="*/ 0 w 127"/>
                  <a:gd name="T75" fmla="*/ 0 h 151"/>
                  <a:gd name="T76" fmla="*/ 0 w 127"/>
                  <a:gd name="T77" fmla="*/ 0 h 151"/>
                  <a:gd name="T78" fmla="*/ 0 w 127"/>
                  <a:gd name="T79" fmla="*/ 0 h 151"/>
                  <a:gd name="T80" fmla="*/ 0 w 127"/>
                  <a:gd name="T81" fmla="*/ 0 h 151"/>
                  <a:gd name="T82" fmla="*/ 0 w 127"/>
                  <a:gd name="T83" fmla="*/ 0 h 151"/>
                  <a:gd name="T84" fmla="*/ 0 w 127"/>
                  <a:gd name="T85" fmla="*/ 0 h 151"/>
                  <a:gd name="T86" fmla="*/ 0 w 127"/>
                  <a:gd name="T87" fmla="*/ 0 h 151"/>
                  <a:gd name="T88" fmla="*/ 0 w 127"/>
                  <a:gd name="T89" fmla="*/ 0 h 151"/>
                  <a:gd name="T90" fmla="*/ 0 w 127"/>
                  <a:gd name="T91" fmla="*/ 0 h 151"/>
                  <a:gd name="T92" fmla="*/ 0 w 127"/>
                  <a:gd name="T93" fmla="*/ 0 h 151"/>
                  <a:gd name="T94" fmla="*/ 0 w 127"/>
                  <a:gd name="T95" fmla="*/ 0 h 151"/>
                  <a:gd name="T96" fmla="*/ 0 w 127"/>
                  <a:gd name="T97" fmla="*/ 0 h 151"/>
                  <a:gd name="T98" fmla="*/ 0 w 127"/>
                  <a:gd name="T99" fmla="*/ 0 h 151"/>
                  <a:gd name="T100" fmla="*/ 0 w 127"/>
                  <a:gd name="T101" fmla="*/ 0 h 151"/>
                  <a:gd name="T102" fmla="*/ 0 w 127"/>
                  <a:gd name="T103" fmla="*/ 0 h 151"/>
                  <a:gd name="T104" fmla="*/ 0 w 127"/>
                  <a:gd name="T105" fmla="*/ 0 h 151"/>
                  <a:gd name="T106" fmla="*/ 0 w 127"/>
                  <a:gd name="T107" fmla="*/ 0 h 151"/>
                  <a:gd name="T108" fmla="*/ 0 w 127"/>
                  <a:gd name="T109" fmla="*/ 0 h 151"/>
                  <a:gd name="T110" fmla="*/ 0 w 127"/>
                  <a:gd name="T111" fmla="*/ 0 h 151"/>
                  <a:gd name="T112" fmla="*/ 0 w 127"/>
                  <a:gd name="T113" fmla="*/ 0 h 151"/>
                  <a:gd name="T114" fmla="*/ 0 w 127"/>
                  <a:gd name="T115" fmla="*/ 0 h 151"/>
                  <a:gd name="T116" fmla="*/ 0 w 127"/>
                  <a:gd name="T117" fmla="*/ 0 h 15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7"/>
                  <a:gd name="T178" fmla="*/ 0 h 151"/>
                  <a:gd name="T179" fmla="*/ 127 w 127"/>
                  <a:gd name="T180" fmla="*/ 151 h 15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34" name="Freeform 34"/>
              <p:cNvSpPr>
                <a:spLocks noEditPoint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0 w 118"/>
                  <a:gd name="T1" fmla="*/ 0 h 140"/>
                  <a:gd name="T2" fmla="*/ 0 w 118"/>
                  <a:gd name="T3" fmla="*/ 0 h 140"/>
                  <a:gd name="T4" fmla="*/ 0 w 118"/>
                  <a:gd name="T5" fmla="*/ 0 h 140"/>
                  <a:gd name="T6" fmla="*/ 0 w 118"/>
                  <a:gd name="T7" fmla="*/ 0 h 140"/>
                  <a:gd name="T8" fmla="*/ 0 w 118"/>
                  <a:gd name="T9" fmla="*/ 0 h 140"/>
                  <a:gd name="T10" fmla="*/ 0 w 118"/>
                  <a:gd name="T11" fmla="*/ 0 h 140"/>
                  <a:gd name="T12" fmla="*/ 0 w 118"/>
                  <a:gd name="T13" fmla="*/ 0 h 140"/>
                  <a:gd name="T14" fmla="*/ 0 w 118"/>
                  <a:gd name="T15" fmla="*/ 0 h 140"/>
                  <a:gd name="T16" fmla="*/ 0 w 118"/>
                  <a:gd name="T17" fmla="*/ 0 h 140"/>
                  <a:gd name="T18" fmla="*/ 0 w 118"/>
                  <a:gd name="T19" fmla="*/ 0 h 140"/>
                  <a:gd name="T20" fmla="*/ 0 w 118"/>
                  <a:gd name="T21" fmla="*/ 0 h 140"/>
                  <a:gd name="T22" fmla="*/ 0 w 118"/>
                  <a:gd name="T23" fmla="*/ 0 h 140"/>
                  <a:gd name="T24" fmla="*/ 0 w 118"/>
                  <a:gd name="T25" fmla="*/ 0 h 140"/>
                  <a:gd name="T26" fmla="*/ 0 w 118"/>
                  <a:gd name="T27" fmla="*/ 0 h 140"/>
                  <a:gd name="T28" fmla="*/ 0 w 118"/>
                  <a:gd name="T29" fmla="*/ 0 h 140"/>
                  <a:gd name="T30" fmla="*/ 0 w 118"/>
                  <a:gd name="T31" fmla="*/ 0 h 140"/>
                  <a:gd name="T32" fmla="*/ 0 w 118"/>
                  <a:gd name="T33" fmla="*/ 0 h 140"/>
                  <a:gd name="T34" fmla="*/ 0 w 118"/>
                  <a:gd name="T35" fmla="*/ 0 h 140"/>
                  <a:gd name="T36" fmla="*/ 0 w 118"/>
                  <a:gd name="T37" fmla="*/ 0 h 140"/>
                  <a:gd name="T38" fmla="*/ 0 w 118"/>
                  <a:gd name="T39" fmla="*/ 0 h 140"/>
                  <a:gd name="T40" fmla="*/ 0 w 118"/>
                  <a:gd name="T41" fmla="*/ 0 h 140"/>
                  <a:gd name="T42" fmla="*/ 0 w 118"/>
                  <a:gd name="T43" fmla="*/ 0 h 140"/>
                  <a:gd name="T44" fmla="*/ 0 w 118"/>
                  <a:gd name="T45" fmla="*/ 0 h 140"/>
                  <a:gd name="T46" fmla="*/ 0 w 118"/>
                  <a:gd name="T47" fmla="*/ 0 h 140"/>
                  <a:gd name="T48" fmla="*/ 0 w 118"/>
                  <a:gd name="T49" fmla="*/ 0 h 140"/>
                  <a:gd name="T50" fmla="*/ 0 w 118"/>
                  <a:gd name="T51" fmla="*/ 0 h 140"/>
                  <a:gd name="T52" fmla="*/ 0 w 118"/>
                  <a:gd name="T53" fmla="*/ 0 h 140"/>
                  <a:gd name="T54" fmla="*/ 0 w 118"/>
                  <a:gd name="T55" fmla="*/ 0 h 140"/>
                  <a:gd name="T56" fmla="*/ 0 w 118"/>
                  <a:gd name="T57" fmla="*/ 0 h 140"/>
                  <a:gd name="T58" fmla="*/ 0 w 118"/>
                  <a:gd name="T59" fmla="*/ 0 h 140"/>
                  <a:gd name="T60" fmla="*/ 0 w 118"/>
                  <a:gd name="T61" fmla="*/ 0 h 140"/>
                  <a:gd name="T62" fmla="*/ 0 w 118"/>
                  <a:gd name="T63" fmla="*/ 0 h 140"/>
                  <a:gd name="T64" fmla="*/ 0 w 118"/>
                  <a:gd name="T65" fmla="*/ 0 h 140"/>
                  <a:gd name="T66" fmla="*/ 0 w 118"/>
                  <a:gd name="T67" fmla="*/ 0 h 140"/>
                  <a:gd name="T68" fmla="*/ 0 w 118"/>
                  <a:gd name="T69" fmla="*/ 0 h 140"/>
                  <a:gd name="T70" fmla="*/ 0 w 118"/>
                  <a:gd name="T71" fmla="*/ 0 h 140"/>
                  <a:gd name="T72" fmla="*/ 0 w 118"/>
                  <a:gd name="T73" fmla="*/ 0 h 140"/>
                  <a:gd name="T74" fmla="*/ 0 w 118"/>
                  <a:gd name="T75" fmla="*/ 0 h 140"/>
                  <a:gd name="T76" fmla="*/ 0 w 118"/>
                  <a:gd name="T77" fmla="*/ 0 h 140"/>
                  <a:gd name="T78" fmla="*/ 0 w 118"/>
                  <a:gd name="T79" fmla="*/ 0 h 140"/>
                  <a:gd name="T80" fmla="*/ 0 w 118"/>
                  <a:gd name="T81" fmla="*/ 0 h 140"/>
                  <a:gd name="T82" fmla="*/ 0 w 118"/>
                  <a:gd name="T83" fmla="*/ 0 h 140"/>
                  <a:gd name="T84" fmla="*/ 0 w 118"/>
                  <a:gd name="T85" fmla="*/ 0 h 140"/>
                  <a:gd name="T86" fmla="*/ 0 w 118"/>
                  <a:gd name="T87" fmla="*/ 0 h 140"/>
                  <a:gd name="T88" fmla="*/ 0 w 118"/>
                  <a:gd name="T89" fmla="*/ 0 h 140"/>
                  <a:gd name="T90" fmla="*/ 0 w 118"/>
                  <a:gd name="T91" fmla="*/ 0 h 140"/>
                  <a:gd name="T92" fmla="*/ 0 w 118"/>
                  <a:gd name="T93" fmla="*/ 0 h 140"/>
                  <a:gd name="T94" fmla="*/ 0 w 118"/>
                  <a:gd name="T95" fmla="*/ 0 h 140"/>
                  <a:gd name="T96" fmla="*/ 0 w 118"/>
                  <a:gd name="T97" fmla="*/ 0 h 1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8"/>
                  <a:gd name="T148" fmla="*/ 0 h 140"/>
                  <a:gd name="T149" fmla="*/ 118 w 118"/>
                  <a:gd name="T150" fmla="*/ 140 h 1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35" name="Freeform 35"/>
              <p:cNvSpPr>
                <a:spLocks noEditPoint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0 w 109"/>
                  <a:gd name="T1" fmla="*/ 0 h 130"/>
                  <a:gd name="T2" fmla="*/ 0 w 109"/>
                  <a:gd name="T3" fmla="*/ 0 h 130"/>
                  <a:gd name="T4" fmla="*/ 0 w 109"/>
                  <a:gd name="T5" fmla="*/ 0 h 130"/>
                  <a:gd name="T6" fmla="*/ 0 w 109"/>
                  <a:gd name="T7" fmla="*/ 0 h 130"/>
                  <a:gd name="T8" fmla="*/ 0 w 109"/>
                  <a:gd name="T9" fmla="*/ 0 h 130"/>
                  <a:gd name="T10" fmla="*/ 0 w 109"/>
                  <a:gd name="T11" fmla="*/ 0 h 130"/>
                  <a:gd name="T12" fmla="*/ 0 w 109"/>
                  <a:gd name="T13" fmla="*/ 0 h 130"/>
                  <a:gd name="T14" fmla="*/ 0 w 109"/>
                  <a:gd name="T15" fmla="*/ 0 h 130"/>
                  <a:gd name="T16" fmla="*/ 0 w 109"/>
                  <a:gd name="T17" fmla="*/ 0 h 130"/>
                  <a:gd name="T18" fmla="*/ 0 w 109"/>
                  <a:gd name="T19" fmla="*/ 0 h 130"/>
                  <a:gd name="T20" fmla="*/ 0 w 109"/>
                  <a:gd name="T21" fmla="*/ 0 h 130"/>
                  <a:gd name="T22" fmla="*/ 0 w 109"/>
                  <a:gd name="T23" fmla="*/ 0 h 130"/>
                  <a:gd name="T24" fmla="*/ 0 w 109"/>
                  <a:gd name="T25" fmla="*/ 0 h 130"/>
                  <a:gd name="T26" fmla="*/ 0 w 109"/>
                  <a:gd name="T27" fmla="*/ 0 h 130"/>
                  <a:gd name="T28" fmla="*/ 0 w 109"/>
                  <a:gd name="T29" fmla="*/ 0 h 130"/>
                  <a:gd name="T30" fmla="*/ 0 w 109"/>
                  <a:gd name="T31" fmla="*/ 0 h 130"/>
                  <a:gd name="T32" fmla="*/ 0 w 109"/>
                  <a:gd name="T33" fmla="*/ 0 h 130"/>
                  <a:gd name="T34" fmla="*/ 0 w 109"/>
                  <a:gd name="T35" fmla="*/ 0 h 130"/>
                  <a:gd name="T36" fmla="*/ 0 w 109"/>
                  <a:gd name="T37" fmla="*/ 0 h 130"/>
                  <a:gd name="T38" fmla="*/ 0 w 109"/>
                  <a:gd name="T39" fmla="*/ 0 h 130"/>
                  <a:gd name="T40" fmla="*/ 0 w 109"/>
                  <a:gd name="T41" fmla="*/ 0 h 130"/>
                  <a:gd name="T42" fmla="*/ 0 w 109"/>
                  <a:gd name="T43" fmla="*/ 0 h 130"/>
                  <a:gd name="T44" fmla="*/ 0 w 109"/>
                  <a:gd name="T45" fmla="*/ 0 h 130"/>
                  <a:gd name="T46" fmla="*/ 0 w 109"/>
                  <a:gd name="T47" fmla="*/ 0 h 130"/>
                  <a:gd name="T48" fmla="*/ 0 w 109"/>
                  <a:gd name="T49" fmla="*/ 0 h 130"/>
                  <a:gd name="T50" fmla="*/ 0 w 109"/>
                  <a:gd name="T51" fmla="*/ 0 h 130"/>
                  <a:gd name="T52" fmla="*/ 0 w 109"/>
                  <a:gd name="T53" fmla="*/ 0 h 130"/>
                  <a:gd name="T54" fmla="*/ 0 w 109"/>
                  <a:gd name="T55" fmla="*/ 0 h 130"/>
                  <a:gd name="T56" fmla="*/ 0 w 109"/>
                  <a:gd name="T57" fmla="*/ 0 h 130"/>
                  <a:gd name="T58" fmla="*/ 0 w 109"/>
                  <a:gd name="T59" fmla="*/ 0 h 130"/>
                  <a:gd name="T60" fmla="*/ 0 w 109"/>
                  <a:gd name="T61" fmla="*/ 0 h 130"/>
                  <a:gd name="T62" fmla="*/ 0 w 109"/>
                  <a:gd name="T63" fmla="*/ 0 h 130"/>
                  <a:gd name="T64" fmla="*/ 0 w 109"/>
                  <a:gd name="T65" fmla="*/ 0 h 130"/>
                  <a:gd name="T66" fmla="*/ 0 w 109"/>
                  <a:gd name="T67" fmla="*/ 0 h 130"/>
                  <a:gd name="T68" fmla="*/ 0 w 109"/>
                  <a:gd name="T69" fmla="*/ 0 h 130"/>
                  <a:gd name="T70" fmla="*/ 0 w 109"/>
                  <a:gd name="T71" fmla="*/ 0 h 130"/>
                  <a:gd name="T72" fmla="*/ 0 w 109"/>
                  <a:gd name="T73" fmla="*/ 0 h 130"/>
                  <a:gd name="T74" fmla="*/ 0 w 109"/>
                  <a:gd name="T75" fmla="*/ 0 h 130"/>
                  <a:gd name="T76" fmla="*/ 0 w 109"/>
                  <a:gd name="T77" fmla="*/ 0 h 130"/>
                  <a:gd name="T78" fmla="*/ 0 w 109"/>
                  <a:gd name="T79" fmla="*/ 0 h 130"/>
                  <a:gd name="T80" fmla="*/ 0 w 109"/>
                  <a:gd name="T81" fmla="*/ 0 h 130"/>
                  <a:gd name="T82" fmla="*/ 0 w 109"/>
                  <a:gd name="T83" fmla="*/ 0 h 130"/>
                  <a:gd name="T84" fmla="*/ 0 w 109"/>
                  <a:gd name="T85" fmla="*/ 0 h 13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9"/>
                  <a:gd name="T130" fmla="*/ 0 h 130"/>
                  <a:gd name="T131" fmla="*/ 109 w 109"/>
                  <a:gd name="T132" fmla="*/ 130 h 13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36" name="Freeform 36"/>
              <p:cNvSpPr>
                <a:spLocks noEditPoint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0 w 100"/>
                  <a:gd name="T1" fmla="*/ 0 h 119"/>
                  <a:gd name="T2" fmla="*/ 0 w 100"/>
                  <a:gd name="T3" fmla="*/ 0 h 119"/>
                  <a:gd name="T4" fmla="*/ 0 w 100"/>
                  <a:gd name="T5" fmla="*/ 0 h 119"/>
                  <a:gd name="T6" fmla="*/ 0 w 100"/>
                  <a:gd name="T7" fmla="*/ 0 h 119"/>
                  <a:gd name="T8" fmla="*/ 0 w 100"/>
                  <a:gd name="T9" fmla="*/ 0 h 119"/>
                  <a:gd name="T10" fmla="*/ 0 w 100"/>
                  <a:gd name="T11" fmla="*/ 0 h 119"/>
                  <a:gd name="T12" fmla="*/ 0 w 100"/>
                  <a:gd name="T13" fmla="*/ 0 h 119"/>
                  <a:gd name="T14" fmla="*/ 0 w 100"/>
                  <a:gd name="T15" fmla="*/ 0 h 119"/>
                  <a:gd name="T16" fmla="*/ 0 w 100"/>
                  <a:gd name="T17" fmla="*/ 0 h 119"/>
                  <a:gd name="T18" fmla="*/ 0 w 100"/>
                  <a:gd name="T19" fmla="*/ 0 h 119"/>
                  <a:gd name="T20" fmla="*/ 0 w 100"/>
                  <a:gd name="T21" fmla="*/ 0 h 119"/>
                  <a:gd name="T22" fmla="*/ 0 w 100"/>
                  <a:gd name="T23" fmla="*/ 0 h 119"/>
                  <a:gd name="T24" fmla="*/ 0 w 100"/>
                  <a:gd name="T25" fmla="*/ 0 h 119"/>
                  <a:gd name="T26" fmla="*/ 0 w 100"/>
                  <a:gd name="T27" fmla="*/ 0 h 119"/>
                  <a:gd name="T28" fmla="*/ 0 w 100"/>
                  <a:gd name="T29" fmla="*/ 0 h 119"/>
                  <a:gd name="T30" fmla="*/ 0 w 100"/>
                  <a:gd name="T31" fmla="*/ 0 h 119"/>
                  <a:gd name="T32" fmla="*/ 0 w 100"/>
                  <a:gd name="T33" fmla="*/ 0 h 119"/>
                  <a:gd name="T34" fmla="*/ 0 w 100"/>
                  <a:gd name="T35" fmla="*/ 0 h 119"/>
                  <a:gd name="T36" fmla="*/ 0 w 100"/>
                  <a:gd name="T37" fmla="*/ 0 h 119"/>
                  <a:gd name="T38" fmla="*/ 0 w 100"/>
                  <a:gd name="T39" fmla="*/ 0 h 119"/>
                  <a:gd name="T40" fmla="*/ 0 w 100"/>
                  <a:gd name="T41" fmla="*/ 0 h 119"/>
                  <a:gd name="T42" fmla="*/ 0 w 100"/>
                  <a:gd name="T43" fmla="*/ 0 h 119"/>
                  <a:gd name="T44" fmla="*/ 0 w 100"/>
                  <a:gd name="T45" fmla="*/ 0 h 119"/>
                  <a:gd name="T46" fmla="*/ 0 w 100"/>
                  <a:gd name="T47" fmla="*/ 0 h 119"/>
                  <a:gd name="T48" fmla="*/ 0 w 100"/>
                  <a:gd name="T49" fmla="*/ 0 h 119"/>
                  <a:gd name="T50" fmla="*/ 0 w 100"/>
                  <a:gd name="T51" fmla="*/ 0 h 119"/>
                  <a:gd name="T52" fmla="*/ 0 w 100"/>
                  <a:gd name="T53" fmla="*/ 0 h 119"/>
                  <a:gd name="T54" fmla="*/ 0 w 100"/>
                  <a:gd name="T55" fmla="*/ 0 h 119"/>
                  <a:gd name="T56" fmla="*/ 0 w 100"/>
                  <a:gd name="T57" fmla="*/ 0 h 119"/>
                  <a:gd name="T58" fmla="*/ 0 w 100"/>
                  <a:gd name="T59" fmla="*/ 0 h 119"/>
                  <a:gd name="T60" fmla="*/ 0 w 100"/>
                  <a:gd name="T61" fmla="*/ 0 h 119"/>
                  <a:gd name="T62" fmla="*/ 0 w 100"/>
                  <a:gd name="T63" fmla="*/ 0 h 119"/>
                  <a:gd name="T64" fmla="*/ 0 w 100"/>
                  <a:gd name="T65" fmla="*/ 0 h 1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0"/>
                  <a:gd name="T100" fmla="*/ 0 h 119"/>
                  <a:gd name="T101" fmla="*/ 100 w 100"/>
                  <a:gd name="T102" fmla="*/ 119 h 1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37" name="Freeform 37"/>
              <p:cNvSpPr>
                <a:spLocks noEditPoint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0 w 91"/>
                  <a:gd name="T1" fmla="*/ 0 h 108"/>
                  <a:gd name="T2" fmla="*/ 0 w 91"/>
                  <a:gd name="T3" fmla="*/ 0 h 108"/>
                  <a:gd name="T4" fmla="*/ 0 w 91"/>
                  <a:gd name="T5" fmla="*/ 0 h 108"/>
                  <a:gd name="T6" fmla="*/ 0 w 91"/>
                  <a:gd name="T7" fmla="*/ 0 h 108"/>
                  <a:gd name="T8" fmla="*/ 0 w 91"/>
                  <a:gd name="T9" fmla="*/ 0 h 108"/>
                  <a:gd name="T10" fmla="*/ 0 w 91"/>
                  <a:gd name="T11" fmla="*/ 0 h 108"/>
                  <a:gd name="T12" fmla="*/ 0 w 91"/>
                  <a:gd name="T13" fmla="*/ 0 h 108"/>
                  <a:gd name="T14" fmla="*/ 0 w 91"/>
                  <a:gd name="T15" fmla="*/ 0 h 108"/>
                  <a:gd name="T16" fmla="*/ 0 w 91"/>
                  <a:gd name="T17" fmla="*/ 0 h 108"/>
                  <a:gd name="T18" fmla="*/ 0 w 91"/>
                  <a:gd name="T19" fmla="*/ 0 h 108"/>
                  <a:gd name="T20" fmla="*/ 0 w 91"/>
                  <a:gd name="T21" fmla="*/ 0 h 108"/>
                  <a:gd name="T22" fmla="*/ 0 w 91"/>
                  <a:gd name="T23" fmla="*/ 0 h 108"/>
                  <a:gd name="T24" fmla="*/ 0 w 91"/>
                  <a:gd name="T25" fmla="*/ 0 h 108"/>
                  <a:gd name="T26" fmla="*/ 0 w 91"/>
                  <a:gd name="T27" fmla="*/ 0 h 108"/>
                  <a:gd name="T28" fmla="*/ 0 w 91"/>
                  <a:gd name="T29" fmla="*/ 0 h 108"/>
                  <a:gd name="T30" fmla="*/ 0 w 91"/>
                  <a:gd name="T31" fmla="*/ 0 h 108"/>
                  <a:gd name="T32" fmla="*/ 0 w 91"/>
                  <a:gd name="T33" fmla="*/ 0 h 108"/>
                  <a:gd name="T34" fmla="*/ 0 w 91"/>
                  <a:gd name="T35" fmla="*/ 0 h 108"/>
                  <a:gd name="T36" fmla="*/ 0 w 91"/>
                  <a:gd name="T37" fmla="*/ 0 h 108"/>
                  <a:gd name="T38" fmla="*/ 0 w 91"/>
                  <a:gd name="T39" fmla="*/ 0 h 108"/>
                  <a:gd name="T40" fmla="*/ 0 w 91"/>
                  <a:gd name="T41" fmla="*/ 0 h 108"/>
                  <a:gd name="T42" fmla="*/ 0 w 91"/>
                  <a:gd name="T43" fmla="*/ 0 h 108"/>
                  <a:gd name="T44" fmla="*/ 0 w 91"/>
                  <a:gd name="T45" fmla="*/ 0 h 108"/>
                  <a:gd name="T46" fmla="*/ 0 w 91"/>
                  <a:gd name="T47" fmla="*/ 0 h 108"/>
                  <a:gd name="T48" fmla="*/ 0 w 91"/>
                  <a:gd name="T49" fmla="*/ 0 h 108"/>
                  <a:gd name="T50" fmla="*/ 0 w 91"/>
                  <a:gd name="T51" fmla="*/ 0 h 108"/>
                  <a:gd name="T52" fmla="*/ 0 w 91"/>
                  <a:gd name="T53" fmla="*/ 0 h 108"/>
                  <a:gd name="T54" fmla="*/ 0 w 91"/>
                  <a:gd name="T55" fmla="*/ 0 h 108"/>
                  <a:gd name="T56" fmla="*/ 0 w 91"/>
                  <a:gd name="T57" fmla="*/ 0 h 108"/>
                  <a:gd name="T58" fmla="*/ 0 w 91"/>
                  <a:gd name="T59" fmla="*/ 0 h 108"/>
                  <a:gd name="T60" fmla="*/ 0 w 91"/>
                  <a:gd name="T61" fmla="*/ 0 h 108"/>
                  <a:gd name="T62" fmla="*/ 0 w 91"/>
                  <a:gd name="T63" fmla="*/ 0 h 108"/>
                  <a:gd name="T64" fmla="*/ 0 w 91"/>
                  <a:gd name="T65" fmla="*/ 0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1"/>
                  <a:gd name="T100" fmla="*/ 0 h 108"/>
                  <a:gd name="T101" fmla="*/ 91 w 91"/>
                  <a:gd name="T102" fmla="*/ 108 h 1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38" name="Freeform 38"/>
              <p:cNvSpPr>
                <a:spLocks noEditPoint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0 w 82"/>
                  <a:gd name="T1" fmla="*/ 0 h 97"/>
                  <a:gd name="T2" fmla="*/ 0 w 82"/>
                  <a:gd name="T3" fmla="*/ 0 h 97"/>
                  <a:gd name="T4" fmla="*/ 0 w 82"/>
                  <a:gd name="T5" fmla="*/ 0 h 97"/>
                  <a:gd name="T6" fmla="*/ 0 w 82"/>
                  <a:gd name="T7" fmla="*/ 0 h 97"/>
                  <a:gd name="T8" fmla="*/ 0 w 82"/>
                  <a:gd name="T9" fmla="*/ 0 h 97"/>
                  <a:gd name="T10" fmla="*/ 0 w 82"/>
                  <a:gd name="T11" fmla="*/ 0 h 97"/>
                  <a:gd name="T12" fmla="*/ 0 w 82"/>
                  <a:gd name="T13" fmla="*/ 0 h 97"/>
                  <a:gd name="T14" fmla="*/ 0 w 82"/>
                  <a:gd name="T15" fmla="*/ 0 h 97"/>
                  <a:gd name="T16" fmla="*/ 0 w 82"/>
                  <a:gd name="T17" fmla="*/ 0 h 97"/>
                  <a:gd name="T18" fmla="*/ 0 w 82"/>
                  <a:gd name="T19" fmla="*/ 0 h 97"/>
                  <a:gd name="T20" fmla="*/ 0 w 82"/>
                  <a:gd name="T21" fmla="*/ 0 h 97"/>
                  <a:gd name="T22" fmla="*/ 0 w 82"/>
                  <a:gd name="T23" fmla="*/ 0 h 97"/>
                  <a:gd name="T24" fmla="*/ 0 w 82"/>
                  <a:gd name="T25" fmla="*/ 0 h 97"/>
                  <a:gd name="T26" fmla="*/ 0 w 82"/>
                  <a:gd name="T27" fmla="*/ 0 h 97"/>
                  <a:gd name="T28" fmla="*/ 0 w 82"/>
                  <a:gd name="T29" fmla="*/ 0 h 97"/>
                  <a:gd name="T30" fmla="*/ 0 w 82"/>
                  <a:gd name="T31" fmla="*/ 0 h 97"/>
                  <a:gd name="T32" fmla="*/ 0 w 82"/>
                  <a:gd name="T33" fmla="*/ 0 h 97"/>
                  <a:gd name="T34" fmla="*/ 0 w 82"/>
                  <a:gd name="T35" fmla="*/ 0 h 97"/>
                  <a:gd name="T36" fmla="*/ 0 w 82"/>
                  <a:gd name="T37" fmla="*/ 0 h 97"/>
                  <a:gd name="T38" fmla="*/ 0 w 82"/>
                  <a:gd name="T39" fmla="*/ 0 h 97"/>
                  <a:gd name="T40" fmla="*/ 0 w 82"/>
                  <a:gd name="T41" fmla="*/ 0 h 97"/>
                  <a:gd name="T42" fmla="*/ 0 w 82"/>
                  <a:gd name="T43" fmla="*/ 0 h 97"/>
                  <a:gd name="T44" fmla="*/ 0 w 82"/>
                  <a:gd name="T45" fmla="*/ 0 h 97"/>
                  <a:gd name="T46" fmla="*/ 0 w 82"/>
                  <a:gd name="T47" fmla="*/ 0 h 97"/>
                  <a:gd name="T48" fmla="*/ 0 w 82"/>
                  <a:gd name="T49" fmla="*/ 0 h 97"/>
                  <a:gd name="T50" fmla="*/ 0 w 82"/>
                  <a:gd name="T51" fmla="*/ 0 h 97"/>
                  <a:gd name="T52" fmla="*/ 0 w 82"/>
                  <a:gd name="T53" fmla="*/ 0 h 97"/>
                  <a:gd name="T54" fmla="*/ 0 w 82"/>
                  <a:gd name="T55" fmla="*/ 0 h 97"/>
                  <a:gd name="T56" fmla="*/ 0 w 82"/>
                  <a:gd name="T57" fmla="*/ 0 h 97"/>
                  <a:gd name="T58" fmla="*/ 0 w 82"/>
                  <a:gd name="T59" fmla="*/ 0 h 97"/>
                  <a:gd name="T60" fmla="*/ 0 w 82"/>
                  <a:gd name="T61" fmla="*/ 0 h 97"/>
                  <a:gd name="T62" fmla="*/ 0 w 82"/>
                  <a:gd name="T63" fmla="*/ 0 h 97"/>
                  <a:gd name="T64" fmla="*/ 0 w 82"/>
                  <a:gd name="T65" fmla="*/ 0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97"/>
                  <a:gd name="T101" fmla="*/ 82 w 82"/>
                  <a:gd name="T102" fmla="*/ 97 h 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39" name="Freeform 39"/>
              <p:cNvSpPr>
                <a:spLocks noEditPoint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0 w 73"/>
                  <a:gd name="T1" fmla="*/ 0 h 86"/>
                  <a:gd name="T2" fmla="*/ 0 w 73"/>
                  <a:gd name="T3" fmla="*/ 0 h 86"/>
                  <a:gd name="T4" fmla="*/ 0 w 73"/>
                  <a:gd name="T5" fmla="*/ 0 h 86"/>
                  <a:gd name="T6" fmla="*/ 0 w 73"/>
                  <a:gd name="T7" fmla="*/ 0 h 86"/>
                  <a:gd name="T8" fmla="*/ 0 w 73"/>
                  <a:gd name="T9" fmla="*/ 0 h 86"/>
                  <a:gd name="T10" fmla="*/ 0 w 73"/>
                  <a:gd name="T11" fmla="*/ 0 h 86"/>
                  <a:gd name="T12" fmla="*/ 0 w 73"/>
                  <a:gd name="T13" fmla="*/ 0 h 86"/>
                  <a:gd name="T14" fmla="*/ 0 w 73"/>
                  <a:gd name="T15" fmla="*/ 0 h 86"/>
                  <a:gd name="T16" fmla="*/ 0 w 73"/>
                  <a:gd name="T17" fmla="*/ 0 h 86"/>
                  <a:gd name="T18" fmla="*/ 0 w 73"/>
                  <a:gd name="T19" fmla="*/ 0 h 86"/>
                  <a:gd name="T20" fmla="*/ 0 w 73"/>
                  <a:gd name="T21" fmla="*/ 0 h 86"/>
                  <a:gd name="T22" fmla="*/ 0 w 73"/>
                  <a:gd name="T23" fmla="*/ 0 h 86"/>
                  <a:gd name="T24" fmla="*/ 0 w 73"/>
                  <a:gd name="T25" fmla="*/ 0 h 86"/>
                  <a:gd name="T26" fmla="*/ 0 w 73"/>
                  <a:gd name="T27" fmla="*/ 0 h 86"/>
                  <a:gd name="T28" fmla="*/ 0 w 73"/>
                  <a:gd name="T29" fmla="*/ 0 h 86"/>
                  <a:gd name="T30" fmla="*/ 0 w 73"/>
                  <a:gd name="T31" fmla="*/ 0 h 86"/>
                  <a:gd name="T32" fmla="*/ 0 w 73"/>
                  <a:gd name="T33" fmla="*/ 0 h 86"/>
                  <a:gd name="T34" fmla="*/ 0 w 73"/>
                  <a:gd name="T35" fmla="*/ 0 h 86"/>
                  <a:gd name="T36" fmla="*/ 0 w 73"/>
                  <a:gd name="T37" fmla="*/ 0 h 86"/>
                  <a:gd name="T38" fmla="*/ 0 w 73"/>
                  <a:gd name="T39" fmla="*/ 0 h 86"/>
                  <a:gd name="T40" fmla="*/ 0 w 73"/>
                  <a:gd name="T41" fmla="*/ 0 h 86"/>
                  <a:gd name="T42" fmla="*/ 0 w 73"/>
                  <a:gd name="T43" fmla="*/ 0 h 86"/>
                  <a:gd name="T44" fmla="*/ 0 w 73"/>
                  <a:gd name="T45" fmla="*/ 0 h 86"/>
                  <a:gd name="T46" fmla="*/ 0 w 73"/>
                  <a:gd name="T47" fmla="*/ 0 h 86"/>
                  <a:gd name="T48" fmla="*/ 0 w 73"/>
                  <a:gd name="T49" fmla="*/ 0 h 86"/>
                  <a:gd name="T50" fmla="*/ 0 w 73"/>
                  <a:gd name="T51" fmla="*/ 0 h 86"/>
                  <a:gd name="T52" fmla="*/ 0 w 73"/>
                  <a:gd name="T53" fmla="*/ 0 h 86"/>
                  <a:gd name="T54" fmla="*/ 0 w 73"/>
                  <a:gd name="T55" fmla="*/ 0 h 86"/>
                  <a:gd name="T56" fmla="*/ 0 w 73"/>
                  <a:gd name="T57" fmla="*/ 0 h 86"/>
                  <a:gd name="T58" fmla="*/ 0 w 73"/>
                  <a:gd name="T59" fmla="*/ 0 h 86"/>
                  <a:gd name="T60" fmla="*/ 0 w 73"/>
                  <a:gd name="T61" fmla="*/ 0 h 86"/>
                  <a:gd name="T62" fmla="*/ 0 w 73"/>
                  <a:gd name="T63" fmla="*/ 0 h 86"/>
                  <a:gd name="T64" fmla="*/ 0 w 73"/>
                  <a:gd name="T65" fmla="*/ 0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3"/>
                  <a:gd name="T100" fmla="*/ 0 h 86"/>
                  <a:gd name="T101" fmla="*/ 73 w 73"/>
                  <a:gd name="T102" fmla="*/ 86 h 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40" name="Freeform 40"/>
              <p:cNvSpPr>
                <a:spLocks noEditPoint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0 w 64"/>
                  <a:gd name="T1" fmla="*/ 0 h 76"/>
                  <a:gd name="T2" fmla="*/ 0 w 64"/>
                  <a:gd name="T3" fmla="*/ 0 h 76"/>
                  <a:gd name="T4" fmla="*/ 0 w 64"/>
                  <a:gd name="T5" fmla="*/ 0 h 76"/>
                  <a:gd name="T6" fmla="*/ 0 w 64"/>
                  <a:gd name="T7" fmla="*/ 0 h 76"/>
                  <a:gd name="T8" fmla="*/ 0 w 64"/>
                  <a:gd name="T9" fmla="*/ 0 h 76"/>
                  <a:gd name="T10" fmla="*/ 0 w 64"/>
                  <a:gd name="T11" fmla="*/ 0 h 76"/>
                  <a:gd name="T12" fmla="*/ 0 w 64"/>
                  <a:gd name="T13" fmla="*/ 0 h 76"/>
                  <a:gd name="T14" fmla="*/ 0 w 64"/>
                  <a:gd name="T15" fmla="*/ 0 h 76"/>
                  <a:gd name="T16" fmla="*/ 0 w 64"/>
                  <a:gd name="T17" fmla="*/ 0 h 76"/>
                  <a:gd name="T18" fmla="*/ 0 w 64"/>
                  <a:gd name="T19" fmla="*/ 0 h 76"/>
                  <a:gd name="T20" fmla="*/ 0 w 64"/>
                  <a:gd name="T21" fmla="*/ 0 h 76"/>
                  <a:gd name="T22" fmla="*/ 0 w 64"/>
                  <a:gd name="T23" fmla="*/ 0 h 76"/>
                  <a:gd name="T24" fmla="*/ 0 w 64"/>
                  <a:gd name="T25" fmla="*/ 0 h 76"/>
                  <a:gd name="T26" fmla="*/ 0 w 64"/>
                  <a:gd name="T27" fmla="*/ 0 h 76"/>
                  <a:gd name="T28" fmla="*/ 0 w 64"/>
                  <a:gd name="T29" fmla="*/ 0 h 76"/>
                  <a:gd name="T30" fmla="*/ 0 w 64"/>
                  <a:gd name="T31" fmla="*/ 0 h 76"/>
                  <a:gd name="T32" fmla="*/ 0 w 64"/>
                  <a:gd name="T33" fmla="*/ 0 h 76"/>
                  <a:gd name="T34" fmla="*/ 0 w 64"/>
                  <a:gd name="T35" fmla="*/ 0 h 76"/>
                  <a:gd name="T36" fmla="*/ 0 w 64"/>
                  <a:gd name="T37" fmla="*/ 0 h 76"/>
                  <a:gd name="T38" fmla="*/ 0 w 64"/>
                  <a:gd name="T39" fmla="*/ 0 h 76"/>
                  <a:gd name="T40" fmla="*/ 0 w 64"/>
                  <a:gd name="T41" fmla="*/ 0 h 76"/>
                  <a:gd name="T42" fmla="*/ 0 w 64"/>
                  <a:gd name="T43" fmla="*/ 0 h 76"/>
                  <a:gd name="T44" fmla="*/ 0 w 64"/>
                  <a:gd name="T45" fmla="*/ 0 h 76"/>
                  <a:gd name="T46" fmla="*/ 0 w 64"/>
                  <a:gd name="T47" fmla="*/ 0 h 76"/>
                  <a:gd name="T48" fmla="*/ 0 w 64"/>
                  <a:gd name="T49" fmla="*/ 0 h 76"/>
                  <a:gd name="T50" fmla="*/ 0 w 64"/>
                  <a:gd name="T51" fmla="*/ 0 h 76"/>
                  <a:gd name="T52" fmla="*/ 0 w 64"/>
                  <a:gd name="T53" fmla="*/ 0 h 76"/>
                  <a:gd name="T54" fmla="*/ 0 w 64"/>
                  <a:gd name="T55" fmla="*/ 0 h 76"/>
                  <a:gd name="T56" fmla="*/ 0 w 64"/>
                  <a:gd name="T57" fmla="*/ 0 h 76"/>
                  <a:gd name="T58" fmla="*/ 0 w 64"/>
                  <a:gd name="T59" fmla="*/ 0 h 76"/>
                  <a:gd name="T60" fmla="*/ 0 w 64"/>
                  <a:gd name="T61" fmla="*/ 0 h 76"/>
                  <a:gd name="T62" fmla="*/ 0 w 64"/>
                  <a:gd name="T63" fmla="*/ 0 h 76"/>
                  <a:gd name="T64" fmla="*/ 0 w 64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4"/>
                  <a:gd name="T100" fmla="*/ 0 h 76"/>
                  <a:gd name="T101" fmla="*/ 64 w 64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41" name="Freeform 41"/>
              <p:cNvSpPr>
                <a:spLocks noEditPoint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0 h 65"/>
                  <a:gd name="T4" fmla="*/ 0 w 54"/>
                  <a:gd name="T5" fmla="*/ 0 h 65"/>
                  <a:gd name="T6" fmla="*/ 0 w 54"/>
                  <a:gd name="T7" fmla="*/ 0 h 65"/>
                  <a:gd name="T8" fmla="*/ 0 w 54"/>
                  <a:gd name="T9" fmla="*/ 0 h 65"/>
                  <a:gd name="T10" fmla="*/ 0 w 54"/>
                  <a:gd name="T11" fmla="*/ 0 h 65"/>
                  <a:gd name="T12" fmla="*/ 0 w 54"/>
                  <a:gd name="T13" fmla="*/ 0 h 65"/>
                  <a:gd name="T14" fmla="*/ 0 w 54"/>
                  <a:gd name="T15" fmla="*/ 0 h 65"/>
                  <a:gd name="T16" fmla="*/ 0 w 54"/>
                  <a:gd name="T17" fmla="*/ 0 h 65"/>
                  <a:gd name="T18" fmla="*/ 0 w 54"/>
                  <a:gd name="T19" fmla="*/ 0 h 65"/>
                  <a:gd name="T20" fmla="*/ 0 w 54"/>
                  <a:gd name="T21" fmla="*/ 0 h 65"/>
                  <a:gd name="T22" fmla="*/ 0 w 54"/>
                  <a:gd name="T23" fmla="*/ 0 h 65"/>
                  <a:gd name="T24" fmla="*/ 0 w 54"/>
                  <a:gd name="T25" fmla="*/ 0 h 65"/>
                  <a:gd name="T26" fmla="*/ 0 w 54"/>
                  <a:gd name="T27" fmla="*/ 0 h 65"/>
                  <a:gd name="T28" fmla="*/ 0 w 54"/>
                  <a:gd name="T29" fmla="*/ 0 h 65"/>
                  <a:gd name="T30" fmla="*/ 0 w 54"/>
                  <a:gd name="T31" fmla="*/ 0 h 65"/>
                  <a:gd name="T32" fmla="*/ 0 w 54"/>
                  <a:gd name="T33" fmla="*/ 0 h 65"/>
                  <a:gd name="T34" fmla="*/ 0 w 54"/>
                  <a:gd name="T35" fmla="*/ 0 h 65"/>
                  <a:gd name="T36" fmla="*/ 0 w 54"/>
                  <a:gd name="T37" fmla="*/ 0 h 65"/>
                  <a:gd name="T38" fmla="*/ 0 w 54"/>
                  <a:gd name="T39" fmla="*/ 0 h 65"/>
                  <a:gd name="T40" fmla="*/ 0 w 54"/>
                  <a:gd name="T41" fmla="*/ 0 h 65"/>
                  <a:gd name="T42" fmla="*/ 0 w 54"/>
                  <a:gd name="T43" fmla="*/ 0 h 65"/>
                  <a:gd name="T44" fmla="*/ 0 w 54"/>
                  <a:gd name="T45" fmla="*/ 0 h 65"/>
                  <a:gd name="T46" fmla="*/ 0 w 54"/>
                  <a:gd name="T47" fmla="*/ 0 h 65"/>
                  <a:gd name="T48" fmla="*/ 0 w 54"/>
                  <a:gd name="T49" fmla="*/ 0 h 65"/>
                  <a:gd name="T50" fmla="*/ 0 w 54"/>
                  <a:gd name="T51" fmla="*/ 0 h 65"/>
                  <a:gd name="T52" fmla="*/ 0 w 54"/>
                  <a:gd name="T53" fmla="*/ 0 h 65"/>
                  <a:gd name="T54" fmla="*/ 0 w 54"/>
                  <a:gd name="T55" fmla="*/ 0 h 65"/>
                  <a:gd name="T56" fmla="*/ 0 w 54"/>
                  <a:gd name="T57" fmla="*/ 0 h 65"/>
                  <a:gd name="T58" fmla="*/ 0 w 54"/>
                  <a:gd name="T59" fmla="*/ 0 h 65"/>
                  <a:gd name="T60" fmla="*/ 0 w 54"/>
                  <a:gd name="T61" fmla="*/ 0 h 65"/>
                  <a:gd name="T62" fmla="*/ 0 w 54"/>
                  <a:gd name="T63" fmla="*/ 0 h 65"/>
                  <a:gd name="T64" fmla="*/ 0 w 54"/>
                  <a:gd name="T65" fmla="*/ 0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"/>
                  <a:gd name="T100" fmla="*/ 0 h 65"/>
                  <a:gd name="T101" fmla="*/ 54 w 54"/>
                  <a:gd name="T102" fmla="*/ 65 h 6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42" name="Freeform 42"/>
              <p:cNvSpPr>
                <a:spLocks noEditPoint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0 w 45"/>
                  <a:gd name="T1" fmla="*/ 0 h 54"/>
                  <a:gd name="T2" fmla="*/ 0 w 45"/>
                  <a:gd name="T3" fmla="*/ 0 h 54"/>
                  <a:gd name="T4" fmla="*/ 0 w 45"/>
                  <a:gd name="T5" fmla="*/ 0 h 54"/>
                  <a:gd name="T6" fmla="*/ 0 w 45"/>
                  <a:gd name="T7" fmla="*/ 0 h 54"/>
                  <a:gd name="T8" fmla="*/ 0 w 45"/>
                  <a:gd name="T9" fmla="*/ 0 h 54"/>
                  <a:gd name="T10" fmla="*/ 0 w 45"/>
                  <a:gd name="T11" fmla="*/ 0 h 54"/>
                  <a:gd name="T12" fmla="*/ 0 w 45"/>
                  <a:gd name="T13" fmla="*/ 0 h 54"/>
                  <a:gd name="T14" fmla="*/ 0 w 45"/>
                  <a:gd name="T15" fmla="*/ 0 h 54"/>
                  <a:gd name="T16" fmla="*/ 0 w 45"/>
                  <a:gd name="T17" fmla="*/ 0 h 54"/>
                  <a:gd name="T18" fmla="*/ 0 w 45"/>
                  <a:gd name="T19" fmla="*/ 0 h 54"/>
                  <a:gd name="T20" fmla="*/ 0 w 45"/>
                  <a:gd name="T21" fmla="*/ 0 h 54"/>
                  <a:gd name="T22" fmla="*/ 0 w 45"/>
                  <a:gd name="T23" fmla="*/ 0 h 54"/>
                  <a:gd name="T24" fmla="*/ 0 w 45"/>
                  <a:gd name="T25" fmla="*/ 0 h 54"/>
                  <a:gd name="T26" fmla="*/ 0 w 45"/>
                  <a:gd name="T27" fmla="*/ 0 h 54"/>
                  <a:gd name="T28" fmla="*/ 0 w 45"/>
                  <a:gd name="T29" fmla="*/ 0 h 54"/>
                  <a:gd name="T30" fmla="*/ 0 w 45"/>
                  <a:gd name="T31" fmla="*/ 0 h 54"/>
                  <a:gd name="T32" fmla="*/ 0 w 45"/>
                  <a:gd name="T33" fmla="*/ 0 h 54"/>
                  <a:gd name="T34" fmla="*/ 0 w 45"/>
                  <a:gd name="T35" fmla="*/ 0 h 54"/>
                  <a:gd name="T36" fmla="*/ 0 w 45"/>
                  <a:gd name="T37" fmla="*/ 0 h 54"/>
                  <a:gd name="T38" fmla="*/ 0 w 45"/>
                  <a:gd name="T39" fmla="*/ 0 h 54"/>
                  <a:gd name="T40" fmla="*/ 0 w 45"/>
                  <a:gd name="T41" fmla="*/ 0 h 54"/>
                  <a:gd name="T42" fmla="*/ 0 w 45"/>
                  <a:gd name="T43" fmla="*/ 0 h 54"/>
                  <a:gd name="T44" fmla="*/ 0 w 45"/>
                  <a:gd name="T45" fmla="*/ 0 h 54"/>
                  <a:gd name="T46" fmla="*/ 0 w 45"/>
                  <a:gd name="T47" fmla="*/ 0 h 54"/>
                  <a:gd name="T48" fmla="*/ 0 w 45"/>
                  <a:gd name="T49" fmla="*/ 0 h 54"/>
                  <a:gd name="T50" fmla="*/ 0 w 45"/>
                  <a:gd name="T51" fmla="*/ 0 h 54"/>
                  <a:gd name="T52" fmla="*/ 0 w 45"/>
                  <a:gd name="T53" fmla="*/ 0 h 54"/>
                  <a:gd name="T54" fmla="*/ 0 w 45"/>
                  <a:gd name="T55" fmla="*/ 0 h 54"/>
                  <a:gd name="T56" fmla="*/ 0 w 45"/>
                  <a:gd name="T57" fmla="*/ 0 h 54"/>
                  <a:gd name="T58" fmla="*/ 0 w 45"/>
                  <a:gd name="T59" fmla="*/ 0 h 54"/>
                  <a:gd name="T60" fmla="*/ 0 w 45"/>
                  <a:gd name="T61" fmla="*/ 0 h 54"/>
                  <a:gd name="T62" fmla="*/ 0 w 45"/>
                  <a:gd name="T63" fmla="*/ 0 h 54"/>
                  <a:gd name="T64" fmla="*/ 0 w 45"/>
                  <a:gd name="T65" fmla="*/ 0 h 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"/>
                  <a:gd name="T100" fmla="*/ 0 h 54"/>
                  <a:gd name="T101" fmla="*/ 45 w 45"/>
                  <a:gd name="T102" fmla="*/ 54 h 5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43" name="Freeform 43"/>
              <p:cNvSpPr>
                <a:spLocks noEditPoint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0 w 36"/>
                  <a:gd name="T1" fmla="*/ 0 h 43"/>
                  <a:gd name="T2" fmla="*/ 0 w 36"/>
                  <a:gd name="T3" fmla="*/ 0 h 43"/>
                  <a:gd name="T4" fmla="*/ 0 w 36"/>
                  <a:gd name="T5" fmla="*/ 0 h 43"/>
                  <a:gd name="T6" fmla="*/ 0 w 36"/>
                  <a:gd name="T7" fmla="*/ 0 h 43"/>
                  <a:gd name="T8" fmla="*/ 0 w 36"/>
                  <a:gd name="T9" fmla="*/ 0 h 43"/>
                  <a:gd name="T10" fmla="*/ 0 w 36"/>
                  <a:gd name="T11" fmla="*/ 0 h 43"/>
                  <a:gd name="T12" fmla="*/ 0 w 36"/>
                  <a:gd name="T13" fmla="*/ 0 h 43"/>
                  <a:gd name="T14" fmla="*/ 0 w 36"/>
                  <a:gd name="T15" fmla="*/ 0 h 43"/>
                  <a:gd name="T16" fmla="*/ 0 w 36"/>
                  <a:gd name="T17" fmla="*/ 0 h 43"/>
                  <a:gd name="T18" fmla="*/ 0 w 36"/>
                  <a:gd name="T19" fmla="*/ 0 h 43"/>
                  <a:gd name="T20" fmla="*/ 0 w 36"/>
                  <a:gd name="T21" fmla="*/ 0 h 43"/>
                  <a:gd name="T22" fmla="*/ 0 w 36"/>
                  <a:gd name="T23" fmla="*/ 0 h 43"/>
                  <a:gd name="T24" fmla="*/ 0 w 36"/>
                  <a:gd name="T25" fmla="*/ 0 h 43"/>
                  <a:gd name="T26" fmla="*/ 0 w 36"/>
                  <a:gd name="T27" fmla="*/ 0 h 43"/>
                  <a:gd name="T28" fmla="*/ 0 w 36"/>
                  <a:gd name="T29" fmla="*/ 0 h 43"/>
                  <a:gd name="T30" fmla="*/ 0 w 36"/>
                  <a:gd name="T31" fmla="*/ 0 h 43"/>
                  <a:gd name="T32" fmla="*/ 0 w 36"/>
                  <a:gd name="T33" fmla="*/ 0 h 43"/>
                  <a:gd name="T34" fmla="*/ 0 w 36"/>
                  <a:gd name="T35" fmla="*/ 0 h 43"/>
                  <a:gd name="T36" fmla="*/ 0 w 36"/>
                  <a:gd name="T37" fmla="*/ 0 h 43"/>
                  <a:gd name="T38" fmla="*/ 0 w 36"/>
                  <a:gd name="T39" fmla="*/ 0 h 43"/>
                  <a:gd name="T40" fmla="*/ 0 w 36"/>
                  <a:gd name="T41" fmla="*/ 0 h 43"/>
                  <a:gd name="T42" fmla="*/ 0 w 36"/>
                  <a:gd name="T43" fmla="*/ 0 h 43"/>
                  <a:gd name="T44" fmla="*/ 0 w 36"/>
                  <a:gd name="T45" fmla="*/ 0 h 43"/>
                  <a:gd name="T46" fmla="*/ 0 w 36"/>
                  <a:gd name="T47" fmla="*/ 0 h 43"/>
                  <a:gd name="T48" fmla="*/ 0 w 36"/>
                  <a:gd name="T49" fmla="*/ 0 h 43"/>
                  <a:gd name="T50" fmla="*/ 0 w 36"/>
                  <a:gd name="T51" fmla="*/ 0 h 43"/>
                  <a:gd name="T52" fmla="*/ 0 w 36"/>
                  <a:gd name="T53" fmla="*/ 0 h 43"/>
                  <a:gd name="T54" fmla="*/ 0 w 36"/>
                  <a:gd name="T55" fmla="*/ 0 h 43"/>
                  <a:gd name="T56" fmla="*/ 0 w 36"/>
                  <a:gd name="T57" fmla="*/ 0 h 43"/>
                  <a:gd name="T58" fmla="*/ 0 w 36"/>
                  <a:gd name="T59" fmla="*/ 0 h 43"/>
                  <a:gd name="T60" fmla="*/ 0 w 36"/>
                  <a:gd name="T61" fmla="*/ 0 h 43"/>
                  <a:gd name="T62" fmla="*/ 0 w 36"/>
                  <a:gd name="T63" fmla="*/ 0 h 43"/>
                  <a:gd name="T64" fmla="*/ 0 w 36"/>
                  <a:gd name="T65" fmla="*/ 0 h 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"/>
                  <a:gd name="T100" fmla="*/ 0 h 43"/>
                  <a:gd name="T101" fmla="*/ 36 w 36"/>
                  <a:gd name="T102" fmla="*/ 43 h 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44" name="Freeform 44"/>
              <p:cNvSpPr/>
              <p:nvPr>
                <p:custDataLst>
                  <p:tags r:id="rId42"/>
                </p:custDataLst>
              </p:nvPr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0 w 27"/>
                  <a:gd name="T1" fmla="*/ 0 h 32"/>
                  <a:gd name="T2" fmla="*/ 0 w 27"/>
                  <a:gd name="T3" fmla="*/ 0 h 32"/>
                  <a:gd name="T4" fmla="*/ 0 w 27"/>
                  <a:gd name="T5" fmla="*/ 0 h 32"/>
                  <a:gd name="T6" fmla="*/ 0 w 27"/>
                  <a:gd name="T7" fmla="*/ 0 h 32"/>
                  <a:gd name="T8" fmla="*/ 0 w 27"/>
                  <a:gd name="T9" fmla="*/ 0 h 32"/>
                  <a:gd name="T10" fmla="*/ 0 w 27"/>
                  <a:gd name="T11" fmla="*/ 0 h 32"/>
                  <a:gd name="T12" fmla="*/ 0 w 27"/>
                  <a:gd name="T13" fmla="*/ 0 h 32"/>
                  <a:gd name="T14" fmla="*/ 0 w 27"/>
                  <a:gd name="T15" fmla="*/ 0 h 32"/>
                  <a:gd name="T16" fmla="*/ 0 w 27"/>
                  <a:gd name="T17" fmla="*/ 0 h 32"/>
                  <a:gd name="T18" fmla="*/ 0 w 27"/>
                  <a:gd name="T19" fmla="*/ 0 h 32"/>
                  <a:gd name="T20" fmla="*/ 0 w 27"/>
                  <a:gd name="T21" fmla="*/ 0 h 32"/>
                  <a:gd name="T22" fmla="*/ 0 w 27"/>
                  <a:gd name="T23" fmla="*/ 0 h 32"/>
                  <a:gd name="T24" fmla="*/ 0 w 27"/>
                  <a:gd name="T25" fmla="*/ 0 h 32"/>
                  <a:gd name="T26" fmla="*/ 0 w 27"/>
                  <a:gd name="T27" fmla="*/ 0 h 32"/>
                  <a:gd name="T28" fmla="*/ 0 w 27"/>
                  <a:gd name="T29" fmla="*/ 0 h 32"/>
                  <a:gd name="T30" fmla="*/ 0 w 27"/>
                  <a:gd name="T31" fmla="*/ 0 h 32"/>
                  <a:gd name="T32" fmla="*/ 0 w 27"/>
                  <a:gd name="T33" fmla="*/ 0 h 32"/>
                  <a:gd name="T34" fmla="*/ 0 w 27"/>
                  <a:gd name="T35" fmla="*/ 0 h 32"/>
                  <a:gd name="T36" fmla="*/ 0 w 27"/>
                  <a:gd name="T37" fmla="*/ 0 h 32"/>
                  <a:gd name="T38" fmla="*/ 0 w 27"/>
                  <a:gd name="T39" fmla="*/ 0 h 32"/>
                  <a:gd name="T40" fmla="*/ 0 w 27"/>
                  <a:gd name="T41" fmla="*/ 0 h 32"/>
                  <a:gd name="T42" fmla="*/ 0 w 27"/>
                  <a:gd name="T43" fmla="*/ 0 h 32"/>
                  <a:gd name="T44" fmla="*/ 0 w 27"/>
                  <a:gd name="T45" fmla="*/ 0 h 32"/>
                  <a:gd name="T46" fmla="*/ 0 w 27"/>
                  <a:gd name="T47" fmla="*/ 0 h 32"/>
                  <a:gd name="T48" fmla="*/ 0 w 27"/>
                  <a:gd name="T49" fmla="*/ 0 h 32"/>
                  <a:gd name="T50" fmla="*/ 0 w 27"/>
                  <a:gd name="T51" fmla="*/ 0 h 32"/>
                  <a:gd name="T52" fmla="*/ 0 w 27"/>
                  <a:gd name="T53" fmla="*/ 0 h 32"/>
                  <a:gd name="T54" fmla="*/ 0 w 27"/>
                  <a:gd name="T55" fmla="*/ 0 h 32"/>
                  <a:gd name="T56" fmla="*/ 0 w 27"/>
                  <a:gd name="T57" fmla="*/ 0 h 32"/>
                  <a:gd name="T58" fmla="*/ 0 w 27"/>
                  <a:gd name="T59" fmla="*/ 0 h 32"/>
                  <a:gd name="T60" fmla="*/ 0 w 27"/>
                  <a:gd name="T61" fmla="*/ 0 h 32"/>
                  <a:gd name="T62" fmla="*/ 0 w 27"/>
                  <a:gd name="T63" fmla="*/ 0 h 32"/>
                  <a:gd name="T64" fmla="*/ 0 w 27"/>
                  <a:gd name="T65" fmla="*/ 0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"/>
                  <a:gd name="T100" fmla="*/ 0 h 32"/>
                  <a:gd name="T101" fmla="*/ 27 w 27"/>
                  <a:gd name="T102" fmla="*/ 32 h 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45" name="Freeform 45"/>
              <p:cNvSpPr/>
              <p:nvPr>
                <p:custDataLst>
                  <p:tags r:id="rId43"/>
                </p:custDataLst>
              </p:nvPr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0 w 18"/>
                  <a:gd name="T1" fmla="*/ 0 h 22"/>
                  <a:gd name="T2" fmla="*/ 0 w 18"/>
                  <a:gd name="T3" fmla="*/ 0 h 22"/>
                  <a:gd name="T4" fmla="*/ 0 w 18"/>
                  <a:gd name="T5" fmla="*/ 0 h 22"/>
                  <a:gd name="T6" fmla="*/ 0 w 18"/>
                  <a:gd name="T7" fmla="*/ 0 h 22"/>
                  <a:gd name="T8" fmla="*/ 0 w 18"/>
                  <a:gd name="T9" fmla="*/ 0 h 22"/>
                  <a:gd name="T10" fmla="*/ 0 w 18"/>
                  <a:gd name="T11" fmla="*/ 0 h 22"/>
                  <a:gd name="T12" fmla="*/ 0 w 18"/>
                  <a:gd name="T13" fmla="*/ 0 h 22"/>
                  <a:gd name="T14" fmla="*/ 0 w 18"/>
                  <a:gd name="T15" fmla="*/ 0 h 22"/>
                  <a:gd name="T16" fmla="*/ 0 w 18"/>
                  <a:gd name="T17" fmla="*/ 0 h 22"/>
                  <a:gd name="T18" fmla="*/ 0 w 18"/>
                  <a:gd name="T19" fmla="*/ 0 h 22"/>
                  <a:gd name="T20" fmla="*/ 0 w 18"/>
                  <a:gd name="T21" fmla="*/ 0 h 22"/>
                  <a:gd name="T22" fmla="*/ 0 w 18"/>
                  <a:gd name="T23" fmla="*/ 0 h 22"/>
                  <a:gd name="T24" fmla="*/ 0 w 18"/>
                  <a:gd name="T25" fmla="*/ 0 h 22"/>
                  <a:gd name="T26" fmla="*/ 0 w 18"/>
                  <a:gd name="T27" fmla="*/ 0 h 22"/>
                  <a:gd name="T28" fmla="*/ 0 w 18"/>
                  <a:gd name="T29" fmla="*/ 0 h 22"/>
                  <a:gd name="T30" fmla="*/ 0 w 18"/>
                  <a:gd name="T31" fmla="*/ 0 h 22"/>
                  <a:gd name="T32" fmla="*/ 0 w 18"/>
                  <a:gd name="T33" fmla="*/ 0 h 22"/>
                  <a:gd name="T34" fmla="*/ 0 w 18"/>
                  <a:gd name="T35" fmla="*/ 0 h 22"/>
                  <a:gd name="T36" fmla="*/ 0 w 18"/>
                  <a:gd name="T37" fmla="*/ 0 h 22"/>
                  <a:gd name="T38" fmla="*/ 0 w 18"/>
                  <a:gd name="T39" fmla="*/ 0 h 22"/>
                  <a:gd name="T40" fmla="*/ 0 w 18"/>
                  <a:gd name="T41" fmla="*/ 0 h 22"/>
                  <a:gd name="T42" fmla="*/ 0 w 18"/>
                  <a:gd name="T43" fmla="*/ 0 h 22"/>
                  <a:gd name="T44" fmla="*/ 0 w 18"/>
                  <a:gd name="T45" fmla="*/ 0 h 22"/>
                  <a:gd name="T46" fmla="*/ 0 w 18"/>
                  <a:gd name="T47" fmla="*/ 0 h 22"/>
                  <a:gd name="T48" fmla="*/ 0 w 18"/>
                  <a:gd name="T49" fmla="*/ 0 h 22"/>
                  <a:gd name="T50" fmla="*/ 0 w 18"/>
                  <a:gd name="T51" fmla="*/ 0 h 22"/>
                  <a:gd name="T52" fmla="*/ 0 w 18"/>
                  <a:gd name="T53" fmla="*/ 0 h 22"/>
                  <a:gd name="T54" fmla="*/ 0 w 18"/>
                  <a:gd name="T55" fmla="*/ 0 h 22"/>
                  <a:gd name="T56" fmla="*/ 0 w 18"/>
                  <a:gd name="T57" fmla="*/ 0 h 22"/>
                  <a:gd name="T58" fmla="*/ 0 w 18"/>
                  <a:gd name="T59" fmla="*/ 0 h 22"/>
                  <a:gd name="T60" fmla="*/ 0 w 18"/>
                  <a:gd name="T61" fmla="*/ 0 h 22"/>
                  <a:gd name="T62" fmla="*/ 0 w 18"/>
                  <a:gd name="T63" fmla="*/ 0 h 22"/>
                  <a:gd name="T64" fmla="*/ 0 w 18"/>
                  <a:gd name="T65" fmla="*/ 0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"/>
                  <a:gd name="T100" fmla="*/ 0 h 22"/>
                  <a:gd name="T101" fmla="*/ 18 w 18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46" name="Freeform 46"/>
              <p:cNvSpPr/>
              <p:nvPr>
                <p:custDataLst>
                  <p:tags r:id="rId44"/>
                </p:custDataLst>
              </p:nvPr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0 w 9"/>
                  <a:gd name="T1" fmla="*/ 0 h 11"/>
                  <a:gd name="T2" fmla="*/ 0 w 9"/>
                  <a:gd name="T3" fmla="*/ 0 h 11"/>
                  <a:gd name="T4" fmla="*/ 0 w 9"/>
                  <a:gd name="T5" fmla="*/ 0 h 11"/>
                  <a:gd name="T6" fmla="*/ 0 w 9"/>
                  <a:gd name="T7" fmla="*/ 0 h 11"/>
                  <a:gd name="T8" fmla="*/ 0 w 9"/>
                  <a:gd name="T9" fmla="*/ 0 h 11"/>
                  <a:gd name="T10" fmla="*/ 0 w 9"/>
                  <a:gd name="T11" fmla="*/ 0 h 11"/>
                  <a:gd name="T12" fmla="*/ 0 w 9"/>
                  <a:gd name="T13" fmla="*/ 0 h 11"/>
                  <a:gd name="T14" fmla="*/ 0 w 9"/>
                  <a:gd name="T15" fmla="*/ 0 h 11"/>
                  <a:gd name="T16" fmla="*/ 0 w 9"/>
                  <a:gd name="T17" fmla="*/ 0 h 11"/>
                  <a:gd name="T18" fmla="*/ 0 w 9"/>
                  <a:gd name="T19" fmla="*/ 0 h 11"/>
                  <a:gd name="T20" fmla="*/ 0 w 9"/>
                  <a:gd name="T21" fmla="*/ 0 h 11"/>
                  <a:gd name="T22" fmla="*/ 0 w 9"/>
                  <a:gd name="T23" fmla="*/ 0 h 11"/>
                  <a:gd name="T24" fmla="*/ 0 w 9"/>
                  <a:gd name="T25" fmla="*/ 0 h 11"/>
                  <a:gd name="T26" fmla="*/ 0 w 9"/>
                  <a:gd name="T27" fmla="*/ 0 h 11"/>
                  <a:gd name="T28" fmla="*/ 0 w 9"/>
                  <a:gd name="T29" fmla="*/ 0 h 11"/>
                  <a:gd name="T30" fmla="*/ 0 w 9"/>
                  <a:gd name="T31" fmla="*/ 0 h 11"/>
                  <a:gd name="T32" fmla="*/ 0 w 9"/>
                  <a:gd name="T33" fmla="*/ 0 h 11"/>
                  <a:gd name="T34" fmla="*/ 0 w 9"/>
                  <a:gd name="T35" fmla="*/ 0 h 11"/>
                  <a:gd name="T36" fmla="*/ 0 w 9"/>
                  <a:gd name="T37" fmla="*/ 0 h 11"/>
                  <a:gd name="T38" fmla="*/ 0 w 9"/>
                  <a:gd name="T39" fmla="*/ 0 h 11"/>
                  <a:gd name="T40" fmla="*/ 0 w 9"/>
                  <a:gd name="T41" fmla="*/ 0 h 11"/>
                  <a:gd name="T42" fmla="*/ 0 w 9"/>
                  <a:gd name="T43" fmla="*/ 0 h 11"/>
                  <a:gd name="T44" fmla="*/ 0 w 9"/>
                  <a:gd name="T45" fmla="*/ 0 h 11"/>
                  <a:gd name="T46" fmla="*/ 0 w 9"/>
                  <a:gd name="T47" fmla="*/ 0 h 11"/>
                  <a:gd name="T48" fmla="*/ 0 w 9"/>
                  <a:gd name="T49" fmla="*/ 0 h 11"/>
                  <a:gd name="T50" fmla="*/ 0 w 9"/>
                  <a:gd name="T51" fmla="*/ 0 h 11"/>
                  <a:gd name="T52" fmla="*/ 0 w 9"/>
                  <a:gd name="T53" fmla="*/ 0 h 11"/>
                  <a:gd name="T54" fmla="*/ 0 w 9"/>
                  <a:gd name="T55" fmla="*/ 0 h 11"/>
                  <a:gd name="T56" fmla="*/ 0 w 9"/>
                  <a:gd name="T57" fmla="*/ 0 h 11"/>
                  <a:gd name="T58" fmla="*/ 0 w 9"/>
                  <a:gd name="T59" fmla="*/ 0 h 11"/>
                  <a:gd name="T60" fmla="*/ 0 w 9"/>
                  <a:gd name="T61" fmla="*/ 0 h 11"/>
                  <a:gd name="T62" fmla="*/ 0 w 9"/>
                  <a:gd name="T63" fmla="*/ 0 h 11"/>
                  <a:gd name="T64" fmla="*/ 0 w 9"/>
                  <a:gd name="T65" fmla="*/ 0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"/>
                  <a:gd name="T100" fmla="*/ 0 h 11"/>
                  <a:gd name="T101" fmla="*/ 9 w 9"/>
                  <a:gd name="T102" fmla="*/ 11 h 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47" name="Freeform 47"/>
              <p:cNvSpPr/>
              <p:nvPr>
                <p:custDataLst>
                  <p:tags r:id="rId45"/>
                </p:custDataLst>
              </p:nvPr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0 w 220"/>
                  <a:gd name="T1" fmla="*/ 0 h 284"/>
                  <a:gd name="T2" fmla="*/ 0 w 220"/>
                  <a:gd name="T3" fmla="*/ 0 h 284"/>
                  <a:gd name="T4" fmla="*/ 0 w 220"/>
                  <a:gd name="T5" fmla="*/ 0 h 284"/>
                  <a:gd name="T6" fmla="*/ 0 w 220"/>
                  <a:gd name="T7" fmla="*/ 0 h 284"/>
                  <a:gd name="T8" fmla="*/ 0 w 220"/>
                  <a:gd name="T9" fmla="*/ 0 h 284"/>
                  <a:gd name="T10" fmla="*/ 0 w 220"/>
                  <a:gd name="T11" fmla="*/ 0 h 2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0"/>
                  <a:gd name="T19" fmla="*/ 0 h 284"/>
                  <a:gd name="T20" fmla="*/ 220 w 220"/>
                  <a:gd name="T21" fmla="*/ 284 h 2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48" name="Freeform 48"/>
              <p:cNvSpPr/>
              <p:nvPr>
                <p:custDataLst>
                  <p:tags r:id="rId46"/>
                </p:custDataLst>
              </p:nvPr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0 w 222"/>
                  <a:gd name="T1" fmla="*/ 0 h 157"/>
                  <a:gd name="T2" fmla="*/ 0 w 222"/>
                  <a:gd name="T3" fmla="*/ 0 h 157"/>
                  <a:gd name="T4" fmla="*/ 0 w 222"/>
                  <a:gd name="T5" fmla="*/ 0 h 157"/>
                  <a:gd name="T6" fmla="*/ 0 w 222"/>
                  <a:gd name="T7" fmla="*/ 0 h 157"/>
                  <a:gd name="T8" fmla="*/ 0 w 222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2"/>
                  <a:gd name="T16" fmla="*/ 0 h 157"/>
                  <a:gd name="T17" fmla="*/ 222 w 222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49" name="Freeform 49"/>
              <p:cNvSpPr/>
              <p:nvPr>
                <p:custDataLst>
                  <p:tags r:id="rId47"/>
                </p:custDataLst>
              </p:nvPr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0 w 63"/>
                  <a:gd name="T1" fmla="*/ 0 h 89"/>
                  <a:gd name="T2" fmla="*/ 0 w 63"/>
                  <a:gd name="T3" fmla="*/ 0 h 89"/>
                  <a:gd name="T4" fmla="*/ 0 w 63"/>
                  <a:gd name="T5" fmla="*/ 0 h 89"/>
                  <a:gd name="T6" fmla="*/ 0 w 63"/>
                  <a:gd name="T7" fmla="*/ 0 h 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89"/>
                  <a:gd name="T14" fmla="*/ 63 w 63"/>
                  <a:gd name="T15" fmla="*/ 89 h 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50" name="Freeform 50"/>
              <p:cNvSpPr/>
              <p:nvPr>
                <p:custDataLst>
                  <p:tags r:id="rId48"/>
                </p:custDataLst>
              </p:nvPr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0 w 63"/>
                  <a:gd name="T1" fmla="*/ 0 h 46"/>
                  <a:gd name="T2" fmla="*/ 0 w 63"/>
                  <a:gd name="T3" fmla="*/ 0 h 46"/>
                  <a:gd name="T4" fmla="*/ 0 w 63"/>
                  <a:gd name="T5" fmla="*/ 0 h 46"/>
                  <a:gd name="T6" fmla="*/ 0 w 63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46"/>
                  <a:gd name="T14" fmla="*/ 63 w 63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51" name="Freeform 51"/>
              <p:cNvSpPr/>
              <p:nvPr>
                <p:custDataLst>
                  <p:tags r:id="rId49"/>
                </p:custDataLst>
              </p:nvPr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0 w 463"/>
                  <a:gd name="T1" fmla="*/ 0 h 376"/>
                  <a:gd name="T2" fmla="*/ 0 w 463"/>
                  <a:gd name="T3" fmla="*/ 0 h 376"/>
                  <a:gd name="T4" fmla="*/ 0 w 463"/>
                  <a:gd name="T5" fmla="*/ 0 h 376"/>
                  <a:gd name="T6" fmla="*/ 0 w 463"/>
                  <a:gd name="T7" fmla="*/ 0 h 376"/>
                  <a:gd name="T8" fmla="*/ 0 w 463"/>
                  <a:gd name="T9" fmla="*/ 0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376"/>
                  <a:gd name="T17" fmla="*/ 463 w 463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52" name="Freeform 52"/>
              <p:cNvSpPr/>
              <p:nvPr>
                <p:custDataLst>
                  <p:tags r:id="rId50"/>
                </p:custDataLst>
              </p:nvPr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0 w 501"/>
                  <a:gd name="T1" fmla="*/ 0 h 430"/>
                  <a:gd name="T2" fmla="*/ 0 w 501"/>
                  <a:gd name="T3" fmla="*/ 0 h 430"/>
                  <a:gd name="T4" fmla="*/ 0 w 501"/>
                  <a:gd name="T5" fmla="*/ 0 h 430"/>
                  <a:gd name="T6" fmla="*/ 0 w 501"/>
                  <a:gd name="T7" fmla="*/ 0 h 430"/>
                  <a:gd name="T8" fmla="*/ 0 w 501"/>
                  <a:gd name="T9" fmla="*/ 0 h 430"/>
                  <a:gd name="T10" fmla="*/ 0 w 501"/>
                  <a:gd name="T11" fmla="*/ 0 h 4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1"/>
                  <a:gd name="T19" fmla="*/ 0 h 430"/>
                  <a:gd name="T20" fmla="*/ 501 w 501"/>
                  <a:gd name="T21" fmla="*/ 430 h 4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53" name="Freeform 53"/>
              <p:cNvSpPr/>
              <p:nvPr>
                <p:custDataLst>
                  <p:tags r:id="rId51"/>
                </p:custDataLst>
              </p:nvPr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0 w 487"/>
                  <a:gd name="T1" fmla="*/ 0 h 367"/>
                  <a:gd name="T2" fmla="*/ 0 w 487"/>
                  <a:gd name="T3" fmla="*/ 0 h 367"/>
                  <a:gd name="T4" fmla="*/ 0 w 487"/>
                  <a:gd name="T5" fmla="*/ 0 h 367"/>
                  <a:gd name="T6" fmla="*/ 0 w 487"/>
                  <a:gd name="T7" fmla="*/ 0 h 367"/>
                  <a:gd name="T8" fmla="*/ 0 w 487"/>
                  <a:gd name="T9" fmla="*/ 0 h 3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7"/>
                  <a:gd name="T16" fmla="*/ 0 h 367"/>
                  <a:gd name="T17" fmla="*/ 487 w 487"/>
                  <a:gd name="T18" fmla="*/ 367 h 3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54" name="Freeform 54"/>
              <p:cNvSpPr/>
              <p:nvPr>
                <p:custDataLst>
                  <p:tags r:id="rId52"/>
                </p:custDataLst>
              </p:nvPr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0 w 147"/>
                  <a:gd name="T1" fmla="*/ 0 h 276"/>
                  <a:gd name="T2" fmla="*/ 0 w 147"/>
                  <a:gd name="T3" fmla="*/ 0 h 276"/>
                  <a:gd name="T4" fmla="*/ 0 w 147"/>
                  <a:gd name="T5" fmla="*/ 0 h 276"/>
                  <a:gd name="T6" fmla="*/ 0 w 147"/>
                  <a:gd name="T7" fmla="*/ 0 h 276"/>
                  <a:gd name="T8" fmla="*/ 0 w 147"/>
                  <a:gd name="T9" fmla="*/ 0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276"/>
                  <a:gd name="T17" fmla="*/ 147 w 147"/>
                  <a:gd name="T18" fmla="*/ 276 h 2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55" name="Freeform 55"/>
              <p:cNvSpPr/>
              <p:nvPr>
                <p:custDataLst>
                  <p:tags r:id="rId53"/>
                </p:custDataLst>
              </p:nvPr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0 w 114"/>
                  <a:gd name="T1" fmla="*/ 0 h 209"/>
                  <a:gd name="T2" fmla="*/ 0 w 114"/>
                  <a:gd name="T3" fmla="*/ 0 h 209"/>
                  <a:gd name="T4" fmla="*/ 0 w 114"/>
                  <a:gd name="T5" fmla="*/ 0 h 209"/>
                  <a:gd name="T6" fmla="*/ 0 w 114"/>
                  <a:gd name="T7" fmla="*/ 0 h 209"/>
                  <a:gd name="T8" fmla="*/ 0 w 114"/>
                  <a:gd name="T9" fmla="*/ 0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209"/>
                  <a:gd name="T17" fmla="*/ 114 w 114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56" name="Freeform 56"/>
              <p:cNvSpPr/>
              <p:nvPr>
                <p:custDataLst>
                  <p:tags r:id="rId54"/>
                </p:custDataLst>
              </p:nvPr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0 w 51"/>
                  <a:gd name="T1" fmla="*/ 0 h 78"/>
                  <a:gd name="T2" fmla="*/ 0 w 51"/>
                  <a:gd name="T3" fmla="*/ 0 h 78"/>
                  <a:gd name="T4" fmla="*/ 0 w 51"/>
                  <a:gd name="T5" fmla="*/ 0 h 78"/>
                  <a:gd name="T6" fmla="*/ 0 w 51"/>
                  <a:gd name="T7" fmla="*/ 0 h 78"/>
                  <a:gd name="T8" fmla="*/ 0 w 51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78"/>
                  <a:gd name="T17" fmla="*/ 51 w 51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  <p:sp>
          <p:nvSpPr>
            <p:cNvPr id="203" name="Line 57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1728" y="1856"/>
              <a:ext cx="2450" cy="3"/>
            </a:xfrm>
            <a:prstGeom prst="line">
              <a:avLst/>
            </a:prstGeom>
            <a:noFill/>
            <a:ln w="25400">
              <a:solidFill>
                <a:schemeClr val="bg2">
                  <a:lumMod val="75000"/>
                </a:schemeClr>
              </a:solidFill>
              <a:prstDash val="sysDot"/>
              <a:round/>
              <a:tailEnd type="oval" w="med" len="med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+mn-ea"/>
              </a:endParaRPr>
            </a:p>
          </p:txBody>
        </p:sp>
        <p:sp>
          <p:nvSpPr>
            <p:cNvPr id="204" name="Text Box 58"/>
            <p:cNvSpPr txBox="1"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2052" y="1470"/>
              <a:ext cx="1707" cy="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一、萨顿的假说</a:t>
              </a:r>
              <a:endPara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257" name="Text Box 135"/>
          <p:cNvSpPr txBox="1">
            <a:spLocks noChangeArrowheads="1"/>
          </p:cNvSpPr>
          <p:nvPr/>
        </p:nvSpPr>
        <p:spPr bwMode="auto">
          <a:xfrm>
            <a:off x="4672844" y="3583207"/>
            <a:ext cx="914400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高茎</a:t>
            </a:r>
            <a:endParaRPr kumimoji="1" lang="zh-CN" altLang="en-US" sz="2800" b="1" dirty="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258" name="Text Box 135"/>
          <p:cNvSpPr txBox="1">
            <a:spLocks noChangeArrowheads="1"/>
          </p:cNvSpPr>
          <p:nvPr/>
        </p:nvSpPr>
        <p:spPr bwMode="auto">
          <a:xfrm>
            <a:off x="7178369" y="4561526"/>
            <a:ext cx="3318943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高茎 ：矮茎</a:t>
            </a:r>
            <a:r>
              <a:rPr kumimoji="1" lang="en-US" altLang="zh-CN" sz="2800" b="1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=3 : 1</a:t>
            </a:r>
            <a:endParaRPr kumimoji="1" lang="zh-CN" altLang="en-US" sz="2800" b="1" dirty="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8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1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6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6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6"/>
          <p:cNvSpPr/>
          <p:nvPr/>
        </p:nvSpPr>
        <p:spPr>
          <a:xfrm>
            <a:off x="611391" y="791261"/>
            <a:ext cx="10350814" cy="142192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    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基因是由染色体携带着从亲代传递给下一代的。即：</a:t>
            </a:r>
            <a:r>
              <a:rPr lang="zh-CN" altLang="en-US" sz="3200" b="1" u="sng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基因在染色体上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。基因和染色体行为存在着明显的平行关系。</a:t>
            </a:r>
            <a:endParaRPr lang="zh-CN" altLang="en-US" sz="3200" b="1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489" name="Rectangle 9"/>
          <p:cNvSpPr/>
          <p:nvPr/>
        </p:nvSpPr>
        <p:spPr>
          <a:xfrm>
            <a:off x="453543" y="2315262"/>
            <a:ext cx="10936223" cy="416017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457200" indent="-457200">
              <a:lnSpc>
                <a:spcPct val="120000"/>
              </a:lnSpc>
              <a:buClr>
                <a:schemeClr val="tx2"/>
              </a:buClr>
              <a:buSzPct val="70000"/>
              <a:buFont typeface="Wingdings" panose="05000000000000000000" pitchFamily="2" charset="2"/>
            </a:pPr>
            <a:r>
              <a:rPr lang="en-US" altLang="zh-CN" sz="28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1.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基因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在杂交过程中保持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完整性和独立性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；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染色体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在配子形成和受精过程中，也有相对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稳定的形态结构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。</a:t>
            </a:r>
            <a:endParaRPr lang="zh-CN" altLang="en-US" sz="2800" b="1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457200" indent="-457200">
              <a:lnSpc>
                <a:spcPct val="120000"/>
              </a:lnSpc>
              <a:buClr>
                <a:schemeClr val="tx2"/>
              </a:buClr>
              <a:buSzPct val="70000"/>
            </a:pPr>
            <a:r>
              <a:rPr lang="en-US" altLang="zh-CN" sz="28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2. 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在体细胞中</a:t>
            </a:r>
            <a:r>
              <a:rPr lang="zh-CN" altLang="en-US" sz="2800" b="1" dirty="0">
                <a:solidFill>
                  <a:srgbClr val="FF0066"/>
                </a:solidFill>
                <a:latin typeface="黑体" panose="02010609060101010101" charset="-122"/>
                <a:ea typeface="黑体" panose="02010609060101010101" charset="-122"/>
              </a:rPr>
              <a:t>基因成对存在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，</a:t>
            </a:r>
            <a:r>
              <a:rPr lang="zh-CN" altLang="en-US" sz="2800" b="1" dirty="0">
                <a:solidFill>
                  <a:srgbClr val="FF0066"/>
                </a:solidFill>
                <a:latin typeface="黑体" panose="02010609060101010101" charset="-122"/>
                <a:ea typeface="黑体" panose="02010609060101010101" charset="-122"/>
              </a:rPr>
              <a:t>染色体也是成对的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。在配子中成对的基因只有一个，成对的染色体也只有一条。</a:t>
            </a:r>
            <a:endParaRPr lang="zh-CN" altLang="en-US" sz="2800" b="1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457200" indent="-457200">
              <a:lnSpc>
                <a:spcPct val="120000"/>
              </a:lnSpc>
              <a:buClr>
                <a:schemeClr val="tx2"/>
              </a:buClr>
              <a:buSzPct val="70000"/>
            </a:pPr>
            <a:r>
              <a:rPr lang="en-US" altLang="zh-CN" sz="28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3. 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体细胞中成对的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基因一个来自父方，一个来自母方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；同源染色体也是如此。</a:t>
            </a:r>
            <a:endParaRPr lang="zh-CN" altLang="en-US" sz="2800" b="1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457200" indent="-457200">
              <a:lnSpc>
                <a:spcPct val="120000"/>
              </a:lnSpc>
              <a:buClr>
                <a:schemeClr val="tx2"/>
              </a:buClr>
              <a:buSzPct val="70000"/>
            </a:pPr>
            <a:r>
              <a:rPr lang="en-US" altLang="zh-CN" sz="28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4.  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非等位基因在形成配子时</a:t>
            </a:r>
            <a:r>
              <a:rPr lang="zh-CN" altLang="en-US" sz="2800" b="1" dirty="0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自由组合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，非同源染色体在减数第一次分裂后期也是</a:t>
            </a:r>
            <a:r>
              <a:rPr lang="zh-CN" altLang="en-US" sz="2800" b="1" dirty="0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自由组合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。</a:t>
            </a:r>
            <a:endParaRPr lang="zh-CN" altLang="en-US" sz="2800" b="1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2" name="Group 3"/>
          <p:cNvGrpSpPr/>
          <p:nvPr/>
        </p:nvGrpSpPr>
        <p:grpSpPr bwMode="auto">
          <a:xfrm>
            <a:off x="222250" y="134938"/>
            <a:ext cx="3889375" cy="638175"/>
            <a:chOff x="1728" y="1470"/>
            <a:chExt cx="2450" cy="402"/>
          </a:xfrm>
        </p:grpSpPr>
        <p:grpSp>
          <p:nvGrpSpPr>
            <p:cNvPr id="3" name="Group 4"/>
            <p:cNvGrpSpPr/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6" name="Freeform 5"/>
              <p:cNvSpPr/>
              <p:nvPr>
                <p:custDataLst>
                  <p:tags r:id="rId1"/>
                </p:custDataLst>
              </p:nvPr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0 w 63"/>
                  <a:gd name="T1" fmla="*/ 0 h 14"/>
                  <a:gd name="T2" fmla="*/ 0 w 63"/>
                  <a:gd name="T3" fmla="*/ 0 h 14"/>
                  <a:gd name="T4" fmla="*/ 0 w 63"/>
                  <a:gd name="T5" fmla="*/ 0 h 14"/>
                  <a:gd name="T6" fmla="*/ 0 w 63"/>
                  <a:gd name="T7" fmla="*/ 0 h 14"/>
                  <a:gd name="T8" fmla="*/ 0 w 63"/>
                  <a:gd name="T9" fmla="*/ 0 h 14"/>
                  <a:gd name="T10" fmla="*/ 0 w 63"/>
                  <a:gd name="T11" fmla="*/ 0 h 14"/>
                  <a:gd name="T12" fmla="*/ 0 w 63"/>
                  <a:gd name="T13" fmla="*/ 0 h 14"/>
                  <a:gd name="T14" fmla="*/ 0 w 63"/>
                  <a:gd name="T15" fmla="*/ 0 h 14"/>
                  <a:gd name="T16" fmla="*/ 0 w 63"/>
                  <a:gd name="T17" fmla="*/ 0 h 14"/>
                  <a:gd name="T18" fmla="*/ 0 w 63"/>
                  <a:gd name="T19" fmla="*/ 0 h 14"/>
                  <a:gd name="T20" fmla="*/ 0 w 63"/>
                  <a:gd name="T21" fmla="*/ 0 h 14"/>
                  <a:gd name="T22" fmla="*/ 0 w 63"/>
                  <a:gd name="T23" fmla="*/ 0 h 14"/>
                  <a:gd name="T24" fmla="*/ 0 w 63"/>
                  <a:gd name="T25" fmla="*/ 0 h 14"/>
                  <a:gd name="T26" fmla="*/ 0 w 63"/>
                  <a:gd name="T27" fmla="*/ 0 h 14"/>
                  <a:gd name="T28" fmla="*/ 0 w 63"/>
                  <a:gd name="T29" fmla="*/ 0 h 14"/>
                  <a:gd name="T30" fmla="*/ 0 w 63"/>
                  <a:gd name="T31" fmla="*/ 0 h 14"/>
                  <a:gd name="T32" fmla="*/ 0 w 63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14"/>
                  <a:gd name="T53" fmla="*/ 63 w 63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7" name="Freeform 6"/>
              <p:cNvSpPr/>
              <p:nvPr>
                <p:custDataLst>
                  <p:tags r:id="rId2"/>
                </p:custDataLst>
              </p:nvPr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0 w 129"/>
                  <a:gd name="T1" fmla="*/ 0 h 38"/>
                  <a:gd name="T2" fmla="*/ 0 w 129"/>
                  <a:gd name="T3" fmla="*/ 0 h 38"/>
                  <a:gd name="T4" fmla="*/ 0 w 129"/>
                  <a:gd name="T5" fmla="*/ 0 h 38"/>
                  <a:gd name="T6" fmla="*/ 0 w 129"/>
                  <a:gd name="T7" fmla="*/ 0 h 38"/>
                  <a:gd name="T8" fmla="*/ 0 w 129"/>
                  <a:gd name="T9" fmla="*/ 0 h 38"/>
                  <a:gd name="T10" fmla="*/ 0 w 129"/>
                  <a:gd name="T11" fmla="*/ 0 h 38"/>
                  <a:gd name="T12" fmla="*/ 0 w 129"/>
                  <a:gd name="T13" fmla="*/ 0 h 38"/>
                  <a:gd name="T14" fmla="*/ 0 w 129"/>
                  <a:gd name="T15" fmla="*/ 0 h 38"/>
                  <a:gd name="T16" fmla="*/ 0 w 129"/>
                  <a:gd name="T17" fmla="*/ 0 h 38"/>
                  <a:gd name="T18" fmla="*/ 0 w 129"/>
                  <a:gd name="T19" fmla="*/ 0 h 38"/>
                  <a:gd name="T20" fmla="*/ 0 w 129"/>
                  <a:gd name="T21" fmla="*/ 0 h 38"/>
                  <a:gd name="T22" fmla="*/ 0 w 129"/>
                  <a:gd name="T23" fmla="*/ 0 h 38"/>
                  <a:gd name="T24" fmla="*/ 0 w 129"/>
                  <a:gd name="T25" fmla="*/ 0 h 38"/>
                  <a:gd name="T26" fmla="*/ 0 w 129"/>
                  <a:gd name="T27" fmla="*/ 0 h 38"/>
                  <a:gd name="T28" fmla="*/ 0 w 129"/>
                  <a:gd name="T29" fmla="*/ 0 h 38"/>
                  <a:gd name="T30" fmla="*/ 0 w 129"/>
                  <a:gd name="T31" fmla="*/ 0 h 38"/>
                  <a:gd name="T32" fmla="*/ 0 w 129"/>
                  <a:gd name="T33" fmla="*/ 0 h 38"/>
                  <a:gd name="T34" fmla="*/ 0 w 129"/>
                  <a:gd name="T35" fmla="*/ 0 h 38"/>
                  <a:gd name="T36" fmla="*/ 0 w 129"/>
                  <a:gd name="T37" fmla="*/ 0 h 38"/>
                  <a:gd name="T38" fmla="*/ 0 w 129"/>
                  <a:gd name="T39" fmla="*/ 0 h 38"/>
                  <a:gd name="T40" fmla="*/ 0 w 129"/>
                  <a:gd name="T41" fmla="*/ 0 h 38"/>
                  <a:gd name="T42" fmla="*/ 0 w 129"/>
                  <a:gd name="T43" fmla="*/ 0 h 38"/>
                  <a:gd name="T44" fmla="*/ 0 w 129"/>
                  <a:gd name="T45" fmla="*/ 0 h 38"/>
                  <a:gd name="T46" fmla="*/ 0 w 129"/>
                  <a:gd name="T47" fmla="*/ 0 h 38"/>
                  <a:gd name="T48" fmla="*/ 0 w 129"/>
                  <a:gd name="T49" fmla="*/ 0 h 38"/>
                  <a:gd name="T50" fmla="*/ 0 w 129"/>
                  <a:gd name="T51" fmla="*/ 0 h 38"/>
                  <a:gd name="T52" fmla="*/ 0 w 129"/>
                  <a:gd name="T53" fmla="*/ 0 h 38"/>
                  <a:gd name="T54" fmla="*/ 0 w 129"/>
                  <a:gd name="T55" fmla="*/ 0 h 38"/>
                  <a:gd name="T56" fmla="*/ 0 w 129"/>
                  <a:gd name="T57" fmla="*/ 0 h 38"/>
                  <a:gd name="T58" fmla="*/ 0 w 129"/>
                  <a:gd name="T59" fmla="*/ 0 h 38"/>
                  <a:gd name="T60" fmla="*/ 0 w 129"/>
                  <a:gd name="T61" fmla="*/ 0 h 38"/>
                  <a:gd name="T62" fmla="*/ 0 w 129"/>
                  <a:gd name="T63" fmla="*/ 0 h 38"/>
                  <a:gd name="T64" fmla="*/ 0 w 129"/>
                  <a:gd name="T65" fmla="*/ 0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9"/>
                  <a:gd name="T100" fmla="*/ 0 h 38"/>
                  <a:gd name="T101" fmla="*/ 129 w 129"/>
                  <a:gd name="T102" fmla="*/ 38 h 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8" name="Freeform 7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0 w 166"/>
                  <a:gd name="T1" fmla="*/ 0 h 59"/>
                  <a:gd name="T2" fmla="*/ 0 w 166"/>
                  <a:gd name="T3" fmla="*/ 0 h 59"/>
                  <a:gd name="T4" fmla="*/ 0 w 166"/>
                  <a:gd name="T5" fmla="*/ 0 h 59"/>
                  <a:gd name="T6" fmla="*/ 0 w 166"/>
                  <a:gd name="T7" fmla="*/ 0 h 59"/>
                  <a:gd name="T8" fmla="*/ 0 w 166"/>
                  <a:gd name="T9" fmla="*/ 0 h 59"/>
                  <a:gd name="T10" fmla="*/ 0 w 166"/>
                  <a:gd name="T11" fmla="*/ 0 h 59"/>
                  <a:gd name="T12" fmla="*/ 0 w 166"/>
                  <a:gd name="T13" fmla="*/ 0 h 59"/>
                  <a:gd name="T14" fmla="*/ 0 w 166"/>
                  <a:gd name="T15" fmla="*/ 0 h 59"/>
                  <a:gd name="T16" fmla="*/ 0 w 166"/>
                  <a:gd name="T17" fmla="*/ 0 h 59"/>
                  <a:gd name="T18" fmla="*/ 0 w 166"/>
                  <a:gd name="T19" fmla="*/ 0 h 59"/>
                  <a:gd name="T20" fmla="*/ 0 w 166"/>
                  <a:gd name="T21" fmla="*/ 0 h 59"/>
                  <a:gd name="T22" fmla="*/ 0 w 166"/>
                  <a:gd name="T23" fmla="*/ 0 h 59"/>
                  <a:gd name="T24" fmla="*/ 0 w 166"/>
                  <a:gd name="T25" fmla="*/ 0 h 59"/>
                  <a:gd name="T26" fmla="*/ 0 w 166"/>
                  <a:gd name="T27" fmla="*/ 0 h 59"/>
                  <a:gd name="T28" fmla="*/ 0 w 166"/>
                  <a:gd name="T29" fmla="*/ 0 h 59"/>
                  <a:gd name="T30" fmla="*/ 0 w 166"/>
                  <a:gd name="T31" fmla="*/ 0 h 59"/>
                  <a:gd name="T32" fmla="*/ 0 w 166"/>
                  <a:gd name="T33" fmla="*/ 0 h 59"/>
                  <a:gd name="T34" fmla="*/ 0 w 166"/>
                  <a:gd name="T35" fmla="*/ 0 h 59"/>
                  <a:gd name="T36" fmla="*/ 0 w 166"/>
                  <a:gd name="T37" fmla="*/ 0 h 59"/>
                  <a:gd name="T38" fmla="*/ 0 w 166"/>
                  <a:gd name="T39" fmla="*/ 0 h 59"/>
                  <a:gd name="T40" fmla="*/ 0 w 166"/>
                  <a:gd name="T41" fmla="*/ 0 h 59"/>
                  <a:gd name="T42" fmla="*/ 0 w 166"/>
                  <a:gd name="T43" fmla="*/ 0 h 59"/>
                  <a:gd name="T44" fmla="*/ 0 w 166"/>
                  <a:gd name="T45" fmla="*/ 0 h 59"/>
                  <a:gd name="T46" fmla="*/ 0 w 166"/>
                  <a:gd name="T47" fmla="*/ 0 h 59"/>
                  <a:gd name="T48" fmla="*/ 0 w 166"/>
                  <a:gd name="T49" fmla="*/ 0 h 59"/>
                  <a:gd name="T50" fmla="*/ 0 w 166"/>
                  <a:gd name="T51" fmla="*/ 0 h 59"/>
                  <a:gd name="T52" fmla="*/ 0 w 166"/>
                  <a:gd name="T53" fmla="*/ 0 h 59"/>
                  <a:gd name="T54" fmla="*/ 0 w 166"/>
                  <a:gd name="T55" fmla="*/ 0 h 59"/>
                  <a:gd name="T56" fmla="*/ 0 w 166"/>
                  <a:gd name="T57" fmla="*/ 0 h 59"/>
                  <a:gd name="T58" fmla="*/ 0 w 166"/>
                  <a:gd name="T59" fmla="*/ 0 h 59"/>
                  <a:gd name="T60" fmla="*/ 0 w 166"/>
                  <a:gd name="T61" fmla="*/ 0 h 59"/>
                  <a:gd name="T62" fmla="*/ 0 w 166"/>
                  <a:gd name="T63" fmla="*/ 0 h 59"/>
                  <a:gd name="T64" fmla="*/ 0 w 166"/>
                  <a:gd name="T65" fmla="*/ 0 h 59"/>
                  <a:gd name="T66" fmla="*/ 0 w 166"/>
                  <a:gd name="T67" fmla="*/ 0 h 59"/>
                  <a:gd name="T68" fmla="*/ 0 w 166"/>
                  <a:gd name="T69" fmla="*/ 0 h 59"/>
                  <a:gd name="T70" fmla="*/ 0 w 166"/>
                  <a:gd name="T71" fmla="*/ 0 h 59"/>
                  <a:gd name="T72" fmla="*/ 0 w 166"/>
                  <a:gd name="T73" fmla="*/ 0 h 59"/>
                  <a:gd name="T74" fmla="*/ 0 w 166"/>
                  <a:gd name="T75" fmla="*/ 0 h 59"/>
                  <a:gd name="T76" fmla="*/ 0 w 166"/>
                  <a:gd name="T77" fmla="*/ 0 h 59"/>
                  <a:gd name="T78" fmla="*/ 0 w 166"/>
                  <a:gd name="T79" fmla="*/ 0 h 59"/>
                  <a:gd name="T80" fmla="*/ 0 w 166"/>
                  <a:gd name="T81" fmla="*/ 0 h 59"/>
                  <a:gd name="T82" fmla="*/ 0 w 166"/>
                  <a:gd name="T83" fmla="*/ 0 h 59"/>
                  <a:gd name="T84" fmla="*/ 0 w 166"/>
                  <a:gd name="T85" fmla="*/ 0 h 59"/>
                  <a:gd name="T86" fmla="*/ 0 w 166"/>
                  <a:gd name="T87" fmla="*/ 0 h 59"/>
                  <a:gd name="T88" fmla="*/ 0 w 166"/>
                  <a:gd name="T89" fmla="*/ 0 h 59"/>
                  <a:gd name="T90" fmla="*/ 0 w 166"/>
                  <a:gd name="T91" fmla="*/ 0 h 59"/>
                  <a:gd name="T92" fmla="*/ 0 w 166"/>
                  <a:gd name="T93" fmla="*/ 0 h 59"/>
                  <a:gd name="T94" fmla="*/ 0 w 166"/>
                  <a:gd name="T95" fmla="*/ 0 h 59"/>
                  <a:gd name="T96" fmla="*/ 0 w 166"/>
                  <a:gd name="T97" fmla="*/ 0 h 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6"/>
                  <a:gd name="T148" fmla="*/ 0 h 59"/>
                  <a:gd name="T149" fmla="*/ 166 w 166"/>
                  <a:gd name="T150" fmla="*/ 59 h 5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9" name="Freeform 8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0 w 191"/>
                  <a:gd name="T1" fmla="*/ 0 h 72"/>
                  <a:gd name="T2" fmla="*/ 0 w 191"/>
                  <a:gd name="T3" fmla="*/ 0 h 72"/>
                  <a:gd name="T4" fmla="*/ 0 w 191"/>
                  <a:gd name="T5" fmla="*/ 0 h 72"/>
                  <a:gd name="T6" fmla="*/ 0 w 191"/>
                  <a:gd name="T7" fmla="*/ 0 h 72"/>
                  <a:gd name="T8" fmla="*/ 0 w 191"/>
                  <a:gd name="T9" fmla="*/ 0 h 72"/>
                  <a:gd name="T10" fmla="*/ 0 w 191"/>
                  <a:gd name="T11" fmla="*/ 0 h 72"/>
                  <a:gd name="T12" fmla="*/ 0 w 191"/>
                  <a:gd name="T13" fmla="*/ 0 h 72"/>
                  <a:gd name="T14" fmla="*/ 0 w 191"/>
                  <a:gd name="T15" fmla="*/ 0 h 72"/>
                  <a:gd name="T16" fmla="*/ 0 w 191"/>
                  <a:gd name="T17" fmla="*/ 0 h 72"/>
                  <a:gd name="T18" fmla="*/ 0 w 191"/>
                  <a:gd name="T19" fmla="*/ 0 h 72"/>
                  <a:gd name="T20" fmla="*/ 0 w 191"/>
                  <a:gd name="T21" fmla="*/ 0 h 72"/>
                  <a:gd name="T22" fmla="*/ 0 w 191"/>
                  <a:gd name="T23" fmla="*/ 0 h 72"/>
                  <a:gd name="T24" fmla="*/ 0 w 191"/>
                  <a:gd name="T25" fmla="*/ 0 h 72"/>
                  <a:gd name="T26" fmla="*/ 0 w 191"/>
                  <a:gd name="T27" fmla="*/ 0 h 72"/>
                  <a:gd name="T28" fmla="*/ 0 w 191"/>
                  <a:gd name="T29" fmla="*/ 0 h 72"/>
                  <a:gd name="T30" fmla="*/ 0 w 191"/>
                  <a:gd name="T31" fmla="*/ 0 h 72"/>
                  <a:gd name="T32" fmla="*/ 0 w 191"/>
                  <a:gd name="T33" fmla="*/ 0 h 72"/>
                  <a:gd name="T34" fmla="*/ 0 w 191"/>
                  <a:gd name="T35" fmla="*/ 0 h 72"/>
                  <a:gd name="T36" fmla="*/ 0 w 191"/>
                  <a:gd name="T37" fmla="*/ 0 h 72"/>
                  <a:gd name="T38" fmla="*/ 0 w 191"/>
                  <a:gd name="T39" fmla="*/ 0 h 72"/>
                  <a:gd name="T40" fmla="*/ 0 w 191"/>
                  <a:gd name="T41" fmla="*/ 0 h 72"/>
                  <a:gd name="T42" fmla="*/ 0 w 191"/>
                  <a:gd name="T43" fmla="*/ 0 h 72"/>
                  <a:gd name="T44" fmla="*/ 0 w 191"/>
                  <a:gd name="T45" fmla="*/ 0 h 72"/>
                  <a:gd name="T46" fmla="*/ 0 w 191"/>
                  <a:gd name="T47" fmla="*/ 0 h 72"/>
                  <a:gd name="T48" fmla="*/ 0 w 191"/>
                  <a:gd name="T49" fmla="*/ 0 h 72"/>
                  <a:gd name="T50" fmla="*/ 0 w 191"/>
                  <a:gd name="T51" fmla="*/ 0 h 72"/>
                  <a:gd name="T52" fmla="*/ 0 w 191"/>
                  <a:gd name="T53" fmla="*/ 0 h 72"/>
                  <a:gd name="T54" fmla="*/ 0 w 191"/>
                  <a:gd name="T55" fmla="*/ 0 h 72"/>
                  <a:gd name="T56" fmla="*/ 0 w 191"/>
                  <a:gd name="T57" fmla="*/ 0 h 72"/>
                  <a:gd name="T58" fmla="*/ 0 w 191"/>
                  <a:gd name="T59" fmla="*/ 0 h 72"/>
                  <a:gd name="T60" fmla="*/ 0 w 191"/>
                  <a:gd name="T61" fmla="*/ 0 h 72"/>
                  <a:gd name="T62" fmla="*/ 0 w 191"/>
                  <a:gd name="T63" fmla="*/ 0 h 72"/>
                  <a:gd name="T64" fmla="*/ 0 w 191"/>
                  <a:gd name="T65" fmla="*/ 0 h 72"/>
                  <a:gd name="T66" fmla="*/ 0 w 191"/>
                  <a:gd name="T67" fmla="*/ 0 h 72"/>
                  <a:gd name="T68" fmla="*/ 0 w 191"/>
                  <a:gd name="T69" fmla="*/ 0 h 72"/>
                  <a:gd name="T70" fmla="*/ 0 w 191"/>
                  <a:gd name="T71" fmla="*/ 0 h 72"/>
                  <a:gd name="T72" fmla="*/ 0 w 191"/>
                  <a:gd name="T73" fmla="*/ 0 h 72"/>
                  <a:gd name="T74" fmla="*/ 0 w 191"/>
                  <a:gd name="T75" fmla="*/ 0 h 72"/>
                  <a:gd name="T76" fmla="*/ 0 w 191"/>
                  <a:gd name="T77" fmla="*/ 0 h 72"/>
                  <a:gd name="T78" fmla="*/ 0 w 191"/>
                  <a:gd name="T79" fmla="*/ 0 h 72"/>
                  <a:gd name="T80" fmla="*/ 0 w 191"/>
                  <a:gd name="T81" fmla="*/ 0 h 72"/>
                  <a:gd name="T82" fmla="*/ 0 w 191"/>
                  <a:gd name="T83" fmla="*/ 0 h 72"/>
                  <a:gd name="T84" fmla="*/ 0 w 191"/>
                  <a:gd name="T85" fmla="*/ 0 h 72"/>
                  <a:gd name="T86" fmla="*/ 0 w 191"/>
                  <a:gd name="T87" fmla="*/ 0 h 72"/>
                  <a:gd name="T88" fmla="*/ 0 w 191"/>
                  <a:gd name="T89" fmla="*/ 0 h 72"/>
                  <a:gd name="T90" fmla="*/ 0 w 191"/>
                  <a:gd name="T91" fmla="*/ 0 h 72"/>
                  <a:gd name="T92" fmla="*/ 0 w 191"/>
                  <a:gd name="T93" fmla="*/ 0 h 72"/>
                  <a:gd name="T94" fmla="*/ 0 w 191"/>
                  <a:gd name="T95" fmla="*/ 0 h 72"/>
                  <a:gd name="T96" fmla="*/ 0 w 191"/>
                  <a:gd name="T97" fmla="*/ 0 h 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1"/>
                  <a:gd name="T148" fmla="*/ 0 h 72"/>
                  <a:gd name="T149" fmla="*/ 191 w 191"/>
                  <a:gd name="T150" fmla="*/ 72 h 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0" name="Freeform 9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0 w 210"/>
                  <a:gd name="T1" fmla="*/ 0 h 84"/>
                  <a:gd name="T2" fmla="*/ 0 w 210"/>
                  <a:gd name="T3" fmla="*/ 0 h 84"/>
                  <a:gd name="T4" fmla="*/ 0 w 210"/>
                  <a:gd name="T5" fmla="*/ 0 h 84"/>
                  <a:gd name="T6" fmla="*/ 0 w 210"/>
                  <a:gd name="T7" fmla="*/ 0 h 84"/>
                  <a:gd name="T8" fmla="*/ 0 w 210"/>
                  <a:gd name="T9" fmla="*/ 0 h 84"/>
                  <a:gd name="T10" fmla="*/ 0 w 210"/>
                  <a:gd name="T11" fmla="*/ 0 h 84"/>
                  <a:gd name="T12" fmla="*/ 0 w 210"/>
                  <a:gd name="T13" fmla="*/ 0 h 84"/>
                  <a:gd name="T14" fmla="*/ 0 w 210"/>
                  <a:gd name="T15" fmla="*/ 0 h 84"/>
                  <a:gd name="T16" fmla="*/ 0 w 210"/>
                  <a:gd name="T17" fmla="*/ 0 h 84"/>
                  <a:gd name="T18" fmla="*/ 0 w 210"/>
                  <a:gd name="T19" fmla="*/ 0 h 84"/>
                  <a:gd name="T20" fmla="*/ 0 w 210"/>
                  <a:gd name="T21" fmla="*/ 0 h 84"/>
                  <a:gd name="T22" fmla="*/ 0 w 210"/>
                  <a:gd name="T23" fmla="*/ 0 h 84"/>
                  <a:gd name="T24" fmla="*/ 0 w 210"/>
                  <a:gd name="T25" fmla="*/ 0 h 84"/>
                  <a:gd name="T26" fmla="*/ 0 w 210"/>
                  <a:gd name="T27" fmla="*/ 0 h 84"/>
                  <a:gd name="T28" fmla="*/ 0 w 210"/>
                  <a:gd name="T29" fmla="*/ 0 h 84"/>
                  <a:gd name="T30" fmla="*/ 0 w 210"/>
                  <a:gd name="T31" fmla="*/ 0 h 84"/>
                  <a:gd name="T32" fmla="*/ 0 w 210"/>
                  <a:gd name="T33" fmla="*/ 0 h 84"/>
                  <a:gd name="T34" fmla="*/ 0 w 210"/>
                  <a:gd name="T35" fmla="*/ 0 h 84"/>
                  <a:gd name="T36" fmla="*/ 0 w 210"/>
                  <a:gd name="T37" fmla="*/ 0 h 84"/>
                  <a:gd name="T38" fmla="*/ 0 w 210"/>
                  <a:gd name="T39" fmla="*/ 0 h 84"/>
                  <a:gd name="T40" fmla="*/ 0 w 210"/>
                  <a:gd name="T41" fmla="*/ 0 h 84"/>
                  <a:gd name="T42" fmla="*/ 0 w 210"/>
                  <a:gd name="T43" fmla="*/ 0 h 84"/>
                  <a:gd name="T44" fmla="*/ 0 w 210"/>
                  <a:gd name="T45" fmla="*/ 0 h 84"/>
                  <a:gd name="T46" fmla="*/ 0 w 210"/>
                  <a:gd name="T47" fmla="*/ 0 h 84"/>
                  <a:gd name="T48" fmla="*/ 0 w 210"/>
                  <a:gd name="T49" fmla="*/ 0 h 84"/>
                  <a:gd name="T50" fmla="*/ 0 w 210"/>
                  <a:gd name="T51" fmla="*/ 0 h 84"/>
                  <a:gd name="T52" fmla="*/ 0 w 210"/>
                  <a:gd name="T53" fmla="*/ 0 h 84"/>
                  <a:gd name="T54" fmla="*/ 0 w 210"/>
                  <a:gd name="T55" fmla="*/ 0 h 84"/>
                  <a:gd name="T56" fmla="*/ 0 w 210"/>
                  <a:gd name="T57" fmla="*/ 0 h 84"/>
                  <a:gd name="T58" fmla="*/ 0 w 210"/>
                  <a:gd name="T59" fmla="*/ 0 h 84"/>
                  <a:gd name="T60" fmla="*/ 0 w 210"/>
                  <a:gd name="T61" fmla="*/ 0 h 84"/>
                  <a:gd name="T62" fmla="*/ 0 w 210"/>
                  <a:gd name="T63" fmla="*/ 0 h 84"/>
                  <a:gd name="T64" fmla="*/ 0 w 210"/>
                  <a:gd name="T65" fmla="*/ 0 h 84"/>
                  <a:gd name="T66" fmla="*/ 0 w 210"/>
                  <a:gd name="T67" fmla="*/ 0 h 84"/>
                  <a:gd name="T68" fmla="*/ 0 w 210"/>
                  <a:gd name="T69" fmla="*/ 0 h 84"/>
                  <a:gd name="T70" fmla="*/ 0 w 210"/>
                  <a:gd name="T71" fmla="*/ 0 h 84"/>
                  <a:gd name="T72" fmla="*/ 0 w 210"/>
                  <a:gd name="T73" fmla="*/ 0 h 84"/>
                  <a:gd name="T74" fmla="*/ 0 w 210"/>
                  <a:gd name="T75" fmla="*/ 0 h 84"/>
                  <a:gd name="T76" fmla="*/ 0 w 210"/>
                  <a:gd name="T77" fmla="*/ 0 h 84"/>
                  <a:gd name="T78" fmla="*/ 0 w 210"/>
                  <a:gd name="T79" fmla="*/ 0 h 84"/>
                  <a:gd name="T80" fmla="*/ 0 w 210"/>
                  <a:gd name="T81" fmla="*/ 0 h 84"/>
                  <a:gd name="T82" fmla="*/ 0 w 210"/>
                  <a:gd name="T83" fmla="*/ 0 h 84"/>
                  <a:gd name="T84" fmla="*/ 0 w 210"/>
                  <a:gd name="T85" fmla="*/ 0 h 84"/>
                  <a:gd name="T86" fmla="*/ 0 w 210"/>
                  <a:gd name="T87" fmla="*/ 0 h 84"/>
                  <a:gd name="T88" fmla="*/ 0 w 210"/>
                  <a:gd name="T89" fmla="*/ 0 h 84"/>
                  <a:gd name="T90" fmla="*/ 0 w 210"/>
                  <a:gd name="T91" fmla="*/ 0 h 84"/>
                  <a:gd name="T92" fmla="*/ 0 w 210"/>
                  <a:gd name="T93" fmla="*/ 0 h 84"/>
                  <a:gd name="T94" fmla="*/ 0 w 210"/>
                  <a:gd name="T95" fmla="*/ 0 h 84"/>
                  <a:gd name="T96" fmla="*/ 0 w 210"/>
                  <a:gd name="T97" fmla="*/ 0 h 84"/>
                  <a:gd name="T98" fmla="*/ 0 w 210"/>
                  <a:gd name="T99" fmla="*/ 0 h 84"/>
                  <a:gd name="T100" fmla="*/ 0 w 210"/>
                  <a:gd name="T101" fmla="*/ 0 h 84"/>
                  <a:gd name="T102" fmla="*/ 0 w 210"/>
                  <a:gd name="T103" fmla="*/ 0 h 84"/>
                  <a:gd name="T104" fmla="*/ 0 w 210"/>
                  <a:gd name="T105" fmla="*/ 0 h 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10"/>
                  <a:gd name="T160" fmla="*/ 0 h 84"/>
                  <a:gd name="T161" fmla="*/ 210 w 210"/>
                  <a:gd name="T162" fmla="*/ 84 h 8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1" name="Freeform 10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0 w 224"/>
                  <a:gd name="T1" fmla="*/ 0 h 95"/>
                  <a:gd name="T2" fmla="*/ 0 w 224"/>
                  <a:gd name="T3" fmla="*/ 0 h 95"/>
                  <a:gd name="T4" fmla="*/ 0 w 224"/>
                  <a:gd name="T5" fmla="*/ 0 h 95"/>
                  <a:gd name="T6" fmla="*/ 0 w 224"/>
                  <a:gd name="T7" fmla="*/ 0 h 95"/>
                  <a:gd name="T8" fmla="*/ 0 w 224"/>
                  <a:gd name="T9" fmla="*/ 0 h 95"/>
                  <a:gd name="T10" fmla="*/ 0 w 224"/>
                  <a:gd name="T11" fmla="*/ 0 h 95"/>
                  <a:gd name="T12" fmla="*/ 0 w 224"/>
                  <a:gd name="T13" fmla="*/ 0 h 95"/>
                  <a:gd name="T14" fmla="*/ 0 w 224"/>
                  <a:gd name="T15" fmla="*/ 0 h 95"/>
                  <a:gd name="T16" fmla="*/ 0 w 224"/>
                  <a:gd name="T17" fmla="*/ 0 h 95"/>
                  <a:gd name="T18" fmla="*/ 0 w 224"/>
                  <a:gd name="T19" fmla="*/ 0 h 95"/>
                  <a:gd name="T20" fmla="*/ 0 w 224"/>
                  <a:gd name="T21" fmla="*/ 0 h 95"/>
                  <a:gd name="T22" fmla="*/ 0 w 224"/>
                  <a:gd name="T23" fmla="*/ 0 h 95"/>
                  <a:gd name="T24" fmla="*/ 0 w 224"/>
                  <a:gd name="T25" fmla="*/ 0 h 95"/>
                  <a:gd name="T26" fmla="*/ 0 w 224"/>
                  <a:gd name="T27" fmla="*/ 0 h 95"/>
                  <a:gd name="T28" fmla="*/ 0 w 224"/>
                  <a:gd name="T29" fmla="*/ 0 h 95"/>
                  <a:gd name="T30" fmla="*/ 0 w 224"/>
                  <a:gd name="T31" fmla="*/ 0 h 95"/>
                  <a:gd name="T32" fmla="*/ 0 w 224"/>
                  <a:gd name="T33" fmla="*/ 0 h 95"/>
                  <a:gd name="T34" fmla="*/ 0 w 224"/>
                  <a:gd name="T35" fmla="*/ 0 h 95"/>
                  <a:gd name="T36" fmla="*/ 0 w 224"/>
                  <a:gd name="T37" fmla="*/ 0 h 95"/>
                  <a:gd name="T38" fmla="*/ 0 w 224"/>
                  <a:gd name="T39" fmla="*/ 0 h 95"/>
                  <a:gd name="T40" fmla="*/ 0 w 224"/>
                  <a:gd name="T41" fmla="*/ 0 h 95"/>
                  <a:gd name="T42" fmla="*/ 0 w 224"/>
                  <a:gd name="T43" fmla="*/ 0 h 95"/>
                  <a:gd name="T44" fmla="*/ 0 w 224"/>
                  <a:gd name="T45" fmla="*/ 0 h 95"/>
                  <a:gd name="T46" fmla="*/ 0 w 224"/>
                  <a:gd name="T47" fmla="*/ 0 h 95"/>
                  <a:gd name="T48" fmla="*/ 0 w 224"/>
                  <a:gd name="T49" fmla="*/ 0 h 95"/>
                  <a:gd name="T50" fmla="*/ 0 w 224"/>
                  <a:gd name="T51" fmla="*/ 0 h 95"/>
                  <a:gd name="T52" fmla="*/ 0 w 224"/>
                  <a:gd name="T53" fmla="*/ 0 h 95"/>
                  <a:gd name="T54" fmla="*/ 0 w 224"/>
                  <a:gd name="T55" fmla="*/ 0 h 95"/>
                  <a:gd name="T56" fmla="*/ 0 w 224"/>
                  <a:gd name="T57" fmla="*/ 0 h 95"/>
                  <a:gd name="T58" fmla="*/ 0 w 224"/>
                  <a:gd name="T59" fmla="*/ 0 h 95"/>
                  <a:gd name="T60" fmla="*/ 0 w 224"/>
                  <a:gd name="T61" fmla="*/ 0 h 95"/>
                  <a:gd name="T62" fmla="*/ 0 w 224"/>
                  <a:gd name="T63" fmla="*/ 0 h 95"/>
                  <a:gd name="T64" fmla="*/ 0 w 224"/>
                  <a:gd name="T65" fmla="*/ 0 h 95"/>
                  <a:gd name="T66" fmla="*/ 0 w 224"/>
                  <a:gd name="T67" fmla="*/ 0 h 95"/>
                  <a:gd name="T68" fmla="*/ 0 w 224"/>
                  <a:gd name="T69" fmla="*/ 0 h 95"/>
                  <a:gd name="T70" fmla="*/ 0 w 224"/>
                  <a:gd name="T71" fmla="*/ 0 h 95"/>
                  <a:gd name="T72" fmla="*/ 0 w 224"/>
                  <a:gd name="T73" fmla="*/ 0 h 95"/>
                  <a:gd name="T74" fmla="*/ 0 w 224"/>
                  <a:gd name="T75" fmla="*/ 0 h 95"/>
                  <a:gd name="T76" fmla="*/ 0 w 224"/>
                  <a:gd name="T77" fmla="*/ 0 h 95"/>
                  <a:gd name="T78" fmla="*/ 0 w 224"/>
                  <a:gd name="T79" fmla="*/ 0 h 95"/>
                  <a:gd name="T80" fmla="*/ 0 w 224"/>
                  <a:gd name="T81" fmla="*/ 0 h 95"/>
                  <a:gd name="T82" fmla="*/ 0 w 224"/>
                  <a:gd name="T83" fmla="*/ 0 h 95"/>
                  <a:gd name="T84" fmla="*/ 0 w 224"/>
                  <a:gd name="T85" fmla="*/ 0 h 95"/>
                  <a:gd name="T86" fmla="*/ 0 w 224"/>
                  <a:gd name="T87" fmla="*/ 0 h 95"/>
                  <a:gd name="T88" fmla="*/ 0 w 224"/>
                  <a:gd name="T89" fmla="*/ 0 h 95"/>
                  <a:gd name="T90" fmla="*/ 0 w 224"/>
                  <a:gd name="T91" fmla="*/ 0 h 95"/>
                  <a:gd name="T92" fmla="*/ 0 w 224"/>
                  <a:gd name="T93" fmla="*/ 0 h 95"/>
                  <a:gd name="T94" fmla="*/ 0 w 224"/>
                  <a:gd name="T95" fmla="*/ 0 h 95"/>
                  <a:gd name="T96" fmla="*/ 0 w 224"/>
                  <a:gd name="T97" fmla="*/ 0 h 95"/>
                  <a:gd name="T98" fmla="*/ 0 w 224"/>
                  <a:gd name="T99" fmla="*/ 0 h 95"/>
                  <a:gd name="T100" fmla="*/ 0 w 224"/>
                  <a:gd name="T101" fmla="*/ 0 h 95"/>
                  <a:gd name="T102" fmla="*/ 0 w 224"/>
                  <a:gd name="T103" fmla="*/ 0 h 95"/>
                  <a:gd name="T104" fmla="*/ 0 w 224"/>
                  <a:gd name="T105" fmla="*/ 0 h 95"/>
                  <a:gd name="T106" fmla="*/ 0 w 224"/>
                  <a:gd name="T107" fmla="*/ 0 h 95"/>
                  <a:gd name="T108" fmla="*/ 0 w 224"/>
                  <a:gd name="T109" fmla="*/ 0 h 95"/>
                  <a:gd name="T110" fmla="*/ 0 w 224"/>
                  <a:gd name="T111" fmla="*/ 0 h 95"/>
                  <a:gd name="T112" fmla="*/ 0 w 224"/>
                  <a:gd name="T113" fmla="*/ 0 h 9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24"/>
                  <a:gd name="T172" fmla="*/ 0 h 95"/>
                  <a:gd name="T173" fmla="*/ 224 w 224"/>
                  <a:gd name="T174" fmla="*/ 95 h 9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2" name="Freeform 11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0 w 235"/>
                  <a:gd name="T1" fmla="*/ 0 h 106"/>
                  <a:gd name="T2" fmla="*/ 0 w 235"/>
                  <a:gd name="T3" fmla="*/ 0 h 106"/>
                  <a:gd name="T4" fmla="*/ 0 w 235"/>
                  <a:gd name="T5" fmla="*/ 0 h 106"/>
                  <a:gd name="T6" fmla="*/ 0 w 235"/>
                  <a:gd name="T7" fmla="*/ 0 h 106"/>
                  <a:gd name="T8" fmla="*/ 0 w 235"/>
                  <a:gd name="T9" fmla="*/ 0 h 106"/>
                  <a:gd name="T10" fmla="*/ 0 w 235"/>
                  <a:gd name="T11" fmla="*/ 0 h 106"/>
                  <a:gd name="T12" fmla="*/ 0 w 235"/>
                  <a:gd name="T13" fmla="*/ 0 h 106"/>
                  <a:gd name="T14" fmla="*/ 0 w 235"/>
                  <a:gd name="T15" fmla="*/ 0 h 106"/>
                  <a:gd name="T16" fmla="*/ 0 w 235"/>
                  <a:gd name="T17" fmla="*/ 0 h 106"/>
                  <a:gd name="T18" fmla="*/ 0 w 235"/>
                  <a:gd name="T19" fmla="*/ 0 h 106"/>
                  <a:gd name="T20" fmla="*/ 0 w 235"/>
                  <a:gd name="T21" fmla="*/ 0 h 106"/>
                  <a:gd name="T22" fmla="*/ 0 w 235"/>
                  <a:gd name="T23" fmla="*/ 0 h 106"/>
                  <a:gd name="T24" fmla="*/ 0 w 235"/>
                  <a:gd name="T25" fmla="*/ 0 h 106"/>
                  <a:gd name="T26" fmla="*/ 0 w 235"/>
                  <a:gd name="T27" fmla="*/ 0 h 106"/>
                  <a:gd name="T28" fmla="*/ 0 w 235"/>
                  <a:gd name="T29" fmla="*/ 0 h 106"/>
                  <a:gd name="T30" fmla="*/ 0 w 235"/>
                  <a:gd name="T31" fmla="*/ 0 h 106"/>
                  <a:gd name="T32" fmla="*/ 0 w 235"/>
                  <a:gd name="T33" fmla="*/ 0 h 106"/>
                  <a:gd name="T34" fmla="*/ 0 w 235"/>
                  <a:gd name="T35" fmla="*/ 0 h 106"/>
                  <a:gd name="T36" fmla="*/ 0 w 235"/>
                  <a:gd name="T37" fmla="*/ 0 h 106"/>
                  <a:gd name="T38" fmla="*/ 0 w 235"/>
                  <a:gd name="T39" fmla="*/ 0 h 106"/>
                  <a:gd name="T40" fmla="*/ 0 w 235"/>
                  <a:gd name="T41" fmla="*/ 0 h 106"/>
                  <a:gd name="T42" fmla="*/ 0 w 235"/>
                  <a:gd name="T43" fmla="*/ 0 h 106"/>
                  <a:gd name="T44" fmla="*/ 0 w 235"/>
                  <a:gd name="T45" fmla="*/ 0 h 106"/>
                  <a:gd name="T46" fmla="*/ 0 w 235"/>
                  <a:gd name="T47" fmla="*/ 0 h 106"/>
                  <a:gd name="T48" fmla="*/ 0 w 235"/>
                  <a:gd name="T49" fmla="*/ 0 h 106"/>
                  <a:gd name="T50" fmla="*/ 0 w 235"/>
                  <a:gd name="T51" fmla="*/ 0 h 106"/>
                  <a:gd name="T52" fmla="*/ 0 w 235"/>
                  <a:gd name="T53" fmla="*/ 0 h 106"/>
                  <a:gd name="T54" fmla="*/ 0 w 235"/>
                  <a:gd name="T55" fmla="*/ 0 h 106"/>
                  <a:gd name="T56" fmla="*/ 0 w 235"/>
                  <a:gd name="T57" fmla="*/ 0 h 106"/>
                  <a:gd name="T58" fmla="*/ 0 w 235"/>
                  <a:gd name="T59" fmla="*/ 0 h 106"/>
                  <a:gd name="T60" fmla="*/ 0 w 235"/>
                  <a:gd name="T61" fmla="*/ 0 h 106"/>
                  <a:gd name="T62" fmla="*/ 0 w 235"/>
                  <a:gd name="T63" fmla="*/ 0 h 106"/>
                  <a:gd name="T64" fmla="*/ 0 w 235"/>
                  <a:gd name="T65" fmla="*/ 0 h 106"/>
                  <a:gd name="T66" fmla="*/ 0 w 235"/>
                  <a:gd name="T67" fmla="*/ 0 h 1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5"/>
                  <a:gd name="T103" fmla="*/ 0 h 106"/>
                  <a:gd name="T104" fmla="*/ 235 w 235"/>
                  <a:gd name="T105" fmla="*/ 106 h 10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3" name="Freeform 12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0 w 242"/>
                  <a:gd name="T1" fmla="*/ 0 h 114"/>
                  <a:gd name="T2" fmla="*/ 0 w 242"/>
                  <a:gd name="T3" fmla="*/ 0 h 114"/>
                  <a:gd name="T4" fmla="*/ 0 w 242"/>
                  <a:gd name="T5" fmla="*/ 0 h 114"/>
                  <a:gd name="T6" fmla="*/ 0 w 242"/>
                  <a:gd name="T7" fmla="*/ 0 h 114"/>
                  <a:gd name="T8" fmla="*/ 0 w 242"/>
                  <a:gd name="T9" fmla="*/ 0 h 114"/>
                  <a:gd name="T10" fmla="*/ 0 w 242"/>
                  <a:gd name="T11" fmla="*/ 0 h 114"/>
                  <a:gd name="T12" fmla="*/ 0 w 242"/>
                  <a:gd name="T13" fmla="*/ 0 h 114"/>
                  <a:gd name="T14" fmla="*/ 0 w 242"/>
                  <a:gd name="T15" fmla="*/ 0 h 114"/>
                  <a:gd name="T16" fmla="*/ 0 w 242"/>
                  <a:gd name="T17" fmla="*/ 0 h 114"/>
                  <a:gd name="T18" fmla="*/ 0 w 242"/>
                  <a:gd name="T19" fmla="*/ 0 h 114"/>
                  <a:gd name="T20" fmla="*/ 0 w 242"/>
                  <a:gd name="T21" fmla="*/ 0 h 114"/>
                  <a:gd name="T22" fmla="*/ 0 w 242"/>
                  <a:gd name="T23" fmla="*/ 0 h 114"/>
                  <a:gd name="T24" fmla="*/ 0 w 242"/>
                  <a:gd name="T25" fmla="*/ 0 h 114"/>
                  <a:gd name="T26" fmla="*/ 0 w 242"/>
                  <a:gd name="T27" fmla="*/ 0 h 114"/>
                  <a:gd name="T28" fmla="*/ 0 w 242"/>
                  <a:gd name="T29" fmla="*/ 0 h 114"/>
                  <a:gd name="T30" fmla="*/ 0 w 242"/>
                  <a:gd name="T31" fmla="*/ 0 h 114"/>
                  <a:gd name="T32" fmla="*/ 0 w 242"/>
                  <a:gd name="T33" fmla="*/ 0 h 114"/>
                  <a:gd name="T34" fmla="*/ 0 w 242"/>
                  <a:gd name="T35" fmla="*/ 0 h 114"/>
                  <a:gd name="T36" fmla="*/ 0 w 242"/>
                  <a:gd name="T37" fmla="*/ 0 h 114"/>
                  <a:gd name="T38" fmla="*/ 0 w 242"/>
                  <a:gd name="T39" fmla="*/ 0 h 114"/>
                  <a:gd name="T40" fmla="*/ 0 w 242"/>
                  <a:gd name="T41" fmla="*/ 0 h 114"/>
                  <a:gd name="T42" fmla="*/ 0 w 242"/>
                  <a:gd name="T43" fmla="*/ 0 h 114"/>
                  <a:gd name="T44" fmla="*/ 0 w 242"/>
                  <a:gd name="T45" fmla="*/ 0 h 114"/>
                  <a:gd name="T46" fmla="*/ 0 w 242"/>
                  <a:gd name="T47" fmla="*/ 0 h 114"/>
                  <a:gd name="T48" fmla="*/ 0 w 242"/>
                  <a:gd name="T49" fmla="*/ 0 h 114"/>
                  <a:gd name="T50" fmla="*/ 0 w 242"/>
                  <a:gd name="T51" fmla="*/ 0 h 114"/>
                  <a:gd name="T52" fmla="*/ 0 w 242"/>
                  <a:gd name="T53" fmla="*/ 0 h 114"/>
                  <a:gd name="T54" fmla="*/ 0 w 242"/>
                  <a:gd name="T55" fmla="*/ 0 h 114"/>
                  <a:gd name="T56" fmla="*/ 0 w 242"/>
                  <a:gd name="T57" fmla="*/ 0 h 114"/>
                  <a:gd name="T58" fmla="*/ 0 w 242"/>
                  <a:gd name="T59" fmla="*/ 0 h 114"/>
                  <a:gd name="T60" fmla="*/ 0 w 242"/>
                  <a:gd name="T61" fmla="*/ 0 h 114"/>
                  <a:gd name="T62" fmla="*/ 0 w 242"/>
                  <a:gd name="T63" fmla="*/ 0 h 114"/>
                  <a:gd name="T64" fmla="*/ 0 w 242"/>
                  <a:gd name="T65" fmla="*/ 0 h 114"/>
                  <a:gd name="T66" fmla="*/ 0 w 242"/>
                  <a:gd name="T67" fmla="*/ 0 h 114"/>
                  <a:gd name="T68" fmla="*/ 0 w 242"/>
                  <a:gd name="T69" fmla="*/ 0 h 114"/>
                  <a:gd name="T70" fmla="*/ 0 w 242"/>
                  <a:gd name="T71" fmla="*/ 0 h 11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2"/>
                  <a:gd name="T109" fmla="*/ 0 h 114"/>
                  <a:gd name="T110" fmla="*/ 242 w 242"/>
                  <a:gd name="T111" fmla="*/ 114 h 11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4" name="Freeform 13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0 w 246"/>
                  <a:gd name="T1" fmla="*/ 0 h 123"/>
                  <a:gd name="T2" fmla="*/ 0 w 246"/>
                  <a:gd name="T3" fmla="*/ 0 h 123"/>
                  <a:gd name="T4" fmla="*/ 0 w 246"/>
                  <a:gd name="T5" fmla="*/ 0 h 123"/>
                  <a:gd name="T6" fmla="*/ 0 w 246"/>
                  <a:gd name="T7" fmla="*/ 0 h 123"/>
                  <a:gd name="T8" fmla="*/ 0 w 246"/>
                  <a:gd name="T9" fmla="*/ 0 h 123"/>
                  <a:gd name="T10" fmla="*/ 0 w 246"/>
                  <a:gd name="T11" fmla="*/ 0 h 123"/>
                  <a:gd name="T12" fmla="*/ 0 w 246"/>
                  <a:gd name="T13" fmla="*/ 0 h 123"/>
                  <a:gd name="T14" fmla="*/ 0 w 246"/>
                  <a:gd name="T15" fmla="*/ 0 h 123"/>
                  <a:gd name="T16" fmla="*/ 0 w 246"/>
                  <a:gd name="T17" fmla="*/ 0 h 123"/>
                  <a:gd name="T18" fmla="*/ 0 w 246"/>
                  <a:gd name="T19" fmla="*/ 0 h 123"/>
                  <a:gd name="T20" fmla="*/ 0 w 246"/>
                  <a:gd name="T21" fmla="*/ 0 h 123"/>
                  <a:gd name="T22" fmla="*/ 0 w 246"/>
                  <a:gd name="T23" fmla="*/ 0 h 123"/>
                  <a:gd name="T24" fmla="*/ 0 w 246"/>
                  <a:gd name="T25" fmla="*/ 0 h 123"/>
                  <a:gd name="T26" fmla="*/ 0 w 246"/>
                  <a:gd name="T27" fmla="*/ 0 h 123"/>
                  <a:gd name="T28" fmla="*/ 0 w 246"/>
                  <a:gd name="T29" fmla="*/ 0 h 123"/>
                  <a:gd name="T30" fmla="*/ 0 w 246"/>
                  <a:gd name="T31" fmla="*/ 0 h 123"/>
                  <a:gd name="T32" fmla="*/ 0 w 246"/>
                  <a:gd name="T33" fmla="*/ 0 h 123"/>
                  <a:gd name="T34" fmla="*/ 0 w 246"/>
                  <a:gd name="T35" fmla="*/ 0 h 123"/>
                  <a:gd name="T36" fmla="*/ 0 w 246"/>
                  <a:gd name="T37" fmla="*/ 0 h 123"/>
                  <a:gd name="T38" fmla="*/ 0 w 246"/>
                  <a:gd name="T39" fmla="*/ 0 h 123"/>
                  <a:gd name="T40" fmla="*/ 0 w 246"/>
                  <a:gd name="T41" fmla="*/ 0 h 123"/>
                  <a:gd name="T42" fmla="*/ 0 w 246"/>
                  <a:gd name="T43" fmla="*/ 0 h 123"/>
                  <a:gd name="T44" fmla="*/ 0 w 246"/>
                  <a:gd name="T45" fmla="*/ 0 h 123"/>
                  <a:gd name="T46" fmla="*/ 0 w 246"/>
                  <a:gd name="T47" fmla="*/ 0 h 123"/>
                  <a:gd name="T48" fmla="*/ 0 w 246"/>
                  <a:gd name="T49" fmla="*/ 0 h 123"/>
                  <a:gd name="T50" fmla="*/ 0 w 246"/>
                  <a:gd name="T51" fmla="*/ 0 h 123"/>
                  <a:gd name="T52" fmla="*/ 0 w 246"/>
                  <a:gd name="T53" fmla="*/ 0 h 123"/>
                  <a:gd name="T54" fmla="*/ 0 w 246"/>
                  <a:gd name="T55" fmla="*/ 0 h 123"/>
                  <a:gd name="T56" fmla="*/ 0 w 246"/>
                  <a:gd name="T57" fmla="*/ 0 h 123"/>
                  <a:gd name="T58" fmla="*/ 0 w 246"/>
                  <a:gd name="T59" fmla="*/ 0 h 123"/>
                  <a:gd name="T60" fmla="*/ 0 w 246"/>
                  <a:gd name="T61" fmla="*/ 0 h 123"/>
                  <a:gd name="T62" fmla="*/ 0 w 246"/>
                  <a:gd name="T63" fmla="*/ 0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46"/>
                  <a:gd name="T97" fmla="*/ 0 h 123"/>
                  <a:gd name="T98" fmla="*/ 246 w 246"/>
                  <a:gd name="T99" fmla="*/ 123 h 12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5" name="Freeform 14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0 w 249"/>
                  <a:gd name="T1" fmla="*/ 0 h 132"/>
                  <a:gd name="T2" fmla="*/ 0 w 249"/>
                  <a:gd name="T3" fmla="*/ 0 h 132"/>
                  <a:gd name="T4" fmla="*/ 0 w 249"/>
                  <a:gd name="T5" fmla="*/ 0 h 132"/>
                  <a:gd name="T6" fmla="*/ 0 w 249"/>
                  <a:gd name="T7" fmla="*/ 0 h 132"/>
                  <a:gd name="T8" fmla="*/ 0 w 249"/>
                  <a:gd name="T9" fmla="*/ 0 h 132"/>
                  <a:gd name="T10" fmla="*/ 0 w 249"/>
                  <a:gd name="T11" fmla="*/ 0 h 132"/>
                  <a:gd name="T12" fmla="*/ 0 w 249"/>
                  <a:gd name="T13" fmla="*/ 0 h 132"/>
                  <a:gd name="T14" fmla="*/ 0 w 249"/>
                  <a:gd name="T15" fmla="*/ 0 h 132"/>
                  <a:gd name="T16" fmla="*/ 0 w 249"/>
                  <a:gd name="T17" fmla="*/ 0 h 132"/>
                  <a:gd name="T18" fmla="*/ 0 w 249"/>
                  <a:gd name="T19" fmla="*/ 0 h 132"/>
                  <a:gd name="T20" fmla="*/ 0 w 249"/>
                  <a:gd name="T21" fmla="*/ 0 h 132"/>
                  <a:gd name="T22" fmla="*/ 0 w 249"/>
                  <a:gd name="T23" fmla="*/ 0 h 132"/>
                  <a:gd name="T24" fmla="*/ 0 w 249"/>
                  <a:gd name="T25" fmla="*/ 0 h 132"/>
                  <a:gd name="T26" fmla="*/ 0 w 249"/>
                  <a:gd name="T27" fmla="*/ 0 h 132"/>
                  <a:gd name="T28" fmla="*/ 0 w 249"/>
                  <a:gd name="T29" fmla="*/ 0 h 132"/>
                  <a:gd name="T30" fmla="*/ 0 w 249"/>
                  <a:gd name="T31" fmla="*/ 0 h 132"/>
                  <a:gd name="T32" fmla="*/ 0 w 249"/>
                  <a:gd name="T33" fmla="*/ 0 h 132"/>
                  <a:gd name="T34" fmla="*/ 0 w 249"/>
                  <a:gd name="T35" fmla="*/ 0 h 132"/>
                  <a:gd name="T36" fmla="*/ 0 w 249"/>
                  <a:gd name="T37" fmla="*/ 0 h 132"/>
                  <a:gd name="T38" fmla="*/ 0 w 249"/>
                  <a:gd name="T39" fmla="*/ 0 h 132"/>
                  <a:gd name="T40" fmla="*/ 0 w 249"/>
                  <a:gd name="T41" fmla="*/ 0 h 132"/>
                  <a:gd name="T42" fmla="*/ 0 w 249"/>
                  <a:gd name="T43" fmla="*/ 0 h 132"/>
                  <a:gd name="T44" fmla="*/ 0 w 249"/>
                  <a:gd name="T45" fmla="*/ 0 h 132"/>
                  <a:gd name="T46" fmla="*/ 0 w 249"/>
                  <a:gd name="T47" fmla="*/ 0 h 132"/>
                  <a:gd name="T48" fmla="*/ 0 w 249"/>
                  <a:gd name="T49" fmla="*/ 0 h 132"/>
                  <a:gd name="T50" fmla="*/ 0 w 249"/>
                  <a:gd name="T51" fmla="*/ 0 h 132"/>
                  <a:gd name="T52" fmla="*/ 0 w 249"/>
                  <a:gd name="T53" fmla="*/ 0 h 132"/>
                  <a:gd name="T54" fmla="*/ 0 w 249"/>
                  <a:gd name="T55" fmla="*/ 0 h 132"/>
                  <a:gd name="T56" fmla="*/ 0 w 249"/>
                  <a:gd name="T57" fmla="*/ 0 h 132"/>
                  <a:gd name="T58" fmla="*/ 0 w 249"/>
                  <a:gd name="T59" fmla="*/ 0 h 132"/>
                  <a:gd name="T60" fmla="*/ 0 w 249"/>
                  <a:gd name="T61" fmla="*/ 0 h 132"/>
                  <a:gd name="T62" fmla="*/ 0 w 249"/>
                  <a:gd name="T63" fmla="*/ 0 h 132"/>
                  <a:gd name="T64" fmla="*/ 0 w 249"/>
                  <a:gd name="T65" fmla="*/ 0 h 1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9"/>
                  <a:gd name="T100" fmla="*/ 0 h 132"/>
                  <a:gd name="T101" fmla="*/ 249 w 249"/>
                  <a:gd name="T102" fmla="*/ 132 h 1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6" name="Freeform 15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0 w 251"/>
                  <a:gd name="T1" fmla="*/ 0 h 140"/>
                  <a:gd name="T2" fmla="*/ 0 w 251"/>
                  <a:gd name="T3" fmla="*/ 0 h 140"/>
                  <a:gd name="T4" fmla="*/ 0 w 251"/>
                  <a:gd name="T5" fmla="*/ 0 h 140"/>
                  <a:gd name="T6" fmla="*/ 0 w 251"/>
                  <a:gd name="T7" fmla="*/ 0 h 140"/>
                  <a:gd name="T8" fmla="*/ 0 w 251"/>
                  <a:gd name="T9" fmla="*/ 0 h 140"/>
                  <a:gd name="T10" fmla="*/ 0 w 251"/>
                  <a:gd name="T11" fmla="*/ 0 h 140"/>
                  <a:gd name="T12" fmla="*/ 0 w 251"/>
                  <a:gd name="T13" fmla="*/ 0 h 140"/>
                  <a:gd name="T14" fmla="*/ 0 w 251"/>
                  <a:gd name="T15" fmla="*/ 0 h 140"/>
                  <a:gd name="T16" fmla="*/ 0 w 251"/>
                  <a:gd name="T17" fmla="*/ 0 h 140"/>
                  <a:gd name="T18" fmla="*/ 0 w 251"/>
                  <a:gd name="T19" fmla="*/ 0 h 140"/>
                  <a:gd name="T20" fmla="*/ 0 w 251"/>
                  <a:gd name="T21" fmla="*/ 0 h 140"/>
                  <a:gd name="T22" fmla="*/ 0 w 251"/>
                  <a:gd name="T23" fmla="*/ 0 h 140"/>
                  <a:gd name="T24" fmla="*/ 0 w 251"/>
                  <a:gd name="T25" fmla="*/ 0 h 140"/>
                  <a:gd name="T26" fmla="*/ 0 w 251"/>
                  <a:gd name="T27" fmla="*/ 0 h 140"/>
                  <a:gd name="T28" fmla="*/ 0 w 251"/>
                  <a:gd name="T29" fmla="*/ 0 h 140"/>
                  <a:gd name="T30" fmla="*/ 0 w 251"/>
                  <a:gd name="T31" fmla="*/ 0 h 140"/>
                  <a:gd name="T32" fmla="*/ 0 w 251"/>
                  <a:gd name="T33" fmla="*/ 0 h 140"/>
                  <a:gd name="T34" fmla="*/ 0 w 251"/>
                  <a:gd name="T35" fmla="*/ 0 h 140"/>
                  <a:gd name="T36" fmla="*/ 0 w 251"/>
                  <a:gd name="T37" fmla="*/ 0 h 140"/>
                  <a:gd name="T38" fmla="*/ 0 w 251"/>
                  <a:gd name="T39" fmla="*/ 0 h 140"/>
                  <a:gd name="T40" fmla="*/ 0 w 251"/>
                  <a:gd name="T41" fmla="*/ 0 h 140"/>
                  <a:gd name="T42" fmla="*/ 0 w 251"/>
                  <a:gd name="T43" fmla="*/ 0 h 140"/>
                  <a:gd name="T44" fmla="*/ 0 w 251"/>
                  <a:gd name="T45" fmla="*/ 0 h 140"/>
                  <a:gd name="T46" fmla="*/ 0 w 251"/>
                  <a:gd name="T47" fmla="*/ 0 h 140"/>
                  <a:gd name="T48" fmla="*/ 0 w 251"/>
                  <a:gd name="T49" fmla="*/ 0 h 140"/>
                  <a:gd name="T50" fmla="*/ 0 w 251"/>
                  <a:gd name="T51" fmla="*/ 0 h 140"/>
                  <a:gd name="T52" fmla="*/ 0 w 251"/>
                  <a:gd name="T53" fmla="*/ 0 h 140"/>
                  <a:gd name="T54" fmla="*/ 0 w 251"/>
                  <a:gd name="T55" fmla="*/ 0 h 140"/>
                  <a:gd name="T56" fmla="*/ 0 w 251"/>
                  <a:gd name="T57" fmla="*/ 0 h 140"/>
                  <a:gd name="T58" fmla="*/ 0 w 251"/>
                  <a:gd name="T59" fmla="*/ 0 h 140"/>
                  <a:gd name="T60" fmla="*/ 0 w 251"/>
                  <a:gd name="T61" fmla="*/ 0 h 140"/>
                  <a:gd name="T62" fmla="*/ 0 w 251"/>
                  <a:gd name="T63" fmla="*/ 0 h 140"/>
                  <a:gd name="T64" fmla="*/ 0 w 251"/>
                  <a:gd name="T65" fmla="*/ 0 h 140"/>
                  <a:gd name="T66" fmla="*/ 0 w 251"/>
                  <a:gd name="T67" fmla="*/ 0 h 140"/>
                  <a:gd name="T68" fmla="*/ 0 w 251"/>
                  <a:gd name="T69" fmla="*/ 0 h 140"/>
                  <a:gd name="T70" fmla="*/ 0 w 251"/>
                  <a:gd name="T71" fmla="*/ 0 h 1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51"/>
                  <a:gd name="T109" fmla="*/ 0 h 140"/>
                  <a:gd name="T110" fmla="*/ 251 w 251"/>
                  <a:gd name="T111" fmla="*/ 140 h 1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7" name="Freeform 16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0 w 251"/>
                  <a:gd name="T1" fmla="*/ 0 h 146"/>
                  <a:gd name="T2" fmla="*/ 0 w 251"/>
                  <a:gd name="T3" fmla="*/ 0 h 146"/>
                  <a:gd name="T4" fmla="*/ 0 w 251"/>
                  <a:gd name="T5" fmla="*/ 0 h 146"/>
                  <a:gd name="T6" fmla="*/ 0 w 251"/>
                  <a:gd name="T7" fmla="*/ 0 h 146"/>
                  <a:gd name="T8" fmla="*/ 0 w 251"/>
                  <a:gd name="T9" fmla="*/ 0 h 146"/>
                  <a:gd name="T10" fmla="*/ 0 w 251"/>
                  <a:gd name="T11" fmla="*/ 0 h 146"/>
                  <a:gd name="T12" fmla="*/ 0 w 251"/>
                  <a:gd name="T13" fmla="*/ 0 h 146"/>
                  <a:gd name="T14" fmla="*/ 0 w 251"/>
                  <a:gd name="T15" fmla="*/ 0 h 146"/>
                  <a:gd name="T16" fmla="*/ 0 w 251"/>
                  <a:gd name="T17" fmla="*/ 0 h 146"/>
                  <a:gd name="T18" fmla="*/ 0 w 251"/>
                  <a:gd name="T19" fmla="*/ 0 h 146"/>
                  <a:gd name="T20" fmla="*/ 0 w 251"/>
                  <a:gd name="T21" fmla="*/ 0 h 146"/>
                  <a:gd name="T22" fmla="*/ 0 w 251"/>
                  <a:gd name="T23" fmla="*/ 0 h 146"/>
                  <a:gd name="T24" fmla="*/ 0 w 251"/>
                  <a:gd name="T25" fmla="*/ 0 h 146"/>
                  <a:gd name="T26" fmla="*/ 0 w 251"/>
                  <a:gd name="T27" fmla="*/ 0 h 146"/>
                  <a:gd name="T28" fmla="*/ 0 w 251"/>
                  <a:gd name="T29" fmla="*/ 0 h 146"/>
                  <a:gd name="T30" fmla="*/ 0 w 251"/>
                  <a:gd name="T31" fmla="*/ 0 h 146"/>
                  <a:gd name="T32" fmla="*/ 0 w 251"/>
                  <a:gd name="T33" fmla="*/ 0 h 146"/>
                  <a:gd name="T34" fmla="*/ 0 w 251"/>
                  <a:gd name="T35" fmla="*/ 0 h 146"/>
                  <a:gd name="T36" fmla="*/ 0 w 251"/>
                  <a:gd name="T37" fmla="*/ 0 h 146"/>
                  <a:gd name="T38" fmla="*/ 0 w 251"/>
                  <a:gd name="T39" fmla="*/ 0 h 146"/>
                  <a:gd name="T40" fmla="*/ 0 w 251"/>
                  <a:gd name="T41" fmla="*/ 0 h 146"/>
                  <a:gd name="T42" fmla="*/ 0 w 251"/>
                  <a:gd name="T43" fmla="*/ 0 h 146"/>
                  <a:gd name="T44" fmla="*/ 0 w 251"/>
                  <a:gd name="T45" fmla="*/ 0 h 146"/>
                  <a:gd name="T46" fmla="*/ 0 w 251"/>
                  <a:gd name="T47" fmla="*/ 0 h 146"/>
                  <a:gd name="T48" fmla="*/ 0 w 251"/>
                  <a:gd name="T49" fmla="*/ 0 h 146"/>
                  <a:gd name="T50" fmla="*/ 0 w 251"/>
                  <a:gd name="T51" fmla="*/ 0 h 146"/>
                  <a:gd name="T52" fmla="*/ 0 w 251"/>
                  <a:gd name="T53" fmla="*/ 0 h 146"/>
                  <a:gd name="T54" fmla="*/ 0 w 251"/>
                  <a:gd name="T55" fmla="*/ 0 h 146"/>
                  <a:gd name="T56" fmla="*/ 0 w 251"/>
                  <a:gd name="T57" fmla="*/ 0 h 146"/>
                  <a:gd name="T58" fmla="*/ 0 w 251"/>
                  <a:gd name="T59" fmla="*/ 0 h 146"/>
                  <a:gd name="T60" fmla="*/ 0 w 251"/>
                  <a:gd name="T61" fmla="*/ 0 h 146"/>
                  <a:gd name="T62" fmla="*/ 0 w 251"/>
                  <a:gd name="T63" fmla="*/ 0 h 146"/>
                  <a:gd name="T64" fmla="*/ 0 w 251"/>
                  <a:gd name="T65" fmla="*/ 0 h 146"/>
                  <a:gd name="T66" fmla="*/ 0 w 251"/>
                  <a:gd name="T67" fmla="*/ 0 h 146"/>
                  <a:gd name="T68" fmla="*/ 0 w 251"/>
                  <a:gd name="T69" fmla="*/ 0 h 146"/>
                  <a:gd name="T70" fmla="*/ 0 w 251"/>
                  <a:gd name="T71" fmla="*/ 0 h 146"/>
                  <a:gd name="T72" fmla="*/ 0 w 251"/>
                  <a:gd name="T73" fmla="*/ 0 h 1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1"/>
                  <a:gd name="T112" fmla="*/ 0 h 146"/>
                  <a:gd name="T113" fmla="*/ 251 w 251"/>
                  <a:gd name="T114" fmla="*/ 146 h 14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8" name="Freeform 17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0 w 249"/>
                  <a:gd name="T1" fmla="*/ 0 h 154"/>
                  <a:gd name="T2" fmla="*/ 0 w 249"/>
                  <a:gd name="T3" fmla="*/ 0 h 154"/>
                  <a:gd name="T4" fmla="*/ 0 w 249"/>
                  <a:gd name="T5" fmla="*/ 0 h 154"/>
                  <a:gd name="T6" fmla="*/ 0 w 249"/>
                  <a:gd name="T7" fmla="*/ 0 h 154"/>
                  <a:gd name="T8" fmla="*/ 0 w 249"/>
                  <a:gd name="T9" fmla="*/ 0 h 154"/>
                  <a:gd name="T10" fmla="*/ 0 w 249"/>
                  <a:gd name="T11" fmla="*/ 0 h 154"/>
                  <a:gd name="T12" fmla="*/ 0 w 249"/>
                  <a:gd name="T13" fmla="*/ 0 h 154"/>
                  <a:gd name="T14" fmla="*/ 0 w 249"/>
                  <a:gd name="T15" fmla="*/ 0 h 154"/>
                  <a:gd name="T16" fmla="*/ 0 w 249"/>
                  <a:gd name="T17" fmla="*/ 0 h 154"/>
                  <a:gd name="T18" fmla="*/ 0 w 249"/>
                  <a:gd name="T19" fmla="*/ 0 h 154"/>
                  <a:gd name="T20" fmla="*/ 0 w 249"/>
                  <a:gd name="T21" fmla="*/ 0 h 154"/>
                  <a:gd name="T22" fmla="*/ 0 w 249"/>
                  <a:gd name="T23" fmla="*/ 0 h 154"/>
                  <a:gd name="T24" fmla="*/ 0 w 249"/>
                  <a:gd name="T25" fmla="*/ 0 h 154"/>
                  <a:gd name="T26" fmla="*/ 0 w 249"/>
                  <a:gd name="T27" fmla="*/ 0 h 154"/>
                  <a:gd name="T28" fmla="*/ 0 w 249"/>
                  <a:gd name="T29" fmla="*/ 0 h 154"/>
                  <a:gd name="T30" fmla="*/ 0 w 249"/>
                  <a:gd name="T31" fmla="*/ 0 h 154"/>
                  <a:gd name="T32" fmla="*/ 0 w 249"/>
                  <a:gd name="T33" fmla="*/ 0 h 154"/>
                  <a:gd name="T34" fmla="*/ 0 w 249"/>
                  <a:gd name="T35" fmla="*/ 0 h 154"/>
                  <a:gd name="T36" fmla="*/ 0 w 249"/>
                  <a:gd name="T37" fmla="*/ 0 h 154"/>
                  <a:gd name="T38" fmla="*/ 0 w 249"/>
                  <a:gd name="T39" fmla="*/ 0 h 154"/>
                  <a:gd name="T40" fmla="*/ 0 w 249"/>
                  <a:gd name="T41" fmla="*/ 0 h 154"/>
                  <a:gd name="T42" fmla="*/ 0 w 249"/>
                  <a:gd name="T43" fmla="*/ 0 h 154"/>
                  <a:gd name="T44" fmla="*/ 0 w 249"/>
                  <a:gd name="T45" fmla="*/ 0 h 154"/>
                  <a:gd name="T46" fmla="*/ 0 w 249"/>
                  <a:gd name="T47" fmla="*/ 0 h 154"/>
                  <a:gd name="T48" fmla="*/ 0 w 249"/>
                  <a:gd name="T49" fmla="*/ 0 h 154"/>
                  <a:gd name="T50" fmla="*/ 0 w 249"/>
                  <a:gd name="T51" fmla="*/ 0 h 154"/>
                  <a:gd name="T52" fmla="*/ 0 w 249"/>
                  <a:gd name="T53" fmla="*/ 0 h 154"/>
                  <a:gd name="T54" fmla="*/ 0 w 249"/>
                  <a:gd name="T55" fmla="*/ 0 h 154"/>
                  <a:gd name="T56" fmla="*/ 0 w 249"/>
                  <a:gd name="T57" fmla="*/ 0 h 154"/>
                  <a:gd name="T58" fmla="*/ 0 w 249"/>
                  <a:gd name="T59" fmla="*/ 0 h 154"/>
                  <a:gd name="T60" fmla="*/ 0 w 249"/>
                  <a:gd name="T61" fmla="*/ 0 h 154"/>
                  <a:gd name="T62" fmla="*/ 0 w 249"/>
                  <a:gd name="T63" fmla="*/ 0 h 154"/>
                  <a:gd name="T64" fmla="*/ 0 w 249"/>
                  <a:gd name="T65" fmla="*/ 0 h 154"/>
                  <a:gd name="T66" fmla="*/ 0 w 249"/>
                  <a:gd name="T67" fmla="*/ 0 h 154"/>
                  <a:gd name="T68" fmla="*/ 0 w 249"/>
                  <a:gd name="T69" fmla="*/ 0 h 154"/>
                  <a:gd name="T70" fmla="*/ 0 w 249"/>
                  <a:gd name="T71" fmla="*/ 0 h 154"/>
                  <a:gd name="T72" fmla="*/ 0 w 249"/>
                  <a:gd name="T73" fmla="*/ 0 h 154"/>
                  <a:gd name="T74" fmla="*/ 0 w 249"/>
                  <a:gd name="T75" fmla="*/ 0 h 154"/>
                  <a:gd name="T76" fmla="*/ 0 w 249"/>
                  <a:gd name="T77" fmla="*/ 0 h 154"/>
                  <a:gd name="T78" fmla="*/ 0 w 249"/>
                  <a:gd name="T79" fmla="*/ 0 h 15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49"/>
                  <a:gd name="T121" fmla="*/ 0 h 154"/>
                  <a:gd name="T122" fmla="*/ 249 w 249"/>
                  <a:gd name="T123" fmla="*/ 154 h 15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9" name="Freeform 18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0 w 246"/>
                  <a:gd name="T1" fmla="*/ 0 h 159"/>
                  <a:gd name="T2" fmla="*/ 0 w 246"/>
                  <a:gd name="T3" fmla="*/ 0 h 159"/>
                  <a:gd name="T4" fmla="*/ 0 w 246"/>
                  <a:gd name="T5" fmla="*/ 0 h 159"/>
                  <a:gd name="T6" fmla="*/ 0 w 246"/>
                  <a:gd name="T7" fmla="*/ 0 h 159"/>
                  <a:gd name="T8" fmla="*/ 0 w 246"/>
                  <a:gd name="T9" fmla="*/ 0 h 159"/>
                  <a:gd name="T10" fmla="*/ 0 w 246"/>
                  <a:gd name="T11" fmla="*/ 0 h 159"/>
                  <a:gd name="T12" fmla="*/ 0 w 246"/>
                  <a:gd name="T13" fmla="*/ 0 h 159"/>
                  <a:gd name="T14" fmla="*/ 0 w 246"/>
                  <a:gd name="T15" fmla="*/ 0 h 159"/>
                  <a:gd name="T16" fmla="*/ 0 w 246"/>
                  <a:gd name="T17" fmla="*/ 0 h 159"/>
                  <a:gd name="T18" fmla="*/ 0 w 246"/>
                  <a:gd name="T19" fmla="*/ 0 h 159"/>
                  <a:gd name="T20" fmla="*/ 0 w 246"/>
                  <a:gd name="T21" fmla="*/ 0 h 159"/>
                  <a:gd name="T22" fmla="*/ 0 w 246"/>
                  <a:gd name="T23" fmla="*/ 0 h 159"/>
                  <a:gd name="T24" fmla="*/ 0 w 246"/>
                  <a:gd name="T25" fmla="*/ 0 h 159"/>
                  <a:gd name="T26" fmla="*/ 0 w 246"/>
                  <a:gd name="T27" fmla="*/ 0 h 159"/>
                  <a:gd name="T28" fmla="*/ 0 w 246"/>
                  <a:gd name="T29" fmla="*/ 0 h 159"/>
                  <a:gd name="T30" fmla="*/ 0 w 246"/>
                  <a:gd name="T31" fmla="*/ 0 h 159"/>
                  <a:gd name="T32" fmla="*/ 0 w 246"/>
                  <a:gd name="T33" fmla="*/ 0 h 159"/>
                  <a:gd name="T34" fmla="*/ 0 w 246"/>
                  <a:gd name="T35" fmla="*/ 0 h 159"/>
                  <a:gd name="T36" fmla="*/ 0 w 246"/>
                  <a:gd name="T37" fmla="*/ 0 h 159"/>
                  <a:gd name="T38" fmla="*/ 0 w 246"/>
                  <a:gd name="T39" fmla="*/ 0 h 159"/>
                  <a:gd name="T40" fmla="*/ 0 w 246"/>
                  <a:gd name="T41" fmla="*/ 0 h 159"/>
                  <a:gd name="T42" fmla="*/ 0 w 246"/>
                  <a:gd name="T43" fmla="*/ 0 h 159"/>
                  <a:gd name="T44" fmla="*/ 0 w 246"/>
                  <a:gd name="T45" fmla="*/ 0 h 159"/>
                  <a:gd name="T46" fmla="*/ 0 w 246"/>
                  <a:gd name="T47" fmla="*/ 0 h 159"/>
                  <a:gd name="T48" fmla="*/ 0 w 246"/>
                  <a:gd name="T49" fmla="*/ 0 h 159"/>
                  <a:gd name="T50" fmla="*/ 0 w 246"/>
                  <a:gd name="T51" fmla="*/ 0 h 159"/>
                  <a:gd name="T52" fmla="*/ 0 w 246"/>
                  <a:gd name="T53" fmla="*/ 0 h 159"/>
                  <a:gd name="T54" fmla="*/ 0 w 246"/>
                  <a:gd name="T55" fmla="*/ 0 h 159"/>
                  <a:gd name="T56" fmla="*/ 0 w 246"/>
                  <a:gd name="T57" fmla="*/ 0 h 159"/>
                  <a:gd name="T58" fmla="*/ 0 w 246"/>
                  <a:gd name="T59" fmla="*/ 0 h 159"/>
                  <a:gd name="T60" fmla="*/ 0 w 246"/>
                  <a:gd name="T61" fmla="*/ 0 h 159"/>
                  <a:gd name="T62" fmla="*/ 0 w 246"/>
                  <a:gd name="T63" fmla="*/ 0 h 159"/>
                  <a:gd name="T64" fmla="*/ 0 w 246"/>
                  <a:gd name="T65" fmla="*/ 0 h 159"/>
                  <a:gd name="T66" fmla="*/ 0 w 246"/>
                  <a:gd name="T67" fmla="*/ 0 h 159"/>
                  <a:gd name="T68" fmla="*/ 0 w 246"/>
                  <a:gd name="T69" fmla="*/ 0 h 159"/>
                  <a:gd name="T70" fmla="*/ 0 w 246"/>
                  <a:gd name="T71" fmla="*/ 0 h 159"/>
                  <a:gd name="T72" fmla="*/ 0 w 246"/>
                  <a:gd name="T73" fmla="*/ 0 h 159"/>
                  <a:gd name="T74" fmla="*/ 0 w 246"/>
                  <a:gd name="T75" fmla="*/ 0 h 159"/>
                  <a:gd name="T76" fmla="*/ 0 w 246"/>
                  <a:gd name="T77" fmla="*/ 0 h 159"/>
                  <a:gd name="T78" fmla="*/ 0 w 246"/>
                  <a:gd name="T79" fmla="*/ 0 h 159"/>
                  <a:gd name="T80" fmla="*/ 0 w 246"/>
                  <a:gd name="T81" fmla="*/ 0 h 159"/>
                  <a:gd name="T82" fmla="*/ 0 w 246"/>
                  <a:gd name="T83" fmla="*/ 0 h 159"/>
                  <a:gd name="T84" fmla="*/ 0 w 246"/>
                  <a:gd name="T85" fmla="*/ 0 h 159"/>
                  <a:gd name="T86" fmla="*/ 0 w 246"/>
                  <a:gd name="T87" fmla="*/ 0 h 15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6"/>
                  <a:gd name="T133" fmla="*/ 0 h 159"/>
                  <a:gd name="T134" fmla="*/ 246 w 246"/>
                  <a:gd name="T135" fmla="*/ 159 h 15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0" name="Freeform 19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0 w 243"/>
                  <a:gd name="T1" fmla="*/ 0 h 164"/>
                  <a:gd name="T2" fmla="*/ 0 w 243"/>
                  <a:gd name="T3" fmla="*/ 0 h 164"/>
                  <a:gd name="T4" fmla="*/ 0 w 243"/>
                  <a:gd name="T5" fmla="*/ 0 h 164"/>
                  <a:gd name="T6" fmla="*/ 0 w 243"/>
                  <a:gd name="T7" fmla="*/ 0 h 164"/>
                  <a:gd name="T8" fmla="*/ 0 w 243"/>
                  <a:gd name="T9" fmla="*/ 0 h 164"/>
                  <a:gd name="T10" fmla="*/ 0 w 243"/>
                  <a:gd name="T11" fmla="*/ 0 h 164"/>
                  <a:gd name="T12" fmla="*/ 0 w 243"/>
                  <a:gd name="T13" fmla="*/ 0 h 164"/>
                  <a:gd name="T14" fmla="*/ 0 w 243"/>
                  <a:gd name="T15" fmla="*/ 0 h 164"/>
                  <a:gd name="T16" fmla="*/ 0 w 243"/>
                  <a:gd name="T17" fmla="*/ 0 h 164"/>
                  <a:gd name="T18" fmla="*/ 0 w 243"/>
                  <a:gd name="T19" fmla="*/ 0 h 164"/>
                  <a:gd name="T20" fmla="*/ 0 w 243"/>
                  <a:gd name="T21" fmla="*/ 0 h 164"/>
                  <a:gd name="T22" fmla="*/ 0 w 243"/>
                  <a:gd name="T23" fmla="*/ 0 h 164"/>
                  <a:gd name="T24" fmla="*/ 0 w 243"/>
                  <a:gd name="T25" fmla="*/ 0 h 164"/>
                  <a:gd name="T26" fmla="*/ 0 w 243"/>
                  <a:gd name="T27" fmla="*/ 0 h 164"/>
                  <a:gd name="T28" fmla="*/ 0 w 243"/>
                  <a:gd name="T29" fmla="*/ 0 h 164"/>
                  <a:gd name="T30" fmla="*/ 0 w 243"/>
                  <a:gd name="T31" fmla="*/ 0 h 164"/>
                  <a:gd name="T32" fmla="*/ 0 w 243"/>
                  <a:gd name="T33" fmla="*/ 0 h 164"/>
                  <a:gd name="T34" fmla="*/ 0 w 243"/>
                  <a:gd name="T35" fmla="*/ 0 h 164"/>
                  <a:gd name="T36" fmla="*/ 0 w 243"/>
                  <a:gd name="T37" fmla="*/ 0 h 164"/>
                  <a:gd name="T38" fmla="*/ 0 w 243"/>
                  <a:gd name="T39" fmla="*/ 0 h 164"/>
                  <a:gd name="T40" fmla="*/ 0 w 243"/>
                  <a:gd name="T41" fmla="*/ 0 h 164"/>
                  <a:gd name="T42" fmla="*/ 0 w 243"/>
                  <a:gd name="T43" fmla="*/ 0 h 164"/>
                  <a:gd name="T44" fmla="*/ 0 w 243"/>
                  <a:gd name="T45" fmla="*/ 0 h 164"/>
                  <a:gd name="T46" fmla="*/ 0 w 243"/>
                  <a:gd name="T47" fmla="*/ 0 h 164"/>
                  <a:gd name="T48" fmla="*/ 0 w 243"/>
                  <a:gd name="T49" fmla="*/ 0 h 164"/>
                  <a:gd name="T50" fmla="*/ 0 w 243"/>
                  <a:gd name="T51" fmla="*/ 0 h 164"/>
                  <a:gd name="T52" fmla="*/ 0 w 243"/>
                  <a:gd name="T53" fmla="*/ 0 h 164"/>
                  <a:gd name="T54" fmla="*/ 0 w 243"/>
                  <a:gd name="T55" fmla="*/ 0 h 164"/>
                  <a:gd name="T56" fmla="*/ 0 w 243"/>
                  <a:gd name="T57" fmla="*/ 0 h 164"/>
                  <a:gd name="T58" fmla="*/ 0 w 243"/>
                  <a:gd name="T59" fmla="*/ 0 h 164"/>
                  <a:gd name="T60" fmla="*/ 0 w 243"/>
                  <a:gd name="T61" fmla="*/ 0 h 164"/>
                  <a:gd name="T62" fmla="*/ 0 w 243"/>
                  <a:gd name="T63" fmla="*/ 0 h 164"/>
                  <a:gd name="T64" fmla="*/ 0 w 243"/>
                  <a:gd name="T65" fmla="*/ 0 h 164"/>
                  <a:gd name="T66" fmla="*/ 0 w 243"/>
                  <a:gd name="T67" fmla="*/ 0 h 164"/>
                  <a:gd name="T68" fmla="*/ 0 w 243"/>
                  <a:gd name="T69" fmla="*/ 0 h 164"/>
                  <a:gd name="T70" fmla="*/ 0 w 243"/>
                  <a:gd name="T71" fmla="*/ 0 h 164"/>
                  <a:gd name="T72" fmla="*/ 0 w 243"/>
                  <a:gd name="T73" fmla="*/ 0 h 164"/>
                  <a:gd name="T74" fmla="*/ 0 w 243"/>
                  <a:gd name="T75" fmla="*/ 0 h 164"/>
                  <a:gd name="T76" fmla="*/ 0 w 243"/>
                  <a:gd name="T77" fmla="*/ 0 h 164"/>
                  <a:gd name="T78" fmla="*/ 0 w 243"/>
                  <a:gd name="T79" fmla="*/ 0 h 164"/>
                  <a:gd name="T80" fmla="*/ 0 w 243"/>
                  <a:gd name="T81" fmla="*/ 0 h 164"/>
                  <a:gd name="T82" fmla="*/ 0 w 243"/>
                  <a:gd name="T83" fmla="*/ 0 h 164"/>
                  <a:gd name="T84" fmla="*/ 0 w 243"/>
                  <a:gd name="T85" fmla="*/ 0 h 164"/>
                  <a:gd name="T86" fmla="*/ 0 w 243"/>
                  <a:gd name="T87" fmla="*/ 0 h 164"/>
                  <a:gd name="T88" fmla="*/ 0 w 243"/>
                  <a:gd name="T89" fmla="*/ 0 h 164"/>
                  <a:gd name="T90" fmla="*/ 0 w 243"/>
                  <a:gd name="T91" fmla="*/ 0 h 164"/>
                  <a:gd name="T92" fmla="*/ 0 w 243"/>
                  <a:gd name="T93" fmla="*/ 0 h 164"/>
                  <a:gd name="T94" fmla="*/ 0 w 243"/>
                  <a:gd name="T95" fmla="*/ 0 h 16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43"/>
                  <a:gd name="T145" fmla="*/ 0 h 164"/>
                  <a:gd name="T146" fmla="*/ 243 w 243"/>
                  <a:gd name="T147" fmla="*/ 164 h 16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1" name="Freeform 20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0 h 169"/>
                  <a:gd name="T2" fmla="*/ 0 w 238"/>
                  <a:gd name="T3" fmla="*/ 0 h 169"/>
                  <a:gd name="T4" fmla="*/ 0 w 238"/>
                  <a:gd name="T5" fmla="*/ 0 h 169"/>
                  <a:gd name="T6" fmla="*/ 0 w 238"/>
                  <a:gd name="T7" fmla="*/ 0 h 169"/>
                  <a:gd name="T8" fmla="*/ 0 w 238"/>
                  <a:gd name="T9" fmla="*/ 0 h 169"/>
                  <a:gd name="T10" fmla="*/ 0 w 238"/>
                  <a:gd name="T11" fmla="*/ 0 h 169"/>
                  <a:gd name="T12" fmla="*/ 0 w 238"/>
                  <a:gd name="T13" fmla="*/ 0 h 169"/>
                  <a:gd name="T14" fmla="*/ 0 w 238"/>
                  <a:gd name="T15" fmla="*/ 0 h 169"/>
                  <a:gd name="T16" fmla="*/ 0 w 238"/>
                  <a:gd name="T17" fmla="*/ 0 h 169"/>
                  <a:gd name="T18" fmla="*/ 0 w 238"/>
                  <a:gd name="T19" fmla="*/ 0 h 169"/>
                  <a:gd name="T20" fmla="*/ 0 w 238"/>
                  <a:gd name="T21" fmla="*/ 0 h 169"/>
                  <a:gd name="T22" fmla="*/ 0 w 238"/>
                  <a:gd name="T23" fmla="*/ 0 h 169"/>
                  <a:gd name="T24" fmla="*/ 0 w 238"/>
                  <a:gd name="T25" fmla="*/ 0 h 169"/>
                  <a:gd name="T26" fmla="*/ 0 w 238"/>
                  <a:gd name="T27" fmla="*/ 0 h 169"/>
                  <a:gd name="T28" fmla="*/ 0 w 238"/>
                  <a:gd name="T29" fmla="*/ 0 h 169"/>
                  <a:gd name="T30" fmla="*/ 0 w 238"/>
                  <a:gd name="T31" fmla="*/ 0 h 169"/>
                  <a:gd name="T32" fmla="*/ 0 w 238"/>
                  <a:gd name="T33" fmla="*/ 0 h 169"/>
                  <a:gd name="T34" fmla="*/ 0 w 238"/>
                  <a:gd name="T35" fmla="*/ 0 h 169"/>
                  <a:gd name="T36" fmla="*/ 0 w 238"/>
                  <a:gd name="T37" fmla="*/ 0 h 169"/>
                  <a:gd name="T38" fmla="*/ 0 w 238"/>
                  <a:gd name="T39" fmla="*/ 0 h 169"/>
                  <a:gd name="T40" fmla="*/ 0 w 238"/>
                  <a:gd name="T41" fmla="*/ 0 h 169"/>
                  <a:gd name="T42" fmla="*/ 0 w 238"/>
                  <a:gd name="T43" fmla="*/ 0 h 169"/>
                  <a:gd name="T44" fmla="*/ 0 w 238"/>
                  <a:gd name="T45" fmla="*/ 0 h 169"/>
                  <a:gd name="T46" fmla="*/ 0 w 238"/>
                  <a:gd name="T47" fmla="*/ 0 h 169"/>
                  <a:gd name="T48" fmla="*/ 0 w 238"/>
                  <a:gd name="T49" fmla="*/ 0 h 169"/>
                  <a:gd name="T50" fmla="*/ 0 w 238"/>
                  <a:gd name="T51" fmla="*/ 0 h 169"/>
                  <a:gd name="T52" fmla="*/ 0 w 238"/>
                  <a:gd name="T53" fmla="*/ 0 h 169"/>
                  <a:gd name="T54" fmla="*/ 0 w 238"/>
                  <a:gd name="T55" fmla="*/ 0 h 169"/>
                  <a:gd name="T56" fmla="*/ 0 w 238"/>
                  <a:gd name="T57" fmla="*/ 0 h 169"/>
                  <a:gd name="T58" fmla="*/ 0 w 238"/>
                  <a:gd name="T59" fmla="*/ 0 h 169"/>
                  <a:gd name="T60" fmla="*/ 0 w 238"/>
                  <a:gd name="T61" fmla="*/ 0 h 169"/>
                  <a:gd name="T62" fmla="*/ 0 w 238"/>
                  <a:gd name="T63" fmla="*/ 0 h 169"/>
                  <a:gd name="T64" fmla="*/ 0 w 238"/>
                  <a:gd name="T65" fmla="*/ 0 h 169"/>
                  <a:gd name="T66" fmla="*/ 0 w 238"/>
                  <a:gd name="T67" fmla="*/ 0 h 169"/>
                  <a:gd name="T68" fmla="*/ 0 w 238"/>
                  <a:gd name="T69" fmla="*/ 0 h 169"/>
                  <a:gd name="T70" fmla="*/ 0 w 238"/>
                  <a:gd name="T71" fmla="*/ 0 h 169"/>
                  <a:gd name="T72" fmla="*/ 0 w 238"/>
                  <a:gd name="T73" fmla="*/ 0 h 169"/>
                  <a:gd name="T74" fmla="*/ 0 w 238"/>
                  <a:gd name="T75" fmla="*/ 0 h 169"/>
                  <a:gd name="T76" fmla="*/ 0 w 238"/>
                  <a:gd name="T77" fmla="*/ 0 h 169"/>
                  <a:gd name="T78" fmla="*/ 0 w 238"/>
                  <a:gd name="T79" fmla="*/ 0 h 169"/>
                  <a:gd name="T80" fmla="*/ 0 w 238"/>
                  <a:gd name="T81" fmla="*/ 0 h 169"/>
                  <a:gd name="T82" fmla="*/ 0 w 238"/>
                  <a:gd name="T83" fmla="*/ 0 h 169"/>
                  <a:gd name="T84" fmla="*/ 0 w 238"/>
                  <a:gd name="T85" fmla="*/ 0 h 169"/>
                  <a:gd name="T86" fmla="*/ 0 w 238"/>
                  <a:gd name="T87" fmla="*/ 0 h 169"/>
                  <a:gd name="T88" fmla="*/ 0 w 238"/>
                  <a:gd name="T89" fmla="*/ 0 h 169"/>
                  <a:gd name="T90" fmla="*/ 0 w 238"/>
                  <a:gd name="T91" fmla="*/ 0 h 169"/>
                  <a:gd name="T92" fmla="*/ 0 w 238"/>
                  <a:gd name="T93" fmla="*/ 0 h 169"/>
                  <a:gd name="T94" fmla="*/ 0 w 238"/>
                  <a:gd name="T95" fmla="*/ 0 h 169"/>
                  <a:gd name="T96" fmla="*/ 0 w 238"/>
                  <a:gd name="T97" fmla="*/ 0 h 169"/>
                  <a:gd name="T98" fmla="*/ 0 w 238"/>
                  <a:gd name="T99" fmla="*/ 0 h 169"/>
                  <a:gd name="T100" fmla="*/ 0 w 238"/>
                  <a:gd name="T101" fmla="*/ 0 h 169"/>
                  <a:gd name="T102" fmla="*/ 0 w 238"/>
                  <a:gd name="T103" fmla="*/ 0 h 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38"/>
                  <a:gd name="T157" fmla="*/ 0 h 169"/>
                  <a:gd name="T158" fmla="*/ 238 w 238"/>
                  <a:gd name="T159" fmla="*/ 169 h 16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2" name="Freeform 21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0 w 232"/>
                  <a:gd name="T1" fmla="*/ 0 h 174"/>
                  <a:gd name="T2" fmla="*/ 0 w 232"/>
                  <a:gd name="T3" fmla="*/ 0 h 174"/>
                  <a:gd name="T4" fmla="*/ 0 w 232"/>
                  <a:gd name="T5" fmla="*/ 0 h 174"/>
                  <a:gd name="T6" fmla="*/ 0 w 232"/>
                  <a:gd name="T7" fmla="*/ 0 h 174"/>
                  <a:gd name="T8" fmla="*/ 0 w 232"/>
                  <a:gd name="T9" fmla="*/ 0 h 174"/>
                  <a:gd name="T10" fmla="*/ 0 w 232"/>
                  <a:gd name="T11" fmla="*/ 0 h 174"/>
                  <a:gd name="T12" fmla="*/ 0 w 232"/>
                  <a:gd name="T13" fmla="*/ 0 h 174"/>
                  <a:gd name="T14" fmla="*/ 0 w 232"/>
                  <a:gd name="T15" fmla="*/ 0 h 174"/>
                  <a:gd name="T16" fmla="*/ 0 w 232"/>
                  <a:gd name="T17" fmla="*/ 0 h 174"/>
                  <a:gd name="T18" fmla="*/ 0 w 232"/>
                  <a:gd name="T19" fmla="*/ 0 h 174"/>
                  <a:gd name="T20" fmla="*/ 0 w 232"/>
                  <a:gd name="T21" fmla="*/ 0 h 174"/>
                  <a:gd name="T22" fmla="*/ 0 w 232"/>
                  <a:gd name="T23" fmla="*/ 0 h 174"/>
                  <a:gd name="T24" fmla="*/ 0 w 232"/>
                  <a:gd name="T25" fmla="*/ 0 h 174"/>
                  <a:gd name="T26" fmla="*/ 0 w 232"/>
                  <a:gd name="T27" fmla="*/ 0 h 174"/>
                  <a:gd name="T28" fmla="*/ 0 w 232"/>
                  <a:gd name="T29" fmla="*/ 0 h 174"/>
                  <a:gd name="T30" fmla="*/ 0 w 232"/>
                  <a:gd name="T31" fmla="*/ 0 h 174"/>
                  <a:gd name="T32" fmla="*/ 0 w 232"/>
                  <a:gd name="T33" fmla="*/ 0 h 174"/>
                  <a:gd name="T34" fmla="*/ 0 w 232"/>
                  <a:gd name="T35" fmla="*/ 0 h 174"/>
                  <a:gd name="T36" fmla="*/ 0 w 232"/>
                  <a:gd name="T37" fmla="*/ 0 h 174"/>
                  <a:gd name="T38" fmla="*/ 0 w 232"/>
                  <a:gd name="T39" fmla="*/ 0 h 174"/>
                  <a:gd name="T40" fmla="*/ 0 w 232"/>
                  <a:gd name="T41" fmla="*/ 0 h 174"/>
                  <a:gd name="T42" fmla="*/ 0 w 232"/>
                  <a:gd name="T43" fmla="*/ 0 h 174"/>
                  <a:gd name="T44" fmla="*/ 0 w 232"/>
                  <a:gd name="T45" fmla="*/ 0 h 174"/>
                  <a:gd name="T46" fmla="*/ 0 w 232"/>
                  <a:gd name="T47" fmla="*/ 0 h 174"/>
                  <a:gd name="T48" fmla="*/ 0 w 232"/>
                  <a:gd name="T49" fmla="*/ 0 h 174"/>
                  <a:gd name="T50" fmla="*/ 0 w 232"/>
                  <a:gd name="T51" fmla="*/ 0 h 174"/>
                  <a:gd name="T52" fmla="*/ 0 w 232"/>
                  <a:gd name="T53" fmla="*/ 0 h 174"/>
                  <a:gd name="T54" fmla="*/ 0 w 232"/>
                  <a:gd name="T55" fmla="*/ 0 h 174"/>
                  <a:gd name="T56" fmla="*/ 0 w 232"/>
                  <a:gd name="T57" fmla="*/ 0 h 174"/>
                  <a:gd name="T58" fmla="*/ 0 w 232"/>
                  <a:gd name="T59" fmla="*/ 0 h 174"/>
                  <a:gd name="T60" fmla="*/ 0 w 232"/>
                  <a:gd name="T61" fmla="*/ 0 h 174"/>
                  <a:gd name="T62" fmla="*/ 0 w 232"/>
                  <a:gd name="T63" fmla="*/ 0 h 174"/>
                  <a:gd name="T64" fmla="*/ 0 w 232"/>
                  <a:gd name="T65" fmla="*/ 0 h 174"/>
                  <a:gd name="T66" fmla="*/ 0 w 232"/>
                  <a:gd name="T67" fmla="*/ 0 h 174"/>
                  <a:gd name="T68" fmla="*/ 0 w 232"/>
                  <a:gd name="T69" fmla="*/ 0 h 174"/>
                  <a:gd name="T70" fmla="*/ 0 w 232"/>
                  <a:gd name="T71" fmla="*/ 0 h 174"/>
                  <a:gd name="T72" fmla="*/ 0 w 232"/>
                  <a:gd name="T73" fmla="*/ 0 h 174"/>
                  <a:gd name="T74" fmla="*/ 0 w 232"/>
                  <a:gd name="T75" fmla="*/ 0 h 174"/>
                  <a:gd name="T76" fmla="*/ 0 w 232"/>
                  <a:gd name="T77" fmla="*/ 0 h 174"/>
                  <a:gd name="T78" fmla="*/ 0 w 232"/>
                  <a:gd name="T79" fmla="*/ 0 h 174"/>
                  <a:gd name="T80" fmla="*/ 0 w 232"/>
                  <a:gd name="T81" fmla="*/ 0 h 174"/>
                  <a:gd name="T82" fmla="*/ 0 w 232"/>
                  <a:gd name="T83" fmla="*/ 0 h 174"/>
                  <a:gd name="T84" fmla="*/ 0 w 232"/>
                  <a:gd name="T85" fmla="*/ 0 h 174"/>
                  <a:gd name="T86" fmla="*/ 0 w 232"/>
                  <a:gd name="T87" fmla="*/ 0 h 174"/>
                  <a:gd name="T88" fmla="*/ 0 w 232"/>
                  <a:gd name="T89" fmla="*/ 0 h 174"/>
                  <a:gd name="T90" fmla="*/ 0 w 232"/>
                  <a:gd name="T91" fmla="*/ 0 h 174"/>
                  <a:gd name="T92" fmla="*/ 0 w 232"/>
                  <a:gd name="T93" fmla="*/ 0 h 174"/>
                  <a:gd name="T94" fmla="*/ 0 w 232"/>
                  <a:gd name="T95" fmla="*/ 0 h 1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2"/>
                  <a:gd name="T145" fmla="*/ 0 h 174"/>
                  <a:gd name="T146" fmla="*/ 232 w 232"/>
                  <a:gd name="T147" fmla="*/ 174 h 17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3" name="Freeform 22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0 w 225"/>
                  <a:gd name="T1" fmla="*/ 0 h 176"/>
                  <a:gd name="T2" fmla="*/ 0 w 225"/>
                  <a:gd name="T3" fmla="*/ 0 h 176"/>
                  <a:gd name="T4" fmla="*/ 0 w 225"/>
                  <a:gd name="T5" fmla="*/ 0 h 176"/>
                  <a:gd name="T6" fmla="*/ 0 w 225"/>
                  <a:gd name="T7" fmla="*/ 0 h 176"/>
                  <a:gd name="T8" fmla="*/ 0 w 225"/>
                  <a:gd name="T9" fmla="*/ 0 h 176"/>
                  <a:gd name="T10" fmla="*/ 0 w 225"/>
                  <a:gd name="T11" fmla="*/ 0 h 176"/>
                  <a:gd name="T12" fmla="*/ 0 w 225"/>
                  <a:gd name="T13" fmla="*/ 0 h 176"/>
                  <a:gd name="T14" fmla="*/ 0 w 225"/>
                  <a:gd name="T15" fmla="*/ 0 h 176"/>
                  <a:gd name="T16" fmla="*/ 0 w 225"/>
                  <a:gd name="T17" fmla="*/ 0 h 176"/>
                  <a:gd name="T18" fmla="*/ 0 w 225"/>
                  <a:gd name="T19" fmla="*/ 0 h 176"/>
                  <a:gd name="T20" fmla="*/ 0 w 225"/>
                  <a:gd name="T21" fmla="*/ 0 h 176"/>
                  <a:gd name="T22" fmla="*/ 0 w 225"/>
                  <a:gd name="T23" fmla="*/ 0 h 176"/>
                  <a:gd name="T24" fmla="*/ 0 w 225"/>
                  <a:gd name="T25" fmla="*/ 0 h 176"/>
                  <a:gd name="T26" fmla="*/ 0 w 225"/>
                  <a:gd name="T27" fmla="*/ 0 h 176"/>
                  <a:gd name="T28" fmla="*/ 0 w 225"/>
                  <a:gd name="T29" fmla="*/ 0 h 176"/>
                  <a:gd name="T30" fmla="*/ 0 w 225"/>
                  <a:gd name="T31" fmla="*/ 0 h 176"/>
                  <a:gd name="T32" fmla="*/ 0 w 225"/>
                  <a:gd name="T33" fmla="*/ 0 h 176"/>
                  <a:gd name="T34" fmla="*/ 0 w 225"/>
                  <a:gd name="T35" fmla="*/ 0 h 176"/>
                  <a:gd name="T36" fmla="*/ 0 w 225"/>
                  <a:gd name="T37" fmla="*/ 0 h 176"/>
                  <a:gd name="T38" fmla="*/ 0 w 225"/>
                  <a:gd name="T39" fmla="*/ 0 h 176"/>
                  <a:gd name="T40" fmla="*/ 0 w 225"/>
                  <a:gd name="T41" fmla="*/ 0 h 176"/>
                  <a:gd name="T42" fmla="*/ 0 w 225"/>
                  <a:gd name="T43" fmla="*/ 0 h 176"/>
                  <a:gd name="T44" fmla="*/ 0 w 225"/>
                  <a:gd name="T45" fmla="*/ 0 h 176"/>
                  <a:gd name="T46" fmla="*/ 0 w 225"/>
                  <a:gd name="T47" fmla="*/ 0 h 176"/>
                  <a:gd name="T48" fmla="*/ 0 w 225"/>
                  <a:gd name="T49" fmla="*/ 0 h 176"/>
                  <a:gd name="T50" fmla="*/ 0 w 225"/>
                  <a:gd name="T51" fmla="*/ 0 h 176"/>
                  <a:gd name="T52" fmla="*/ 0 w 225"/>
                  <a:gd name="T53" fmla="*/ 0 h 176"/>
                  <a:gd name="T54" fmla="*/ 0 w 225"/>
                  <a:gd name="T55" fmla="*/ 0 h 176"/>
                  <a:gd name="T56" fmla="*/ 0 w 225"/>
                  <a:gd name="T57" fmla="*/ 0 h 176"/>
                  <a:gd name="T58" fmla="*/ 0 w 225"/>
                  <a:gd name="T59" fmla="*/ 0 h 176"/>
                  <a:gd name="T60" fmla="*/ 0 w 225"/>
                  <a:gd name="T61" fmla="*/ 0 h 176"/>
                  <a:gd name="T62" fmla="*/ 0 w 225"/>
                  <a:gd name="T63" fmla="*/ 0 h 176"/>
                  <a:gd name="T64" fmla="*/ 0 w 225"/>
                  <a:gd name="T65" fmla="*/ 0 h 176"/>
                  <a:gd name="T66" fmla="*/ 0 w 225"/>
                  <a:gd name="T67" fmla="*/ 0 h 176"/>
                  <a:gd name="T68" fmla="*/ 0 w 225"/>
                  <a:gd name="T69" fmla="*/ 0 h 176"/>
                  <a:gd name="T70" fmla="*/ 0 w 225"/>
                  <a:gd name="T71" fmla="*/ 0 h 176"/>
                  <a:gd name="T72" fmla="*/ 0 w 225"/>
                  <a:gd name="T73" fmla="*/ 0 h 176"/>
                  <a:gd name="T74" fmla="*/ 0 w 225"/>
                  <a:gd name="T75" fmla="*/ 0 h 176"/>
                  <a:gd name="T76" fmla="*/ 0 w 225"/>
                  <a:gd name="T77" fmla="*/ 0 h 176"/>
                  <a:gd name="T78" fmla="*/ 0 w 225"/>
                  <a:gd name="T79" fmla="*/ 0 h 176"/>
                  <a:gd name="T80" fmla="*/ 0 w 225"/>
                  <a:gd name="T81" fmla="*/ 0 h 176"/>
                  <a:gd name="T82" fmla="*/ 0 w 225"/>
                  <a:gd name="T83" fmla="*/ 0 h 176"/>
                  <a:gd name="T84" fmla="*/ 0 w 225"/>
                  <a:gd name="T85" fmla="*/ 0 h 176"/>
                  <a:gd name="T86" fmla="*/ 0 w 225"/>
                  <a:gd name="T87" fmla="*/ 0 h 176"/>
                  <a:gd name="T88" fmla="*/ 0 w 225"/>
                  <a:gd name="T89" fmla="*/ 0 h 176"/>
                  <a:gd name="T90" fmla="*/ 0 w 225"/>
                  <a:gd name="T91" fmla="*/ 0 h 176"/>
                  <a:gd name="T92" fmla="*/ 0 w 225"/>
                  <a:gd name="T93" fmla="*/ 0 h 176"/>
                  <a:gd name="T94" fmla="*/ 0 w 225"/>
                  <a:gd name="T95" fmla="*/ 0 h 1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5"/>
                  <a:gd name="T145" fmla="*/ 0 h 176"/>
                  <a:gd name="T146" fmla="*/ 225 w 225"/>
                  <a:gd name="T147" fmla="*/ 176 h 17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4" name="Freeform 23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0 w 217"/>
                  <a:gd name="T1" fmla="*/ 0 h 180"/>
                  <a:gd name="T2" fmla="*/ 0 w 217"/>
                  <a:gd name="T3" fmla="*/ 0 h 180"/>
                  <a:gd name="T4" fmla="*/ 0 w 217"/>
                  <a:gd name="T5" fmla="*/ 0 h 180"/>
                  <a:gd name="T6" fmla="*/ 0 w 217"/>
                  <a:gd name="T7" fmla="*/ 0 h 180"/>
                  <a:gd name="T8" fmla="*/ 0 w 217"/>
                  <a:gd name="T9" fmla="*/ 0 h 180"/>
                  <a:gd name="T10" fmla="*/ 0 w 217"/>
                  <a:gd name="T11" fmla="*/ 0 h 180"/>
                  <a:gd name="T12" fmla="*/ 0 w 217"/>
                  <a:gd name="T13" fmla="*/ 0 h 180"/>
                  <a:gd name="T14" fmla="*/ 0 w 217"/>
                  <a:gd name="T15" fmla="*/ 0 h 180"/>
                  <a:gd name="T16" fmla="*/ 0 w 217"/>
                  <a:gd name="T17" fmla="*/ 0 h 180"/>
                  <a:gd name="T18" fmla="*/ 0 w 217"/>
                  <a:gd name="T19" fmla="*/ 0 h 180"/>
                  <a:gd name="T20" fmla="*/ 0 w 217"/>
                  <a:gd name="T21" fmla="*/ 0 h 180"/>
                  <a:gd name="T22" fmla="*/ 0 w 217"/>
                  <a:gd name="T23" fmla="*/ 0 h 180"/>
                  <a:gd name="T24" fmla="*/ 0 w 217"/>
                  <a:gd name="T25" fmla="*/ 0 h 180"/>
                  <a:gd name="T26" fmla="*/ 0 w 217"/>
                  <a:gd name="T27" fmla="*/ 0 h 180"/>
                  <a:gd name="T28" fmla="*/ 0 w 217"/>
                  <a:gd name="T29" fmla="*/ 0 h 180"/>
                  <a:gd name="T30" fmla="*/ 0 w 217"/>
                  <a:gd name="T31" fmla="*/ 0 h 180"/>
                  <a:gd name="T32" fmla="*/ 0 w 217"/>
                  <a:gd name="T33" fmla="*/ 0 h 180"/>
                  <a:gd name="T34" fmla="*/ 0 w 217"/>
                  <a:gd name="T35" fmla="*/ 0 h 180"/>
                  <a:gd name="T36" fmla="*/ 0 w 217"/>
                  <a:gd name="T37" fmla="*/ 0 h 180"/>
                  <a:gd name="T38" fmla="*/ 0 w 217"/>
                  <a:gd name="T39" fmla="*/ 0 h 180"/>
                  <a:gd name="T40" fmla="*/ 0 w 217"/>
                  <a:gd name="T41" fmla="*/ 0 h 180"/>
                  <a:gd name="T42" fmla="*/ 0 w 217"/>
                  <a:gd name="T43" fmla="*/ 0 h 180"/>
                  <a:gd name="T44" fmla="*/ 0 w 217"/>
                  <a:gd name="T45" fmla="*/ 0 h 180"/>
                  <a:gd name="T46" fmla="*/ 0 w 217"/>
                  <a:gd name="T47" fmla="*/ 0 h 180"/>
                  <a:gd name="T48" fmla="*/ 0 w 217"/>
                  <a:gd name="T49" fmla="*/ 0 h 180"/>
                  <a:gd name="T50" fmla="*/ 0 w 217"/>
                  <a:gd name="T51" fmla="*/ 0 h 180"/>
                  <a:gd name="T52" fmla="*/ 0 w 217"/>
                  <a:gd name="T53" fmla="*/ 0 h 180"/>
                  <a:gd name="T54" fmla="*/ 0 w 217"/>
                  <a:gd name="T55" fmla="*/ 0 h 180"/>
                  <a:gd name="T56" fmla="*/ 0 w 217"/>
                  <a:gd name="T57" fmla="*/ 0 h 180"/>
                  <a:gd name="T58" fmla="*/ 0 w 217"/>
                  <a:gd name="T59" fmla="*/ 0 h 180"/>
                  <a:gd name="T60" fmla="*/ 0 w 217"/>
                  <a:gd name="T61" fmla="*/ 0 h 180"/>
                  <a:gd name="T62" fmla="*/ 0 w 217"/>
                  <a:gd name="T63" fmla="*/ 0 h 180"/>
                  <a:gd name="T64" fmla="*/ 0 w 217"/>
                  <a:gd name="T65" fmla="*/ 0 h 180"/>
                  <a:gd name="T66" fmla="*/ 0 w 217"/>
                  <a:gd name="T67" fmla="*/ 0 h 180"/>
                  <a:gd name="T68" fmla="*/ 0 w 217"/>
                  <a:gd name="T69" fmla="*/ 0 h 180"/>
                  <a:gd name="T70" fmla="*/ 0 w 217"/>
                  <a:gd name="T71" fmla="*/ 0 h 180"/>
                  <a:gd name="T72" fmla="*/ 0 w 217"/>
                  <a:gd name="T73" fmla="*/ 0 h 180"/>
                  <a:gd name="T74" fmla="*/ 0 w 217"/>
                  <a:gd name="T75" fmla="*/ 0 h 180"/>
                  <a:gd name="T76" fmla="*/ 0 w 217"/>
                  <a:gd name="T77" fmla="*/ 0 h 180"/>
                  <a:gd name="T78" fmla="*/ 0 w 217"/>
                  <a:gd name="T79" fmla="*/ 0 h 180"/>
                  <a:gd name="T80" fmla="*/ 0 w 217"/>
                  <a:gd name="T81" fmla="*/ 0 h 180"/>
                  <a:gd name="T82" fmla="*/ 0 w 217"/>
                  <a:gd name="T83" fmla="*/ 0 h 180"/>
                  <a:gd name="T84" fmla="*/ 0 w 217"/>
                  <a:gd name="T85" fmla="*/ 0 h 180"/>
                  <a:gd name="T86" fmla="*/ 0 w 217"/>
                  <a:gd name="T87" fmla="*/ 0 h 180"/>
                  <a:gd name="T88" fmla="*/ 0 w 217"/>
                  <a:gd name="T89" fmla="*/ 0 h 180"/>
                  <a:gd name="T90" fmla="*/ 0 w 217"/>
                  <a:gd name="T91" fmla="*/ 0 h 180"/>
                  <a:gd name="T92" fmla="*/ 0 w 217"/>
                  <a:gd name="T93" fmla="*/ 0 h 180"/>
                  <a:gd name="T94" fmla="*/ 0 w 217"/>
                  <a:gd name="T95" fmla="*/ 0 h 180"/>
                  <a:gd name="T96" fmla="*/ 0 w 217"/>
                  <a:gd name="T97" fmla="*/ 0 h 180"/>
                  <a:gd name="T98" fmla="*/ 0 w 217"/>
                  <a:gd name="T99" fmla="*/ 0 h 180"/>
                  <a:gd name="T100" fmla="*/ 0 w 217"/>
                  <a:gd name="T101" fmla="*/ 0 h 180"/>
                  <a:gd name="T102" fmla="*/ 0 w 217"/>
                  <a:gd name="T103" fmla="*/ 0 h 18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17"/>
                  <a:gd name="T157" fmla="*/ 0 h 180"/>
                  <a:gd name="T158" fmla="*/ 217 w 217"/>
                  <a:gd name="T159" fmla="*/ 180 h 18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5" name="Freeform 24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0 w 209"/>
                  <a:gd name="T1" fmla="*/ 0 h 181"/>
                  <a:gd name="T2" fmla="*/ 0 w 209"/>
                  <a:gd name="T3" fmla="*/ 0 h 181"/>
                  <a:gd name="T4" fmla="*/ 0 w 209"/>
                  <a:gd name="T5" fmla="*/ 0 h 181"/>
                  <a:gd name="T6" fmla="*/ 0 w 209"/>
                  <a:gd name="T7" fmla="*/ 0 h 181"/>
                  <a:gd name="T8" fmla="*/ 0 w 209"/>
                  <a:gd name="T9" fmla="*/ 0 h 181"/>
                  <a:gd name="T10" fmla="*/ 0 w 209"/>
                  <a:gd name="T11" fmla="*/ 0 h 181"/>
                  <a:gd name="T12" fmla="*/ 0 w 209"/>
                  <a:gd name="T13" fmla="*/ 0 h 181"/>
                  <a:gd name="T14" fmla="*/ 0 w 209"/>
                  <a:gd name="T15" fmla="*/ 0 h 181"/>
                  <a:gd name="T16" fmla="*/ 0 w 209"/>
                  <a:gd name="T17" fmla="*/ 0 h 181"/>
                  <a:gd name="T18" fmla="*/ 0 w 209"/>
                  <a:gd name="T19" fmla="*/ 0 h 181"/>
                  <a:gd name="T20" fmla="*/ 0 w 209"/>
                  <a:gd name="T21" fmla="*/ 0 h 181"/>
                  <a:gd name="T22" fmla="*/ 0 w 209"/>
                  <a:gd name="T23" fmla="*/ 0 h 181"/>
                  <a:gd name="T24" fmla="*/ 0 w 209"/>
                  <a:gd name="T25" fmla="*/ 0 h 181"/>
                  <a:gd name="T26" fmla="*/ 0 w 209"/>
                  <a:gd name="T27" fmla="*/ 0 h 181"/>
                  <a:gd name="T28" fmla="*/ 0 w 209"/>
                  <a:gd name="T29" fmla="*/ 0 h 181"/>
                  <a:gd name="T30" fmla="*/ 0 w 209"/>
                  <a:gd name="T31" fmla="*/ 0 h 181"/>
                  <a:gd name="T32" fmla="*/ 0 w 209"/>
                  <a:gd name="T33" fmla="*/ 0 h 181"/>
                  <a:gd name="T34" fmla="*/ 0 w 209"/>
                  <a:gd name="T35" fmla="*/ 0 h 181"/>
                  <a:gd name="T36" fmla="*/ 0 w 209"/>
                  <a:gd name="T37" fmla="*/ 0 h 181"/>
                  <a:gd name="T38" fmla="*/ 0 w 209"/>
                  <a:gd name="T39" fmla="*/ 0 h 181"/>
                  <a:gd name="T40" fmla="*/ 0 w 209"/>
                  <a:gd name="T41" fmla="*/ 0 h 181"/>
                  <a:gd name="T42" fmla="*/ 0 w 209"/>
                  <a:gd name="T43" fmla="*/ 0 h 181"/>
                  <a:gd name="T44" fmla="*/ 0 w 209"/>
                  <a:gd name="T45" fmla="*/ 0 h 181"/>
                  <a:gd name="T46" fmla="*/ 0 w 209"/>
                  <a:gd name="T47" fmla="*/ 0 h 181"/>
                  <a:gd name="T48" fmla="*/ 0 w 209"/>
                  <a:gd name="T49" fmla="*/ 0 h 181"/>
                  <a:gd name="T50" fmla="*/ 0 w 209"/>
                  <a:gd name="T51" fmla="*/ 0 h 181"/>
                  <a:gd name="T52" fmla="*/ 0 w 209"/>
                  <a:gd name="T53" fmla="*/ 0 h 181"/>
                  <a:gd name="T54" fmla="*/ 0 w 209"/>
                  <a:gd name="T55" fmla="*/ 0 h 181"/>
                  <a:gd name="T56" fmla="*/ 0 w 209"/>
                  <a:gd name="T57" fmla="*/ 0 h 181"/>
                  <a:gd name="T58" fmla="*/ 0 w 209"/>
                  <a:gd name="T59" fmla="*/ 0 h 181"/>
                  <a:gd name="T60" fmla="*/ 0 w 209"/>
                  <a:gd name="T61" fmla="*/ 0 h 181"/>
                  <a:gd name="T62" fmla="*/ 0 w 209"/>
                  <a:gd name="T63" fmla="*/ 0 h 181"/>
                  <a:gd name="T64" fmla="*/ 0 w 209"/>
                  <a:gd name="T65" fmla="*/ 0 h 181"/>
                  <a:gd name="T66" fmla="*/ 0 w 209"/>
                  <a:gd name="T67" fmla="*/ 0 h 181"/>
                  <a:gd name="T68" fmla="*/ 0 w 209"/>
                  <a:gd name="T69" fmla="*/ 0 h 181"/>
                  <a:gd name="T70" fmla="*/ 0 w 209"/>
                  <a:gd name="T71" fmla="*/ 0 h 181"/>
                  <a:gd name="T72" fmla="*/ 0 w 209"/>
                  <a:gd name="T73" fmla="*/ 0 h 181"/>
                  <a:gd name="T74" fmla="*/ 0 w 209"/>
                  <a:gd name="T75" fmla="*/ 0 h 181"/>
                  <a:gd name="T76" fmla="*/ 0 w 209"/>
                  <a:gd name="T77" fmla="*/ 0 h 181"/>
                  <a:gd name="T78" fmla="*/ 0 w 209"/>
                  <a:gd name="T79" fmla="*/ 0 h 181"/>
                  <a:gd name="T80" fmla="*/ 0 w 209"/>
                  <a:gd name="T81" fmla="*/ 0 h 181"/>
                  <a:gd name="T82" fmla="*/ 0 w 209"/>
                  <a:gd name="T83" fmla="*/ 0 h 181"/>
                  <a:gd name="T84" fmla="*/ 0 w 209"/>
                  <a:gd name="T85" fmla="*/ 0 h 181"/>
                  <a:gd name="T86" fmla="*/ 0 w 209"/>
                  <a:gd name="T87" fmla="*/ 0 h 181"/>
                  <a:gd name="T88" fmla="*/ 0 w 209"/>
                  <a:gd name="T89" fmla="*/ 0 h 181"/>
                  <a:gd name="T90" fmla="*/ 0 w 209"/>
                  <a:gd name="T91" fmla="*/ 0 h 181"/>
                  <a:gd name="T92" fmla="*/ 0 w 209"/>
                  <a:gd name="T93" fmla="*/ 0 h 181"/>
                  <a:gd name="T94" fmla="*/ 0 w 209"/>
                  <a:gd name="T95" fmla="*/ 0 h 181"/>
                  <a:gd name="T96" fmla="*/ 0 w 209"/>
                  <a:gd name="T97" fmla="*/ 0 h 181"/>
                  <a:gd name="T98" fmla="*/ 0 w 209"/>
                  <a:gd name="T99" fmla="*/ 0 h 181"/>
                  <a:gd name="T100" fmla="*/ 0 w 209"/>
                  <a:gd name="T101" fmla="*/ 0 h 181"/>
                  <a:gd name="T102" fmla="*/ 0 w 209"/>
                  <a:gd name="T103" fmla="*/ 0 h 18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09"/>
                  <a:gd name="T157" fmla="*/ 0 h 181"/>
                  <a:gd name="T158" fmla="*/ 209 w 209"/>
                  <a:gd name="T159" fmla="*/ 181 h 18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6" name="Freeform 25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0 w 200"/>
                  <a:gd name="T1" fmla="*/ 0 h 183"/>
                  <a:gd name="T2" fmla="*/ 0 w 200"/>
                  <a:gd name="T3" fmla="*/ 0 h 183"/>
                  <a:gd name="T4" fmla="*/ 0 w 200"/>
                  <a:gd name="T5" fmla="*/ 0 h 183"/>
                  <a:gd name="T6" fmla="*/ 0 w 200"/>
                  <a:gd name="T7" fmla="*/ 0 h 183"/>
                  <a:gd name="T8" fmla="*/ 0 w 200"/>
                  <a:gd name="T9" fmla="*/ 0 h 183"/>
                  <a:gd name="T10" fmla="*/ 0 w 200"/>
                  <a:gd name="T11" fmla="*/ 0 h 183"/>
                  <a:gd name="T12" fmla="*/ 0 w 200"/>
                  <a:gd name="T13" fmla="*/ 0 h 183"/>
                  <a:gd name="T14" fmla="*/ 0 w 200"/>
                  <a:gd name="T15" fmla="*/ 0 h 183"/>
                  <a:gd name="T16" fmla="*/ 0 w 200"/>
                  <a:gd name="T17" fmla="*/ 0 h 183"/>
                  <a:gd name="T18" fmla="*/ 0 w 200"/>
                  <a:gd name="T19" fmla="*/ 0 h 183"/>
                  <a:gd name="T20" fmla="*/ 0 w 200"/>
                  <a:gd name="T21" fmla="*/ 0 h 183"/>
                  <a:gd name="T22" fmla="*/ 0 w 200"/>
                  <a:gd name="T23" fmla="*/ 0 h 183"/>
                  <a:gd name="T24" fmla="*/ 0 w 200"/>
                  <a:gd name="T25" fmla="*/ 0 h 183"/>
                  <a:gd name="T26" fmla="*/ 0 w 200"/>
                  <a:gd name="T27" fmla="*/ 0 h 183"/>
                  <a:gd name="T28" fmla="*/ 0 w 200"/>
                  <a:gd name="T29" fmla="*/ 0 h 183"/>
                  <a:gd name="T30" fmla="*/ 0 w 200"/>
                  <a:gd name="T31" fmla="*/ 0 h 183"/>
                  <a:gd name="T32" fmla="*/ 0 w 200"/>
                  <a:gd name="T33" fmla="*/ 0 h 183"/>
                  <a:gd name="T34" fmla="*/ 0 w 200"/>
                  <a:gd name="T35" fmla="*/ 0 h 183"/>
                  <a:gd name="T36" fmla="*/ 0 w 200"/>
                  <a:gd name="T37" fmla="*/ 0 h 183"/>
                  <a:gd name="T38" fmla="*/ 0 w 200"/>
                  <a:gd name="T39" fmla="*/ 0 h 183"/>
                  <a:gd name="T40" fmla="*/ 0 w 200"/>
                  <a:gd name="T41" fmla="*/ 0 h 183"/>
                  <a:gd name="T42" fmla="*/ 0 w 200"/>
                  <a:gd name="T43" fmla="*/ 0 h 183"/>
                  <a:gd name="T44" fmla="*/ 0 w 200"/>
                  <a:gd name="T45" fmla="*/ 0 h 183"/>
                  <a:gd name="T46" fmla="*/ 0 w 200"/>
                  <a:gd name="T47" fmla="*/ 0 h 183"/>
                  <a:gd name="T48" fmla="*/ 0 w 200"/>
                  <a:gd name="T49" fmla="*/ 0 h 183"/>
                  <a:gd name="T50" fmla="*/ 0 w 200"/>
                  <a:gd name="T51" fmla="*/ 0 h 183"/>
                  <a:gd name="T52" fmla="*/ 0 w 200"/>
                  <a:gd name="T53" fmla="*/ 0 h 183"/>
                  <a:gd name="T54" fmla="*/ 0 w 200"/>
                  <a:gd name="T55" fmla="*/ 0 h 183"/>
                  <a:gd name="T56" fmla="*/ 0 w 200"/>
                  <a:gd name="T57" fmla="*/ 0 h 183"/>
                  <a:gd name="T58" fmla="*/ 0 w 200"/>
                  <a:gd name="T59" fmla="*/ 0 h 183"/>
                  <a:gd name="T60" fmla="*/ 0 w 200"/>
                  <a:gd name="T61" fmla="*/ 0 h 183"/>
                  <a:gd name="T62" fmla="*/ 0 w 200"/>
                  <a:gd name="T63" fmla="*/ 0 h 183"/>
                  <a:gd name="T64" fmla="*/ 0 w 200"/>
                  <a:gd name="T65" fmla="*/ 0 h 183"/>
                  <a:gd name="T66" fmla="*/ 0 w 200"/>
                  <a:gd name="T67" fmla="*/ 0 h 183"/>
                  <a:gd name="T68" fmla="*/ 0 w 200"/>
                  <a:gd name="T69" fmla="*/ 0 h 183"/>
                  <a:gd name="T70" fmla="*/ 0 w 200"/>
                  <a:gd name="T71" fmla="*/ 0 h 183"/>
                  <a:gd name="T72" fmla="*/ 0 w 200"/>
                  <a:gd name="T73" fmla="*/ 0 h 183"/>
                  <a:gd name="T74" fmla="*/ 0 w 200"/>
                  <a:gd name="T75" fmla="*/ 0 h 183"/>
                  <a:gd name="T76" fmla="*/ 0 w 200"/>
                  <a:gd name="T77" fmla="*/ 0 h 183"/>
                  <a:gd name="T78" fmla="*/ 0 w 200"/>
                  <a:gd name="T79" fmla="*/ 0 h 183"/>
                  <a:gd name="T80" fmla="*/ 0 w 200"/>
                  <a:gd name="T81" fmla="*/ 0 h 183"/>
                  <a:gd name="T82" fmla="*/ 0 w 200"/>
                  <a:gd name="T83" fmla="*/ 0 h 183"/>
                  <a:gd name="T84" fmla="*/ 0 w 200"/>
                  <a:gd name="T85" fmla="*/ 0 h 183"/>
                  <a:gd name="T86" fmla="*/ 0 w 200"/>
                  <a:gd name="T87" fmla="*/ 0 h 183"/>
                  <a:gd name="T88" fmla="*/ 0 w 200"/>
                  <a:gd name="T89" fmla="*/ 0 h 183"/>
                  <a:gd name="T90" fmla="*/ 0 w 200"/>
                  <a:gd name="T91" fmla="*/ 0 h 183"/>
                  <a:gd name="T92" fmla="*/ 0 w 200"/>
                  <a:gd name="T93" fmla="*/ 0 h 183"/>
                  <a:gd name="T94" fmla="*/ 0 w 200"/>
                  <a:gd name="T95" fmla="*/ 0 h 183"/>
                  <a:gd name="T96" fmla="*/ 0 w 200"/>
                  <a:gd name="T97" fmla="*/ 0 h 183"/>
                  <a:gd name="T98" fmla="*/ 0 w 200"/>
                  <a:gd name="T99" fmla="*/ 0 h 183"/>
                  <a:gd name="T100" fmla="*/ 0 w 200"/>
                  <a:gd name="T101" fmla="*/ 0 h 183"/>
                  <a:gd name="T102" fmla="*/ 0 w 200"/>
                  <a:gd name="T103" fmla="*/ 0 h 183"/>
                  <a:gd name="T104" fmla="*/ 0 w 200"/>
                  <a:gd name="T105" fmla="*/ 0 h 183"/>
                  <a:gd name="T106" fmla="*/ 0 w 200"/>
                  <a:gd name="T107" fmla="*/ 0 h 183"/>
                  <a:gd name="T108" fmla="*/ 0 w 200"/>
                  <a:gd name="T109" fmla="*/ 0 h 183"/>
                  <a:gd name="T110" fmla="*/ 0 w 200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00"/>
                  <a:gd name="T169" fmla="*/ 0 h 183"/>
                  <a:gd name="T170" fmla="*/ 200 w 200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7" name="Freeform 26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0 w 191"/>
                  <a:gd name="T1" fmla="*/ 0 h 183"/>
                  <a:gd name="T2" fmla="*/ 0 w 191"/>
                  <a:gd name="T3" fmla="*/ 0 h 183"/>
                  <a:gd name="T4" fmla="*/ 0 w 191"/>
                  <a:gd name="T5" fmla="*/ 0 h 183"/>
                  <a:gd name="T6" fmla="*/ 0 w 191"/>
                  <a:gd name="T7" fmla="*/ 0 h 183"/>
                  <a:gd name="T8" fmla="*/ 0 w 191"/>
                  <a:gd name="T9" fmla="*/ 0 h 183"/>
                  <a:gd name="T10" fmla="*/ 0 w 191"/>
                  <a:gd name="T11" fmla="*/ 0 h 183"/>
                  <a:gd name="T12" fmla="*/ 0 w 191"/>
                  <a:gd name="T13" fmla="*/ 0 h 183"/>
                  <a:gd name="T14" fmla="*/ 0 w 191"/>
                  <a:gd name="T15" fmla="*/ 0 h 183"/>
                  <a:gd name="T16" fmla="*/ 0 w 191"/>
                  <a:gd name="T17" fmla="*/ 0 h 183"/>
                  <a:gd name="T18" fmla="*/ 0 w 191"/>
                  <a:gd name="T19" fmla="*/ 0 h 183"/>
                  <a:gd name="T20" fmla="*/ 0 w 191"/>
                  <a:gd name="T21" fmla="*/ 0 h 183"/>
                  <a:gd name="T22" fmla="*/ 0 w 191"/>
                  <a:gd name="T23" fmla="*/ 0 h 183"/>
                  <a:gd name="T24" fmla="*/ 0 w 191"/>
                  <a:gd name="T25" fmla="*/ 0 h 183"/>
                  <a:gd name="T26" fmla="*/ 0 w 191"/>
                  <a:gd name="T27" fmla="*/ 0 h 183"/>
                  <a:gd name="T28" fmla="*/ 0 w 191"/>
                  <a:gd name="T29" fmla="*/ 0 h 183"/>
                  <a:gd name="T30" fmla="*/ 0 w 191"/>
                  <a:gd name="T31" fmla="*/ 0 h 183"/>
                  <a:gd name="T32" fmla="*/ 0 w 191"/>
                  <a:gd name="T33" fmla="*/ 0 h 183"/>
                  <a:gd name="T34" fmla="*/ 0 w 191"/>
                  <a:gd name="T35" fmla="*/ 0 h 183"/>
                  <a:gd name="T36" fmla="*/ 0 w 191"/>
                  <a:gd name="T37" fmla="*/ 0 h 183"/>
                  <a:gd name="T38" fmla="*/ 0 w 191"/>
                  <a:gd name="T39" fmla="*/ 0 h 183"/>
                  <a:gd name="T40" fmla="*/ 0 w 191"/>
                  <a:gd name="T41" fmla="*/ 0 h 183"/>
                  <a:gd name="T42" fmla="*/ 0 w 191"/>
                  <a:gd name="T43" fmla="*/ 0 h 183"/>
                  <a:gd name="T44" fmla="*/ 0 w 191"/>
                  <a:gd name="T45" fmla="*/ 0 h 183"/>
                  <a:gd name="T46" fmla="*/ 0 w 191"/>
                  <a:gd name="T47" fmla="*/ 0 h 183"/>
                  <a:gd name="T48" fmla="*/ 0 w 191"/>
                  <a:gd name="T49" fmla="*/ 0 h 183"/>
                  <a:gd name="T50" fmla="*/ 0 w 191"/>
                  <a:gd name="T51" fmla="*/ 0 h 183"/>
                  <a:gd name="T52" fmla="*/ 0 w 191"/>
                  <a:gd name="T53" fmla="*/ 0 h 183"/>
                  <a:gd name="T54" fmla="*/ 0 w 191"/>
                  <a:gd name="T55" fmla="*/ 0 h 183"/>
                  <a:gd name="T56" fmla="*/ 0 w 191"/>
                  <a:gd name="T57" fmla="*/ 0 h 183"/>
                  <a:gd name="T58" fmla="*/ 0 w 191"/>
                  <a:gd name="T59" fmla="*/ 0 h 183"/>
                  <a:gd name="T60" fmla="*/ 0 w 191"/>
                  <a:gd name="T61" fmla="*/ 0 h 183"/>
                  <a:gd name="T62" fmla="*/ 0 w 191"/>
                  <a:gd name="T63" fmla="*/ 0 h 183"/>
                  <a:gd name="T64" fmla="*/ 0 w 191"/>
                  <a:gd name="T65" fmla="*/ 0 h 183"/>
                  <a:gd name="T66" fmla="*/ 0 w 191"/>
                  <a:gd name="T67" fmla="*/ 0 h 183"/>
                  <a:gd name="T68" fmla="*/ 0 w 191"/>
                  <a:gd name="T69" fmla="*/ 0 h 183"/>
                  <a:gd name="T70" fmla="*/ 0 w 191"/>
                  <a:gd name="T71" fmla="*/ 0 h 183"/>
                  <a:gd name="T72" fmla="*/ 0 w 191"/>
                  <a:gd name="T73" fmla="*/ 0 h 183"/>
                  <a:gd name="T74" fmla="*/ 0 w 191"/>
                  <a:gd name="T75" fmla="*/ 0 h 183"/>
                  <a:gd name="T76" fmla="*/ 0 w 191"/>
                  <a:gd name="T77" fmla="*/ 0 h 183"/>
                  <a:gd name="T78" fmla="*/ 0 w 191"/>
                  <a:gd name="T79" fmla="*/ 0 h 183"/>
                  <a:gd name="T80" fmla="*/ 0 w 191"/>
                  <a:gd name="T81" fmla="*/ 0 h 183"/>
                  <a:gd name="T82" fmla="*/ 0 w 191"/>
                  <a:gd name="T83" fmla="*/ 0 h 183"/>
                  <a:gd name="T84" fmla="*/ 0 w 191"/>
                  <a:gd name="T85" fmla="*/ 0 h 183"/>
                  <a:gd name="T86" fmla="*/ 0 w 191"/>
                  <a:gd name="T87" fmla="*/ 0 h 183"/>
                  <a:gd name="T88" fmla="*/ 0 w 191"/>
                  <a:gd name="T89" fmla="*/ 0 h 183"/>
                  <a:gd name="T90" fmla="*/ 0 w 191"/>
                  <a:gd name="T91" fmla="*/ 0 h 183"/>
                  <a:gd name="T92" fmla="*/ 0 w 191"/>
                  <a:gd name="T93" fmla="*/ 0 h 183"/>
                  <a:gd name="T94" fmla="*/ 0 w 191"/>
                  <a:gd name="T95" fmla="*/ 0 h 183"/>
                  <a:gd name="T96" fmla="*/ 0 w 191"/>
                  <a:gd name="T97" fmla="*/ 0 h 183"/>
                  <a:gd name="T98" fmla="*/ 0 w 191"/>
                  <a:gd name="T99" fmla="*/ 0 h 183"/>
                  <a:gd name="T100" fmla="*/ 0 w 191"/>
                  <a:gd name="T101" fmla="*/ 0 h 183"/>
                  <a:gd name="T102" fmla="*/ 0 w 191"/>
                  <a:gd name="T103" fmla="*/ 0 h 183"/>
                  <a:gd name="T104" fmla="*/ 0 w 191"/>
                  <a:gd name="T105" fmla="*/ 0 h 183"/>
                  <a:gd name="T106" fmla="*/ 0 w 191"/>
                  <a:gd name="T107" fmla="*/ 0 h 183"/>
                  <a:gd name="T108" fmla="*/ 0 w 191"/>
                  <a:gd name="T109" fmla="*/ 0 h 183"/>
                  <a:gd name="T110" fmla="*/ 0 w 191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1"/>
                  <a:gd name="T169" fmla="*/ 0 h 183"/>
                  <a:gd name="T170" fmla="*/ 191 w 191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8" name="Freeform 27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0 w 181"/>
                  <a:gd name="T1" fmla="*/ 0 h 185"/>
                  <a:gd name="T2" fmla="*/ 0 w 181"/>
                  <a:gd name="T3" fmla="*/ 0 h 185"/>
                  <a:gd name="T4" fmla="*/ 0 w 181"/>
                  <a:gd name="T5" fmla="*/ 0 h 185"/>
                  <a:gd name="T6" fmla="*/ 0 w 181"/>
                  <a:gd name="T7" fmla="*/ 0 h 185"/>
                  <a:gd name="T8" fmla="*/ 0 w 181"/>
                  <a:gd name="T9" fmla="*/ 0 h 185"/>
                  <a:gd name="T10" fmla="*/ 0 w 181"/>
                  <a:gd name="T11" fmla="*/ 0 h 185"/>
                  <a:gd name="T12" fmla="*/ 0 w 181"/>
                  <a:gd name="T13" fmla="*/ 0 h 185"/>
                  <a:gd name="T14" fmla="*/ 0 w 181"/>
                  <a:gd name="T15" fmla="*/ 0 h 185"/>
                  <a:gd name="T16" fmla="*/ 0 w 181"/>
                  <a:gd name="T17" fmla="*/ 0 h 185"/>
                  <a:gd name="T18" fmla="*/ 0 w 181"/>
                  <a:gd name="T19" fmla="*/ 0 h 185"/>
                  <a:gd name="T20" fmla="*/ 0 w 181"/>
                  <a:gd name="T21" fmla="*/ 0 h 185"/>
                  <a:gd name="T22" fmla="*/ 0 w 181"/>
                  <a:gd name="T23" fmla="*/ 0 h 185"/>
                  <a:gd name="T24" fmla="*/ 0 w 181"/>
                  <a:gd name="T25" fmla="*/ 0 h 185"/>
                  <a:gd name="T26" fmla="*/ 0 w 181"/>
                  <a:gd name="T27" fmla="*/ 0 h 185"/>
                  <a:gd name="T28" fmla="*/ 0 w 181"/>
                  <a:gd name="T29" fmla="*/ 0 h 185"/>
                  <a:gd name="T30" fmla="*/ 0 w 181"/>
                  <a:gd name="T31" fmla="*/ 0 h 185"/>
                  <a:gd name="T32" fmla="*/ 0 w 181"/>
                  <a:gd name="T33" fmla="*/ 0 h 185"/>
                  <a:gd name="T34" fmla="*/ 0 w 181"/>
                  <a:gd name="T35" fmla="*/ 0 h 185"/>
                  <a:gd name="T36" fmla="*/ 0 w 181"/>
                  <a:gd name="T37" fmla="*/ 0 h 185"/>
                  <a:gd name="T38" fmla="*/ 0 w 181"/>
                  <a:gd name="T39" fmla="*/ 0 h 185"/>
                  <a:gd name="T40" fmla="*/ 0 w 181"/>
                  <a:gd name="T41" fmla="*/ 0 h 185"/>
                  <a:gd name="T42" fmla="*/ 0 w 181"/>
                  <a:gd name="T43" fmla="*/ 0 h 185"/>
                  <a:gd name="T44" fmla="*/ 0 w 181"/>
                  <a:gd name="T45" fmla="*/ 0 h 185"/>
                  <a:gd name="T46" fmla="*/ 0 w 181"/>
                  <a:gd name="T47" fmla="*/ 0 h 185"/>
                  <a:gd name="T48" fmla="*/ 0 w 181"/>
                  <a:gd name="T49" fmla="*/ 0 h 185"/>
                  <a:gd name="T50" fmla="*/ 0 w 181"/>
                  <a:gd name="T51" fmla="*/ 0 h 185"/>
                  <a:gd name="T52" fmla="*/ 0 w 181"/>
                  <a:gd name="T53" fmla="*/ 0 h 185"/>
                  <a:gd name="T54" fmla="*/ 0 w 181"/>
                  <a:gd name="T55" fmla="*/ 0 h 185"/>
                  <a:gd name="T56" fmla="*/ 0 w 181"/>
                  <a:gd name="T57" fmla="*/ 0 h 185"/>
                  <a:gd name="T58" fmla="*/ 0 w 181"/>
                  <a:gd name="T59" fmla="*/ 0 h 185"/>
                  <a:gd name="T60" fmla="*/ 0 w 181"/>
                  <a:gd name="T61" fmla="*/ 0 h 185"/>
                  <a:gd name="T62" fmla="*/ 0 w 181"/>
                  <a:gd name="T63" fmla="*/ 0 h 185"/>
                  <a:gd name="T64" fmla="*/ 0 w 181"/>
                  <a:gd name="T65" fmla="*/ 0 h 185"/>
                  <a:gd name="T66" fmla="*/ 0 w 181"/>
                  <a:gd name="T67" fmla="*/ 0 h 185"/>
                  <a:gd name="T68" fmla="*/ 0 w 181"/>
                  <a:gd name="T69" fmla="*/ 0 h 185"/>
                  <a:gd name="T70" fmla="*/ 0 w 181"/>
                  <a:gd name="T71" fmla="*/ 0 h 185"/>
                  <a:gd name="T72" fmla="*/ 0 w 181"/>
                  <a:gd name="T73" fmla="*/ 0 h 185"/>
                  <a:gd name="T74" fmla="*/ 0 w 181"/>
                  <a:gd name="T75" fmla="*/ 0 h 185"/>
                  <a:gd name="T76" fmla="*/ 0 w 181"/>
                  <a:gd name="T77" fmla="*/ 0 h 185"/>
                  <a:gd name="T78" fmla="*/ 0 w 181"/>
                  <a:gd name="T79" fmla="*/ 0 h 185"/>
                  <a:gd name="T80" fmla="*/ 0 w 181"/>
                  <a:gd name="T81" fmla="*/ 0 h 185"/>
                  <a:gd name="T82" fmla="*/ 0 w 181"/>
                  <a:gd name="T83" fmla="*/ 0 h 185"/>
                  <a:gd name="T84" fmla="*/ 0 w 181"/>
                  <a:gd name="T85" fmla="*/ 0 h 185"/>
                  <a:gd name="T86" fmla="*/ 0 w 181"/>
                  <a:gd name="T87" fmla="*/ 0 h 185"/>
                  <a:gd name="T88" fmla="*/ 0 w 181"/>
                  <a:gd name="T89" fmla="*/ 0 h 185"/>
                  <a:gd name="T90" fmla="*/ 0 w 181"/>
                  <a:gd name="T91" fmla="*/ 0 h 185"/>
                  <a:gd name="T92" fmla="*/ 0 w 181"/>
                  <a:gd name="T93" fmla="*/ 0 h 185"/>
                  <a:gd name="T94" fmla="*/ 0 w 181"/>
                  <a:gd name="T95" fmla="*/ 0 h 185"/>
                  <a:gd name="T96" fmla="*/ 0 w 181"/>
                  <a:gd name="T97" fmla="*/ 0 h 185"/>
                  <a:gd name="T98" fmla="*/ 0 w 181"/>
                  <a:gd name="T99" fmla="*/ 0 h 185"/>
                  <a:gd name="T100" fmla="*/ 0 w 181"/>
                  <a:gd name="T101" fmla="*/ 0 h 185"/>
                  <a:gd name="T102" fmla="*/ 0 w 181"/>
                  <a:gd name="T103" fmla="*/ 0 h 185"/>
                  <a:gd name="T104" fmla="*/ 0 w 181"/>
                  <a:gd name="T105" fmla="*/ 0 h 185"/>
                  <a:gd name="T106" fmla="*/ 0 w 181"/>
                  <a:gd name="T107" fmla="*/ 0 h 185"/>
                  <a:gd name="T108" fmla="*/ 0 w 181"/>
                  <a:gd name="T109" fmla="*/ 0 h 185"/>
                  <a:gd name="T110" fmla="*/ 0 w 181"/>
                  <a:gd name="T111" fmla="*/ 0 h 1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81"/>
                  <a:gd name="T169" fmla="*/ 0 h 185"/>
                  <a:gd name="T170" fmla="*/ 181 w 181"/>
                  <a:gd name="T171" fmla="*/ 185 h 18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9" name="Freeform 28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0 w 172"/>
                  <a:gd name="T1" fmla="*/ 0 h 184"/>
                  <a:gd name="T2" fmla="*/ 0 w 172"/>
                  <a:gd name="T3" fmla="*/ 0 h 184"/>
                  <a:gd name="T4" fmla="*/ 0 w 172"/>
                  <a:gd name="T5" fmla="*/ 0 h 184"/>
                  <a:gd name="T6" fmla="*/ 0 w 172"/>
                  <a:gd name="T7" fmla="*/ 0 h 184"/>
                  <a:gd name="T8" fmla="*/ 0 w 172"/>
                  <a:gd name="T9" fmla="*/ 0 h 184"/>
                  <a:gd name="T10" fmla="*/ 0 w 172"/>
                  <a:gd name="T11" fmla="*/ 0 h 184"/>
                  <a:gd name="T12" fmla="*/ 0 w 172"/>
                  <a:gd name="T13" fmla="*/ 0 h 184"/>
                  <a:gd name="T14" fmla="*/ 0 w 172"/>
                  <a:gd name="T15" fmla="*/ 0 h 184"/>
                  <a:gd name="T16" fmla="*/ 0 w 172"/>
                  <a:gd name="T17" fmla="*/ 0 h 184"/>
                  <a:gd name="T18" fmla="*/ 0 w 172"/>
                  <a:gd name="T19" fmla="*/ 0 h 184"/>
                  <a:gd name="T20" fmla="*/ 0 w 172"/>
                  <a:gd name="T21" fmla="*/ 0 h 184"/>
                  <a:gd name="T22" fmla="*/ 0 w 172"/>
                  <a:gd name="T23" fmla="*/ 0 h 184"/>
                  <a:gd name="T24" fmla="*/ 0 w 172"/>
                  <a:gd name="T25" fmla="*/ 0 h 184"/>
                  <a:gd name="T26" fmla="*/ 0 w 172"/>
                  <a:gd name="T27" fmla="*/ 0 h 184"/>
                  <a:gd name="T28" fmla="*/ 0 w 172"/>
                  <a:gd name="T29" fmla="*/ 0 h 184"/>
                  <a:gd name="T30" fmla="*/ 0 w 172"/>
                  <a:gd name="T31" fmla="*/ 0 h 184"/>
                  <a:gd name="T32" fmla="*/ 0 w 172"/>
                  <a:gd name="T33" fmla="*/ 0 h 184"/>
                  <a:gd name="T34" fmla="*/ 0 w 172"/>
                  <a:gd name="T35" fmla="*/ 0 h 184"/>
                  <a:gd name="T36" fmla="*/ 0 w 172"/>
                  <a:gd name="T37" fmla="*/ 0 h 184"/>
                  <a:gd name="T38" fmla="*/ 0 w 172"/>
                  <a:gd name="T39" fmla="*/ 0 h 184"/>
                  <a:gd name="T40" fmla="*/ 0 w 172"/>
                  <a:gd name="T41" fmla="*/ 0 h 184"/>
                  <a:gd name="T42" fmla="*/ 0 w 172"/>
                  <a:gd name="T43" fmla="*/ 0 h 184"/>
                  <a:gd name="T44" fmla="*/ 0 w 172"/>
                  <a:gd name="T45" fmla="*/ 0 h 184"/>
                  <a:gd name="T46" fmla="*/ 0 w 172"/>
                  <a:gd name="T47" fmla="*/ 0 h 184"/>
                  <a:gd name="T48" fmla="*/ 0 w 172"/>
                  <a:gd name="T49" fmla="*/ 0 h 184"/>
                  <a:gd name="T50" fmla="*/ 0 w 172"/>
                  <a:gd name="T51" fmla="*/ 0 h 184"/>
                  <a:gd name="T52" fmla="*/ 0 w 172"/>
                  <a:gd name="T53" fmla="*/ 0 h 184"/>
                  <a:gd name="T54" fmla="*/ 0 w 172"/>
                  <a:gd name="T55" fmla="*/ 0 h 184"/>
                  <a:gd name="T56" fmla="*/ 0 w 172"/>
                  <a:gd name="T57" fmla="*/ 0 h 184"/>
                  <a:gd name="T58" fmla="*/ 0 w 172"/>
                  <a:gd name="T59" fmla="*/ 0 h 184"/>
                  <a:gd name="T60" fmla="*/ 0 w 172"/>
                  <a:gd name="T61" fmla="*/ 0 h 184"/>
                  <a:gd name="T62" fmla="*/ 0 w 172"/>
                  <a:gd name="T63" fmla="*/ 0 h 184"/>
                  <a:gd name="T64" fmla="*/ 0 w 172"/>
                  <a:gd name="T65" fmla="*/ 0 h 184"/>
                  <a:gd name="T66" fmla="*/ 0 w 172"/>
                  <a:gd name="T67" fmla="*/ 0 h 184"/>
                  <a:gd name="T68" fmla="*/ 0 w 172"/>
                  <a:gd name="T69" fmla="*/ 0 h 184"/>
                  <a:gd name="T70" fmla="*/ 0 w 172"/>
                  <a:gd name="T71" fmla="*/ 0 h 184"/>
                  <a:gd name="T72" fmla="*/ 0 w 172"/>
                  <a:gd name="T73" fmla="*/ 0 h 184"/>
                  <a:gd name="T74" fmla="*/ 0 w 172"/>
                  <a:gd name="T75" fmla="*/ 0 h 184"/>
                  <a:gd name="T76" fmla="*/ 0 w 172"/>
                  <a:gd name="T77" fmla="*/ 0 h 184"/>
                  <a:gd name="T78" fmla="*/ 0 w 172"/>
                  <a:gd name="T79" fmla="*/ 0 h 184"/>
                  <a:gd name="T80" fmla="*/ 0 w 172"/>
                  <a:gd name="T81" fmla="*/ 0 h 184"/>
                  <a:gd name="T82" fmla="*/ 0 w 172"/>
                  <a:gd name="T83" fmla="*/ 0 h 184"/>
                  <a:gd name="T84" fmla="*/ 0 w 172"/>
                  <a:gd name="T85" fmla="*/ 0 h 184"/>
                  <a:gd name="T86" fmla="*/ 0 w 172"/>
                  <a:gd name="T87" fmla="*/ 0 h 184"/>
                  <a:gd name="T88" fmla="*/ 0 w 172"/>
                  <a:gd name="T89" fmla="*/ 0 h 184"/>
                  <a:gd name="T90" fmla="*/ 0 w 172"/>
                  <a:gd name="T91" fmla="*/ 0 h 184"/>
                  <a:gd name="T92" fmla="*/ 0 w 172"/>
                  <a:gd name="T93" fmla="*/ 0 h 184"/>
                  <a:gd name="T94" fmla="*/ 0 w 172"/>
                  <a:gd name="T95" fmla="*/ 0 h 184"/>
                  <a:gd name="T96" fmla="*/ 0 w 172"/>
                  <a:gd name="T97" fmla="*/ 0 h 184"/>
                  <a:gd name="T98" fmla="*/ 0 w 172"/>
                  <a:gd name="T99" fmla="*/ 0 h 184"/>
                  <a:gd name="T100" fmla="*/ 0 w 172"/>
                  <a:gd name="T101" fmla="*/ 0 h 184"/>
                  <a:gd name="T102" fmla="*/ 0 w 172"/>
                  <a:gd name="T103" fmla="*/ 0 h 184"/>
                  <a:gd name="T104" fmla="*/ 0 w 172"/>
                  <a:gd name="T105" fmla="*/ 0 h 184"/>
                  <a:gd name="T106" fmla="*/ 0 w 172"/>
                  <a:gd name="T107" fmla="*/ 0 h 184"/>
                  <a:gd name="T108" fmla="*/ 0 w 172"/>
                  <a:gd name="T109" fmla="*/ 0 h 184"/>
                  <a:gd name="T110" fmla="*/ 0 w 172"/>
                  <a:gd name="T111" fmla="*/ 0 h 1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2"/>
                  <a:gd name="T169" fmla="*/ 0 h 184"/>
                  <a:gd name="T170" fmla="*/ 172 w 172"/>
                  <a:gd name="T171" fmla="*/ 184 h 18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0" name="Freeform 29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0 w 163"/>
                  <a:gd name="T1" fmla="*/ 0 h 181"/>
                  <a:gd name="T2" fmla="*/ 0 w 163"/>
                  <a:gd name="T3" fmla="*/ 0 h 181"/>
                  <a:gd name="T4" fmla="*/ 0 w 163"/>
                  <a:gd name="T5" fmla="*/ 0 h 181"/>
                  <a:gd name="T6" fmla="*/ 0 w 163"/>
                  <a:gd name="T7" fmla="*/ 0 h 181"/>
                  <a:gd name="T8" fmla="*/ 0 w 163"/>
                  <a:gd name="T9" fmla="*/ 0 h 181"/>
                  <a:gd name="T10" fmla="*/ 0 w 163"/>
                  <a:gd name="T11" fmla="*/ 0 h 181"/>
                  <a:gd name="T12" fmla="*/ 0 w 163"/>
                  <a:gd name="T13" fmla="*/ 0 h 181"/>
                  <a:gd name="T14" fmla="*/ 0 w 163"/>
                  <a:gd name="T15" fmla="*/ 0 h 181"/>
                  <a:gd name="T16" fmla="*/ 0 w 163"/>
                  <a:gd name="T17" fmla="*/ 0 h 181"/>
                  <a:gd name="T18" fmla="*/ 0 w 163"/>
                  <a:gd name="T19" fmla="*/ 0 h 181"/>
                  <a:gd name="T20" fmla="*/ 0 w 163"/>
                  <a:gd name="T21" fmla="*/ 0 h 181"/>
                  <a:gd name="T22" fmla="*/ 0 w 163"/>
                  <a:gd name="T23" fmla="*/ 0 h 181"/>
                  <a:gd name="T24" fmla="*/ 0 w 163"/>
                  <a:gd name="T25" fmla="*/ 0 h 181"/>
                  <a:gd name="T26" fmla="*/ 0 w 163"/>
                  <a:gd name="T27" fmla="*/ 0 h 181"/>
                  <a:gd name="T28" fmla="*/ 0 w 163"/>
                  <a:gd name="T29" fmla="*/ 0 h 181"/>
                  <a:gd name="T30" fmla="*/ 0 w 163"/>
                  <a:gd name="T31" fmla="*/ 0 h 181"/>
                  <a:gd name="T32" fmla="*/ 0 w 163"/>
                  <a:gd name="T33" fmla="*/ 0 h 181"/>
                  <a:gd name="T34" fmla="*/ 0 w 163"/>
                  <a:gd name="T35" fmla="*/ 0 h 181"/>
                  <a:gd name="T36" fmla="*/ 0 w 163"/>
                  <a:gd name="T37" fmla="*/ 0 h 181"/>
                  <a:gd name="T38" fmla="*/ 0 w 163"/>
                  <a:gd name="T39" fmla="*/ 0 h 181"/>
                  <a:gd name="T40" fmla="*/ 0 w 163"/>
                  <a:gd name="T41" fmla="*/ 0 h 181"/>
                  <a:gd name="T42" fmla="*/ 0 w 163"/>
                  <a:gd name="T43" fmla="*/ 0 h 181"/>
                  <a:gd name="T44" fmla="*/ 0 w 163"/>
                  <a:gd name="T45" fmla="*/ 0 h 181"/>
                  <a:gd name="T46" fmla="*/ 0 w 163"/>
                  <a:gd name="T47" fmla="*/ 0 h 181"/>
                  <a:gd name="T48" fmla="*/ 0 w 163"/>
                  <a:gd name="T49" fmla="*/ 0 h 181"/>
                  <a:gd name="T50" fmla="*/ 0 w 163"/>
                  <a:gd name="T51" fmla="*/ 0 h 181"/>
                  <a:gd name="T52" fmla="*/ 0 w 163"/>
                  <a:gd name="T53" fmla="*/ 0 h 181"/>
                  <a:gd name="T54" fmla="*/ 0 w 163"/>
                  <a:gd name="T55" fmla="*/ 0 h 181"/>
                  <a:gd name="T56" fmla="*/ 0 w 163"/>
                  <a:gd name="T57" fmla="*/ 0 h 181"/>
                  <a:gd name="T58" fmla="*/ 0 w 163"/>
                  <a:gd name="T59" fmla="*/ 0 h 181"/>
                  <a:gd name="T60" fmla="*/ 0 w 163"/>
                  <a:gd name="T61" fmla="*/ 0 h 181"/>
                  <a:gd name="T62" fmla="*/ 0 w 163"/>
                  <a:gd name="T63" fmla="*/ 0 h 181"/>
                  <a:gd name="T64" fmla="*/ 0 w 163"/>
                  <a:gd name="T65" fmla="*/ 0 h 181"/>
                  <a:gd name="T66" fmla="*/ 0 w 163"/>
                  <a:gd name="T67" fmla="*/ 0 h 181"/>
                  <a:gd name="T68" fmla="*/ 0 w 163"/>
                  <a:gd name="T69" fmla="*/ 0 h 181"/>
                  <a:gd name="T70" fmla="*/ 0 w 163"/>
                  <a:gd name="T71" fmla="*/ 0 h 181"/>
                  <a:gd name="T72" fmla="*/ 0 w 163"/>
                  <a:gd name="T73" fmla="*/ 0 h 181"/>
                  <a:gd name="T74" fmla="*/ 0 w 163"/>
                  <a:gd name="T75" fmla="*/ 0 h 181"/>
                  <a:gd name="T76" fmla="*/ 0 w 163"/>
                  <a:gd name="T77" fmla="*/ 0 h 181"/>
                  <a:gd name="T78" fmla="*/ 0 w 163"/>
                  <a:gd name="T79" fmla="*/ 0 h 181"/>
                  <a:gd name="T80" fmla="*/ 0 w 163"/>
                  <a:gd name="T81" fmla="*/ 0 h 181"/>
                  <a:gd name="T82" fmla="*/ 0 w 163"/>
                  <a:gd name="T83" fmla="*/ 0 h 181"/>
                  <a:gd name="T84" fmla="*/ 0 w 163"/>
                  <a:gd name="T85" fmla="*/ 0 h 181"/>
                  <a:gd name="T86" fmla="*/ 0 w 163"/>
                  <a:gd name="T87" fmla="*/ 0 h 181"/>
                  <a:gd name="T88" fmla="*/ 0 w 163"/>
                  <a:gd name="T89" fmla="*/ 0 h 181"/>
                  <a:gd name="T90" fmla="*/ 0 w 163"/>
                  <a:gd name="T91" fmla="*/ 0 h 181"/>
                  <a:gd name="T92" fmla="*/ 0 w 163"/>
                  <a:gd name="T93" fmla="*/ 0 h 181"/>
                  <a:gd name="T94" fmla="*/ 0 w 163"/>
                  <a:gd name="T95" fmla="*/ 0 h 181"/>
                  <a:gd name="T96" fmla="*/ 0 w 163"/>
                  <a:gd name="T97" fmla="*/ 0 h 181"/>
                  <a:gd name="T98" fmla="*/ 0 w 163"/>
                  <a:gd name="T99" fmla="*/ 0 h 181"/>
                  <a:gd name="T100" fmla="*/ 0 w 163"/>
                  <a:gd name="T101" fmla="*/ 0 h 181"/>
                  <a:gd name="T102" fmla="*/ 0 w 163"/>
                  <a:gd name="T103" fmla="*/ 0 h 181"/>
                  <a:gd name="T104" fmla="*/ 0 w 163"/>
                  <a:gd name="T105" fmla="*/ 0 h 181"/>
                  <a:gd name="T106" fmla="*/ 0 w 163"/>
                  <a:gd name="T107" fmla="*/ 0 h 181"/>
                  <a:gd name="T108" fmla="*/ 0 w 163"/>
                  <a:gd name="T109" fmla="*/ 0 h 181"/>
                  <a:gd name="T110" fmla="*/ 0 w 163"/>
                  <a:gd name="T111" fmla="*/ 0 h 181"/>
                  <a:gd name="T112" fmla="*/ 0 w 163"/>
                  <a:gd name="T113" fmla="*/ 0 h 181"/>
                  <a:gd name="T114" fmla="*/ 0 w 163"/>
                  <a:gd name="T115" fmla="*/ 0 h 181"/>
                  <a:gd name="T116" fmla="*/ 0 w 163"/>
                  <a:gd name="T117" fmla="*/ 0 h 181"/>
                  <a:gd name="T118" fmla="*/ 0 w 163"/>
                  <a:gd name="T119" fmla="*/ 0 h 181"/>
                  <a:gd name="T120" fmla="*/ 0 w 163"/>
                  <a:gd name="T121" fmla="*/ 0 h 181"/>
                  <a:gd name="T122" fmla="*/ 0 w 163"/>
                  <a:gd name="T123" fmla="*/ 0 h 1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3"/>
                  <a:gd name="T187" fmla="*/ 0 h 181"/>
                  <a:gd name="T188" fmla="*/ 163 w 163"/>
                  <a:gd name="T189" fmla="*/ 181 h 1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1" name="Freeform 30"/>
              <p:cNvSpPr>
                <a:spLocks noEditPoint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0 w 154"/>
                  <a:gd name="T1" fmla="*/ 0 h 175"/>
                  <a:gd name="T2" fmla="*/ 0 w 154"/>
                  <a:gd name="T3" fmla="*/ 0 h 175"/>
                  <a:gd name="T4" fmla="*/ 0 w 154"/>
                  <a:gd name="T5" fmla="*/ 0 h 175"/>
                  <a:gd name="T6" fmla="*/ 0 w 154"/>
                  <a:gd name="T7" fmla="*/ 0 h 175"/>
                  <a:gd name="T8" fmla="*/ 0 w 154"/>
                  <a:gd name="T9" fmla="*/ 0 h 175"/>
                  <a:gd name="T10" fmla="*/ 0 w 154"/>
                  <a:gd name="T11" fmla="*/ 0 h 175"/>
                  <a:gd name="T12" fmla="*/ 0 w 154"/>
                  <a:gd name="T13" fmla="*/ 0 h 175"/>
                  <a:gd name="T14" fmla="*/ 0 w 154"/>
                  <a:gd name="T15" fmla="*/ 0 h 175"/>
                  <a:gd name="T16" fmla="*/ 0 w 154"/>
                  <a:gd name="T17" fmla="*/ 0 h 175"/>
                  <a:gd name="T18" fmla="*/ 0 w 154"/>
                  <a:gd name="T19" fmla="*/ 0 h 175"/>
                  <a:gd name="T20" fmla="*/ 0 w 154"/>
                  <a:gd name="T21" fmla="*/ 0 h 175"/>
                  <a:gd name="T22" fmla="*/ 0 w 154"/>
                  <a:gd name="T23" fmla="*/ 0 h 175"/>
                  <a:gd name="T24" fmla="*/ 0 w 154"/>
                  <a:gd name="T25" fmla="*/ 0 h 175"/>
                  <a:gd name="T26" fmla="*/ 0 w 154"/>
                  <a:gd name="T27" fmla="*/ 0 h 175"/>
                  <a:gd name="T28" fmla="*/ 0 w 154"/>
                  <a:gd name="T29" fmla="*/ 0 h 175"/>
                  <a:gd name="T30" fmla="*/ 0 w 154"/>
                  <a:gd name="T31" fmla="*/ 0 h 175"/>
                  <a:gd name="T32" fmla="*/ 0 w 154"/>
                  <a:gd name="T33" fmla="*/ 0 h 175"/>
                  <a:gd name="T34" fmla="*/ 0 w 154"/>
                  <a:gd name="T35" fmla="*/ 0 h 175"/>
                  <a:gd name="T36" fmla="*/ 0 w 154"/>
                  <a:gd name="T37" fmla="*/ 0 h 175"/>
                  <a:gd name="T38" fmla="*/ 0 w 154"/>
                  <a:gd name="T39" fmla="*/ 0 h 175"/>
                  <a:gd name="T40" fmla="*/ 0 w 154"/>
                  <a:gd name="T41" fmla="*/ 0 h 175"/>
                  <a:gd name="T42" fmla="*/ 0 w 154"/>
                  <a:gd name="T43" fmla="*/ 0 h 175"/>
                  <a:gd name="T44" fmla="*/ 0 w 154"/>
                  <a:gd name="T45" fmla="*/ 0 h 175"/>
                  <a:gd name="T46" fmla="*/ 0 w 154"/>
                  <a:gd name="T47" fmla="*/ 0 h 175"/>
                  <a:gd name="T48" fmla="*/ 0 w 154"/>
                  <a:gd name="T49" fmla="*/ 0 h 175"/>
                  <a:gd name="T50" fmla="*/ 0 w 154"/>
                  <a:gd name="T51" fmla="*/ 0 h 175"/>
                  <a:gd name="T52" fmla="*/ 0 w 154"/>
                  <a:gd name="T53" fmla="*/ 0 h 175"/>
                  <a:gd name="T54" fmla="*/ 0 w 154"/>
                  <a:gd name="T55" fmla="*/ 0 h 175"/>
                  <a:gd name="T56" fmla="*/ 0 w 154"/>
                  <a:gd name="T57" fmla="*/ 0 h 175"/>
                  <a:gd name="T58" fmla="*/ 0 w 154"/>
                  <a:gd name="T59" fmla="*/ 0 h 175"/>
                  <a:gd name="T60" fmla="*/ 0 w 154"/>
                  <a:gd name="T61" fmla="*/ 0 h 175"/>
                  <a:gd name="T62" fmla="*/ 0 w 154"/>
                  <a:gd name="T63" fmla="*/ 0 h 175"/>
                  <a:gd name="T64" fmla="*/ 0 w 154"/>
                  <a:gd name="T65" fmla="*/ 0 h 175"/>
                  <a:gd name="T66" fmla="*/ 0 w 154"/>
                  <a:gd name="T67" fmla="*/ 0 h 175"/>
                  <a:gd name="T68" fmla="*/ 0 w 154"/>
                  <a:gd name="T69" fmla="*/ 0 h 175"/>
                  <a:gd name="T70" fmla="*/ 0 w 154"/>
                  <a:gd name="T71" fmla="*/ 0 h 175"/>
                  <a:gd name="T72" fmla="*/ 0 w 154"/>
                  <a:gd name="T73" fmla="*/ 0 h 175"/>
                  <a:gd name="T74" fmla="*/ 0 w 154"/>
                  <a:gd name="T75" fmla="*/ 0 h 175"/>
                  <a:gd name="T76" fmla="*/ 0 w 154"/>
                  <a:gd name="T77" fmla="*/ 0 h 175"/>
                  <a:gd name="T78" fmla="*/ 0 w 154"/>
                  <a:gd name="T79" fmla="*/ 0 h 175"/>
                  <a:gd name="T80" fmla="*/ 0 w 154"/>
                  <a:gd name="T81" fmla="*/ 0 h 175"/>
                  <a:gd name="T82" fmla="*/ 0 w 154"/>
                  <a:gd name="T83" fmla="*/ 0 h 175"/>
                  <a:gd name="T84" fmla="*/ 0 w 154"/>
                  <a:gd name="T85" fmla="*/ 0 h 1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4"/>
                  <a:gd name="T130" fmla="*/ 0 h 175"/>
                  <a:gd name="T131" fmla="*/ 154 w 154"/>
                  <a:gd name="T132" fmla="*/ 175 h 1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2" name="Freeform 31"/>
              <p:cNvSpPr>
                <a:spLocks noEditPoint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0 w 145"/>
                  <a:gd name="T1" fmla="*/ 0 h 170"/>
                  <a:gd name="T2" fmla="*/ 0 w 145"/>
                  <a:gd name="T3" fmla="*/ 0 h 170"/>
                  <a:gd name="T4" fmla="*/ 0 w 145"/>
                  <a:gd name="T5" fmla="*/ 0 h 170"/>
                  <a:gd name="T6" fmla="*/ 0 w 145"/>
                  <a:gd name="T7" fmla="*/ 0 h 170"/>
                  <a:gd name="T8" fmla="*/ 0 w 145"/>
                  <a:gd name="T9" fmla="*/ 0 h 170"/>
                  <a:gd name="T10" fmla="*/ 0 w 145"/>
                  <a:gd name="T11" fmla="*/ 0 h 170"/>
                  <a:gd name="T12" fmla="*/ 0 w 145"/>
                  <a:gd name="T13" fmla="*/ 0 h 170"/>
                  <a:gd name="T14" fmla="*/ 0 w 145"/>
                  <a:gd name="T15" fmla="*/ 0 h 170"/>
                  <a:gd name="T16" fmla="*/ 0 w 145"/>
                  <a:gd name="T17" fmla="*/ 0 h 170"/>
                  <a:gd name="T18" fmla="*/ 0 w 145"/>
                  <a:gd name="T19" fmla="*/ 0 h 170"/>
                  <a:gd name="T20" fmla="*/ 0 w 145"/>
                  <a:gd name="T21" fmla="*/ 0 h 170"/>
                  <a:gd name="T22" fmla="*/ 0 w 145"/>
                  <a:gd name="T23" fmla="*/ 0 h 170"/>
                  <a:gd name="T24" fmla="*/ 0 w 145"/>
                  <a:gd name="T25" fmla="*/ 0 h 170"/>
                  <a:gd name="T26" fmla="*/ 0 w 145"/>
                  <a:gd name="T27" fmla="*/ 0 h 170"/>
                  <a:gd name="T28" fmla="*/ 0 w 145"/>
                  <a:gd name="T29" fmla="*/ 0 h 170"/>
                  <a:gd name="T30" fmla="*/ 0 w 145"/>
                  <a:gd name="T31" fmla="*/ 0 h 170"/>
                  <a:gd name="T32" fmla="*/ 0 w 145"/>
                  <a:gd name="T33" fmla="*/ 0 h 170"/>
                  <a:gd name="T34" fmla="*/ 0 w 145"/>
                  <a:gd name="T35" fmla="*/ 0 h 170"/>
                  <a:gd name="T36" fmla="*/ 0 w 145"/>
                  <a:gd name="T37" fmla="*/ 0 h 170"/>
                  <a:gd name="T38" fmla="*/ 0 w 145"/>
                  <a:gd name="T39" fmla="*/ 0 h 170"/>
                  <a:gd name="T40" fmla="*/ 0 w 145"/>
                  <a:gd name="T41" fmla="*/ 0 h 170"/>
                  <a:gd name="T42" fmla="*/ 0 w 145"/>
                  <a:gd name="T43" fmla="*/ 0 h 170"/>
                  <a:gd name="T44" fmla="*/ 0 w 145"/>
                  <a:gd name="T45" fmla="*/ 0 h 170"/>
                  <a:gd name="T46" fmla="*/ 0 w 145"/>
                  <a:gd name="T47" fmla="*/ 0 h 170"/>
                  <a:gd name="T48" fmla="*/ 0 w 145"/>
                  <a:gd name="T49" fmla="*/ 0 h 170"/>
                  <a:gd name="T50" fmla="*/ 0 w 145"/>
                  <a:gd name="T51" fmla="*/ 0 h 170"/>
                  <a:gd name="T52" fmla="*/ 0 w 145"/>
                  <a:gd name="T53" fmla="*/ 0 h 170"/>
                  <a:gd name="T54" fmla="*/ 0 w 145"/>
                  <a:gd name="T55" fmla="*/ 0 h 170"/>
                  <a:gd name="T56" fmla="*/ 0 w 145"/>
                  <a:gd name="T57" fmla="*/ 0 h 170"/>
                  <a:gd name="T58" fmla="*/ 0 w 145"/>
                  <a:gd name="T59" fmla="*/ 0 h 170"/>
                  <a:gd name="T60" fmla="*/ 0 w 145"/>
                  <a:gd name="T61" fmla="*/ 0 h 170"/>
                  <a:gd name="T62" fmla="*/ 0 w 145"/>
                  <a:gd name="T63" fmla="*/ 0 h 170"/>
                  <a:gd name="T64" fmla="*/ 0 w 145"/>
                  <a:gd name="T65" fmla="*/ 0 h 170"/>
                  <a:gd name="T66" fmla="*/ 0 w 145"/>
                  <a:gd name="T67" fmla="*/ 0 h 170"/>
                  <a:gd name="T68" fmla="*/ 0 w 145"/>
                  <a:gd name="T69" fmla="*/ 0 h 170"/>
                  <a:gd name="T70" fmla="*/ 0 w 145"/>
                  <a:gd name="T71" fmla="*/ 0 h 170"/>
                  <a:gd name="T72" fmla="*/ 0 w 145"/>
                  <a:gd name="T73" fmla="*/ 0 h 170"/>
                  <a:gd name="T74" fmla="*/ 0 w 145"/>
                  <a:gd name="T75" fmla="*/ 0 h 170"/>
                  <a:gd name="T76" fmla="*/ 0 w 145"/>
                  <a:gd name="T77" fmla="*/ 0 h 170"/>
                  <a:gd name="T78" fmla="*/ 0 w 145"/>
                  <a:gd name="T79" fmla="*/ 0 h 170"/>
                  <a:gd name="T80" fmla="*/ 0 w 145"/>
                  <a:gd name="T81" fmla="*/ 0 h 170"/>
                  <a:gd name="T82" fmla="*/ 0 w 145"/>
                  <a:gd name="T83" fmla="*/ 0 h 1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5"/>
                  <a:gd name="T127" fmla="*/ 0 h 170"/>
                  <a:gd name="T128" fmla="*/ 145 w 145"/>
                  <a:gd name="T129" fmla="*/ 170 h 1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3" name="Freeform 32"/>
              <p:cNvSpPr>
                <a:spLocks noEditPoint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0 w 136"/>
                  <a:gd name="T1" fmla="*/ 0 h 162"/>
                  <a:gd name="T2" fmla="*/ 0 w 136"/>
                  <a:gd name="T3" fmla="*/ 0 h 162"/>
                  <a:gd name="T4" fmla="*/ 0 w 136"/>
                  <a:gd name="T5" fmla="*/ 0 h 162"/>
                  <a:gd name="T6" fmla="*/ 0 w 136"/>
                  <a:gd name="T7" fmla="*/ 0 h 162"/>
                  <a:gd name="T8" fmla="*/ 0 w 136"/>
                  <a:gd name="T9" fmla="*/ 0 h 162"/>
                  <a:gd name="T10" fmla="*/ 0 w 136"/>
                  <a:gd name="T11" fmla="*/ 0 h 162"/>
                  <a:gd name="T12" fmla="*/ 0 w 136"/>
                  <a:gd name="T13" fmla="*/ 0 h 162"/>
                  <a:gd name="T14" fmla="*/ 0 w 136"/>
                  <a:gd name="T15" fmla="*/ 0 h 162"/>
                  <a:gd name="T16" fmla="*/ 0 w 136"/>
                  <a:gd name="T17" fmla="*/ 0 h 162"/>
                  <a:gd name="T18" fmla="*/ 0 w 136"/>
                  <a:gd name="T19" fmla="*/ 0 h 162"/>
                  <a:gd name="T20" fmla="*/ 0 w 136"/>
                  <a:gd name="T21" fmla="*/ 0 h 162"/>
                  <a:gd name="T22" fmla="*/ 0 w 136"/>
                  <a:gd name="T23" fmla="*/ 0 h 162"/>
                  <a:gd name="T24" fmla="*/ 0 w 136"/>
                  <a:gd name="T25" fmla="*/ 0 h 162"/>
                  <a:gd name="T26" fmla="*/ 0 w 136"/>
                  <a:gd name="T27" fmla="*/ 0 h 162"/>
                  <a:gd name="T28" fmla="*/ 0 w 136"/>
                  <a:gd name="T29" fmla="*/ 0 h 162"/>
                  <a:gd name="T30" fmla="*/ 0 w 136"/>
                  <a:gd name="T31" fmla="*/ 0 h 162"/>
                  <a:gd name="T32" fmla="*/ 0 w 136"/>
                  <a:gd name="T33" fmla="*/ 0 h 162"/>
                  <a:gd name="T34" fmla="*/ 0 w 136"/>
                  <a:gd name="T35" fmla="*/ 0 h 162"/>
                  <a:gd name="T36" fmla="*/ 0 w 136"/>
                  <a:gd name="T37" fmla="*/ 0 h 162"/>
                  <a:gd name="T38" fmla="*/ 0 w 136"/>
                  <a:gd name="T39" fmla="*/ 0 h 162"/>
                  <a:gd name="T40" fmla="*/ 0 w 136"/>
                  <a:gd name="T41" fmla="*/ 0 h 162"/>
                  <a:gd name="T42" fmla="*/ 0 w 136"/>
                  <a:gd name="T43" fmla="*/ 0 h 162"/>
                  <a:gd name="T44" fmla="*/ 0 w 136"/>
                  <a:gd name="T45" fmla="*/ 0 h 162"/>
                  <a:gd name="T46" fmla="*/ 0 w 136"/>
                  <a:gd name="T47" fmla="*/ 0 h 162"/>
                  <a:gd name="T48" fmla="*/ 0 w 136"/>
                  <a:gd name="T49" fmla="*/ 0 h 162"/>
                  <a:gd name="T50" fmla="*/ 0 w 136"/>
                  <a:gd name="T51" fmla="*/ 0 h 162"/>
                  <a:gd name="T52" fmla="*/ 0 w 136"/>
                  <a:gd name="T53" fmla="*/ 0 h 162"/>
                  <a:gd name="T54" fmla="*/ 0 w 136"/>
                  <a:gd name="T55" fmla="*/ 0 h 162"/>
                  <a:gd name="T56" fmla="*/ 0 w 136"/>
                  <a:gd name="T57" fmla="*/ 0 h 162"/>
                  <a:gd name="T58" fmla="*/ 0 w 136"/>
                  <a:gd name="T59" fmla="*/ 0 h 162"/>
                  <a:gd name="T60" fmla="*/ 0 w 136"/>
                  <a:gd name="T61" fmla="*/ 0 h 162"/>
                  <a:gd name="T62" fmla="*/ 0 w 136"/>
                  <a:gd name="T63" fmla="*/ 0 h 162"/>
                  <a:gd name="T64" fmla="*/ 0 w 136"/>
                  <a:gd name="T65" fmla="*/ 0 h 162"/>
                  <a:gd name="T66" fmla="*/ 0 w 136"/>
                  <a:gd name="T67" fmla="*/ 0 h 162"/>
                  <a:gd name="T68" fmla="*/ 0 w 136"/>
                  <a:gd name="T69" fmla="*/ 0 h 162"/>
                  <a:gd name="T70" fmla="*/ 0 w 136"/>
                  <a:gd name="T71" fmla="*/ 0 h 162"/>
                  <a:gd name="T72" fmla="*/ 0 w 136"/>
                  <a:gd name="T73" fmla="*/ 0 h 162"/>
                  <a:gd name="T74" fmla="*/ 0 w 136"/>
                  <a:gd name="T75" fmla="*/ 0 h 162"/>
                  <a:gd name="T76" fmla="*/ 0 w 136"/>
                  <a:gd name="T77" fmla="*/ 0 h 162"/>
                  <a:gd name="T78" fmla="*/ 0 w 136"/>
                  <a:gd name="T79" fmla="*/ 0 h 162"/>
                  <a:gd name="T80" fmla="*/ 0 w 136"/>
                  <a:gd name="T81" fmla="*/ 0 h 162"/>
                  <a:gd name="T82" fmla="*/ 0 w 136"/>
                  <a:gd name="T83" fmla="*/ 0 h 162"/>
                  <a:gd name="T84" fmla="*/ 0 w 136"/>
                  <a:gd name="T85" fmla="*/ 0 h 1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6"/>
                  <a:gd name="T130" fmla="*/ 0 h 162"/>
                  <a:gd name="T131" fmla="*/ 136 w 136"/>
                  <a:gd name="T132" fmla="*/ 162 h 16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4" name="Freeform 33"/>
              <p:cNvSpPr>
                <a:spLocks noEditPoint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0 w 127"/>
                  <a:gd name="T1" fmla="*/ 0 h 151"/>
                  <a:gd name="T2" fmla="*/ 0 w 127"/>
                  <a:gd name="T3" fmla="*/ 0 h 151"/>
                  <a:gd name="T4" fmla="*/ 0 w 127"/>
                  <a:gd name="T5" fmla="*/ 0 h 151"/>
                  <a:gd name="T6" fmla="*/ 0 w 127"/>
                  <a:gd name="T7" fmla="*/ 0 h 151"/>
                  <a:gd name="T8" fmla="*/ 0 w 127"/>
                  <a:gd name="T9" fmla="*/ 0 h 151"/>
                  <a:gd name="T10" fmla="*/ 0 w 127"/>
                  <a:gd name="T11" fmla="*/ 0 h 151"/>
                  <a:gd name="T12" fmla="*/ 0 w 127"/>
                  <a:gd name="T13" fmla="*/ 0 h 151"/>
                  <a:gd name="T14" fmla="*/ 0 w 127"/>
                  <a:gd name="T15" fmla="*/ 0 h 151"/>
                  <a:gd name="T16" fmla="*/ 0 w 127"/>
                  <a:gd name="T17" fmla="*/ 0 h 151"/>
                  <a:gd name="T18" fmla="*/ 0 w 127"/>
                  <a:gd name="T19" fmla="*/ 0 h 151"/>
                  <a:gd name="T20" fmla="*/ 0 w 127"/>
                  <a:gd name="T21" fmla="*/ 0 h 151"/>
                  <a:gd name="T22" fmla="*/ 0 w 127"/>
                  <a:gd name="T23" fmla="*/ 0 h 151"/>
                  <a:gd name="T24" fmla="*/ 0 w 127"/>
                  <a:gd name="T25" fmla="*/ 0 h 151"/>
                  <a:gd name="T26" fmla="*/ 0 w 127"/>
                  <a:gd name="T27" fmla="*/ 0 h 151"/>
                  <a:gd name="T28" fmla="*/ 0 w 127"/>
                  <a:gd name="T29" fmla="*/ 0 h 151"/>
                  <a:gd name="T30" fmla="*/ 0 w 127"/>
                  <a:gd name="T31" fmla="*/ 0 h 151"/>
                  <a:gd name="T32" fmla="*/ 0 w 127"/>
                  <a:gd name="T33" fmla="*/ 0 h 151"/>
                  <a:gd name="T34" fmla="*/ 0 w 127"/>
                  <a:gd name="T35" fmla="*/ 0 h 151"/>
                  <a:gd name="T36" fmla="*/ 0 w 127"/>
                  <a:gd name="T37" fmla="*/ 0 h 151"/>
                  <a:gd name="T38" fmla="*/ 0 w 127"/>
                  <a:gd name="T39" fmla="*/ 0 h 151"/>
                  <a:gd name="T40" fmla="*/ 0 w 127"/>
                  <a:gd name="T41" fmla="*/ 0 h 151"/>
                  <a:gd name="T42" fmla="*/ 0 w 127"/>
                  <a:gd name="T43" fmla="*/ 0 h 151"/>
                  <a:gd name="T44" fmla="*/ 0 w 127"/>
                  <a:gd name="T45" fmla="*/ 0 h 151"/>
                  <a:gd name="T46" fmla="*/ 0 w 127"/>
                  <a:gd name="T47" fmla="*/ 0 h 151"/>
                  <a:gd name="T48" fmla="*/ 0 w 127"/>
                  <a:gd name="T49" fmla="*/ 0 h 151"/>
                  <a:gd name="T50" fmla="*/ 0 w 127"/>
                  <a:gd name="T51" fmla="*/ 0 h 151"/>
                  <a:gd name="T52" fmla="*/ 0 w 127"/>
                  <a:gd name="T53" fmla="*/ 0 h 151"/>
                  <a:gd name="T54" fmla="*/ 0 w 127"/>
                  <a:gd name="T55" fmla="*/ 0 h 151"/>
                  <a:gd name="T56" fmla="*/ 0 w 127"/>
                  <a:gd name="T57" fmla="*/ 0 h 151"/>
                  <a:gd name="T58" fmla="*/ 0 w 127"/>
                  <a:gd name="T59" fmla="*/ 0 h 151"/>
                  <a:gd name="T60" fmla="*/ 0 w 127"/>
                  <a:gd name="T61" fmla="*/ 0 h 151"/>
                  <a:gd name="T62" fmla="*/ 0 w 127"/>
                  <a:gd name="T63" fmla="*/ 0 h 151"/>
                  <a:gd name="T64" fmla="*/ 0 w 127"/>
                  <a:gd name="T65" fmla="*/ 0 h 151"/>
                  <a:gd name="T66" fmla="*/ 0 w 127"/>
                  <a:gd name="T67" fmla="*/ 0 h 151"/>
                  <a:gd name="T68" fmla="*/ 0 w 127"/>
                  <a:gd name="T69" fmla="*/ 0 h 151"/>
                  <a:gd name="T70" fmla="*/ 0 w 127"/>
                  <a:gd name="T71" fmla="*/ 0 h 151"/>
                  <a:gd name="T72" fmla="*/ 0 w 127"/>
                  <a:gd name="T73" fmla="*/ 0 h 151"/>
                  <a:gd name="T74" fmla="*/ 0 w 127"/>
                  <a:gd name="T75" fmla="*/ 0 h 151"/>
                  <a:gd name="T76" fmla="*/ 0 w 127"/>
                  <a:gd name="T77" fmla="*/ 0 h 151"/>
                  <a:gd name="T78" fmla="*/ 0 w 127"/>
                  <a:gd name="T79" fmla="*/ 0 h 151"/>
                  <a:gd name="T80" fmla="*/ 0 w 127"/>
                  <a:gd name="T81" fmla="*/ 0 h 151"/>
                  <a:gd name="T82" fmla="*/ 0 w 127"/>
                  <a:gd name="T83" fmla="*/ 0 h 151"/>
                  <a:gd name="T84" fmla="*/ 0 w 127"/>
                  <a:gd name="T85" fmla="*/ 0 h 151"/>
                  <a:gd name="T86" fmla="*/ 0 w 127"/>
                  <a:gd name="T87" fmla="*/ 0 h 151"/>
                  <a:gd name="T88" fmla="*/ 0 w 127"/>
                  <a:gd name="T89" fmla="*/ 0 h 151"/>
                  <a:gd name="T90" fmla="*/ 0 w 127"/>
                  <a:gd name="T91" fmla="*/ 0 h 151"/>
                  <a:gd name="T92" fmla="*/ 0 w 127"/>
                  <a:gd name="T93" fmla="*/ 0 h 151"/>
                  <a:gd name="T94" fmla="*/ 0 w 127"/>
                  <a:gd name="T95" fmla="*/ 0 h 151"/>
                  <a:gd name="T96" fmla="*/ 0 w 127"/>
                  <a:gd name="T97" fmla="*/ 0 h 151"/>
                  <a:gd name="T98" fmla="*/ 0 w 127"/>
                  <a:gd name="T99" fmla="*/ 0 h 151"/>
                  <a:gd name="T100" fmla="*/ 0 w 127"/>
                  <a:gd name="T101" fmla="*/ 0 h 151"/>
                  <a:gd name="T102" fmla="*/ 0 w 127"/>
                  <a:gd name="T103" fmla="*/ 0 h 151"/>
                  <a:gd name="T104" fmla="*/ 0 w 127"/>
                  <a:gd name="T105" fmla="*/ 0 h 151"/>
                  <a:gd name="T106" fmla="*/ 0 w 127"/>
                  <a:gd name="T107" fmla="*/ 0 h 151"/>
                  <a:gd name="T108" fmla="*/ 0 w 127"/>
                  <a:gd name="T109" fmla="*/ 0 h 151"/>
                  <a:gd name="T110" fmla="*/ 0 w 127"/>
                  <a:gd name="T111" fmla="*/ 0 h 151"/>
                  <a:gd name="T112" fmla="*/ 0 w 127"/>
                  <a:gd name="T113" fmla="*/ 0 h 151"/>
                  <a:gd name="T114" fmla="*/ 0 w 127"/>
                  <a:gd name="T115" fmla="*/ 0 h 151"/>
                  <a:gd name="T116" fmla="*/ 0 w 127"/>
                  <a:gd name="T117" fmla="*/ 0 h 15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7"/>
                  <a:gd name="T178" fmla="*/ 0 h 151"/>
                  <a:gd name="T179" fmla="*/ 127 w 127"/>
                  <a:gd name="T180" fmla="*/ 151 h 15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5" name="Freeform 34"/>
              <p:cNvSpPr>
                <a:spLocks noEditPoint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0 w 118"/>
                  <a:gd name="T1" fmla="*/ 0 h 140"/>
                  <a:gd name="T2" fmla="*/ 0 w 118"/>
                  <a:gd name="T3" fmla="*/ 0 h 140"/>
                  <a:gd name="T4" fmla="*/ 0 w 118"/>
                  <a:gd name="T5" fmla="*/ 0 h 140"/>
                  <a:gd name="T6" fmla="*/ 0 w 118"/>
                  <a:gd name="T7" fmla="*/ 0 h 140"/>
                  <a:gd name="T8" fmla="*/ 0 w 118"/>
                  <a:gd name="T9" fmla="*/ 0 h 140"/>
                  <a:gd name="T10" fmla="*/ 0 w 118"/>
                  <a:gd name="T11" fmla="*/ 0 h 140"/>
                  <a:gd name="T12" fmla="*/ 0 w 118"/>
                  <a:gd name="T13" fmla="*/ 0 h 140"/>
                  <a:gd name="T14" fmla="*/ 0 w 118"/>
                  <a:gd name="T15" fmla="*/ 0 h 140"/>
                  <a:gd name="T16" fmla="*/ 0 w 118"/>
                  <a:gd name="T17" fmla="*/ 0 h 140"/>
                  <a:gd name="T18" fmla="*/ 0 w 118"/>
                  <a:gd name="T19" fmla="*/ 0 h 140"/>
                  <a:gd name="T20" fmla="*/ 0 w 118"/>
                  <a:gd name="T21" fmla="*/ 0 h 140"/>
                  <a:gd name="T22" fmla="*/ 0 w 118"/>
                  <a:gd name="T23" fmla="*/ 0 h 140"/>
                  <a:gd name="T24" fmla="*/ 0 w 118"/>
                  <a:gd name="T25" fmla="*/ 0 h 140"/>
                  <a:gd name="T26" fmla="*/ 0 w 118"/>
                  <a:gd name="T27" fmla="*/ 0 h 140"/>
                  <a:gd name="T28" fmla="*/ 0 w 118"/>
                  <a:gd name="T29" fmla="*/ 0 h 140"/>
                  <a:gd name="T30" fmla="*/ 0 w 118"/>
                  <a:gd name="T31" fmla="*/ 0 h 140"/>
                  <a:gd name="T32" fmla="*/ 0 w 118"/>
                  <a:gd name="T33" fmla="*/ 0 h 140"/>
                  <a:gd name="T34" fmla="*/ 0 w 118"/>
                  <a:gd name="T35" fmla="*/ 0 h 140"/>
                  <a:gd name="T36" fmla="*/ 0 w 118"/>
                  <a:gd name="T37" fmla="*/ 0 h 140"/>
                  <a:gd name="T38" fmla="*/ 0 w 118"/>
                  <a:gd name="T39" fmla="*/ 0 h 140"/>
                  <a:gd name="T40" fmla="*/ 0 w 118"/>
                  <a:gd name="T41" fmla="*/ 0 h 140"/>
                  <a:gd name="T42" fmla="*/ 0 w 118"/>
                  <a:gd name="T43" fmla="*/ 0 h 140"/>
                  <a:gd name="T44" fmla="*/ 0 w 118"/>
                  <a:gd name="T45" fmla="*/ 0 h 140"/>
                  <a:gd name="T46" fmla="*/ 0 w 118"/>
                  <a:gd name="T47" fmla="*/ 0 h 140"/>
                  <a:gd name="T48" fmla="*/ 0 w 118"/>
                  <a:gd name="T49" fmla="*/ 0 h 140"/>
                  <a:gd name="T50" fmla="*/ 0 w 118"/>
                  <a:gd name="T51" fmla="*/ 0 h 140"/>
                  <a:gd name="T52" fmla="*/ 0 w 118"/>
                  <a:gd name="T53" fmla="*/ 0 h 140"/>
                  <a:gd name="T54" fmla="*/ 0 w 118"/>
                  <a:gd name="T55" fmla="*/ 0 h 140"/>
                  <a:gd name="T56" fmla="*/ 0 w 118"/>
                  <a:gd name="T57" fmla="*/ 0 h 140"/>
                  <a:gd name="T58" fmla="*/ 0 w 118"/>
                  <a:gd name="T59" fmla="*/ 0 h 140"/>
                  <a:gd name="T60" fmla="*/ 0 w 118"/>
                  <a:gd name="T61" fmla="*/ 0 h 140"/>
                  <a:gd name="T62" fmla="*/ 0 w 118"/>
                  <a:gd name="T63" fmla="*/ 0 h 140"/>
                  <a:gd name="T64" fmla="*/ 0 w 118"/>
                  <a:gd name="T65" fmla="*/ 0 h 140"/>
                  <a:gd name="T66" fmla="*/ 0 w 118"/>
                  <a:gd name="T67" fmla="*/ 0 h 140"/>
                  <a:gd name="T68" fmla="*/ 0 w 118"/>
                  <a:gd name="T69" fmla="*/ 0 h 140"/>
                  <a:gd name="T70" fmla="*/ 0 w 118"/>
                  <a:gd name="T71" fmla="*/ 0 h 140"/>
                  <a:gd name="T72" fmla="*/ 0 w 118"/>
                  <a:gd name="T73" fmla="*/ 0 h 140"/>
                  <a:gd name="T74" fmla="*/ 0 w 118"/>
                  <a:gd name="T75" fmla="*/ 0 h 140"/>
                  <a:gd name="T76" fmla="*/ 0 w 118"/>
                  <a:gd name="T77" fmla="*/ 0 h 140"/>
                  <a:gd name="T78" fmla="*/ 0 w 118"/>
                  <a:gd name="T79" fmla="*/ 0 h 140"/>
                  <a:gd name="T80" fmla="*/ 0 w 118"/>
                  <a:gd name="T81" fmla="*/ 0 h 140"/>
                  <a:gd name="T82" fmla="*/ 0 w 118"/>
                  <a:gd name="T83" fmla="*/ 0 h 140"/>
                  <a:gd name="T84" fmla="*/ 0 w 118"/>
                  <a:gd name="T85" fmla="*/ 0 h 140"/>
                  <a:gd name="T86" fmla="*/ 0 w 118"/>
                  <a:gd name="T87" fmla="*/ 0 h 140"/>
                  <a:gd name="T88" fmla="*/ 0 w 118"/>
                  <a:gd name="T89" fmla="*/ 0 h 140"/>
                  <a:gd name="T90" fmla="*/ 0 w 118"/>
                  <a:gd name="T91" fmla="*/ 0 h 140"/>
                  <a:gd name="T92" fmla="*/ 0 w 118"/>
                  <a:gd name="T93" fmla="*/ 0 h 140"/>
                  <a:gd name="T94" fmla="*/ 0 w 118"/>
                  <a:gd name="T95" fmla="*/ 0 h 140"/>
                  <a:gd name="T96" fmla="*/ 0 w 118"/>
                  <a:gd name="T97" fmla="*/ 0 h 1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8"/>
                  <a:gd name="T148" fmla="*/ 0 h 140"/>
                  <a:gd name="T149" fmla="*/ 118 w 118"/>
                  <a:gd name="T150" fmla="*/ 140 h 1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6" name="Freeform 35"/>
              <p:cNvSpPr>
                <a:spLocks noEditPoint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0 w 109"/>
                  <a:gd name="T1" fmla="*/ 0 h 130"/>
                  <a:gd name="T2" fmla="*/ 0 w 109"/>
                  <a:gd name="T3" fmla="*/ 0 h 130"/>
                  <a:gd name="T4" fmla="*/ 0 w 109"/>
                  <a:gd name="T5" fmla="*/ 0 h 130"/>
                  <a:gd name="T6" fmla="*/ 0 w 109"/>
                  <a:gd name="T7" fmla="*/ 0 h 130"/>
                  <a:gd name="T8" fmla="*/ 0 w 109"/>
                  <a:gd name="T9" fmla="*/ 0 h 130"/>
                  <a:gd name="T10" fmla="*/ 0 w 109"/>
                  <a:gd name="T11" fmla="*/ 0 h 130"/>
                  <a:gd name="T12" fmla="*/ 0 w 109"/>
                  <a:gd name="T13" fmla="*/ 0 h 130"/>
                  <a:gd name="T14" fmla="*/ 0 w 109"/>
                  <a:gd name="T15" fmla="*/ 0 h 130"/>
                  <a:gd name="T16" fmla="*/ 0 w 109"/>
                  <a:gd name="T17" fmla="*/ 0 h 130"/>
                  <a:gd name="T18" fmla="*/ 0 w 109"/>
                  <a:gd name="T19" fmla="*/ 0 h 130"/>
                  <a:gd name="T20" fmla="*/ 0 w 109"/>
                  <a:gd name="T21" fmla="*/ 0 h 130"/>
                  <a:gd name="T22" fmla="*/ 0 w 109"/>
                  <a:gd name="T23" fmla="*/ 0 h 130"/>
                  <a:gd name="T24" fmla="*/ 0 w 109"/>
                  <a:gd name="T25" fmla="*/ 0 h 130"/>
                  <a:gd name="T26" fmla="*/ 0 w 109"/>
                  <a:gd name="T27" fmla="*/ 0 h 130"/>
                  <a:gd name="T28" fmla="*/ 0 w 109"/>
                  <a:gd name="T29" fmla="*/ 0 h 130"/>
                  <a:gd name="T30" fmla="*/ 0 w 109"/>
                  <a:gd name="T31" fmla="*/ 0 h 130"/>
                  <a:gd name="T32" fmla="*/ 0 w 109"/>
                  <a:gd name="T33" fmla="*/ 0 h 130"/>
                  <a:gd name="T34" fmla="*/ 0 w 109"/>
                  <a:gd name="T35" fmla="*/ 0 h 130"/>
                  <a:gd name="T36" fmla="*/ 0 w 109"/>
                  <a:gd name="T37" fmla="*/ 0 h 130"/>
                  <a:gd name="T38" fmla="*/ 0 w 109"/>
                  <a:gd name="T39" fmla="*/ 0 h 130"/>
                  <a:gd name="T40" fmla="*/ 0 w 109"/>
                  <a:gd name="T41" fmla="*/ 0 h 130"/>
                  <a:gd name="T42" fmla="*/ 0 w 109"/>
                  <a:gd name="T43" fmla="*/ 0 h 130"/>
                  <a:gd name="T44" fmla="*/ 0 w 109"/>
                  <a:gd name="T45" fmla="*/ 0 h 130"/>
                  <a:gd name="T46" fmla="*/ 0 w 109"/>
                  <a:gd name="T47" fmla="*/ 0 h 130"/>
                  <a:gd name="T48" fmla="*/ 0 w 109"/>
                  <a:gd name="T49" fmla="*/ 0 h 130"/>
                  <a:gd name="T50" fmla="*/ 0 w 109"/>
                  <a:gd name="T51" fmla="*/ 0 h 130"/>
                  <a:gd name="T52" fmla="*/ 0 w 109"/>
                  <a:gd name="T53" fmla="*/ 0 h 130"/>
                  <a:gd name="T54" fmla="*/ 0 w 109"/>
                  <a:gd name="T55" fmla="*/ 0 h 130"/>
                  <a:gd name="T56" fmla="*/ 0 w 109"/>
                  <a:gd name="T57" fmla="*/ 0 h 130"/>
                  <a:gd name="T58" fmla="*/ 0 w 109"/>
                  <a:gd name="T59" fmla="*/ 0 h 130"/>
                  <a:gd name="T60" fmla="*/ 0 w 109"/>
                  <a:gd name="T61" fmla="*/ 0 h 130"/>
                  <a:gd name="T62" fmla="*/ 0 w 109"/>
                  <a:gd name="T63" fmla="*/ 0 h 130"/>
                  <a:gd name="T64" fmla="*/ 0 w 109"/>
                  <a:gd name="T65" fmla="*/ 0 h 130"/>
                  <a:gd name="T66" fmla="*/ 0 w 109"/>
                  <a:gd name="T67" fmla="*/ 0 h 130"/>
                  <a:gd name="T68" fmla="*/ 0 w 109"/>
                  <a:gd name="T69" fmla="*/ 0 h 130"/>
                  <a:gd name="T70" fmla="*/ 0 w 109"/>
                  <a:gd name="T71" fmla="*/ 0 h 130"/>
                  <a:gd name="T72" fmla="*/ 0 w 109"/>
                  <a:gd name="T73" fmla="*/ 0 h 130"/>
                  <a:gd name="T74" fmla="*/ 0 w 109"/>
                  <a:gd name="T75" fmla="*/ 0 h 130"/>
                  <a:gd name="T76" fmla="*/ 0 w 109"/>
                  <a:gd name="T77" fmla="*/ 0 h 130"/>
                  <a:gd name="T78" fmla="*/ 0 w 109"/>
                  <a:gd name="T79" fmla="*/ 0 h 130"/>
                  <a:gd name="T80" fmla="*/ 0 w 109"/>
                  <a:gd name="T81" fmla="*/ 0 h 130"/>
                  <a:gd name="T82" fmla="*/ 0 w 109"/>
                  <a:gd name="T83" fmla="*/ 0 h 130"/>
                  <a:gd name="T84" fmla="*/ 0 w 109"/>
                  <a:gd name="T85" fmla="*/ 0 h 13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9"/>
                  <a:gd name="T130" fmla="*/ 0 h 130"/>
                  <a:gd name="T131" fmla="*/ 109 w 109"/>
                  <a:gd name="T132" fmla="*/ 130 h 13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7" name="Freeform 36"/>
              <p:cNvSpPr>
                <a:spLocks noEditPoint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0 w 100"/>
                  <a:gd name="T1" fmla="*/ 0 h 119"/>
                  <a:gd name="T2" fmla="*/ 0 w 100"/>
                  <a:gd name="T3" fmla="*/ 0 h 119"/>
                  <a:gd name="T4" fmla="*/ 0 w 100"/>
                  <a:gd name="T5" fmla="*/ 0 h 119"/>
                  <a:gd name="T6" fmla="*/ 0 w 100"/>
                  <a:gd name="T7" fmla="*/ 0 h 119"/>
                  <a:gd name="T8" fmla="*/ 0 w 100"/>
                  <a:gd name="T9" fmla="*/ 0 h 119"/>
                  <a:gd name="T10" fmla="*/ 0 w 100"/>
                  <a:gd name="T11" fmla="*/ 0 h 119"/>
                  <a:gd name="T12" fmla="*/ 0 w 100"/>
                  <a:gd name="T13" fmla="*/ 0 h 119"/>
                  <a:gd name="T14" fmla="*/ 0 w 100"/>
                  <a:gd name="T15" fmla="*/ 0 h 119"/>
                  <a:gd name="T16" fmla="*/ 0 w 100"/>
                  <a:gd name="T17" fmla="*/ 0 h 119"/>
                  <a:gd name="T18" fmla="*/ 0 w 100"/>
                  <a:gd name="T19" fmla="*/ 0 h 119"/>
                  <a:gd name="T20" fmla="*/ 0 w 100"/>
                  <a:gd name="T21" fmla="*/ 0 h 119"/>
                  <a:gd name="T22" fmla="*/ 0 w 100"/>
                  <a:gd name="T23" fmla="*/ 0 h 119"/>
                  <a:gd name="T24" fmla="*/ 0 w 100"/>
                  <a:gd name="T25" fmla="*/ 0 h 119"/>
                  <a:gd name="T26" fmla="*/ 0 w 100"/>
                  <a:gd name="T27" fmla="*/ 0 h 119"/>
                  <a:gd name="T28" fmla="*/ 0 w 100"/>
                  <a:gd name="T29" fmla="*/ 0 h 119"/>
                  <a:gd name="T30" fmla="*/ 0 w 100"/>
                  <a:gd name="T31" fmla="*/ 0 h 119"/>
                  <a:gd name="T32" fmla="*/ 0 w 100"/>
                  <a:gd name="T33" fmla="*/ 0 h 119"/>
                  <a:gd name="T34" fmla="*/ 0 w 100"/>
                  <a:gd name="T35" fmla="*/ 0 h 119"/>
                  <a:gd name="T36" fmla="*/ 0 w 100"/>
                  <a:gd name="T37" fmla="*/ 0 h 119"/>
                  <a:gd name="T38" fmla="*/ 0 w 100"/>
                  <a:gd name="T39" fmla="*/ 0 h 119"/>
                  <a:gd name="T40" fmla="*/ 0 w 100"/>
                  <a:gd name="T41" fmla="*/ 0 h 119"/>
                  <a:gd name="T42" fmla="*/ 0 w 100"/>
                  <a:gd name="T43" fmla="*/ 0 h 119"/>
                  <a:gd name="T44" fmla="*/ 0 w 100"/>
                  <a:gd name="T45" fmla="*/ 0 h 119"/>
                  <a:gd name="T46" fmla="*/ 0 w 100"/>
                  <a:gd name="T47" fmla="*/ 0 h 119"/>
                  <a:gd name="T48" fmla="*/ 0 w 100"/>
                  <a:gd name="T49" fmla="*/ 0 h 119"/>
                  <a:gd name="T50" fmla="*/ 0 w 100"/>
                  <a:gd name="T51" fmla="*/ 0 h 119"/>
                  <a:gd name="T52" fmla="*/ 0 w 100"/>
                  <a:gd name="T53" fmla="*/ 0 h 119"/>
                  <a:gd name="T54" fmla="*/ 0 w 100"/>
                  <a:gd name="T55" fmla="*/ 0 h 119"/>
                  <a:gd name="T56" fmla="*/ 0 w 100"/>
                  <a:gd name="T57" fmla="*/ 0 h 119"/>
                  <a:gd name="T58" fmla="*/ 0 w 100"/>
                  <a:gd name="T59" fmla="*/ 0 h 119"/>
                  <a:gd name="T60" fmla="*/ 0 w 100"/>
                  <a:gd name="T61" fmla="*/ 0 h 119"/>
                  <a:gd name="T62" fmla="*/ 0 w 100"/>
                  <a:gd name="T63" fmla="*/ 0 h 119"/>
                  <a:gd name="T64" fmla="*/ 0 w 100"/>
                  <a:gd name="T65" fmla="*/ 0 h 1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0"/>
                  <a:gd name="T100" fmla="*/ 0 h 119"/>
                  <a:gd name="T101" fmla="*/ 100 w 100"/>
                  <a:gd name="T102" fmla="*/ 119 h 1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8" name="Freeform 37"/>
              <p:cNvSpPr>
                <a:spLocks noEditPoint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0 w 91"/>
                  <a:gd name="T1" fmla="*/ 0 h 108"/>
                  <a:gd name="T2" fmla="*/ 0 w 91"/>
                  <a:gd name="T3" fmla="*/ 0 h 108"/>
                  <a:gd name="T4" fmla="*/ 0 w 91"/>
                  <a:gd name="T5" fmla="*/ 0 h 108"/>
                  <a:gd name="T6" fmla="*/ 0 w 91"/>
                  <a:gd name="T7" fmla="*/ 0 h 108"/>
                  <a:gd name="T8" fmla="*/ 0 w 91"/>
                  <a:gd name="T9" fmla="*/ 0 h 108"/>
                  <a:gd name="T10" fmla="*/ 0 w 91"/>
                  <a:gd name="T11" fmla="*/ 0 h 108"/>
                  <a:gd name="T12" fmla="*/ 0 w 91"/>
                  <a:gd name="T13" fmla="*/ 0 h 108"/>
                  <a:gd name="T14" fmla="*/ 0 w 91"/>
                  <a:gd name="T15" fmla="*/ 0 h 108"/>
                  <a:gd name="T16" fmla="*/ 0 w 91"/>
                  <a:gd name="T17" fmla="*/ 0 h 108"/>
                  <a:gd name="T18" fmla="*/ 0 w 91"/>
                  <a:gd name="T19" fmla="*/ 0 h 108"/>
                  <a:gd name="T20" fmla="*/ 0 w 91"/>
                  <a:gd name="T21" fmla="*/ 0 h 108"/>
                  <a:gd name="T22" fmla="*/ 0 w 91"/>
                  <a:gd name="T23" fmla="*/ 0 h 108"/>
                  <a:gd name="T24" fmla="*/ 0 w 91"/>
                  <a:gd name="T25" fmla="*/ 0 h 108"/>
                  <a:gd name="T26" fmla="*/ 0 w 91"/>
                  <a:gd name="T27" fmla="*/ 0 h 108"/>
                  <a:gd name="T28" fmla="*/ 0 w 91"/>
                  <a:gd name="T29" fmla="*/ 0 h 108"/>
                  <a:gd name="T30" fmla="*/ 0 w 91"/>
                  <a:gd name="T31" fmla="*/ 0 h 108"/>
                  <a:gd name="T32" fmla="*/ 0 w 91"/>
                  <a:gd name="T33" fmla="*/ 0 h 108"/>
                  <a:gd name="T34" fmla="*/ 0 w 91"/>
                  <a:gd name="T35" fmla="*/ 0 h 108"/>
                  <a:gd name="T36" fmla="*/ 0 w 91"/>
                  <a:gd name="T37" fmla="*/ 0 h 108"/>
                  <a:gd name="T38" fmla="*/ 0 w 91"/>
                  <a:gd name="T39" fmla="*/ 0 h 108"/>
                  <a:gd name="T40" fmla="*/ 0 w 91"/>
                  <a:gd name="T41" fmla="*/ 0 h 108"/>
                  <a:gd name="T42" fmla="*/ 0 w 91"/>
                  <a:gd name="T43" fmla="*/ 0 h 108"/>
                  <a:gd name="T44" fmla="*/ 0 w 91"/>
                  <a:gd name="T45" fmla="*/ 0 h 108"/>
                  <a:gd name="T46" fmla="*/ 0 w 91"/>
                  <a:gd name="T47" fmla="*/ 0 h 108"/>
                  <a:gd name="T48" fmla="*/ 0 w 91"/>
                  <a:gd name="T49" fmla="*/ 0 h 108"/>
                  <a:gd name="T50" fmla="*/ 0 w 91"/>
                  <a:gd name="T51" fmla="*/ 0 h 108"/>
                  <a:gd name="T52" fmla="*/ 0 w 91"/>
                  <a:gd name="T53" fmla="*/ 0 h 108"/>
                  <a:gd name="T54" fmla="*/ 0 w 91"/>
                  <a:gd name="T55" fmla="*/ 0 h 108"/>
                  <a:gd name="T56" fmla="*/ 0 w 91"/>
                  <a:gd name="T57" fmla="*/ 0 h 108"/>
                  <a:gd name="T58" fmla="*/ 0 w 91"/>
                  <a:gd name="T59" fmla="*/ 0 h 108"/>
                  <a:gd name="T60" fmla="*/ 0 w 91"/>
                  <a:gd name="T61" fmla="*/ 0 h 108"/>
                  <a:gd name="T62" fmla="*/ 0 w 91"/>
                  <a:gd name="T63" fmla="*/ 0 h 108"/>
                  <a:gd name="T64" fmla="*/ 0 w 91"/>
                  <a:gd name="T65" fmla="*/ 0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1"/>
                  <a:gd name="T100" fmla="*/ 0 h 108"/>
                  <a:gd name="T101" fmla="*/ 91 w 91"/>
                  <a:gd name="T102" fmla="*/ 108 h 1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9" name="Freeform 38"/>
              <p:cNvSpPr>
                <a:spLocks noEditPoint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0 w 82"/>
                  <a:gd name="T1" fmla="*/ 0 h 97"/>
                  <a:gd name="T2" fmla="*/ 0 w 82"/>
                  <a:gd name="T3" fmla="*/ 0 h 97"/>
                  <a:gd name="T4" fmla="*/ 0 w 82"/>
                  <a:gd name="T5" fmla="*/ 0 h 97"/>
                  <a:gd name="T6" fmla="*/ 0 w 82"/>
                  <a:gd name="T7" fmla="*/ 0 h 97"/>
                  <a:gd name="T8" fmla="*/ 0 w 82"/>
                  <a:gd name="T9" fmla="*/ 0 h 97"/>
                  <a:gd name="T10" fmla="*/ 0 w 82"/>
                  <a:gd name="T11" fmla="*/ 0 h 97"/>
                  <a:gd name="T12" fmla="*/ 0 w 82"/>
                  <a:gd name="T13" fmla="*/ 0 h 97"/>
                  <a:gd name="T14" fmla="*/ 0 w 82"/>
                  <a:gd name="T15" fmla="*/ 0 h 97"/>
                  <a:gd name="T16" fmla="*/ 0 w 82"/>
                  <a:gd name="T17" fmla="*/ 0 h 97"/>
                  <a:gd name="T18" fmla="*/ 0 w 82"/>
                  <a:gd name="T19" fmla="*/ 0 h 97"/>
                  <a:gd name="T20" fmla="*/ 0 w 82"/>
                  <a:gd name="T21" fmla="*/ 0 h 97"/>
                  <a:gd name="T22" fmla="*/ 0 w 82"/>
                  <a:gd name="T23" fmla="*/ 0 h 97"/>
                  <a:gd name="T24" fmla="*/ 0 w 82"/>
                  <a:gd name="T25" fmla="*/ 0 h 97"/>
                  <a:gd name="T26" fmla="*/ 0 w 82"/>
                  <a:gd name="T27" fmla="*/ 0 h 97"/>
                  <a:gd name="T28" fmla="*/ 0 w 82"/>
                  <a:gd name="T29" fmla="*/ 0 h 97"/>
                  <a:gd name="T30" fmla="*/ 0 w 82"/>
                  <a:gd name="T31" fmla="*/ 0 h 97"/>
                  <a:gd name="T32" fmla="*/ 0 w 82"/>
                  <a:gd name="T33" fmla="*/ 0 h 97"/>
                  <a:gd name="T34" fmla="*/ 0 w 82"/>
                  <a:gd name="T35" fmla="*/ 0 h 97"/>
                  <a:gd name="T36" fmla="*/ 0 w 82"/>
                  <a:gd name="T37" fmla="*/ 0 h 97"/>
                  <a:gd name="T38" fmla="*/ 0 w 82"/>
                  <a:gd name="T39" fmla="*/ 0 h 97"/>
                  <a:gd name="T40" fmla="*/ 0 w 82"/>
                  <a:gd name="T41" fmla="*/ 0 h 97"/>
                  <a:gd name="T42" fmla="*/ 0 w 82"/>
                  <a:gd name="T43" fmla="*/ 0 h 97"/>
                  <a:gd name="T44" fmla="*/ 0 w 82"/>
                  <a:gd name="T45" fmla="*/ 0 h 97"/>
                  <a:gd name="T46" fmla="*/ 0 w 82"/>
                  <a:gd name="T47" fmla="*/ 0 h 97"/>
                  <a:gd name="T48" fmla="*/ 0 w 82"/>
                  <a:gd name="T49" fmla="*/ 0 h 97"/>
                  <a:gd name="T50" fmla="*/ 0 w 82"/>
                  <a:gd name="T51" fmla="*/ 0 h 97"/>
                  <a:gd name="T52" fmla="*/ 0 w 82"/>
                  <a:gd name="T53" fmla="*/ 0 h 97"/>
                  <a:gd name="T54" fmla="*/ 0 w 82"/>
                  <a:gd name="T55" fmla="*/ 0 h 97"/>
                  <a:gd name="T56" fmla="*/ 0 w 82"/>
                  <a:gd name="T57" fmla="*/ 0 h 97"/>
                  <a:gd name="T58" fmla="*/ 0 w 82"/>
                  <a:gd name="T59" fmla="*/ 0 h 97"/>
                  <a:gd name="T60" fmla="*/ 0 w 82"/>
                  <a:gd name="T61" fmla="*/ 0 h 97"/>
                  <a:gd name="T62" fmla="*/ 0 w 82"/>
                  <a:gd name="T63" fmla="*/ 0 h 97"/>
                  <a:gd name="T64" fmla="*/ 0 w 82"/>
                  <a:gd name="T65" fmla="*/ 0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97"/>
                  <a:gd name="T101" fmla="*/ 82 w 82"/>
                  <a:gd name="T102" fmla="*/ 97 h 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0" name="Freeform 39"/>
              <p:cNvSpPr>
                <a:spLocks noEditPoint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0 w 73"/>
                  <a:gd name="T1" fmla="*/ 0 h 86"/>
                  <a:gd name="T2" fmla="*/ 0 w 73"/>
                  <a:gd name="T3" fmla="*/ 0 h 86"/>
                  <a:gd name="T4" fmla="*/ 0 w 73"/>
                  <a:gd name="T5" fmla="*/ 0 h 86"/>
                  <a:gd name="T6" fmla="*/ 0 w 73"/>
                  <a:gd name="T7" fmla="*/ 0 h 86"/>
                  <a:gd name="T8" fmla="*/ 0 w 73"/>
                  <a:gd name="T9" fmla="*/ 0 h 86"/>
                  <a:gd name="T10" fmla="*/ 0 w 73"/>
                  <a:gd name="T11" fmla="*/ 0 h 86"/>
                  <a:gd name="T12" fmla="*/ 0 w 73"/>
                  <a:gd name="T13" fmla="*/ 0 h 86"/>
                  <a:gd name="T14" fmla="*/ 0 w 73"/>
                  <a:gd name="T15" fmla="*/ 0 h 86"/>
                  <a:gd name="T16" fmla="*/ 0 w 73"/>
                  <a:gd name="T17" fmla="*/ 0 h 86"/>
                  <a:gd name="T18" fmla="*/ 0 w 73"/>
                  <a:gd name="T19" fmla="*/ 0 h 86"/>
                  <a:gd name="T20" fmla="*/ 0 w 73"/>
                  <a:gd name="T21" fmla="*/ 0 h 86"/>
                  <a:gd name="T22" fmla="*/ 0 w 73"/>
                  <a:gd name="T23" fmla="*/ 0 h 86"/>
                  <a:gd name="T24" fmla="*/ 0 w 73"/>
                  <a:gd name="T25" fmla="*/ 0 h 86"/>
                  <a:gd name="T26" fmla="*/ 0 w 73"/>
                  <a:gd name="T27" fmla="*/ 0 h 86"/>
                  <a:gd name="T28" fmla="*/ 0 w 73"/>
                  <a:gd name="T29" fmla="*/ 0 h 86"/>
                  <a:gd name="T30" fmla="*/ 0 w 73"/>
                  <a:gd name="T31" fmla="*/ 0 h 86"/>
                  <a:gd name="T32" fmla="*/ 0 w 73"/>
                  <a:gd name="T33" fmla="*/ 0 h 86"/>
                  <a:gd name="T34" fmla="*/ 0 w 73"/>
                  <a:gd name="T35" fmla="*/ 0 h 86"/>
                  <a:gd name="T36" fmla="*/ 0 w 73"/>
                  <a:gd name="T37" fmla="*/ 0 h 86"/>
                  <a:gd name="T38" fmla="*/ 0 w 73"/>
                  <a:gd name="T39" fmla="*/ 0 h 86"/>
                  <a:gd name="T40" fmla="*/ 0 w 73"/>
                  <a:gd name="T41" fmla="*/ 0 h 86"/>
                  <a:gd name="T42" fmla="*/ 0 w 73"/>
                  <a:gd name="T43" fmla="*/ 0 h 86"/>
                  <a:gd name="T44" fmla="*/ 0 w 73"/>
                  <a:gd name="T45" fmla="*/ 0 h 86"/>
                  <a:gd name="T46" fmla="*/ 0 w 73"/>
                  <a:gd name="T47" fmla="*/ 0 h 86"/>
                  <a:gd name="T48" fmla="*/ 0 w 73"/>
                  <a:gd name="T49" fmla="*/ 0 h 86"/>
                  <a:gd name="T50" fmla="*/ 0 w 73"/>
                  <a:gd name="T51" fmla="*/ 0 h 86"/>
                  <a:gd name="T52" fmla="*/ 0 w 73"/>
                  <a:gd name="T53" fmla="*/ 0 h 86"/>
                  <a:gd name="T54" fmla="*/ 0 w 73"/>
                  <a:gd name="T55" fmla="*/ 0 h 86"/>
                  <a:gd name="T56" fmla="*/ 0 w 73"/>
                  <a:gd name="T57" fmla="*/ 0 h 86"/>
                  <a:gd name="T58" fmla="*/ 0 w 73"/>
                  <a:gd name="T59" fmla="*/ 0 h 86"/>
                  <a:gd name="T60" fmla="*/ 0 w 73"/>
                  <a:gd name="T61" fmla="*/ 0 h 86"/>
                  <a:gd name="T62" fmla="*/ 0 w 73"/>
                  <a:gd name="T63" fmla="*/ 0 h 86"/>
                  <a:gd name="T64" fmla="*/ 0 w 73"/>
                  <a:gd name="T65" fmla="*/ 0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3"/>
                  <a:gd name="T100" fmla="*/ 0 h 86"/>
                  <a:gd name="T101" fmla="*/ 73 w 73"/>
                  <a:gd name="T102" fmla="*/ 86 h 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1" name="Freeform 40"/>
              <p:cNvSpPr>
                <a:spLocks noEditPoint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0 w 64"/>
                  <a:gd name="T1" fmla="*/ 0 h 76"/>
                  <a:gd name="T2" fmla="*/ 0 w 64"/>
                  <a:gd name="T3" fmla="*/ 0 h 76"/>
                  <a:gd name="T4" fmla="*/ 0 w 64"/>
                  <a:gd name="T5" fmla="*/ 0 h 76"/>
                  <a:gd name="T6" fmla="*/ 0 w 64"/>
                  <a:gd name="T7" fmla="*/ 0 h 76"/>
                  <a:gd name="T8" fmla="*/ 0 w 64"/>
                  <a:gd name="T9" fmla="*/ 0 h 76"/>
                  <a:gd name="T10" fmla="*/ 0 w 64"/>
                  <a:gd name="T11" fmla="*/ 0 h 76"/>
                  <a:gd name="T12" fmla="*/ 0 w 64"/>
                  <a:gd name="T13" fmla="*/ 0 h 76"/>
                  <a:gd name="T14" fmla="*/ 0 w 64"/>
                  <a:gd name="T15" fmla="*/ 0 h 76"/>
                  <a:gd name="T16" fmla="*/ 0 w 64"/>
                  <a:gd name="T17" fmla="*/ 0 h 76"/>
                  <a:gd name="T18" fmla="*/ 0 w 64"/>
                  <a:gd name="T19" fmla="*/ 0 h 76"/>
                  <a:gd name="T20" fmla="*/ 0 w 64"/>
                  <a:gd name="T21" fmla="*/ 0 h 76"/>
                  <a:gd name="T22" fmla="*/ 0 w 64"/>
                  <a:gd name="T23" fmla="*/ 0 h 76"/>
                  <a:gd name="T24" fmla="*/ 0 w 64"/>
                  <a:gd name="T25" fmla="*/ 0 h 76"/>
                  <a:gd name="T26" fmla="*/ 0 w 64"/>
                  <a:gd name="T27" fmla="*/ 0 h 76"/>
                  <a:gd name="T28" fmla="*/ 0 w 64"/>
                  <a:gd name="T29" fmla="*/ 0 h 76"/>
                  <a:gd name="T30" fmla="*/ 0 w 64"/>
                  <a:gd name="T31" fmla="*/ 0 h 76"/>
                  <a:gd name="T32" fmla="*/ 0 w 64"/>
                  <a:gd name="T33" fmla="*/ 0 h 76"/>
                  <a:gd name="T34" fmla="*/ 0 w 64"/>
                  <a:gd name="T35" fmla="*/ 0 h 76"/>
                  <a:gd name="T36" fmla="*/ 0 w 64"/>
                  <a:gd name="T37" fmla="*/ 0 h 76"/>
                  <a:gd name="T38" fmla="*/ 0 w 64"/>
                  <a:gd name="T39" fmla="*/ 0 h 76"/>
                  <a:gd name="T40" fmla="*/ 0 w 64"/>
                  <a:gd name="T41" fmla="*/ 0 h 76"/>
                  <a:gd name="T42" fmla="*/ 0 w 64"/>
                  <a:gd name="T43" fmla="*/ 0 h 76"/>
                  <a:gd name="T44" fmla="*/ 0 w 64"/>
                  <a:gd name="T45" fmla="*/ 0 h 76"/>
                  <a:gd name="T46" fmla="*/ 0 w 64"/>
                  <a:gd name="T47" fmla="*/ 0 h 76"/>
                  <a:gd name="T48" fmla="*/ 0 w 64"/>
                  <a:gd name="T49" fmla="*/ 0 h 76"/>
                  <a:gd name="T50" fmla="*/ 0 w 64"/>
                  <a:gd name="T51" fmla="*/ 0 h 76"/>
                  <a:gd name="T52" fmla="*/ 0 w 64"/>
                  <a:gd name="T53" fmla="*/ 0 h 76"/>
                  <a:gd name="T54" fmla="*/ 0 w 64"/>
                  <a:gd name="T55" fmla="*/ 0 h 76"/>
                  <a:gd name="T56" fmla="*/ 0 w 64"/>
                  <a:gd name="T57" fmla="*/ 0 h 76"/>
                  <a:gd name="T58" fmla="*/ 0 w 64"/>
                  <a:gd name="T59" fmla="*/ 0 h 76"/>
                  <a:gd name="T60" fmla="*/ 0 w 64"/>
                  <a:gd name="T61" fmla="*/ 0 h 76"/>
                  <a:gd name="T62" fmla="*/ 0 w 64"/>
                  <a:gd name="T63" fmla="*/ 0 h 76"/>
                  <a:gd name="T64" fmla="*/ 0 w 64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4"/>
                  <a:gd name="T100" fmla="*/ 0 h 76"/>
                  <a:gd name="T101" fmla="*/ 64 w 64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2" name="Freeform 41"/>
              <p:cNvSpPr>
                <a:spLocks noEditPoint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0 h 65"/>
                  <a:gd name="T4" fmla="*/ 0 w 54"/>
                  <a:gd name="T5" fmla="*/ 0 h 65"/>
                  <a:gd name="T6" fmla="*/ 0 w 54"/>
                  <a:gd name="T7" fmla="*/ 0 h 65"/>
                  <a:gd name="T8" fmla="*/ 0 w 54"/>
                  <a:gd name="T9" fmla="*/ 0 h 65"/>
                  <a:gd name="T10" fmla="*/ 0 w 54"/>
                  <a:gd name="T11" fmla="*/ 0 h 65"/>
                  <a:gd name="T12" fmla="*/ 0 w 54"/>
                  <a:gd name="T13" fmla="*/ 0 h 65"/>
                  <a:gd name="T14" fmla="*/ 0 w 54"/>
                  <a:gd name="T15" fmla="*/ 0 h 65"/>
                  <a:gd name="T16" fmla="*/ 0 w 54"/>
                  <a:gd name="T17" fmla="*/ 0 h 65"/>
                  <a:gd name="T18" fmla="*/ 0 w 54"/>
                  <a:gd name="T19" fmla="*/ 0 h 65"/>
                  <a:gd name="T20" fmla="*/ 0 w 54"/>
                  <a:gd name="T21" fmla="*/ 0 h 65"/>
                  <a:gd name="T22" fmla="*/ 0 w 54"/>
                  <a:gd name="T23" fmla="*/ 0 h 65"/>
                  <a:gd name="T24" fmla="*/ 0 w 54"/>
                  <a:gd name="T25" fmla="*/ 0 h 65"/>
                  <a:gd name="T26" fmla="*/ 0 w 54"/>
                  <a:gd name="T27" fmla="*/ 0 h 65"/>
                  <a:gd name="T28" fmla="*/ 0 w 54"/>
                  <a:gd name="T29" fmla="*/ 0 h 65"/>
                  <a:gd name="T30" fmla="*/ 0 w 54"/>
                  <a:gd name="T31" fmla="*/ 0 h 65"/>
                  <a:gd name="T32" fmla="*/ 0 w 54"/>
                  <a:gd name="T33" fmla="*/ 0 h 65"/>
                  <a:gd name="T34" fmla="*/ 0 w 54"/>
                  <a:gd name="T35" fmla="*/ 0 h 65"/>
                  <a:gd name="T36" fmla="*/ 0 w 54"/>
                  <a:gd name="T37" fmla="*/ 0 h 65"/>
                  <a:gd name="T38" fmla="*/ 0 w 54"/>
                  <a:gd name="T39" fmla="*/ 0 h 65"/>
                  <a:gd name="T40" fmla="*/ 0 w 54"/>
                  <a:gd name="T41" fmla="*/ 0 h 65"/>
                  <a:gd name="T42" fmla="*/ 0 w 54"/>
                  <a:gd name="T43" fmla="*/ 0 h 65"/>
                  <a:gd name="T44" fmla="*/ 0 w 54"/>
                  <a:gd name="T45" fmla="*/ 0 h 65"/>
                  <a:gd name="T46" fmla="*/ 0 w 54"/>
                  <a:gd name="T47" fmla="*/ 0 h 65"/>
                  <a:gd name="T48" fmla="*/ 0 w 54"/>
                  <a:gd name="T49" fmla="*/ 0 h 65"/>
                  <a:gd name="T50" fmla="*/ 0 w 54"/>
                  <a:gd name="T51" fmla="*/ 0 h 65"/>
                  <a:gd name="T52" fmla="*/ 0 w 54"/>
                  <a:gd name="T53" fmla="*/ 0 h 65"/>
                  <a:gd name="T54" fmla="*/ 0 w 54"/>
                  <a:gd name="T55" fmla="*/ 0 h 65"/>
                  <a:gd name="T56" fmla="*/ 0 w 54"/>
                  <a:gd name="T57" fmla="*/ 0 h 65"/>
                  <a:gd name="T58" fmla="*/ 0 w 54"/>
                  <a:gd name="T59" fmla="*/ 0 h 65"/>
                  <a:gd name="T60" fmla="*/ 0 w 54"/>
                  <a:gd name="T61" fmla="*/ 0 h 65"/>
                  <a:gd name="T62" fmla="*/ 0 w 54"/>
                  <a:gd name="T63" fmla="*/ 0 h 65"/>
                  <a:gd name="T64" fmla="*/ 0 w 54"/>
                  <a:gd name="T65" fmla="*/ 0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"/>
                  <a:gd name="T100" fmla="*/ 0 h 65"/>
                  <a:gd name="T101" fmla="*/ 54 w 54"/>
                  <a:gd name="T102" fmla="*/ 65 h 6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3" name="Freeform 42"/>
              <p:cNvSpPr>
                <a:spLocks noEditPoint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0 w 45"/>
                  <a:gd name="T1" fmla="*/ 0 h 54"/>
                  <a:gd name="T2" fmla="*/ 0 w 45"/>
                  <a:gd name="T3" fmla="*/ 0 h 54"/>
                  <a:gd name="T4" fmla="*/ 0 w 45"/>
                  <a:gd name="T5" fmla="*/ 0 h 54"/>
                  <a:gd name="T6" fmla="*/ 0 w 45"/>
                  <a:gd name="T7" fmla="*/ 0 h 54"/>
                  <a:gd name="T8" fmla="*/ 0 w 45"/>
                  <a:gd name="T9" fmla="*/ 0 h 54"/>
                  <a:gd name="T10" fmla="*/ 0 w 45"/>
                  <a:gd name="T11" fmla="*/ 0 h 54"/>
                  <a:gd name="T12" fmla="*/ 0 w 45"/>
                  <a:gd name="T13" fmla="*/ 0 h 54"/>
                  <a:gd name="T14" fmla="*/ 0 w 45"/>
                  <a:gd name="T15" fmla="*/ 0 h 54"/>
                  <a:gd name="T16" fmla="*/ 0 w 45"/>
                  <a:gd name="T17" fmla="*/ 0 h 54"/>
                  <a:gd name="T18" fmla="*/ 0 w 45"/>
                  <a:gd name="T19" fmla="*/ 0 h 54"/>
                  <a:gd name="T20" fmla="*/ 0 w 45"/>
                  <a:gd name="T21" fmla="*/ 0 h 54"/>
                  <a:gd name="T22" fmla="*/ 0 w 45"/>
                  <a:gd name="T23" fmla="*/ 0 h 54"/>
                  <a:gd name="T24" fmla="*/ 0 w 45"/>
                  <a:gd name="T25" fmla="*/ 0 h 54"/>
                  <a:gd name="T26" fmla="*/ 0 w 45"/>
                  <a:gd name="T27" fmla="*/ 0 h 54"/>
                  <a:gd name="T28" fmla="*/ 0 w 45"/>
                  <a:gd name="T29" fmla="*/ 0 h 54"/>
                  <a:gd name="T30" fmla="*/ 0 w 45"/>
                  <a:gd name="T31" fmla="*/ 0 h 54"/>
                  <a:gd name="T32" fmla="*/ 0 w 45"/>
                  <a:gd name="T33" fmla="*/ 0 h 54"/>
                  <a:gd name="T34" fmla="*/ 0 w 45"/>
                  <a:gd name="T35" fmla="*/ 0 h 54"/>
                  <a:gd name="T36" fmla="*/ 0 w 45"/>
                  <a:gd name="T37" fmla="*/ 0 h 54"/>
                  <a:gd name="T38" fmla="*/ 0 w 45"/>
                  <a:gd name="T39" fmla="*/ 0 h 54"/>
                  <a:gd name="T40" fmla="*/ 0 w 45"/>
                  <a:gd name="T41" fmla="*/ 0 h 54"/>
                  <a:gd name="T42" fmla="*/ 0 w 45"/>
                  <a:gd name="T43" fmla="*/ 0 h 54"/>
                  <a:gd name="T44" fmla="*/ 0 w 45"/>
                  <a:gd name="T45" fmla="*/ 0 h 54"/>
                  <a:gd name="T46" fmla="*/ 0 w 45"/>
                  <a:gd name="T47" fmla="*/ 0 h 54"/>
                  <a:gd name="T48" fmla="*/ 0 w 45"/>
                  <a:gd name="T49" fmla="*/ 0 h 54"/>
                  <a:gd name="T50" fmla="*/ 0 w 45"/>
                  <a:gd name="T51" fmla="*/ 0 h 54"/>
                  <a:gd name="T52" fmla="*/ 0 w 45"/>
                  <a:gd name="T53" fmla="*/ 0 h 54"/>
                  <a:gd name="T54" fmla="*/ 0 w 45"/>
                  <a:gd name="T55" fmla="*/ 0 h 54"/>
                  <a:gd name="T56" fmla="*/ 0 w 45"/>
                  <a:gd name="T57" fmla="*/ 0 h 54"/>
                  <a:gd name="T58" fmla="*/ 0 w 45"/>
                  <a:gd name="T59" fmla="*/ 0 h 54"/>
                  <a:gd name="T60" fmla="*/ 0 w 45"/>
                  <a:gd name="T61" fmla="*/ 0 h 54"/>
                  <a:gd name="T62" fmla="*/ 0 w 45"/>
                  <a:gd name="T63" fmla="*/ 0 h 54"/>
                  <a:gd name="T64" fmla="*/ 0 w 45"/>
                  <a:gd name="T65" fmla="*/ 0 h 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"/>
                  <a:gd name="T100" fmla="*/ 0 h 54"/>
                  <a:gd name="T101" fmla="*/ 45 w 45"/>
                  <a:gd name="T102" fmla="*/ 54 h 5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4" name="Freeform 43"/>
              <p:cNvSpPr>
                <a:spLocks noEditPoint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0 w 36"/>
                  <a:gd name="T1" fmla="*/ 0 h 43"/>
                  <a:gd name="T2" fmla="*/ 0 w 36"/>
                  <a:gd name="T3" fmla="*/ 0 h 43"/>
                  <a:gd name="T4" fmla="*/ 0 w 36"/>
                  <a:gd name="T5" fmla="*/ 0 h 43"/>
                  <a:gd name="T6" fmla="*/ 0 w 36"/>
                  <a:gd name="T7" fmla="*/ 0 h 43"/>
                  <a:gd name="T8" fmla="*/ 0 w 36"/>
                  <a:gd name="T9" fmla="*/ 0 h 43"/>
                  <a:gd name="T10" fmla="*/ 0 w 36"/>
                  <a:gd name="T11" fmla="*/ 0 h 43"/>
                  <a:gd name="T12" fmla="*/ 0 w 36"/>
                  <a:gd name="T13" fmla="*/ 0 h 43"/>
                  <a:gd name="T14" fmla="*/ 0 w 36"/>
                  <a:gd name="T15" fmla="*/ 0 h 43"/>
                  <a:gd name="T16" fmla="*/ 0 w 36"/>
                  <a:gd name="T17" fmla="*/ 0 h 43"/>
                  <a:gd name="T18" fmla="*/ 0 w 36"/>
                  <a:gd name="T19" fmla="*/ 0 h 43"/>
                  <a:gd name="T20" fmla="*/ 0 w 36"/>
                  <a:gd name="T21" fmla="*/ 0 h 43"/>
                  <a:gd name="T22" fmla="*/ 0 w 36"/>
                  <a:gd name="T23" fmla="*/ 0 h 43"/>
                  <a:gd name="T24" fmla="*/ 0 w 36"/>
                  <a:gd name="T25" fmla="*/ 0 h 43"/>
                  <a:gd name="T26" fmla="*/ 0 w 36"/>
                  <a:gd name="T27" fmla="*/ 0 h 43"/>
                  <a:gd name="T28" fmla="*/ 0 w 36"/>
                  <a:gd name="T29" fmla="*/ 0 h 43"/>
                  <a:gd name="T30" fmla="*/ 0 w 36"/>
                  <a:gd name="T31" fmla="*/ 0 h 43"/>
                  <a:gd name="T32" fmla="*/ 0 w 36"/>
                  <a:gd name="T33" fmla="*/ 0 h 43"/>
                  <a:gd name="T34" fmla="*/ 0 w 36"/>
                  <a:gd name="T35" fmla="*/ 0 h 43"/>
                  <a:gd name="T36" fmla="*/ 0 w 36"/>
                  <a:gd name="T37" fmla="*/ 0 h 43"/>
                  <a:gd name="T38" fmla="*/ 0 w 36"/>
                  <a:gd name="T39" fmla="*/ 0 h 43"/>
                  <a:gd name="T40" fmla="*/ 0 w 36"/>
                  <a:gd name="T41" fmla="*/ 0 h 43"/>
                  <a:gd name="T42" fmla="*/ 0 w 36"/>
                  <a:gd name="T43" fmla="*/ 0 h 43"/>
                  <a:gd name="T44" fmla="*/ 0 w 36"/>
                  <a:gd name="T45" fmla="*/ 0 h 43"/>
                  <a:gd name="T46" fmla="*/ 0 w 36"/>
                  <a:gd name="T47" fmla="*/ 0 h 43"/>
                  <a:gd name="T48" fmla="*/ 0 w 36"/>
                  <a:gd name="T49" fmla="*/ 0 h 43"/>
                  <a:gd name="T50" fmla="*/ 0 w 36"/>
                  <a:gd name="T51" fmla="*/ 0 h 43"/>
                  <a:gd name="T52" fmla="*/ 0 w 36"/>
                  <a:gd name="T53" fmla="*/ 0 h 43"/>
                  <a:gd name="T54" fmla="*/ 0 w 36"/>
                  <a:gd name="T55" fmla="*/ 0 h 43"/>
                  <a:gd name="T56" fmla="*/ 0 w 36"/>
                  <a:gd name="T57" fmla="*/ 0 h 43"/>
                  <a:gd name="T58" fmla="*/ 0 w 36"/>
                  <a:gd name="T59" fmla="*/ 0 h 43"/>
                  <a:gd name="T60" fmla="*/ 0 w 36"/>
                  <a:gd name="T61" fmla="*/ 0 h 43"/>
                  <a:gd name="T62" fmla="*/ 0 w 36"/>
                  <a:gd name="T63" fmla="*/ 0 h 43"/>
                  <a:gd name="T64" fmla="*/ 0 w 36"/>
                  <a:gd name="T65" fmla="*/ 0 h 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"/>
                  <a:gd name="T100" fmla="*/ 0 h 43"/>
                  <a:gd name="T101" fmla="*/ 36 w 36"/>
                  <a:gd name="T102" fmla="*/ 43 h 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5" name="Freeform 44"/>
              <p:cNvSpPr/>
              <p:nvPr>
                <p:custDataLst>
                  <p:tags r:id="rId40"/>
                </p:custDataLst>
              </p:nvPr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0 w 27"/>
                  <a:gd name="T1" fmla="*/ 0 h 32"/>
                  <a:gd name="T2" fmla="*/ 0 w 27"/>
                  <a:gd name="T3" fmla="*/ 0 h 32"/>
                  <a:gd name="T4" fmla="*/ 0 w 27"/>
                  <a:gd name="T5" fmla="*/ 0 h 32"/>
                  <a:gd name="T6" fmla="*/ 0 w 27"/>
                  <a:gd name="T7" fmla="*/ 0 h 32"/>
                  <a:gd name="T8" fmla="*/ 0 w 27"/>
                  <a:gd name="T9" fmla="*/ 0 h 32"/>
                  <a:gd name="T10" fmla="*/ 0 w 27"/>
                  <a:gd name="T11" fmla="*/ 0 h 32"/>
                  <a:gd name="T12" fmla="*/ 0 w 27"/>
                  <a:gd name="T13" fmla="*/ 0 h 32"/>
                  <a:gd name="T14" fmla="*/ 0 w 27"/>
                  <a:gd name="T15" fmla="*/ 0 h 32"/>
                  <a:gd name="T16" fmla="*/ 0 w 27"/>
                  <a:gd name="T17" fmla="*/ 0 h 32"/>
                  <a:gd name="T18" fmla="*/ 0 w 27"/>
                  <a:gd name="T19" fmla="*/ 0 h 32"/>
                  <a:gd name="T20" fmla="*/ 0 w 27"/>
                  <a:gd name="T21" fmla="*/ 0 h 32"/>
                  <a:gd name="T22" fmla="*/ 0 w 27"/>
                  <a:gd name="T23" fmla="*/ 0 h 32"/>
                  <a:gd name="T24" fmla="*/ 0 w 27"/>
                  <a:gd name="T25" fmla="*/ 0 h 32"/>
                  <a:gd name="T26" fmla="*/ 0 w 27"/>
                  <a:gd name="T27" fmla="*/ 0 h 32"/>
                  <a:gd name="T28" fmla="*/ 0 w 27"/>
                  <a:gd name="T29" fmla="*/ 0 h 32"/>
                  <a:gd name="T30" fmla="*/ 0 w 27"/>
                  <a:gd name="T31" fmla="*/ 0 h 32"/>
                  <a:gd name="T32" fmla="*/ 0 w 27"/>
                  <a:gd name="T33" fmla="*/ 0 h 32"/>
                  <a:gd name="T34" fmla="*/ 0 w 27"/>
                  <a:gd name="T35" fmla="*/ 0 h 32"/>
                  <a:gd name="T36" fmla="*/ 0 w 27"/>
                  <a:gd name="T37" fmla="*/ 0 h 32"/>
                  <a:gd name="T38" fmla="*/ 0 w 27"/>
                  <a:gd name="T39" fmla="*/ 0 h 32"/>
                  <a:gd name="T40" fmla="*/ 0 w 27"/>
                  <a:gd name="T41" fmla="*/ 0 h 32"/>
                  <a:gd name="T42" fmla="*/ 0 w 27"/>
                  <a:gd name="T43" fmla="*/ 0 h 32"/>
                  <a:gd name="T44" fmla="*/ 0 w 27"/>
                  <a:gd name="T45" fmla="*/ 0 h 32"/>
                  <a:gd name="T46" fmla="*/ 0 w 27"/>
                  <a:gd name="T47" fmla="*/ 0 h 32"/>
                  <a:gd name="T48" fmla="*/ 0 w 27"/>
                  <a:gd name="T49" fmla="*/ 0 h 32"/>
                  <a:gd name="T50" fmla="*/ 0 w 27"/>
                  <a:gd name="T51" fmla="*/ 0 h 32"/>
                  <a:gd name="T52" fmla="*/ 0 w 27"/>
                  <a:gd name="T53" fmla="*/ 0 h 32"/>
                  <a:gd name="T54" fmla="*/ 0 w 27"/>
                  <a:gd name="T55" fmla="*/ 0 h 32"/>
                  <a:gd name="T56" fmla="*/ 0 w 27"/>
                  <a:gd name="T57" fmla="*/ 0 h 32"/>
                  <a:gd name="T58" fmla="*/ 0 w 27"/>
                  <a:gd name="T59" fmla="*/ 0 h 32"/>
                  <a:gd name="T60" fmla="*/ 0 w 27"/>
                  <a:gd name="T61" fmla="*/ 0 h 32"/>
                  <a:gd name="T62" fmla="*/ 0 w 27"/>
                  <a:gd name="T63" fmla="*/ 0 h 32"/>
                  <a:gd name="T64" fmla="*/ 0 w 27"/>
                  <a:gd name="T65" fmla="*/ 0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"/>
                  <a:gd name="T100" fmla="*/ 0 h 32"/>
                  <a:gd name="T101" fmla="*/ 27 w 27"/>
                  <a:gd name="T102" fmla="*/ 32 h 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6" name="Freeform 45"/>
              <p:cNvSpPr/>
              <p:nvPr>
                <p:custDataLst>
                  <p:tags r:id="rId41"/>
                </p:custDataLst>
              </p:nvPr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0 w 18"/>
                  <a:gd name="T1" fmla="*/ 0 h 22"/>
                  <a:gd name="T2" fmla="*/ 0 w 18"/>
                  <a:gd name="T3" fmla="*/ 0 h 22"/>
                  <a:gd name="T4" fmla="*/ 0 w 18"/>
                  <a:gd name="T5" fmla="*/ 0 h 22"/>
                  <a:gd name="T6" fmla="*/ 0 w 18"/>
                  <a:gd name="T7" fmla="*/ 0 h 22"/>
                  <a:gd name="T8" fmla="*/ 0 w 18"/>
                  <a:gd name="T9" fmla="*/ 0 h 22"/>
                  <a:gd name="T10" fmla="*/ 0 w 18"/>
                  <a:gd name="T11" fmla="*/ 0 h 22"/>
                  <a:gd name="T12" fmla="*/ 0 w 18"/>
                  <a:gd name="T13" fmla="*/ 0 h 22"/>
                  <a:gd name="T14" fmla="*/ 0 w 18"/>
                  <a:gd name="T15" fmla="*/ 0 h 22"/>
                  <a:gd name="T16" fmla="*/ 0 w 18"/>
                  <a:gd name="T17" fmla="*/ 0 h 22"/>
                  <a:gd name="T18" fmla="*/ 0 w 18"/>
                  <a:gd name="T19" fmla="*/ 0 h 22"/>
                  <a:gd name="T20" fmla="*/ 0 w 18"/>
                  <a:gd name="T21" fmla="*/ 0 h 22"/>
                  <a:gd name="T22" fmla="*/ 0 w 18"/>
                  <a:gd name="T23" fmla="*/ 0 h 22"/>
                  <a:gd name="T24" fmla="*/ 0 w 18"/>
                  <a:gd name="T25" fmla="*/ 0 h 22"/>
                  <a:gd name="T26" fmla="*/ 0 w 18"/>
                  <a:gd name="T27" fmla="*/ 0 h 22"/>
                  <a:gd name="T28" fmla="*/ 0 w 18"/>
                  <a:gd name="T29" fmla="*/ 0 h 22"/>
                  <a:gd name="T30" fmla="*/ 0 w 18"/>
                  <a:gd name="T31" fmla="*/ 0 h 22"/>
                  <a:gd name="T32" fmla="*/ 0 w 18"/>
                  <a:gd name="T33" fmla="*/ 0 h 22"/>
                  <a:gd name="T34" fmla="*/ 0 w 18"/>
                  <a:gd name="T35" fmla="*/ 0 h 22"/>
                  <a:gd name="T36" fmla="*/ 0 w 18"/>
                  <a:gd name="T37" fmla="*/ 0 h 22"/>
                  <a:gd name="T38" fmla="*/ 0 w 18"/>
                  <a:gd name="T39" fmla="*/ 0 h 22"/>
                  <a:gd name="T40" fmla="*/ 0 w 18"/>
                  <a:gd name="T41" fmla="*/ 0 h 22"/>
                  <a:gd name="T42" fmla="*/ 0 w 18"/>
                  <a:gd name="T43" fmla="*/ 0 h 22"/>
                  <a:gd name="T44" fmla="*/ 0 w 18"/>
                  <a:gd name="T45" fmla="*/ 0 h 22"/>
                  <a:gd name="T46" fmla="*/ 0 w 18"/>
                  <a:gd name="T47" fmla="*/ 0 h 22"/>
                  <a:gd name="T48" fmla="*/ 0 w 18"/>
                  <a:gd name="T49" fmla="*/ 0 h 22"/>
                  <a:gd name="T50" fmla="*/ 0 w 18"/>
                  <a:gd name="T51" fmla="*/ 0 h 22"/>
                  <a:gd name="T52" fmla="*/ 0 w 18"/>
                  <a:gd name="T53" fmla="*/ 0 h 22"/>
                  <a:gd name="T54" fmla="*/ 0 w 18"/>
                  <a:gd name="T55" fmla="*/ 0 h 22"/>
                  <a:gd name="T56" fmla="*/ 0 w 18"/>
                  <a:gd name="T57" fmla="*/ 0 h 22"/>
                  <a:gd name="T58" fmla="*/ 0 w 18"/>
                  <a:gd name="T59" fmla="*/ 0 h 22"/>
                  <a:gd name="T60" fmla="*/ 0 w 18"/>
                  <a:gd name="T61" fmla="*/ 0 h 22"/>
                  <a:gd name="T62" fmla="*/ 0 w 18"/>
                  <a:gd name="T63" fmla="*/ 0 h 22"/>
                  <a:gd name="T64" fmla="*/ 0 w 18"/>
                  <a:gd name="T65" fmla="*/ 0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"/>
                  <a:gd name="T100" fmla="*/ 0 h 22"/>
                  <a:gd name="T101" fmla="*/ 18 w 18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7" name="Freeform 46"/>
              <p:cNvSpPr/>
              <p:nvPr>
                <p:custDataLst>
                  <p:tags r:id="rId42"/>
                </p:custDataLst>
              </p:nvPr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0 w 9"/>
                  <a:gd name="T1" fmla="*/ 0 h 11"/>
                  <a:gd name="T2" fmla="*/ 0 w 9"/>
                  <a:gd name="T3" fmla="*/ 0 h 11"/>
                  <a:gd name="T4" fmla="*/ 0 w 9"/>
                  <a:gd name="T5" fmla="*/ 0 h 11"/>
                  <a:gd name="T6" fmla="*/ 0 w 9"/>
                  <a:gd name="T7" fmla="*/ 0 h 11"/>
                  <a:gd name="T8" fmla="*/ 0 w 9"/>
                  <a:gd name="T9" fmla="*/ 0 h 11"/>
                  <a:gd name="T10" fmla="*/ 0 w 9"/>
                  <a:gd name="T11" fmla="*/ 0 h 11"/>
                  <a:gd name="T12" fmla="*/ 0 w 9"/>
                  <a:gd name="T13" fmla="*/ 0 h 11"/>
                  <a:gd name="T14" fmla="*/ 0 w 9"/>
                  <a:gd name="T15" fmla="*/ 0 h 11"/>
                  <a:gd name="T16" fmla="*/ 0 w 9"/>
                  <a:gd name="T17" fmla="*/ 0 h 11"/>
                  <a:gd name="T18" fmla="*/ 0 w 9"/>
                  <a:gd name="T19" fmla="*/ 0 h 11"/>
                  <a:gd name="T20" fmla="*/ 0 w 9"/>
                  <a:gd name="T21" fmla="*/ 0 h 11"/>
                  <a:gd name="T22" fmla="*/ 0 w 9"/>
                  <a:gd name="T23" fmla="*/ 0 h 11"/>
                  <a:gd name="T24" fmla="*/ 0 w 9"/>
                  <a:gd name="T25" fmla="*/ 0 h 11"/>
                  <a:gd name="T26" fmla="*/ 0 w 9"/>
                  <a:gd name="T27" fmla="*/ 0 h 11"/>
                  <a:gd name="T28" fmla="*/ 0 w 9"/>
                  <a:gd name="T29" fmla="*/ 0 h 11"/>
                  <a:gd name="T30" fmla="*/ 0 w 9"/>
                  <a:gd name="T31" fmla="*/ 0 h 11"/>
                  <a:gd name="T32" fmla="*/ 0 w 9"/>
                  <a:gd name="T33" fmla="*/ 0 h 11"/>
                  <a:gd name="T34" fmla="*/ 0 w 9"/>
                  <a:gd name="T35" fmla="*/ 0 h 11"/>
                  <a:gd name="T36" fmla="*/ 0 w 9"/>
                  <a:gd name="T37" fmla="*/ 0 h 11"/>
                  <a:gd name="T38" fmla="*/ 0 w 9"/>
                  <a:gd name="T39" fmla="*/ 0 h 11"/>
                  <a:gd name="T40" fmla="*/ 0 w 9"/>
                  <a:gd name="T41" fmla="*/ 0 h 11"/>
                  <a:gd name="T42" fmla="*/ 0 w 9"/>
                  <a:gd name="T43" fmla="*/ 0 h 11"/>
                  <a:gd name="T44" fmla="*/ 0 w 9"/>
                  <a:gd name="T45" fmla="*/ 0 h 11"/>
                  <a:gd name="T46" fmla="*/ 0 w 9"/>
                  <a:gd name="T47" fmla="*/ 0 h 11"/>
                  <a:gd name="T48" fmla="*/ 0 w 9"/>
                  <a:gd name="T49" fmla="*/ 0 h 11"/>
                  <a:gd name="T50" fmla="*/ 0 w 9"/>
                  <a:gd name="T51" fmla="*/ 0 h 11"/>
                  <a:gd name="T52" fmla="*/ 0 w 9"/>
                  <a:gd name="T53" fmla="*/ 0 h 11"/>
                  <a:gd name="T54" fmla="*/ 0 w 9"/>
                  <a:gd name="T55" fmla="*/ 0 h 11"/>
                  <a:gd name="T56" fmla="*/ 0 w 9"/>
                  <a:gd name="T57" fmla="*/ 0 h 11"/>
                  <a:gd name="T58" fmla="*/ 0 w 9"/>
                  <a:gd name="T59" fmla="*/ 0 h 11"/>
                  <a:gd name="T60" fmla="*/ 0 w 9"/>
                  <a:gd name="T61" fmla="*/ 0 h 11"/>
                  <a:gd name="T62" fmla="*/ 0 w 9"/>
                  <a:gd name="T63" fmla="*/ 0 h 11"/>
                  <a:gd name="T64" fmla="*/ 0 w 9"/>
                  <a:gd name="T65" fmla="*/ 0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"/>
                  <a:gd name="T100" fmla="*/ 0 h 11"/>
                  <a:gd name="T101" fmla="*/ 9 w 9"/>
                  <a:gd name="T102" fmla="*/ 11 h 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8" name="Freeform 47"/>
              <p:cNvSpPr/>
              <p:nvPr>
                <p:custDataLst>
                  <p:tags r:id="rId43"/>
                </p:custDataLst>
              </p:nvPr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0 w 220"/>
                  <a:gd name="T1" fmla="*/ 0 h 284"/>
                  <a:gd name="T2" fmla="*/ 0 w 220"/>
                  <a:gd name="T3" fmla="*/ 0 h 284"/>
                  <a:gd name="T4" fmla="*/ 0 w 220"/>
                  <a:gd name="T5" fmla="*/ 0 h 284"/>
                  <a:gd name="T6" fmla="*/ 0 w 220"/>
                  <a:gd name="T7" fmla="*/ 0 h 284"/>
                  <a:gd name="T8" fmla="*/ 0 w 220"/>
                  <a:gd name="T9" fmla="*/ 0 h 284"/>
                  <a:gd name="T10" fmla="*/ 0 w 220"/>
                  <a:gd name="T11" fmla="*/ 0 h 2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0"/>
                  <a:gd name="T19" fmla="*/ 0 h 284"/>
                  <a:gd name="T20" fmla="*/ 220 w 220"/>
                  <a:gd name="T21" fmla="*/ 284 h 2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9" name="Freeform 48"/>
              <p:cNvSpPr/>
              <p:nvPr>
                <p:custDataLst>
                  <p:tags r:id="rId44"/>
                </p:custDataLst>
              </p:nvPr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0 w 222"/>
                  <a:gd name="T1" fmla="*/ 0 h 157"/>
                  <a:gd name="T2" fmla="*/ 0 w 222"/>
                  <a:gd name="T3" fmla="*/ 0 h 157"/>
                  <a:gd name="T4" fmla="*/ 0 w 222"/>
                  <a:gd name="T5" fmla="*/ 0 h 157"/>
                  <a:gd name="T6" fmla="*/ 0 w 222"/>
                  <a:gd name="T7" fmla="*/ 0 h 157"/>
                  <a:gd name="T8" fmla="*/ 0 w 222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2"/>
                  <a:gd name="T16" fmla="*/ 0 h 157"/>
                  <a:gd name="T17" fmla="*/ 222 w 222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0" name="Freeform 49"/>
              <p:cNvSpPr/>
              <p:nvPr>
                <p:custDataLst>
                  <p:tags r:id="rId45"/>
                </p:custDataLst>
              </p:nvPr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0 w 63"/>
                  <a:gd name="T1" fmla="*/ 0 h 89"/>
                  <a:gd name="T2" fmla="*/ 0 w 63"/>
                  <a:gd name="T3" fmla="*/ 0 h 89"/>
                  <a:gd name="T4" fmla="*/ 0 w 63"/>
                  <a:gd name="T5" fmla="*/ 0 h 89"/>
                  <a:gd name="T6" fmla="*/ 0 w 63"/>
                  <a:gd name="T7" fmla="*/ 0 h 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89"/>
                  <a:gd name="T14" fmla="*/ 63 w 63"/>
                  <a:gd name="T15" fmla="*/ 89 h 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1" name="Freeform 50"/>
              <p:cNvSpPr/>
              <p:nvPr>
                <p:custDataLst>
                  <p:tags r:id="rId46"/>
                </p:custDataLst>
              </p:nvPr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0 w 63"/>
                  <a:gd name="T1" fmla="*/ 0 h 46"/>
                  <a:gd name="T2" fmla="*/ 0 w 63"/>
                  <a:gd name="T3" fmla="*/ 0 h 46"/>
                  <a:gd name="T4" fmla="*/ 0 w 63"/>
                  <a:gd name="T5" fmla="*/ 0 h 46"/>
                  <a:gd name="T6" fmla="*/ 0 w 63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46"/>
                  <a:gd name="T14" fmla="*/ 63 w 63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2" name="Freeform 51"/>
              <p:cNvSpPr/>
              <p:nvPr>
                <p:custDataLst>
                  <p:tags r:id="rId47"/>
                </p:custDataLst>
              </p:nvPr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0 w 463"/>
                  <a:gd name="T1" fmla="*/ 0 h 376"/>
                  <a:gd name="T2" fmla="*/ 0 w 463"/>
                  <a:gd name="T3" fmla="*/ 0 h 376"/>
                  <a:gd name="T4" fmla="*/ 0 w 463"/>
                  <a:gd name="T5" fmla="*/ 0 h 376"/>
                  <a:gd name="T6" fmla="*/ 0 w 463"/>
                  <a:gd name="T7" fmla="*/ 0 h 376"/>
                  <a:gd name="T8" fmla="*/ 0 w 463"/>
                  <a:gd name="T9" fmla="*/ 0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376"/>
                  <a:gd name="T17" fmla="*/ 463 w 463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3" name="Freeform 52"/>
              <p:cNvSpPr/>
              <p:nvPr>
                <p:custDataLst>
                  <p:tags r:id="rId48"/>
                </p:custDataLst>
              </p:nvPr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0 w 501"/>
                  <a:gd name="T1" fmla="*/ 0 h 430"/>
                  <a:gd name="T2" fmla="*/ 0 w 501"/>
                  <a:gd name="T3" fmla="*/ 0 h 430"/>
                  <a:gd name="T4" fmla="*/ 0 w 501"/>
                  <a:gd name="T5" fmla="*/ 0 h 430"/>
                  <a:gd name="T6" fmla="*/ 0 w 501"/>
                  <a:gd name="T7" fmla="*/ 0 h 430"/>
                  <a:gd name="T8" fmla="*/ 0 w 501"/>
                  <a:gd name="T9" fmla="*/ 0 h 430"/>
                  <a:gd name="T10" fmla="*/ 0 w 501"/>
                  <a:gd name="T11" fmla="*/ 0 h 4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1"/>
                  <a:gd name="T19" fmla="*/ 0 h 430"/>
                  <a:gd name="T20" fmla="*/ 501 w 501"/>
                  <a:gd name="T21" fmla="*/ 430 h 4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4" name="Freeform 53"/>
              <p:cNvSpPr/>
              <p:nvPr>
                <p:custDataLst>
                  <p:tags r:id="rId49"/>
                </p:custDataLst>
              </p:nvPr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0 w 487"/>
                  <a:gd name="T1" fmla="*/ 0 h 367"/>
                  <a:gd name="T2" fmla="*/ 0 w 487"/>
                  <a:gd name="T3" fmla="*/ 0 h 367"/>
                  <a:gd name="T4" fmla="*/ 0 w 487"/>
                  <a:gd name="T5" fmla="*/ 0 h 367"/>
                  <a:gd name="T6" fmla="*/ 0 w 487"/>
                  <a:gd name="T7" fmla="*/ 0 h 367"/>
                  <a:gd name="T8" fmla="*/ 0 w 487"/>
                  <a:gd name="T9" fmla="*/ 0 h 3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7"/>
                  <a:gd name="T16" fmla="*/ 0 h 367"/>
                  <a:gd name="T17" fmla="*/ 487 w 487"/>
                  <a:gd name="T18" fmla="*/ 367 h 3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5" name="Freeform 54"/>
              <p:cNvSpPr/>
              <p:nvPr>
                <p:custDataLst>
                  <p:tags r:id="rId50"/>
                </p:custDataLst>
              </p:nvPr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0 w 147"/>
                  <a:gd name="T1" fmla="*/ 0 h 276"/>
                  <a:gd name="T2" fmla="*/ 0 w 147"/>
                  <a:gd name="T3" fmla="*/ 0 h 276"/>
                  <a:gd name="T4" fmla="*/ 0 w 147"/>
                  <a:gd name="T5" fmla="*/ 0 h 276"/>
                  <a:gd name="T6" fmla="*/ 0 w 147"/>
                  <a:gd name="T7" fmla="*/ 0 h 276"/>
                  <a:gd name="T8" fmla="*/ 0 w 147"/>
                  <a:gd name="T9" fmla="*/ 0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276"/>
                  <a:gd name="T17" fmla="*/ 147 w 147"/>
                  <a:gd name="T18" fmla="*/ 276 h 2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6" name="Freeform 55"/>
              <p:cNvSpPr/>
              <p:nvPr>
                <p:custDataLst>
                  <p:tags r:id="rId51"/>
                </p:custDataLst>
              </p:nvPr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0 w 114"/>
                  <a:gd name="T1" fmla="*/ 0 h 209"/>
                  <a:gd name="T2" fmla="*/ 0 w 114"/>
                  <a:gd name="T3" fmla="*/ 0 h 209"/>
                  <a:gd name="T4" fmla="*/ 0 w 114"/>
                  <a:gd name="T5" fmla="*/ 0 h 209"/>
                  <a:gd name="T6" fmla="*/ 0 w 114"/>
                  <a:gd name="T7" fmla="*/ 0 h 209"/>
                  <a:gd name="T8" fmla="*/ 0 w 114"/>
                  <a:gd name="T9" fmla="*/ 0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209"/>
                  <a:gd name="T17" fmla="*/ 114 w 114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7" name="Freeform 56"/>
              <p:cNvSpPr/>
              <p:nvPr>
                <p:custDataLst>
                  <p:tags r:id="rId52"/>
                </p:custDataLst>
              </p:nvPr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0 w 51"/>
                  <a:gd name="T1" fmla="*/ 0 h 78"/>
                  <a:gd name="T2" fmla="*/ 0 w 51"/>
                  <a:gd name="T3" fmla="*/ 0 h 78"/>
                  <a:gd name="T4" fmla="*/ 0 w 51"/>
                  <a:gd name="T5" fmla="*/ 0 h 78"/>
                  <a:gd name="T6" fmla="*/ 0 w 51"/>
                  <a:gd name="T7" fmla="*/ 0 h 78"/>
                  <a:gd name="T8" fmla="*/ 0 w 51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78"/>
                  <a:gd name="T17" fmla="*/ 51 w 51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  <p:sp>
          <p:nvSpPr>
            <p:cNvPr id="4" name="Line 57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1728" y="1856"/>
              <a:ext cx="2450" cy="3"/>
            </a:xfrm>
            <a:prstGeom prst="line">
              <a:avLst/>
            </a:prstGeom>
            <a:noFill/>
            <a:ln w="25400">
              <a:solidFill>
                <a:schemeClr val="bg2">
                  <a:lumMod val="75000"/>
                </a:schemeClr>
              </a:solidFill>
              <a:prstDash val="sysDot"/>
              <a:round/>
              <a:tailEnd type="oval" w="med" len="med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+mn-ea"/>
              </a:endParaRPr>
            </a:p>
          </p:txBody>
        </p:sp>
        <p:sp>
          <p:nvSpPr>
            <p:cNvPr id="5" name="Text Box 58"/>
            <p:cNvSpPr txBox="1"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2052" y="1470"/>
              <a:ext cx="1707" cy="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一、萨顿的假说</a:t>
              </a:r>
              <a:endPara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4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4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4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 bwMode="auto">
          <a:xfrm>
            <a:off x="222250" y="134938"/>
            <a:ext cx="6108700" cy="638175"/>
            <a:chOff x="1728" y="1470"/>
            <a:chExt cx="3848" cy="402"/>
          </a:xfrm>
        </p:grpSpPr>
        <p:grpSp>
          <p:nvGrpSpPr>
            <p:cNvPr id="3" name="Group 4"/>
            <p:cNvGrpSpPr/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6" name="Freeform 5"/>
              <p:cNvSpPr/>
              <p:nvPr>
                <p:custDataLst>
                  <p:tags r:id="rId1"/>
                </p:custDataLst>
              </p:nvPr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0 w 63"/>
                  <a:gd name="T1" fmla="*/ 0 h 14"/>
                  <a:gd name="T2" fmla="*/ 0 w 63"/>
                  <a:gd name="T3" fmla="*/ 0 h 14"/>
                  <a:gd name="T4" fmla="*/ 0 w 63"/>
                  <a:gd name="T5" fmla="*/ 0 h 14"/>
                  <a:gd name="T6" fmla="*/ 0 w 63"/>
                  <a:gd name="T7" fmla="*/ 0 h 14"/>
                  <a:gd name="T8" fmla="*/ 0 w 63"/>
                  <a:gd name="T9" fmla="*/ 0 h 14"/>
                  <a:gd name="T10" fmla="*/ 0 w 63"/>
                  <a:gd name="T11" fmla="*/ 0 h 14"/>
                  <a:gd name="T12" fmla="*/ 0 w 63"/>
                  <a:gd name="T13" fmla="*/ 0 h 14"/>
                  <a:gd name="T14" fmla="*/ 0 w 63"/>
                  <a:gd name="T15" fmla="*/ 0 h 14"/>
                  <a:gd name="T16" fmla="*/ 0 w 63"/>
                  <a:gd name="T17" fmla="*/ 0 h 14"/>
                  <a:gd name="T18" fmla="*/ 0 w 63"/>
                  <a:gd name="T19" fmla="*/ 0 h 14"/>
                  <a:gd name="T20" fmla="*/ 0 w 63"/>
                  <a:gd name="T21" fmla="*/ 0 h 14"/>
                  <a:gd name="T22" fmla="*/ 0 w 63"/>
                  <a:gd name="T23" fmla="*/ 0 h 14"/>
                  <a:gd name="T24" fmla="*/ 0 w 63"/>
                  <a:gd name="T25" fmla="*/ 0 h 14"/>
                  <a:gd name="T26" fmla="*/ 0 w 63"/>
                  <a:gd name="T27" fmla="*/ 0 h 14"/>
                  <a:gd name="T28" fmla="*/ 0 w 63"/>
                  <a:gd name="T29" fmla="*/ 0 h 14"/>
                  <a:gd name="T30" fmla="*/ 0 w 63"/>
                  <a:gd name="T31" fmla="*/ 0 h 14"/>
                  <a:gd name="T32" fmla="*/ 0 w 63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14"/>
                  <a:gd name="T53" fmla="*/ 63 w 63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7" name="Freeform 6"/>
              <p:cNvSpPr/>
              <p:nvPr>
                <p:custDataLst>
                  <p:tags r:id="rId2"/>
                </p:custDataLst>
              </p:nvPr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0 w 129"/>
                  <a:gd name="T1" fmla="*/ 0 h 38"/>
                  <a:gd name="T2" fmla="*/ 0 w 129"/>
                  <a:gd name="T3" fmla="*/ 0 h 38"/>
                  <a:gd name="T4" fmla="*/ 0 w 129"/>
                  <a:gd name="T5" fmla="*/ 0 h 38"/>
                  <a:gd name="T6" fmla="*/ 0 w 129"/>
                  <a:gd name="T7" fmla="*/ 0 h 38"/>
                  <a:gd name="T8" fmla="*/ 0 w 129"/>
                  <a:gd name="T9" fmla="*/ 0 h 38"/>
                  <a:gd name="T10" fmla="*/ 0 w 129"/>
                  <a:gd name="T11" fmla="*/ 0 h 38"/>
                  <a:gd name="T12" fmla="*/ 0 w 129"/>
                  <a:gd name="T13" fmla="*/ 0 h 38"/>
                  <a:gd name="T14" fmla="*/ 0 w 129"/>
                  <a:gd name="T15" fmla="*/ 0 h 38"/>
                  <a:gd name="T16" fmla="*/ 0 w 129"/>
                  <a:gd name="T17" fmla="*/ 0 h 38"/>
                  <a:gd name="T18" fmla="*/ 0 w 129"/>
                  <a:gd name="T19" fmla="*/ 0 h 38"/>
                  <a:gd name="T20" fmla="*/ 0 w 129"/>
                  <a:gd name="T21" fmla="*/ 0 h 38"/>
                  <a:gd name="T22" fmla="*/ 0 w 129"/>
                  <a:gd name="T23" fmla="*/ 0 h 38"/>
                  <a:gd name="T24" fmla="*/ 0 w 129"/>
                  <a:gd name="T25" fmla="*/ 0 h 38"/>
                  <a:gd name="T26" fmla="*/ 0 w 129"/>
                  <a:gd name="T27" fmla="*/ 0 h 38"/>
                  <a:gd name="T28" fmla="*/ 0 w 129"/>
                  <a:gd name="T29" fmla="*/ 0 h 38"/>
                  <a:gd name="T30" fmla="*/ 0 w 129"/>
                  <a:gd name="T31" fmla="*/ 0 h 38"/>
                  <a:gd name="T32" fmla="*/ 0 w 129"/>
                  <a:gd name="T33" fmla="*/ 0 h 38"/>
                  <a:gd name="T34" fmla="*/ 0 w 129"/>
                  <a:gd name="T35" fmla="*/ 0 h 38"/>
                  <a:gd name="T36" fmla="*/ 0 w 129"/>
                  <a:gd name="T37" fmla="*/ 0 h 38"/>
                  <a:gd name="T38" fmla="*/ 0 w 129"/>
                  <a:gd name="T39" fmla="*/ 0 h 38"/>
                  <a:gd name="T40" fmla="*/ 0 w 129"/>
                  <a:gd name="T41" fmla="*/ 0 h 38"/>
                  <a:gd name="T42" fmla="*/ 0 w 129"/>
                  <a:gd name="T43" fmla="*/ 0 h 38"/>
                  <a:gd name="T44" fmla="*/ 0 w 129"/>
                  <a:gd name="T45" fmla="*/ 0 h 38"/>
                  <a:gd name="T46" fmla="*/ 0 w 129"/>
                  <a:gd name="T47" fmla="*/ 0 h 38"/>
                  <a:gd name="T48" fmla="*/ 0 w 129"/>
                  <a:gd name="T49" fmla="*/ 0 h 38"/>
                  <a:gd name="T50" fmla="*/ 0 w 129"/>
                  <a:gd name="T51" fmla="*/ 0 h 38"/>
                  <a:gd name="T52" fmla="*/ 0 w 129"/>
                  <a:gd name="T53" fmla="*/ 0 h 38"/>
                  <a:gd name="T54" fmla="*/ 0 w 129"/>
                  <a:gd name="T55" fmla="*/ 0 h 38"/>
                  <a:gd name="T56" fmla="*/ 0 w 129"/>
                  <a:gd name="T57" fmla="*/ 0 h 38"/>
                  <a:gd name="T58" fmla="*/ 0 w 129"/>
                  <a:gd name="T59" fmla="*/ 0 h 38"/>
                  <a:gd name="T60" fmla="*/ 0 w 129"/>
                  <a:gd name="T61" fmla="*/ 0 h 38"/>
                  <a:gd name="T62" fmla="*/ 0 w 129"/>
                  <a:gd name="T63" fmla="*/ 0 h 38"/>
                  <a:gd name="T64" fmla="*/ 0 w 129"/>
                  <a:gd name="T65" fmla="*/ 0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9"/>
                  <a:gd name="T100" fmla="*/ 0 h 38"/>
                  <a:gd name="T101" fmla="*/ 129 w 129"/>
                  <a:gd name="T102" fmla="*/ 38 h 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8" name="Freeform 7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0 w 166"/>
                  <a:gd name="T1" fmla="*/ 0 h 59"/>
                  <a:gd name="T2" fmla="*/ 0 w 166"/>
                  <a:gd name="T3" fmla="*/ 0 h 59"/>
                  <a:gd name="T4" fmla="*/ 0 w 166"/>
                  <a:gd name="T5" fmla="*/ 0 h 59"/>
                  <a:gd name="T6" fmla="*/ 0 w 166"/>
                  <a:gd name="T7" fmla="*/ 0 h 59"/>
                  <a:gd name="T8" fmla="*/ 0 w 166"/>
                  <a:gd name="T9" fmla="*/ 0 h 59"/>
                  <a:gd name="T10" fmla="*/ 0 w 166"/>
                  <a:gd name="T11" fmla="*/ 0 h 59"/>
                  <a:gd name="T12" fmla="*/ 0 w 166"/>
                  <a:gd name="T13" fmla="*/ 0 h 59"/>
                  <a:gd name="T14" fmla="*/ 0 w 166"/>
                  <a:gd name="T15" fmla="*/ 0 h 59"/>
                  <a:gd name="T16" fmla="*/ 0 w 166"/>
                  <a:gd name="T17" fmla="*/ 0 h 59"/>
                  <a:gd name="T18" fmla="*/ 0 w 166"/>
                  <a:gd name="T19" fmla="*/ 0 h 59"/>
                  <a:gd name="T20" fmla="*/ 0 w 166"/>
                  <a:gd name="T21" fmla="*/ 0 h 59"/>
                  <a:gd name="T22" fmla="*/ 0 w 166"/>
                  <a:gd name="T23" fmla="*/ 0 h 59"/>
                  <a:gd name="T24" fmla="*/ 0 w 166"/>
                  <a:gd name="T25" fmla="*/ 0 h 59"/>
                  <a:gd name="T26" fmla="*/ 0 w 166"/>
                  <a:gd name="T27" fmla="*/ 0 h 59"/>
                  <a:gd name="T28" fmla="*/ 0 w 166"/>
                  <a:gd name="T29" fmla="*/ 0 h 59"/>
                  <a:gd name="T30" fmla="*/ 0 w 166"/>
                  <a:gd name="T31" fmla="*/ 0 h 59"/>
                  <a:gd name="T32" fmla="*/ 0 w 166"/>
                  <a:gd name="T33" fmla="*/ 0 h 59"/>
                  <a:gd name="T34" fmla="*/ 0 w 166"/>
                  <a:gd name="T35" fmla="*/ 0 h 59"/>
                  <a:gd name="T36" fmla="*/ 0 w 166"/>
                  <a:gd name="T37" fmla="*/ 0 h 59"/>
                  <a:gd name="T38" fmla="*/ 0 w 166"/>
                  <a:gd name="T39" fmla="*/ 0 h 59"/>
                  <a:gd name="T40" fmla="*/ 0 w 166"/>
                  <a:gd name="T41" fmla="*/ 0 h 59"/>
                  <a:gd name="T42" fmla="*/ 0 w 166"/>
                  <a:gd name="T43" fmla="*/ 0 h 59"/>
                  <a:gd name="T44" fmla="*/ 0 w 166"/>
                  <a:gd name="T45" fmla="*/ 0 h 59"/>
                  <a:gd name="T46" fmla="*/ 0 w 166"/>
                  <a:gd name="T47" fmla="*/ 0 h 59"/>
                  <a:gd name="T48" fmla="*/ 0 w 166"/>
                  <a:gd name="T49" fmla="*/ 0 h 59"/>
                  <a:gd name="T50" fmla="*/ 0 w 166"/>
                  <a:gd name="T51" fmla="*/ 0 h 59"/>
                  <a:gd name="T52" fmla="*/ 0 w 166"/>
                  <a:gd name="T53" fmla="*/ 0 h 59"/>
                  <a:gd name="T54" fmla="*/ 0 w 166"/>
                  <a:gd name="T55" fmla="*/ 0 h 59"/>
                  <a:gd name="T56" fmla="*/ 0 w 166"/>
                  <a:gd name="T57" fmla="*/ 0 h 59"/>
                  <a:gd name="T58" fmla="*/ 0 w 166"/>
                  <a:gd name="T59" fmla="*/ 0 h 59"/>
                  <a:gd name="T60" fmla="*/ 0 w 166"/>
                  <a:gd name="T61" fmla="*/ 0 h 59"/>
                  <a:gd name="T62" fmla="*/ 0 w 166"/>
                  <a:gd name="T63" fmla="*/ 0 h 59"/>
                  <a:gd name="T64" fmla="*/ 0 w 166"/>
                  <a:gd name="T65" fmla="*/ 0 h 59"/>
                  <a:gd name="T66" fmla="*/ 0 w 166"/>
                  <a:gd name="T67" fmla="*/ 0 h 59"/>
                  <a:gd name="T68" fmla="*/ 0 w 166"/>
                  <a:gd name="T69" fmla="*/ 0 h 59"/>
                  <a:gd name="T70" fmla="*/ 0 w 166"/>
                  <a:gd name="T71" fmla="*/ 0 h 59"/>
                  <a:gd name="T72" fmla="*/ 0 w 166"/>
                  <a:gd name="T73" fmla="*/ 0 h 59"/>
                  <a:gd name="T74" fmla="*/ 0 w 166"/>
                  <a:gd name="T75" fmla="*/ 0 h 59"/>
                  <a:gd name="T76" fmla="*/ 0 w 166"/>
                  <a:gd name="T77" fmla="*/ 0 h 59"/>
                  <a:gd name="T78" fmla="*/ 0 w 166"/>
                  <a:gd name="T79" fmla="*/ 0 h 59"/>
                  <a:gd name="T80" fmla="*/ 0 w 166"/>
                  <a:gd name="T81" fmla="*/ 0 h 59"/>
                  <a:gd name="T82" fmla="*/ 0 w 166"/>
                  <a:gd name="T83" fmla="*/ 0 h 59"/>
                  <a:gd name="T84" fmla="*/ 0 w 166"/>
                  <a:gd name="T85" fmla="*/ 0 h 59"/>
                  <a:gd name="T86" fmla="*/ 0 w 166"/>
                  <a:gd name="T87" fmla="*/ 0 h 59"/>
                  <a:gd name="T88" fmla="*/ 0 w 166"/>
                  <a:gd name="T89" fmla="*/ 0 h 59"/>
                  <a:gd name="T90" fmla="*/ 0 w 166"/>
                  <a:gd name="T91" fmla="*/ 0 h 59"/>
                  <a:gd name="T92" fmla="*/ 0 w 166"/>
                  <a:gd name="T93" fmla="*/ 0 h 59"/>
                  <a:gd name="T94" fmla="*/ 0 w 166"/>
                  <a:gd name="T95" fmla="*/ 0 h 59"/>
                  <a:gd name="T96" fmla="*/ 0 w 166"/>
                  <a:gd name="T97" fmla="*/ 0 h 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6"/>
                  <a:gd name="T148" fmla="*/ 0 h 59"/>
                  <a:gd name="T149" fmla="*/ 166 w 166"/>
                  <a:gd name="T150" fmla="*/ 59 h 5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9" name="Freeform 8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0 w 191"/>
                  <a:gd name="T1" fmla="*/ 0 h 72"/>
                  <a:gd name="T2" fmla="*/ 0 w 191"/>
                  <a:gd name="T3" fmla="*/ 0 h 72"/>
                  <a:gd name="T4" fmla="*/ 0 w 191"/>
                  <a:gd name="T5" fmla="*/ 0 h 72"/>
                  <a:gd name="T6" fmla="*/ 0 w 191"/>
                  <a:gd name="T7" fmla="*/ 0 h 72"/>
                  <a:gd name="T8" fmla="*/ 0 w 191"/>
                  <a:gd name="T9" fmla="*/ 0 h 72"/>
                  <a:gd name="T10" fmla="*/ 0 w 191"/>
                  <a:gd name="T11" fmla="*/ 0 h 72"/>
                  <a:gd name="T12" fmla="*/ 0 w 191"/>
                  <a:gd name="T13" fmla="*/ 0 h 72"/>
                  <a:gd name="T14" fmla="*/ 0 w 191"/>
                  <a:gd name="T15" fmla="*/ 0 h 72"/>
                  <a:gd name="T16" fmla="*/ 0 w 191"/>
                  <a:gd name="T17" fmla="*/ 0 h 72"/>
                  <a:gd name="T18" fmla="*/ 0 w 191"/>
                  <a:gd name="T19" fmla="*/ 0 h 72"/>
                  <a:gd name="T20" fmla="*/ 0 w 191"/>
                  <a:gd name="T21" fmla="*/ 0 h 72"/>
                  <a:gd name="T22" fmla="*/ 0 w 191"/>
                  <a:gd name="T23" fmla="*/ 0 h 72"/>
                  <a:gd name="T24" fmla="*/ 0 w 191"/>
                  <a:gd name="T25" fmla="*/ 0 h 72"/>
                  <a:gd name="T26" fmla="*/ 0 w 191"/>
                  <a:gd name="T27" fmla="*/ 0 h 72"/>
                  <a:gd name="T28" fmla="*/ 0 w 191"/>
                  <a:gd name="T29" fmla="*/ 0 h 72"/>
                  <a:gd name="T30" fmla="*/ 0 w 191"/>
                  <a:gd name="T31" fmla="*/ 0 h 72"/>
                  <a:gd name="T32" fmla="*/ 0 w 191"/>
                  <a:gd name="T33" fmla="*/ 0 h 72"/>
                  <a:gd name="T34" fmla="*/ 0 w 191"/>
                  <a:gd name="T35" fmla="*/ 0 h 72"/>
                  <a:gd name="T36" fmla="*/ 0 w 191"/>
                  <a:gd name="T37" fmla="*/ 0 h 72"/>
                  <a:gd name="T38" fmla="*/ 0 w 191"/>
                  <a:gd name="T39" fmla="*/ 0 h 72"/>
                  <a:gd name="T40" fmla="*/ 0 w 191"/>
                  <a:gd name="T41" fmla="*/ 0 h 72"/>
                  <a:gd name="T42" fmla="*/ 0 w 191"/>
                  <a:gd name="T43" fmla="*/ 0 h 72"/>
                  <a:gd name="T44" fmla="*/ 0 w 191"/>
                  <a:gd name="T45" fmla="*/ 0 h 72"/>
                  <a:gd name="T46" fmla="*/ 0 w 191"/>
                  <a:gd name="T47" fmla="*/ 0 h 72"/>
                  <a:gd name="T48" fmla="*/ 0 w 191"/>
                  <a:gd name="T49" fmla="*/ 0 h 72"/>
                  <a:gd name="T50" fmla="*/ 0 w 191"/>
                  <a:gd name="T51" fmla="*/ 0 h 72"/>
                  <a:gd name="T52" fmla="*/ 0 w 191"/>
                  <a:gd name="T53" fmla="*/ 0 h 72"/>
                  <a:gd name="T54" fmla="*/ 0 w 191"/>
                  <a:gd name="T55" fmla="*/ 0 h 72"/>
                  <a:gd name="T56" fmla="*/ 0 w 191"/>
                  <a:gd name="T57" fmla="*/ 0 h 72"/>
                  <a:gd name="T58" fmla="*/ 0 w 191"/>
                  <a:gd name="T59" fmla="*/ 0 h 72"/>
                  <a:gd name="T60" fmla="*/ 0 w 191"/>
                  <a:gd name="T61" fmla="*/ 0 h 72"/>
                  <a:gd name="T62" fmla="*/ 0 w 191"/>
                  <a:gd name="T63" fmla="*/ 0 h 72"/>
                  <a:gd name="T64" fmla="*/ 0 w 191"/>
                  <a:gd name="T65" fmla="*/ 0 h 72"/>
                  <a:gd name="T66" fmla="*/ 0 w 191"/>
                  <a:gd name="T67" fmla="*/ 0 h 72"/>
                  <a:gd name="T68" fmla="*/ 0 w 191"/>
                  <a:gd name="T69" fmla="*/ 0 h 72"/>
                  <a:gd name="T70" fmla="*/ 0 w 191"/>
                  <a:gd name="T71" fmla="*/ 0 h 72"/>
                  <a:gd name="T72" fmla="*/ 0 w 191"/>
                  <a:gd name="T73" fmla="*/ 0 h 72"/>
                  <a:gd name="T74" fmla="*/ 0 w 191"/>
                  <a:gd name="T75" fmla="*/ 0 h 72"/>
                  <a:gd name="T76" fmla="*/ 0 w 191"/>
                  <a:gd name="T77" fmla="*/ 0 h 72"/>
                  <a:gd name="T78" fmla="*/ 0 w 191"/>
                  <a:gd name="T79" fmla="*/ 0 h 72"/>
                  <a:gd name="T80" fmla="*/ 0 w 191"/>
                  <a:gd name="T81" fmla="*/ 0 h 72"/>
                  <a:gd name="T82" fmla="*/ 0 w 191"/>
                  <a:gd name="T83" fmla="*/ 0 h 72"/>
                  <a:gd name="T84" fmla="*/ 0 w 191"/>
                  <a:gd name="T85" fmla="*/ 0 h 72"/>
                  <a:gd name="T86" fmla="*/ 0 w 191"/>
                  <a:gd name="T87" fmla="*/ 0 h 72"/>
                  <a:gd name="T88" fmla="*/ 0 w 191"/>
                  <a:gd name="T89" fmla="*/ 0 h 72"/>
                  <a:gd name="T90" fmla="*/ 0 w 191"/>
                  <a:gd name="T91" fmla="*/ 0 h 72"/>
                  <a:gd name="T92" fmla="*/ 0 w 191"/>
                  <a:gd name="T93" fmla="*/ 0 h 72"/>
                  <a:gd name="T94" fmla="*/ 0 w 191"/>
                  <a:gd name="T95" fmla="*/ 0 h 72"/>
                  <a:gd name="T96" fmla="*/ 0 w 191"/>
                  <a:gd name="T97" fmla="*/ 0 h 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1"/>
                  <a:gd name="T148" fmla="*/ 0 h 72"/>
                  <a:gd name="T149" fmla="*/ 191 w 191"/>
                  <a:gd name="T150" fmla="*/ 72 h 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0" name="Freeform 9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0 w 210"/>
                  <a:gd name="T1" fmla="*/ 0 h 84"/>
                  <a:gd name="T2" fmla="*/ 0 w 210"/>
                  <a:gd name="T3" fmla="*/ 0 h 84"/>
                  <a:gd name="T4" fmla="*/ 0 w 210"/>
                  <a:gd name="T5" fmla="*/ 0 h 84"/>
                  <a:gd name="T6" fmla="*/ 0 w 210"/>
                  <a:gd name="T7" fmla="*/ 0 h 84"/>
                  <a:gd name="T8" fmla="*/ 0 w 210"/>
                  <a:gd name="T9" fmla="*/ 0 h 84"/>
                  <a:gd name="T10" fmla="*/ 0 w 210"/>
                  <a:gd name="T11" fmla="*/ 0 h 84"/>
                  <a:gd name="T12" fmla="*/ 0 w 210"/>
                  <a:gd name="T13" fmla="*/ 0 h 84"/>
                  <a:gd name="T14" fmla="*/ 0 w 210"/>
                  <a:gd name="T15" fmla="*/ 0 h 84"/>
                  <a:gd name="T16" fmla="*/ 0 w 210"/>
                  <a:gd name="T17" fmla="*/ 0 h 84"/>
                  <a:gd name="T18" fmla="*/ 0 w 210"/>
                  <a:gd name="T19" fmla="*/ 0 h 84"/>
                  <a:gd name="T20" fmla="*/ 0 w 210"/>
                  <a:gd name="T21" fmla="*/ 0 h 84"/>
                  <a:gd name="T22" fmla="*/ 0 w 210"/>
                  <a:gd name="T23" fmla="*/ 0 h 84"/>
                  <a:gd name="T24" fmla="*/ 0 w 210"/>
                  <a:gd name="T25" fmla="*/ 0 h 84"/>
                  <a:gd name="T26" fmla="*/ 0 w 210"/>
                  <a:gd name="T27" fmla="*/ 0 h 84"/>
                  <a:gd name="T28" fmla="*/ 0 w 210"/>
                  <a:gd name="T29" fmla="*/ 0 h 84"/>
                  <a:gd name="T30" fmla="*/ 0 w 210"/>
                  <a:gd name="T31" fmla="*/ 0 h 84"/>
                  <a:gd name="T32" fmla="*/ 0 w 210"/>
                  <a:gd name="T33" fmla="*/ 0 h 84"/>
                  <a:gd name="T34" fmla="*/ 0 w 210"/>
                  <a:gd name="T35" fmla="*/ 0 h 84"/>
                  <a:gd name="T36" fmla="*/ 0 w 210"/>
                  <a:gd name="T37" fmla="*/ 0 h 84"/>
                  <a:gd name="T38" fmla="*/ 0 w 210"/>
                  <a:gd name="T39" fmla="*/ 0 h 84"/>
                  <a:gd name="T40" fmla="*/ 0 w 210"/>
                  <a:gd name="T41" fmla="*/ 0 h 84"/>
                  <a:gd name="T42" fmla="*/ 0 w 210"/>
                  <a:gd name="T43" fmla="*/ 0 h 84"/>
                  <a:gd name="T44" fmla="*/ 0 w 210"/>
                  <a:gd name="T45" fmla="*/ 0 h 84"/>
                  <a:gd name="T46" fmla="*/ 0 w 210"/>
                  <a:gd name="T47" fmla="*/ 0 h 84"/>
                  <a:gd name="T48" fmla="*/ 0 w 210"/>
                  <a:gd name="T49" fmla="*/ 0 h 84"/>
                  <a:gd name="T50" fmla="*/ 0 w 210"/>
                  <a:gd name="T51" fmla="*/ 0 h 84"/>
                  <a:gd name="T52" fmla="*/ 0 w 210"/>
                  <a:gd name="T53" fmla="*/ 0 h 84"/>
                  <a:gd name="T54" fmla="*/ 0 w 210"/>
                  <a:gd name="T55" fmla="*/ 0 h 84"/>
                  <a:gd name="T56" fmla="*/ 0 w 210"/>
                  <a:gd name="T57" fmla="*/ 0 h 84"/>
                  <a:gd name="T58" fmla="*/ 0 w 210"/>
                  <a:gd name="T59" fmla="*/ 0 h 84"/>
                  <a:gd name="T60" fmla="*/ 0 w 210"/>
                  <a:gd name="T61" fmla="*/ 0 h 84"/>
                  <a:gd name="T62" fmla="*/ 0 w 210"/>
                  <a:gd name="T63" fmla="*/ 0 h 84"/>
                  <a:gd name="T64" fmla="*/ 0 w 210"/>
                  <a:gd name="T65" fmla="*/ 0 h 84"/>
                  <a:gd name="T66" fmla="*/ 0 w 210"/>
                  <a:gd name="T67" fmla="*/ 0 h 84"/>
                  <a:gd name="T68" fmla="*/ 0 w 210"/>
                  <a:gd name="T69" fmla="*/ 0 h 84"/>
                  <a:gd name="T70" fmla="*/ 0 w 210"/>
                  <a:gd name="T71" fmla="*/ 0 h 84"/>
                  <a:gd name="T72" fmla="*/ 0 w 210"/>
                  <a:gd name="T73" fmla="*/ 0 h 84"/>
                  <a:gd name="T74" fmla="*/ 0 w 210"/>
                  <a:gd name="T75" fmla="*/ 0 h 84"/>
                  <a:gd name="T76" fmla="*/ 0 w 210"/>
                  <a:gd name="T77" fmla="*/ 0 h 84"/>
                  <a:gd name="T78" fmla="*/ 0 w 210"/>
                  <a:gd name="T79" fmla="*/ 0 h 84"/>
                  <a:gd name="T80" fmla="*/ 0 w 210"/>
                  <a:gd name="T81" fmla="*/ 0 h 84"/>
                  <a:gd name="T82" fmla="*/ 0 w 210"/>
                  <a:gd name="T83" fmla="*/ 0 h 84"/>
                  <a:gd name="T84" fmla="*/ 0 w 210"/>
                  <a:gd name="T85" fmla="*/ 0 h 84"/>
                  <a:gd name="T86" fmla="*/ 0 w 210"/>
                  <a:gd name="T87" fmla="*/ 0 h 84"/>
                  <a:gd name="T88" fmla="*/ 0 w 210"/>
                  <a:gd name="T89" fmla="*/ 0 h 84"/>
                  <a:gd name="T90" fmla="*/ 0 w 210"/>
                  <a:gd name="T91" fmla="*/ 0 h 84"/>
                  <a:gd name="T92" fmla="*/ 0 w 210"/>
                  <a:gd name="T93" fmla="*/ 0 h 84"/>
                  <a:gd name="T94" fmla="*/ 0 w 210"/>
                  <a:gd name="T95" fmla="*/ 0 h 84"/>
                  <a:gd name="T96" fmla="*/ 0 w 210"/>
                  <a:gd name="T97" fmla="*/ 0 h 84"/>
                  <a:gd name="T98" fmla="*/ 0 w 210"/>
                  <a:gd name="T99" fmla="*/ 0 h 84"/>
                  <a:gd name="T100" fmla="*/ 0 w 210"/>
                  <a:gd name="T101" fmla="*/ 0 h 84"/>
                  <a:gd name="T102" fmla="*/ 0 w 210"/>
                  <a:gd name="T103" fmla="*/ 0 h 84"/>
                  <a:gd name="T104" fmla="*/ 0 w 210"/>
                  <a:gd name="T105" fmla="*/ 0 h 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10"/>
                  <a:gd name="T160" fmla="*/ 0 h 84"/>
                  <a:gd name="T161" fmla="*/ 210 w 210"/>
                  <a:gd name="T162" fmla="*/ 84 h 8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1" name="Freeform 10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0 w 224"/>
                  <a:gd name="T1" fmla="*/ 0 h 95"/>
                  <a:gd name="T2" fmla="*/ 0 w 224"/>
                  <a:gd name="T3" fmla="*/ 0 h 95"/>
                  <a:gd name="T4" fmla="*/ 0 w 224"/>
                  <a:gd name="T5" fmla="*/ 0 h 95"/>
                  <a:gd name="T6" fmla="*/ 0 w 224"/>
                  <a:gd name="T7" fmla="*/ 0 h 95"/>
                  <a:gd name="T8" fmla="*/ 0 w 224"/>
                  <a:gd name="T9" fmla="*/ 0 h 95"/>
                  <a:gd name="T10" fmla="*/ 0 w 224"/>
                  <a:gd name="T11" fmla="*/ 0 h 95"/>
                  <a:gd name="T12" fmla="*/ 0 w 224"/>
                  <a:gd name="T13" fmla="*/ 0 h 95"/>
                  <a:gd name="T14" fmla="*/ 0 w 224"/>
                  <a:gd name="T15" fmla="*/ 0 h 95"/>
                  <a:gd name="T16" fmla="*/ 0 w 224"/>
                  <a:gd name="T17" fmla="*/ 0 h 95"/>
                  <a:gd name="T18" fmla="*/ 0 w 224"/>
                  <a:gd name="T19" fmla="*/ 0 h 95"/>
                  <a:gd name="T20" fmla="*/ 0 w 224"/>
                  <a:gd name="T21" fmla="*/ 0 h 95"/>
                  <a:gd name="T22" fmla="*/ 0 w 224"/>
                  <a:gd name="T23" fmla="*/ 0 h 95"/>
                  <a:gd name="T24" fmla="*/ 0 w 224"/>
                  <a:gd name="T25" fmla="*/ 0 h 95"/>
                  <a:gd name="T26" fmla="*/ 0 w 224"/>
                  <a:gd name="T27" fmla="*/ 0 h 95"/>
                  <a:gd name="T28" fmla="*/ 0 w 224"/>
                  <a:gd name="T29" fmla="*/ 0 h 95"/>
                  <a:gd name="T30" fmla="*/ 0 w 224"/>
                  <a:gd name="T31" fmla="*/ 0 h 95"/>
                  <a:gd name="T32" fmla="*/ 0 w 224"/>
                  <a:gd name="T33" fmla="*/ 0 h 95"/>
                  <a:gd name="T34" fmla="*/ 0 w 224"/>
                  <a:gd name="T35" fmla="*/ 0 h 95"/>
                  <a:gd name="T36" fmla="*/ 0 w 224"/>
                  <a:gd name="T37" fmla="*/ 0 h 95"/>
                  <a:gd name="T38" fmla="*/ 0 w 224"/>
                  <a:gd name="T39" fmla="*/ 0 h 95"/>
                  <a:gd name="T40" fmla="*/ 0 w 224"/>
                  <a:gd name="T41" fmla="*/ 0 h 95"/>
                  <a:gd name="T42" fmla="*/ 0 w 224"/>
                  <a:gd name="T43" fmla="*/ 0 h 95"/>
                  <a:gd name="T44" fmla="*/ 0 w 224"/>
                  <a:gd name="T45" fmla="*/ 0 h 95"/>
                  <a:gd name="T46" fmla="*/ 0 w 224"/>
                  <a:gd name="T47" fmla="*/ 0 h 95"/>
                  <a:gd name="T48" fmla="*/ 0 w 224"/>
                  <a:gd name="T49" fmla="*/ 0 h 95"/>
                  <a:gd name="T50" fmla="*/ 0 w 224"/>
                  <a:gd name="T51" fmla="*/ 0 h 95"/>
                  <a:gd name="T52" fmla="*/ 0 w 224"/>
                  <a:gd name="T53" fmla="*/ 0 h 95"/>
                  <a:gd name="T54" fmla="*/ 0 w 224"/>
                  <a:gd name="T55" fmla="*/ 0 h 95"/>
                  <a:gd name="T56" fmla="*/ 0 w 224"/>
                  <a:gd name="T57" fmla="*/ 0 h 95"/>
                  <a:gd name="T58" fmla="*/ 0 w 224"/>
                  <a:gd name="T59" fmla="*/ 0 h 95"/>
                  <a:gd name="T60" fmla="*/ 0 w 224"/>
                  <a:gd name="T61" fmla="*/ 0 h 95"/>
                  <a:gd name="T62" fmla="*/ 0 w 224"/>
                  <a:gd name="T63" fmla="*/ 0 h 95"/>
                  <a:gd name="T64" fmla="*/ 0 w 224"/>
                  <a:gd name="T65" fmla="*/ 0 h 95"/>
                  <a:gd name="T66" fmla="*/ 0 w 224"/>
                  <a:gd name="T67" fmla="*/ 0 h 95"/>
                  <a:gd name="T68" fmla="*/ 0 w 224"/>
                  <a:gd name="T69" fmla="*/ 0 h 95"/>
                  <a:gd name="T70" fmla="*/ 0 w 224"/>
                  <a:gd name="T71" fmla="*/ 0 h 95"/>
                  <a:gd name="T72" fmla="*/ 0 w 224"/>
                  <a:gd name="T73" fmla="*/ 0 h 95"/>
                  <a:gd name="T74" fmla="*/ 0 w 224"/>
                  <a:gd name="T75" fmla="*/ 0 h 95"/>
                  <a:gd name="T76" fmla="*/ 0 w 224"/>
                  <a:gd name="T77" fmla="*/ 0 h 95"/>
                  <a:gd name="T78" fmla="*/ 0 w 224"/>
                  <a:gd name="T79" fmla="*/ 0 h 95"/>
                  <a:gd name="T80" fmla="*/ 0 w 224"/>
                  <a:gd name="T81" fmla="*/ 0 h 95"/>
                  <a:gd name="T82" fmla="*/ 0 w 224"/>
                  <a:gd name="T83" fmla="*/ 0 h 95"/>
                  <a:gd name="T84" fmla="*/ 0 w 224"/>
                  <a:gd name="T85" fmla="*/ 0 h 95"/>
                  <a:gd name="T86" fmla="*/ 0 w 224"/>
                  <a:gd name="T87" fmla="*/ 0 h 95"/>
                  <a:gd name="T88" fmla="*/ 0 w 224"/>
                  <a:gd name="T89" fmla="*/ 0 h 95"/>
                  <a:gd name="T90" fmla="*/ 0 w 224"/>
                  <a:gd name="T91" fmla="*/ 0 h 95"/>
                  <a:gd name="T92" fmla="*/ 0 w 224"/>
                  <a:gd name="T93" fmla="*/ 0 h 95"/>
                  <a:gd name="T94" fmla="*/ 0 w 224"/>
                  <a:gd name="T95" fmla="*/ 0 h 95"/>
                  <a:gd name="T96" fmla="*/ 0 w 224"/>
                  <a:gd name="T97" fmla="*/ 0 h 95"/>
                  <a:gd name="T98" fmla="*/ 0 w 224"/>
                  <a:gd name="T99" fmla="*/ 0 h 95"/>
                  <a:gd name="T100" fmla="*/ 0 w 224"/>
                  <a:gd name="T101" fmla="*/ 0 h 95"/>
                  <a:gd name="T102" fmla="*/ 0 w 224"/>
                  <a:gd name="T103" fmla="*/ 0 h 95"/>
                  <a:gd name="T104" fmla="*/ 0 w 224"/>
                  <a:gd name="T105" fmla="*/ 0 h 95"/>
                  <a:gd name="T106" fmla="*/ 0 w 224"/>
                  <a:gd name="T107" fmla="*/ 0 h 95"/>
                  <a:gd name="T108" fmla="*/ 0 w 224"/>
                  <a:gd name="T109" fmla="*/ 0 h 95"/>
                  <a:gd name="T110" fmla="*/ 0 w 224"/>
                  <a:gd name="T111" fmla="*/ 0 h 95"/>
                  <a:gd name="T112" fmla="*/ 0 w 224"/>
                  <a:gd name="T113" fmla="*/ 0 h 9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24"/>
                  <a:gd name="T172" fmla="*/ 0 h 95"/>
                  <a:gd name="T173" fmla="*/ 224 w 224"/>
                  <a:gd name="T174" fmla="*/ 95 h 9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2" name="Freeform 11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0 w 235"/>
                  <a:gd name="T1" fmla="*/ 0 h 106"/>
                  <a:gd name="T2" fmla="*/ 0 w 235"/>
                  <a:gd name="T3" fmla="*/ 0 h 106"/>
                  <a:gd name="T4" fmla="*/ 0 w 235"/>
                  <a:gd name="T5" fmla="*/ 0 h 106"/>
                  <a:gd name="T6" fmla="*/ 0 w 235"/>
                  <a:gd name="T7" fmla="*/ 0 h 106"/>
                  <a:gd name="T8" fmla="*/ 0 w 235"/>
                  <a:gd name="T9" fmla="*/ 0 h 106"/>
                  <a:gd name="T10" fmla="*/ 0 w 235"/>
                  <a:gd name="T11" fmla="*/ 0 h 106"/>
                  <a:gd name="T12" fmla="*/ 0 w 235"/>
                  <a:gd name="T13" fmla="*/ 0 h 106"/>
                  <a:gd name="T14" fmla="*/ 0 w 235"/>
                  <a:gd name="T15" fmla="*/ 0 h 106"/>
                  <a:gd name="T16" fmla="*/ 0 w 235"/>
                  <a:gd name="T17" fmla="*/ 0 h 106"/>
                  <a:gd name="T18" fmla="*/ 0 w 235"/>
                  <a:gd name="T19" fmla="*/ 0 h 106"/>
                  <a:gd name="T20" fmla="*/ 0 w 235"/>
                  <a:gd name="T21" fmla="*/ 0 h 106"/>
                  <a:gd name="T22" fmla="*/ 0 w 235"/>
                  <a:gd name="T23" fmla="*/ 0 h 106"/>
                  <a:gd name="T24" fmla="*/ 0 w 235"/>
                  <a:gd name="T25" fmla="*/ 0 h 106"/>
                  <a:gd name="T26" fmla="*/ 0 w 235"/>
                  <a:gd name="T27" fmla="*/ 0 h 106"/>
                  <a:gd name="T28" fmla="*/ 0 w 235"/>
                  <a:gd name="T29" fmla="*/ 0 h 106"/>
                  <a:gd name="T30" fmla="*/ 0 w 235"/>
                  <a:gd name="T31" fmla="*/ 0 h 106"/>
                  <a:gd name="T32" fmla="*/ 0 w 235"/>
                  <a:gd name="T33" fmla="*/ 0 h 106"/>
                  <a:gd name="T34" fmla="*/ 0 w 235"/>
                  <a:gd name="T35" fmla="*/ 0 h 106"/>
                  <a:gd name="T36" fmla="*/ 0 w 235"/>
                  <a:gd name="T37" fmla="*/ 0 h 106"/>
                  <a:gd name="T38" fmla="*/ 0 w 235"/>
                  <a:gd name="T39" fmla="*/ 0 h 106"/>
                  <a:gd name="T40" fmla="*/ 0 w 235"/>
                  <a:gd name="T41" fmla="*/ 0 h 106"/>
                  <a:gd name="T42" fmla="*/ 0 w 235"/>
                  <a:gd name="T43" fmla="*/ 0 h 106"/>
                  <a:gd name="T44" fmla="*/ 0 w 235"/>
                  <a:gd name="T45" fmla="*/ 0 h 106"/>
                  <a:gd name="T46" fmla="*/ 0 w 235"/>
                  <a:gd name="T47" fmla="*/ 0 h 106"/>
                  <a:gd name="T48" fmla="*/ 0 w 235"/>
                  <a:gd name="T49" fmla="*/ 0 h 106"/>
                  <a:gd name="T50" fmla="*/ 0 w 235"/>
                  <a:gd name="T51" fmla="*/ 0 h 106"/>
                  <a:gd name="T52" fmla="*/ 0 w 235"/>
                  <a:gd name="T53" fmla="*/ 0 h 106"/>
                  <a:gd name="T54" fmla="*/ 0 w 235"/>
                  <a:gd name="T55" fmla="*/ 0 h 106"/>
                  <a:gd name="T56" fmla="*/ 0 w 235"/>
                  <a:gd name="T57" fmla="*/ 0 h 106"/>
                  <a:gd name="T58" fmla="*/ 0 w 235"/>
                  <a:gd name="T59" fmla="*/ 0 h 106"/>
                  <a:gd name="T60" fmla="*/ 0 w 235"/>
                  <a:gd name="T61" fmla="*/ 0 h 106"/>
                  <a:gd name="T62" fmla="*/ 0 w 235"/>
                  <a:gd name="T63" fmla="*/ 0 h 106"/>
                  <a:gd name="T64" fmla="*/ 0 w 235"/>
                  <a:gd name="T65" fmla="*/ 0 h 106"/>
                  <a:gd name="T66" fmla="*/ 0 w 235"/>
                  <a:gd name="T67" fmla="*/ 0 h 1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5"/>
                  <a:gd name="T103" fmla="*/ 0 h 106"/>
                  <a:gd name="T104" fmla="*/ 235 w 235"/>
                  <a:gd name="T105" fmla="*/ 106 h 10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3" name="Freeform 12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0 w 242"/>
                  <a:gd name="T1" fmla="*/ 0 h 114"/>
                  <a:gd name="T2" fmla="*/ 0 w 242"/>
                  <a:gd name="T3" fmla="*/ 0 h 114"/>
                  <a:gd name="T4" fmla="*/ 0 w 242"/>
                  <a:gd name="T5" fmla="*/ 0 h 114"/>
                  <a:gd name="T6" fmla="*/ 0 w 242"/>
                  <a:gd name="T7" fmla="*/ 0 h 114"/>
                  <a:gd name="T8" fmla="*/ 0 w 242"/>
                  <a:gd name="T9" fmla="*/ 0 h 114"/>
                  <a:gd name="T10" fmla="*/ 0 w 242"/>
                  <a:gd name="T11" fmla="*/ 0 h 114"/>
                  <a:gd name="T12" fmla="*/ 0 w 242"/>
                  <a:gd name="T13" fmla="*/ 0 h 114"/>
                  <a:gd name="T14" fmla="*/ 0 w 242"/>
                  <a:gd name="T15" fmla="*/ 0 h 114"/>
                  <a:gd name="T16" fmla="*/ 0 w 242"/>
                  <a:gd name="T17" fmla="*/ 0 h 114"/>
                  <a:gd name="T18" fmla="*/ 0 w 242"/>
                  <a:gd name="T19" fmla="*/ 0 h 114"/>
                  <a:gd name="T20" fmla="*/ 0 w 242"/>
                  <a:gd name="T21" fmla="*/ 0 h 114"/>
                  <a:gd name="T22" fmla="*/ 0 w 242"/>
                  <a:gd name="T23" fmla="*/ 0 h 114"/>
                  <a:gd name="T24" fmla="*/ 0 w 242"/>
                  <a:gd name="T25" fmla="*/ 0 h 114"/>
                  <a:gd name="T26" fmla="*/ 0 w 242"/>
                  <a:gd name="T27" fmla="*/ 0 h 114"/>
                  <a:gd name="T28" fmla="*/ 0 w 242"/>
                  <a:gd name="T29" fmla="*/ 0 h 114"/>
                  <a:gd name="T30" fmla="*/ 0 w 242"/>
                  <a:gd name="T31" fmla="*/ 0 h 114"/>
                  <a:gd name="T32" fmla="*/ 0 w 242"/>
                  <a:gd name="T33" fmla="*/ 0 h 114"/>
                  <a:gd name="T34" fmla="*/ 0 w 242"/>
                  <a:gd name="T35" fmla="*/ 0 h 114"/>
                  <a:gd name="T36" fmla="*/ 0 w 242"/>
                  <a:gd name="T37" fmla="*/ 0 h 114"/>
                  <a:gd name="T38" fmla="*/ 0 w 242"/>
                  <a:gd name="T39" fmla="*/ 0 h 114"/>
                  <a:gd name="T40" fmla="*/ 0 w 242"/>
                  <a:gd name="T41" fmla="*/ 0 h 114"/>
                  <a:gd name="T42" fmla="*/ 0 w 242"/>
                  <a:gd name="T43" fmla="*/ 0 h 114"/>
                  <a:gd name="T44" fmla="*/ 0 w 242"/>
                  <a:gd name="T45" fmla="*/ 0 h 114"/>
                  <a:gd name="T46" fmla="*/ 0 w 242"/>
                  <a:gd name="T47" fmla="*/ 0 h 114"/>
                  <a:gd name="T48" fmla="*/ 0 w 242"/>
                  <a:gd name="T49" fmla="*/ 0 h 114"/>
                  <a:gd name="T50" fmla="*/ 0 w 242"/>
                  <a:gd name="T51" fmla="*/ 0 h 114"/>
                  <a:gd name="T52" fmla="*/ 0 w 242"/>
                  <a:gd name="T53" fmla="*/ 0 h 114"/>
                  <a:gd name="T54" fmla="*/ 0 w 242"/>
                  <a:gd name="T55" fmla="*/ 0 h 114"/>
                  <a:gd name="T56" fmla="*/ 0 w 242"/>
                  <a:gd name="T57" fmla="*/ 0 h 114"/>
                  <a:gd name="T58" fmla="*/ 0 w 242"/>
                  <a:gd name="T59" fmla="*/ 0 h 114"/>
                  <a:gd name="T60" fmla="*/ 0 w 242"/>
                  <a:gd name="T61" fmla="*/ 0 h 114"/>
                  <a:gd name="T62" fmla="*/ 0 w 242"/>
                  <a:gd name="T63" fmla="*/ 0 h 114"/>
                  <a:gd name="T64" fmla="*/ 0 w 242"/>
                  <a:gd name="T65" fmla="*/ 0 h 114"/>
                  <a:gd name="T66" fmla="*/ 0 w 242"/>
                  <a:gd name="T67" fmla="*/ 0 h 114"/>
                  <a:gd name="T68" fmla="*/ 0 w 242"/>
                  <a:gd name="T69" fmla="*/ 0 h 114"/>
                  <a:gd name="T70" fmla="*/ 0 w 242"/>
                  <a:gd name="T71" fmla="*/ 0 h 11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2"/>
                  <a:gd name="T109" fmla="*/ 0 h 114"/>
                  <a:gd name="T110" fmla="*/ 242 w 242"/>
                  <a:gd name="T111" fmla="*/ 114 h 11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4" name="Freeform 13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0 w 246"/>
                  <a:gd name="T1" fmla="*/ 0 h 123"/>
                  <a:gd name="T2" fmla="*/ 0 w 246"/>
                  <a:gd name="T3" fmla="*/ 0 h 123"/>
                  <a:gd name="T4" fmla="*/ 0 w 246"/>
                  <a:gd name="T5" fmla="*/ 0 h 123"/>
                  <a:gd name="T6" fmla="*/ 0 w 246"/>
                  <a:gd name="T7" fmla="*/ 0 h 123"/>
                  <a:gd name="T8" fmla="*/ 0 w 246"/>
                  <a:gd name="T9" fmla="*/ 0 h 123"/>
                  <a:gd name="T10" fmla="*/ 0 w 246"/>
                  <a:gd name="T11" fmla="*/ 0 h 123"/>
                  <a:gd name="T12" fmla="*/ 0 w 246"/>
                  <a:gd name="T13" fmla="*/ 0 h 123"/>
                  <a:gd name="T14" fmla="*/ 0 w 246"/>
                  <a:gd name="T15" fmla="*/ 0 h 123"/>
                  <a:gd name="T16" fmla="*/ 0 w 246"/>
                  <a:gd name="T17" fmla="*/ 0 h 123"/>
                  <a:gd name="T18" fmla="*/ 0 w 246"/>
                  <a:gd name="T19" fmla="*/ 0 h 123"/>
                  <a:gd name="T20" fmla="*/ 0 w 246"/>
                  <a:gd name="T21" fmla="*/ 0 h 123"/>
                  <a:gd name="T22" fmla="*/ 0 w 246"/>
                  <a:gd name="T23" fmla="*/ 0 h 123"/>
                  <a:gd name="T24" fmla="*/ 0 w 246"/>
                  <a:gd name="T25" fmla="*/ 0 h 123"/>
                  <a:gd name="T26" fmla="*/ 0 w 246"/>
                  <a:gd name="T27" fmla="*/ 0 h 123"/>
                  <a:gd name="T28" fmla="*/ 0 w 246"/>
                  <a:gd name="T29" fmla="*/ 0 h 123"/>
                  <a:gd name="T30" fmla="*/ 0 w 246"/>
                  <a:gd name="T31" fmla="*/ 0 h 123"/>
                  <a:gd name="T32" fmla="*/ 0 w 246"/>
                  <a:gd name="T33" fmla="*/ 0 h 123"/>
                  <a:gd name="T34" fmla="*/ 0 w 246"/>
                  <a:gd name="T35" fmla="*/ 0 h 123"/>
                  <a:gd name="T36" fmla="*/ 0 w 246"/>
                  <a:gd name="T37" fmla="*/ 0 h 123"/>
                  <a:gd name="T38" fmla="*/ 0 w 246"/>
                  <a:gd name="T39" fmla="*/ 0 h 123"/>
                  <a:gd name="T40" fmla="*/ 0 w 246"/>
                  <a:gd name="T41" fmla="*/ 0 h 123"/>
                  <a:gd name="T42" fmla="*/ 0 w 246"/>
                  <a:gd name="T43" fmla="*/ 0 h 123"/>
                  <a:gd name="T44" fmla="*/ 0 w 246"/>
                  <a:gd name="T45" fmla="*/ 0 h 123"/>
                  <a:gd name="T46" fmla="*/ 0 w 246"/>
                  <a:gd name="T47" fmla="*/ 0 h 123"/>
                  <a:gd name="T48" fmla="*/ 0 w 246"/>
                  <a:gd name="T49" fmla="*/ 0 h 123"/>
                  <a:gd name="T50" fmla="*/ 0 w 246"/>
                  <a:gd name="T51" fmla="*/ 0 h 123"/>
                  <a:gd name="T52" fmla="*/ 0 w 246"/>
                  <a:gd name="T53" fmla="*/ 0 h 123"/>
                  <a:gd name="T54" fmla="*/ 0 w 246"/>
                  <a:gd name="T55" fmla="*/ 0 h 123"/>
                  <a:gd name="T56" fmla="*/ 0 w 246"/>
                  <a:gd name="T57" fmla="*/ 0 h 123"/>
                  <a:gd name="T58" fmla="*/ 0 w 246"/>
                  <a:gd name="T59" fmla="*/ 0 h 123"/>
                  <a:gd name="T60" fmla="*/ 0 w 246"/>
                  <a:gd name="T61" fmla="*/ 0 h 123"/>
                  <a:gd name="T62" fmla="*/ 0 w 246"/>
                  <a:gd name="T63" fmla="*/ 0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46"/>
                  <a:gd name="T97" fmla="*/ 0 h 123"/>
                  <a:gd name="T98" fmla="*/ 246 w 246"/>
                  <a:gd name="T99" fmla="*/ 123 h 12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5" name="Freeform 14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0 w 249"/>
                  <a:gd name="T1" fmla="*/ 0 h 132"/>
                  <a:gd name="T2" fmla="*/ 0 w 249"/>
                  <a:gd name="T3" fmla="*/ 0 h 132"/>
                  <a:gd name="T4" fmla="*/ 0 w 249"/>
                  <a:gd name="T5" fmla="*/ 0 h 132"/>
                  <a:gd name="T6" fmla="*/ 0 w 249"/>
                  <a:gd name="T7" fmla="*/ 0 h 132"/>
                  <a:gd name="T8" fmla="*/ 0 w 249"/>
                  <a:gd name="T9" fmla="*/ 0 h 132"/>
                  <a:gd name="T10" fmla="*/ 0 w 249"/>
                  <a:gd name="T11" fmla="*/ 0 h 132"/>
                  <a:gd name="T12" fmla="*/ 0 w 249"/>
                  <a:gd name="T13" fmla="*/ 0 h 132"/>
                  <a:gd name="T14" fmla="*/ 0 w 249"/>
                  <a:gd name="T15" fmla="*/ 0 h 132"/>
                  <a:gd name="T16" fmla="*/ 0 w 249"/>
                  <a:gd name="T17" fmla="*/ 0 h 132"/>
                  <a:gd name="T18" fmla="*/ 0 w 249"/>
                  <a:gd name="T19" fmla="*/ 0 h 132"/>
                  <a:gd name="T20" fmla="*/ 0 w 249"/>
                  <a:gd name="T21" fmla="*/ 0 h 132"/>
                  <a:gd name="T22" fmla="*/ 0 w 249"/>
                  <a:gd name="T23" fmla="*/ 0 h 132"/>
                  <a:gd name="T24" fmla="*/ 0 w 249"/>
                  <a:gd name="T25" fmla="*/ 0 h 132"/>
                  <a:gd name="T26" fmla="*/ 0 w 249"/>
                  <a:gd name="T27" fmla="*/ 0 h 132"/>
                  <a:gd name="T28" fmla="*/ 0 w 249"/>
                  <a:gd name="T29" fmla="*/ 0 h 132"/>
                  <a:gd name="T30" fmla="*/ 0 w 249"/>
                  <a:gd name="T31" fmla="*/ 0 h 132"/>
                  <a:gd name="T32" fmla="*/ 0 w 249"/>
                  <a:gd name="T33" fmla="*/ 0 h 132"/>
                  <a:gd name="T34" fmla="*/ 0 w 249"/>
                  <a:gd name="T35" fmla="*/ 0 h 132"/>
                  <a:gd name="T36" fmla="*/ 0 w 249"/>
                  <a:gd name="T37" fmla="*/ 0 h 132"/>
                  <a:gd name="T38" fmla="*/ 0 w 249"/>
                  <a:gd name="T39" fmla="*/ 0 h 132"/>
                  <a:gd name="T40" fmla="*/ 0 w 249"/>
                  <a:gd name="T41" fmla="*/ 0 h 132"/>
                  <a:gd name="T42" fmla="*/ 0 w 249"/>
                  <a:gd name="T43" fmla="*/ 0 h 132"/>
                  <a:gd name="T44" fmla="*/ 0 w 249"/>
                  <a:gd name="T45" fmla="*/ 0 h 132"/>
                  <a:gd name="T46" fmla="*/ 0 w 249"/>
                  <a:gd name="T47" fmla="*/ 0 h 132"/>
                  <a:gd name="T48" fmla="*/ 0 w 249"/>
                  <a:gd name="T49" fmla="*/ 0 h 132"/>
                  <a:gd name="T50" fmla="*/ 0 w 249"/>
                  <a:gd name="T51" fmla="*/ 0 h 132"/>
                  <a:gd name="T52" fmla="*/ 0 w 249"/>
                  <a:gd name="T53" fmla="*/ 0 h 132"/>
                  <a:gd name="T54" fmla="*/ 0 w 249"/>
                  <a:gd name="T55" fmla="*/ 0 h 132"/>
                  <a:gd name="T56" fmla="*/ 0 w 249"/>
                  <a:gd name="T57" fmla="*/ 0 h 132"/>
                  <a:gd name="T58" fmla="*/ 0 w 249"/>
                  <a:gd name="T59" fmla="*/ 0 h 132"/>
                  <a:gd name="T60" fmla="*/ 0 w 249"/>
                  <a:gd name="T61" fmla="*/ 0 h 132"/>
                  <a:gd name="T62" fmla="*/ 0 w 249"/>
                  <a:gd name="T63" fmla="*/ 0 h 132"/>
                  <a:gd name="T64" fmla="*/ 0 w 249"/>
                  <a:gd name="T65" fmla="*/ 0 h 1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9"/>
                  <a:gd name="T100" fmla="*/ 0 h 132"/>
                  <a:gd name="T101" fmla="*/ 249 w 249"/>
                  <a:gd name="T102" fmla="*/ 132 h 1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6" name="Freeform 15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0 w 251"/>
                  <a:gd name="T1" fmla="*/ 0 h 140"/>
                  <a:gd name="T2" fmla="*/ 0 w 251"/>
                  <a:gd name="T3" fmla="*/ 0 h 140"/>
                  <a:gd name="T4" fmla="*/ 0 w 251"/>
                  <a:gd name="T5" fmla="*/ 0 h 140"/>
                  <a:gd name="T6" fmla="*/ 0 w 251"/>
                  <a:gd name="T7" fmla="*/ 0 h 140"/>
                  <a:gd name="T8" fmla="*/ 0 w 251"/>
                  <a:gd name="T9" fmla="*/ 0 h 140"/>
                  <a:gd name="T10" fmla="*/ 0 w 251"/>
                  <a:gd name="T11" fmla="*/ 0 h 140"/>
                  <a:gd name="T12" fmla="*/ 0 w 251"/>
                  <a:gd name="T13" fmla="*/ 0 h 140"/>
                  <a:gd name="T14" fmla="*/ 0 w 251"/>
                  <a:gd name="T15" fmla="*/ 0 h 140"/>
                  <a:gd name="T16" fmla="*/ 0 w 251"/>
                  <a:gd name="T17" fmla="*/ 0 h 140"/>
                  <a:gd name="T18" fmla="*/ 0 w 251"/>
                  <a:gd name="T19" fmla="*/ 0 h 140"/>
                  <a:gd name="T20" fmla="*/ 0 w 251"/>
                  <a:gd name="T21" fmla="*/ 0 h 140"/>
                  <a:gd name="T22" fmla="*/ 0 w 251"/>
                  <a:gd name="T23" fmla="*/ 0 h 140"/>
                  <a:gd name="T24" fmla="*/ 0 w 251"/>
                  <a:gd name="T25" fmla="*/ 0 h 140"/>
                  <a:gd name="T26" fmla="*/ 0 w 251"/>
                  <a:gd name="T27" fmla="*/ 0 h 140"/>
                  <a:gd name="T28" fmla="*/ 0 w 251"/>
                  <a:gd name="T29" fmla="*/ 0 h 140"/>
                  <a:gd name="T30" fmla="*/ 0 w 251"/>
                  <a:gd name="T31" fmla="*/ 0 h 140"/>
                  <a:gd name="T32" fmla="*/ 0 w 251"/>
                  <a:gd name="T33" fmla="*/ 0 h 140"/>
                  <a:gd name="T34" fmla="*/ 0 w 251"/>
                  <a:gd name="T35" fmla="*/ 0 h 140"/>
                  <a:gd name="T36" fmla="*/ 0 w 251"/>
                  <a:gd name="T37" fmla="*/ 0 h 140"/>
                  <a:gd name="T38" fmla="*/ 0 w 251"/>
                  <a:gd name="T39" fmla="*/ 0 h 140"/>
                  <a:gd name="T40" fmla="*/ 0 w 251"/>
                  <a:gd name="T41" fmla="*/ 0 h 140"/>
                  <a:gd name="T42" fmla="*/ 0 w 251"/>
                  <a:gd name="T43" fmla="*/ 0 h 140"/>
                  <a:gd name="T44" fmla="*/ 0 w 251"/>
                  <a:gd name="T45" fmla="*/ 0 h 140"/>
                  <a:gd name="T46" fmla="*/ 0 w 251"/>
                  <a:gd name="T47" fmla="*/ 0 h 140"/>
                  <a:gd name="T48" fmla="*/ 0 w 251"/>
                  <a:gd name="T49" fmla="*/ 0 h 140"/>
                  <a:gd name="T50" fmla="*/ 0 w 251"/>
                  <a:gd name="T51" fmla="*/ 0 h 140"/>
                  <a:gd name="T52" fmla="*/ 0 w 251"/>
                  <a:gd name="T53" fmla="*/ 0 h 140"/>
                  <a:gd name="T54" fmla="*/ 0 w 251"/>
                  <a:gd name="T55" fmla="*/ 0 h 140"/>
                  <a:gd name="T56" fmla="*/ 0 w 251"/>
                  <a:gd name="T57" fmla="*/ 0 h 140"/>
                  <a:gd name="T58" fmla="*/ 0 w 251"/>
                  <a:gd name="T59" fmla="*/ 0 h 140"/>
                  <a:gd name="T60" fmla="*/ 0 w 251"/>
                  <a:gd name="T61" fmla="*/ 0 h 140"/>
                  <a:gd name="T62" fmla="*/ 0 w 251"/>
                  <a:gd name="T63" fmla="*/ 0 h 140"/>
                  <a:gd name="T64" fmla="*/ 0 w 251"/>
                  <a:gd name="T65" fmla="*/ 0 h 140"/>
                  <a:gd name="T66" fmla="*/ 0 w 251"/>
                  <a:gd name="T67" fmla="*/ 0 h 140"/>
                  <a:gd name="T68" fmla="*/ 0 w 251"/>
                  <a:gd name="T69" fmla="*/ 0 h 140"/>
                  <a:gd name="T70" fmla="*/ 0 w 251"/>
                  <a:gd name="T71" fmla="*/ 0 h 1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51"/>
                  <a:gd name="T109" fmla="*/ 0 h 140"/>
                  <a:gd name="T110" fmla="*/ 251 w 251"/>
                  <a:gd name="T111" fmla="*/ 140 h 1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7" name="Freeform 16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0 w 251"/>
                  <a:gd name="T1" fmla="*/ 0 h 146"/>
                  <a:gd name="T2" fmla="*/ 0 w 251"/>
                  <a:gd name="T3" fmla="*/ 0 h 146"/>
                  <a:gd name="T4" fmla="*/ 0 w 251"/>
                  <a:gd name="T5" fmla="*/ 0 h 146"/>
                  <a:gd name="T6" fmla="*/ 0 w 251"/>
                  <a:gd name="T7" fmla="*/ 0 h 146"/>
                  <a:gd name="T8" fmla="*/ 0 w 251"/>
                  <a:gd name="T9" fmla="*/ 0 h 146"/>
                  <a:gd name="T10" fmla="*/ 0 w 251"/>
                  <a:gd name="T11" fmla="*/ 0 h 146"/>
                  <a:gd name="T12" fmla="*/ 0 w 251"/>
                  <a:gd name="T13" fmla="*/ 0 h 146"/>
                  <a:gd name="T14" fmla="*/ 0 w 251"/>
                  <a:gd name="T15" fmla="*/ 0 h 146"/>
                  <a:gd name="T16" fmla="*/ 0 w 251"/>
                  <a:gd name="T17" fmla="*/ 0 h 146"/>
                  <a:gd name="T18" fmla="*/ 0 w 251"/>
                  <a:gd name="T19" fmla="*/ 0 h 146"/>
                  <a:gd name="T20" fmla="*/ 0 w 251"/>
                  <a:gd name="T21" fmla="*/ 0 h 146"/>
                  <a:gd name="T22" fmla="*/ 0 w 251"/>
                  <a:gd name="T23" fmla="*/ 0 h 146"/>
                  <a:gd name="T24" fmla="*/ 0 w 251"/>
                  <a:gd name="T25" fmla="*/ 0 h 146"/>
                  <a:gd name="T26" fmla="*/ 0 w 251"/>
                  <a:gd name="T27" fmla="*/ 0 h 146"/>
                  <a:gd name="T28" fmla="*/ 0 w 251"/>
                  <a:gd name="T29" fmla="*/ 0 h 146"/>
                  <a:gd name="T30" fmla="*/ 0 w 251"/>
                  <a:gd name="T31" fmla="*/ 0 h 146"/>
                  <a:gd name="T32" fmla="*/ 0 w 251"/>
                  <a:gd name="T33" fmla="*/ 0 h 146"/>
                  <a:gd name="T34" fmla="*/ 0 w 251"/>
                  <a:gd name="T35" fmla="*/ 0 h 146"/>
                  <a:gd name="T36" fmla="*/ 0 w 251"/>
                  <a:gd name="T37" fmla="*/ 0 h 146"/>
                  <a:gd name="T38" fmla="*/ 0 w 251"/>
                  <a:gd name="T39" fmla="*/ 0 h 146"/>
                  <a:gd name="T40" fmla="*/ 0 w 251"/>
                  <a:gd name="T41" fmla="*/ 0 h 146"/>
                  <a:gd name="T42" fmla="*/ 0 w 251"/>
                  <a:gd name="T43" fmla="*/ 0 h 146"/>
                  <a:gd name="T44" fmla="*/ 0 w 251"/>
                  <a:gd name="T45" fmla="*/ 0 h 146"/>
                  <a:gd name="T46" fmla="*/ 0 w 251"/>
                  <a:gd name="T47" fmla="*/ 0 h 146"/>
                  <a:gd name="T48" fmla="*/ 0 w 251"/>
                  <a:gd name="T49" fmla="*/ 0 h 146"/>
                  <a:gd name="T50" fmla="*/ 0 w 251"/>
                  <a:gd name="T51" fmla="*/ 0 h 146"/>
                  <a:gd name="T52" fmla="*/ 0 w 251"/>
                  <a:gd name="T53" fmla="*/ 0 h 146"/>
                  <a:gd name="T54" fmla="*/ 0 w 251"/>
                  <a:gd name="T55" fmla="*/ 0 h 146"/>
                  <a:gd name="T56" fmla="*/ 0 w 251"/>
                  <a:gd name="T57" fmla="*/ 0 h 146"/>
                  <a:gd name="T58" fmla="*/ 0 w 251"/>
                  <a:gd name="T59" fmla="*/ 0 h 146"/>
                  <a:gd name="T60" fmla="*/ 0 w 251"/>
                  <a:gd name="T61" fmla="*/ 0 h 146"/>
                  <a:gd name="T62" fmla="*/ 0 w 251"/>
                  <a:gd name="T63" fmla="*/ 0 h 146"/>
                  <a:gd name="T64" fmla="*/ 0 w 251"/>
                  <a:gd name="T65" fmla="*/ 0 h 146"/>
                  <a:gd name="T66" fmla="*/ 0 w 251"/>
                  <a:gd name="T67" fmla="*/ 0 h 146"/>
                  <a:gd name="T68" fmla="*/ 0 w 251"/>
                  <a:gd name="T69" fmla="*/ 0 h 146"/>
                  <a:gd name="T70" fmla="*/ 0 w 251"/>
                  <a:gd name="T71" fmla="*/ 0 h 146"/>
                  <a:gd name="T72" fmla="*/ 0 w 251"/>
                  <a:gd name="T73" fmla="*/ 0 h 1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1"/>
                  <a:gd name="T112" fmla="*/ 0 h 146"/>
                  <a:gd name="T113" fmla="*/ 251 w 251"/>
                  <a:gd name="T114" fmla="*/ 146 h 14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8" name="Freeform 17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0 w 249"/>
                  <a:gd name="T1" fmla="*/ 0 h 154"/>
                  <a:gd name="T2" fmla="*/ 0 w 249"/>
                  <a:gd name="T3" fmla="*/ 0 h 154"/>
                  <a:gd name="T4" fmla="*/ 0 w 249"/>
                  <a:gd name="T5" fmla="*/ 0 h 154"/>
                  <a:gd name="T6" fmla="*/ 0 w 249"/>
                  <a:gd name="T7" fmla="*/ 0 h 154"/>
                  <a:gd name="T8" fmla="*/ 0 w 249"/>
                  <a:gd name="T9" fmla="*/ 0 h 154"/>
                  <a:gd name="T10" fmla="*/ 0 w 249"/>
                  <a:gd name="T11" fmla="*/ 0 h 154"/>
                  <a:gd name="T12" fmla="*/ 0 w 249"/>
                  <a:gd name="T13" fmla="*/ 0 h 154"/>
                  <a:gd name="T14" fmla="*/ 0 w 249"/>
                  <a:gd name="T15" fmla="*/ 0 h 154"/>
                  <a:gd name="T16" fmla="*/ 0 w 249"/>
                  <a:gd name="T17" fmla="*/ 0 h 154"/>
                  <a:gd name="T18" fmla="*/ 0 w 249"/>
                  <a:gd name="T19" fmla="*/ 0 h 154"/>
                  <a:gd name="T20" fmla="*/ 0 w 249"/>
                  <a:gd name="T21" fmla="*/ 0 h 154"/>
                  <a:gd name="T22" fmla="*/ 0 w 249"/>
                  <a:gd name="T23" fmla="*/ 0 h 154"/>
                  <a:gd name="T24" fmla="*/ 0 w 249"/>
                  <a:gd name="T25" fmla="*/ 0 h 154"/>
                  <a:gd name="T26" fmla="*/ 0 w 249"/>
                  <a:gd name="T27" fmla="*/ 0 h 154"/>
                  <a:gd name="T28" fmla="*/ 0 w 249"/>
                  <a:gd name="T29" fmla="*/ 0 h 154"/>
                  <a:gd name="T30" fmla="*/ 0 w 249"/>
                  <a:gd name="T31" fmla="*/ 0 h 154"/>
                  <a:gd name="T32" fmla="*/ 0 w 249"/>
                  <a:gd name="T33" fmla="*/ 0 h 154"/>
                  <a:gd name="T34" fmla="*/ 0 w 249"/>
                  <a:gd name="T35" fmla="*/ 0 h 154"/>
                  <a:gd name="T36" fmla="*/ 0 w 249"/>
                  <a:gd name="T37" fmla="*/ 0 h 154"/>
                  <a:gd name="T38" fmla="*/ 0 w 249"/>
                  <a:gd name="T39" fmla="*/ 0 h 154"/>
                  <a:gd name="T40" fmla="*/ 0 w 249"/>
                  <a:gd name="T41" fmla="*/ 0 h 154"/>
                  <a:gd name="T42" fmla="*/ 0 w 249"/>
                  <a:gd name="T43" fmla="*/ 0 h 154"/>
                  <a:gd name="T44" fmla="*/ 0 w 249"/>
                  <a:gd name="T45" fmla="*/ 0 h 154"/>
                  <a:gd name="T46" fmla="*/ 0 w 249"/>
                  <a:gd name="T47" fmla="*/ 0 h 154"/>
                  <a:gd name="T48" fmla="*/ 0 w 249"/>
                  <a:gd name="T49" fmla="*/ 0 h 154"/>
                  <a:gd name="T50" fmla="*/ 0 w 249"/>
                  <a:gd name="T51" fmla="*/ 0 h 154"/>
                  <a:gd name="T52" fmla="*/ 0 w 249"/>
                  <a:gd name="T53" fmla="*/ 0 h 154"/>
                  <a:gd name="T54" fmla="*/ 0 w 249"/>
                  <a:gd name="T55" fmla="*/ 0 h 154"/>
                  <a:gd name="T56" fmla="*/ 0 w 249"/>
                  <a:gd name="T57" fmla="*/ 0 h 154"/>
                  <a:gd name="T58" fmla="*/ 0 w 249"/>
                  <a:gd name="T59" fmla="*/ 0 h 154"/>
                  <a:gd name="T60" fmla="*/ 0 w 249"/>
                  <a:gd name="T61" fmla="*/ 0 h 154"/>
                  <a:gd name="T62" fmla="*/ 0 w 249"/>
                  <a:gd name="T63" fmla="*/ 0 h 154"/>
                  <a:gd name="T64" fmla="*/ 0 w 249"/>
                  <a:gd name="T65" fmla="*/ 0 h 154"/>
                  <a:gd name="T66" fmla="*/ 0 w 249"/>
                  <a:gd name="T67" fmla="*/ 0 h 154"/>
                  <a:gd name="T68" fmla="*/ 0 w 249"/>
                  <a:gd name="T69" fmla="*/ 0 h 154"/>
                  <a:gd name="T70" fmla="*/ 0 w 249"/>
                  <a:gd name="T71" fmla="*/ 0 h 154"/>
                  <a:gd name="T72" fmla="*/ 0 w 249"/>
                  <a:gd name="T73" fmla="*/ 0 h 154"/>
                  <a:gd name="T74" fmla="*/ 0 w 249"/>
                  <a:gd name="T75" fmla="*/ 0 h 154"/>
                  <a:gd name="T76" fmla="*/ 0 w 249"/>
                  <a:gd name="T77" fmla="*/ 0 h 154"/>
                  <a:gd name="T78" fmla="*/ 0 w 249"/>
                  <a:gd name="T79" fmla="*/ 0 h 15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49"/>
                  <a:gd name="T121" fmla="*/ 0 h 154"/>
                  <a:gd name="T122" fmla="*/ 249 w 249"/>
                  <a:gd name="T123" fmla="*/ 154 h 15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9" name="Freeform 18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0 w 246"/>
                  <a:gd name="T1" fmla="*/ 0 h 159"/>
                  <a:gd name="T2" fmla="*/ 0 w 246"/>
                  <a:gd name="T3" fmla="*/ 0 h 159"/>
                  <a:gd name="T4" fmla="*/ 0 w 246"/>
                  <a:gd name="T5" fmla="*/ 0 h 159"/>
                  <a:gd name="T6" fmla="*/ 0 w 246"/>
                  <a:gd name="T7" fmla="*/ 0 h 159"/>
                  <a:gd name="T8" fmla="*/ 0 w 246"/>
                  <a:gd name="T9" fmla="*/ 0 h 159"/>
                  <a:gd name="T10" fmla="*/ 0 w 246"/>
                  <a:gd name="T11" fmla="*/ 0 h 159"/>
                  <a:gd name="T12" fmla="*/ 0 w 246"/>
                  <a:gd name="T13" fmla="*/ 0 h 159"/>
                  <a:gd name="T14" fmla="*/ 0 w 246"/>
                  <a:gd name="T15" fmla="*/ 0 h 159"/>
                  <a:gd name="T16" fmla="*/ 0 w 246"/>
                  <a:gd name="T17" fmla="*/ 0 h 159"/>
                  <a:gd name="T18" fmla="*/ 0 w 246"/>
                  <a:gd name="T19" fmla="*/ 0 h 159"/>
                  <a:gd name="T20" fmla="*/ 0 w 246"/>
                  <a:gd name="T21" fmla="*/ 0 h 159"/>
                  <a:gd name="T22" fmla="*/ 0 w 246"/>
                  <a:gd name="T23" fmla="*/ 0 h 159"/>
                  <a:gd name="T24" fmla="*/ 0 w 246"/>
                  <a:gd name="T25" fmla="*/ 0 h 159"/>
                  <a:gd name="T26" fmla="*/ 0 w 246"/>
                  <a:gd name="T27" fmla="*/ 0 h 159"/>
                  <a:gd name="T28" fmla="*/ 0 w 246"/>
                  <a:gd name="T29" fmla="*/ 0 h 159"/>
                  <a:gd name="T30" fmla="*/ 0 w 246"/>
                  <a:gd name="T31" fmla="*/ 0 h 159"/>
                  <a:gd name="T32" fmla="*/ 0 w 246"/>
                  <a:gd name="T33" fmla="*/ 0 h 159"/>
                  <a:gd name="T34" fmla="*/ 0 w 246"/>
                  <a:gd name="T35" fmla="*/ 0 h 159"/>
                  <a:gd name="T36" fmla="*/ 0 w 246"/>
                  <a:gd name="T37" fmla="*/ 0 h 159"/>
                  <a:gd name="T38" fmla="*/ 0 w 246"/>
                  <a:gd name="T39" fmla="*/ 0 h 159"/>
                  <a:gd name="T40" fmla="*/ 0 w 246"/>
                  <a:gd name="T41" fmla="*/ 0 h 159"/>
                  <a:gd name="T42" fmla="*/ 0 w 246"/>
                  <a:gd name="T43" fmla="*/ 0 h 159"/>
                  <a:gd name="T44" fmla="*/ 0 w 246"/>
                  <a:gd name="T45" fmla="*/ 0 h 159"/>
                  <a:gd name="T46" fmla="*/ 0 w 246"/>
                  <a:gd name="T47" fmla="*/ 0 h 159"/>
                  <a:gd name="T48" fmla="*/ 0 w 246"/>
                  <a:gd name="T49" fmla="*/ 0 h 159"/>
                  <a:gd name="T50" fmla="*/ 0 w 246"/>
                  <a:gd name="T51" fmla="*/ 0 h 159"/>
                  <a:gd name="T52" fmla="*/ 0 w 246"/>
                  <a:gd name="T53" fmla="*/ 0 h 159"/>
                  <a:gd name="T54" fmla="*/ 0 w 246"/>
                  <a:gd name="T55" fmla="*/ 0 h 159"/>
                  <a:gd name="T56" fmla="*/ 0 w 246"/>
                  <a:gd name="T57" fmla="*/ 0 h 159"/>
                  <a:gd name="T58" fmla="*/ 0 w 246"/>
                  <a:gd name="T59" fmla="*/ 0 h 159"/>
                  <a:gd name="T60" fmla="*/ 0 w 246"/>
                  <a:gd name="T61" fmla="*/ 0 h 159"/>
                  <a:gd name="T62" fmla="*/ 0 w 246"/>
                  <a:gd name="T63" fmla="*/ 0 h 159"/>
                  <a:gd name="T64" fmla="*/ 0 w 246"/>
                  <a:gd name="T65" fmla="*/ 0 h 159"/>
                  <a:gd name="T66" fmla="*/ 0 w 246"/>
                  <a:gd name="T67" fmla="*/ 0 h 159"/>
                  <a:gd name="T68" fmla="*/ 0 w 246"/>
                  <a:gd name="T69" fmla="*/ 0 h 159"/>
                  <a:gd name="T70" fmla="*/ 0 w 246"/>
                  <a:gd name="T71" fmla="*/ 0 h 159"/>
                  <a:gd name="T72" fmla="*/ 0 w 246"/>
                  <a:gd name="T73" fmla="*/ 0 h 159"/>
                  <a:gd name="T74" fmla="*/ 0 w 246"/>
                  <a:gd name="T75" fmla="*/ 0 h 159"/>
                  <a:gd name="T76" fmla="*/ 0 w 246"/>
                  <a:gd name="T77" fmla="*/ 0 h 159"/>
                  <a:gd name="T78" fmla="*/ 0 w 246"/>
                  <a:gd name="T79" fmla="*/ 0 h 159"/>
                  <a:gd name="T80" fmla="*/ 0 w 246"/>
                  <a:gd name="T81" fmla="*/ 0 h 159"/>
                  <a:gd name="T82" fmla="*/ 0 w 246"/>
                  <a:gd name="T83" fmla="*/ 0 h 159"/>
                  <a:gd name="T84" fmla="*/ 0 w 246"/>
                  <a:gd name="T85" fmla="*/ 0 h 159"/>
                  <a:gd name="T86" fmla="*/ 0 w 246"/>
                  <a:gd name="T87" fmla="*/ 0 h 15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6"/>
                  <a:gd name="T133" fmla="*/ 0 h 159"/>
                  <a:gd name="T134" fmla="*/ 246 w 246"/>
                  <a:gd name="T135" fmla="*/ 159 h 15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0" name="Freeform 19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0 w 243"/>
                  <a:gd name="T1" fmla="*/ 0 h 164"/>
                  <a:gd name="T2" fmla="*/ 0 w 243"/>
                  <a:gd name="T3" fmla="*/ 0 h 164"/>
                  <a:gd name="T4" fmla="*/ 0 w 243"/>
                  <a:gd name="T5" fmla="*/ 0 h 164"/>
                  <a:gd name="T6" fmla="*/ 0 w 243"/>
                  <a:gd name="T7" fmla="*/ 0 h 164"/>
                  <a:gd name="T8" fmla="*/ 0 w 243"/>
                  <a:gd name="T9" fmla="*/ 0 h 164"/>
                  <a:gd name="T10" fmla="*/ 0 w 243"/>
                  <a:gd name="T11" fmla="*/ 0 h 164"/>
                  <a:gd name="T12" fmla="*/ 0 w 243"/>
                  <a:gd name="T13" fmla="*/ 0 h 164"/>
                  <a:gd name="T14" fmla="*/ 0 w 243"/>
                  <a:gd name="T15" fmla="*/ 0 h 164"/>
                  <a:gd name="T16" fmla="*/ 0 w 243"/>
                  <a:gd name="T17" fmla="*/ 0 h 164"/>
                  <a:gd name="T18" fmla="*/ 0 w 243"/>
                  <a:gd name="T19" fmla="*/ 0 h 164"/>
                  <a:gd name="T20" fmla="*/ 0 w 243"/>
                  <a:gd name="T21" fmla="*/ 0 h 164"/>
                  <a:gd name="T22" fmla="*/ 0 w 243"/>
                  <a:gd name="T23" fmla="*/ 0 h 164"/>
                  <a:gd name="T24" fmla="*/ 0 w 243"/>
                  <a:gd name="T25" fmla="*/ 0 h 164"/>
                  <a:gd name="T26" fmla="*/ 0 w 243"/>
                  <a:gd name="T27" fmla="*/ 0 h 164"/>
                  <a:gd name="T28" fmla="*/ 0 w 243"/>
                  <a:gd name="T29" fmla="*/ 0 h 164"/>
                  <a:gd name="T30" fmla="*/ 0 w 243"/>
                  <a:gd name="T31" fmla="*/ 0 h 164"/>
                  <a:gd name="T32" fmla="*/ 0 w 243"/>
                  <a:gd name="T33" fmla="*/ 0 h 164"/>
                  <a:gd name="T34" fmla="*/ 0 w 243"/>
                  <a:gd name="T35" fmla="*/ 0 h 164"/>
                  <a:gd name="T36" fmla="*/ 0 w 243"/>
                  <a:gd name="T37" fmla="*/ 0 h 164"/>
                  <a:gd name="T38" fmla="*/ 0 w 243"/>
                  <a:gd name="T39" fmla="*/ 0 h 164"/>
                  <a:gd name="T40" fmla="*/ 0 w 243"/>
                  <a:gd name="T41" fmla="*/ 0 h 164"/>
                  <a:gd name="T42" fmla="*/ 0 w 243"/>
                  <a:gd name="T43" fmla="*/ 0 h 164"/>
                  <a:gd name="T44" fmla="*/ 0 w 243"/>
                  <a:gd name="T45" fmla="*/ 0 h 164"/>
                  <a:gd name="T46" fmla="*/ 0 w 243"/>
                  <a:gd name="T47" fmla="*/ 0 h 164"/>
                  <a:gd name="T48" fmla="*/ 0 w 243"/>
                  <a:gd name="T49" fmla="*/ 0 h 164"/>
                  <a:gd name="T50" fmla="*/ 0 w 243"/>
                  <a:gd name="T51" fmla="*/ 0 h 164"/>
                  <a:gd name="T52" fmla="*/ 0 w 243"/>
                  <a:gd name="T53" fmla="*/ 0 h 164"/>
                  <a:gd name="T54" fmla="*/ 0 w 243"/>
                  <a:gd name="T55" fmla="*/ 0 h 164"/>
                  <a:gd name="T56" fmla="*/ 0 w 243"/>
                  <a:gd name="T57" fmla="*/ 0 h 164"/>
                  <a:gd name="T58" fmla="*/ 0 w 243"/>
                  <a:gd name="T59" fmla="*/ 0 h 164"/>
                  <a:gd name="T60" fmla="*/ 0 w 243"/>
                  <a:gd name="T61" fmla="*/ 0 h 164"/>
                  <a:gd name="T62" fmla="*/ 0 w 243"/>
                  <a:gd name="T63" fmla="*/ 0 h 164"/>
                  <a:gd name="T64" fmla="*/ 0 w 243"/>
                  <a:gd name="T65" fmla="*/ 0 h 164"/>
                  <a:gd name="T66" fmla="*/ 0 w 243"/>
                  <a:gd name="T67" fmla="*/ 0 h 164"/>
                  <a:gd name="T68" fmla="*/ 0 w 243"/>
                  <a:gd name="T69" fmla="*/ 0 h 164"/>
                  <a:gd name="T70" fmla="*/ 0 w 243"/>
                  <a:gd name="T71" fmla="*/ 0 h 164"/>
                  <a:gd name="T72" fmla="*/ 0 w 243"/>
                  <a:gd name="T73" fmla="*/ 0 h 164"/>
                  <a:gd name="T74" fmla="*/ 0 w 243"/>
                  <a:gd name="T75" fmla="*/ 0 h 164"/>
                  <a:gd name="T76" fmla="*/ 0 w 243"/>
                  <a:gd name="T77" fmla="*/ 0 h 164"/>
                  <a:gd name="T78" fmla="*/ 0 w 243"/>
                  <a:gd name="T79" fmla="*/ 0 h 164"/>
                  <a:gd name="T80" fmla="*/ 0 w 243"/>
                  <a:gd name="T81" fmla="*/ 0 h 164"/>
                  <a:gd name="T82" fmla="*/ 0 w 243"/>
                  <a:gd name="T83" fmla="*/ 0 h 164"/>
                  <a:gd name="T84" fmla="*/ 0 w 243"/>
                  <a:gd name="T85" fmla="*/ 0 h 164"/>
                  <a:gd name="T86" fmla="*/ 0 w 243"/>
                  <a:gd name="T87" fmla="*/ 0 h 164"/>
                  <a:gd name="T88" fmla="*/ 0 w 243"/>
                  <a:gd name="T89" fmla="*/ 0 h 164"/>
                  <a:gd name="T90" fmla="*/ 0 w 243"/>
                  <a:gd name="T91" fmla="*/ 0 h 164"/>
                  <a:gd name="T92" fmla="*/ 0 w 243"/>
                  <a:gd name="T93" fmla="*/ 0 h 164"/>
                  <a:gd name="T94" fmla="*/ 0 w 243"/>
                  <a:gd name="T95" fmla="*/ 0 h 16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43"/>
                  <a:gd name="T145" fmla="*/ 0 h 164"/>
                  <a:gd name="T146" fmla="*/ 243 w 243"/>
                  <a:gd name="T147" fmla="*/ 164 h 16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1" name="Freeform 20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0 h 169"/>
                  <a:gd name="T2" fmla="*/ 0 w 238"/>
                  <a:gd name="T3" fmla="*/ 0 h 169"/>
                  <a:gd name="T4" fmla="*/ 0 w 238"/>
                  <a:gd name="T5" fmla="*/ 0 h 169"/>
                  <a:gd name="T6" fmla="*/ 0 w 238"/>
                  <a:gd name="T7" fmla="*/ 0 h 169"/>
                  <a:gd name="T8" fmla="*/ 0 w 238"/>
                  <a:gd name="T9" fmla="*/ 0 h 169"/>
                  <a:gd name="T10" fmla="*/ 0 w 238"/>
                  <a:gd name="T11" fmla="*/ 0 h 169"/>
                  <a:gd name="T12" fmla="*/ 0 w 238"/>
                  <a:gd name="T13" fmla="*/ 0 h 169"/>
                  <a:gd name="T14" fmla="*/ 0 w 238"/>
                  <a:gd name="T15" fmla="*/ 0 h 169"/>
                  <a:gd name="T16" fmla="*/ 0 w 238"/>
                  <a:gd name="T17" fmla="*/ 0 h 169"/>
                  <a:gd name="T18" fmla="*/ 0 w 238"/>
                  <a:gd name="T19" fmla="*/ 0 h 169"/>
                  <a:gd name="T20" fmla="*/ 0 w 238"/>
                  <a:gd name="T21" fmla="*/ 0 h 169"/>
                  <a:gd name="T22" fmla="*/ 0 w 238"/>
                  <a:gd name="T23" fmla="*/ 0 h 169"/>
                  <a:gd name="T24" fmla="*/ 0 w 238"/>
                  <a:gd name="T25" fmla="*/ 0 h 169"/>
                  <a:gd name="T26" fmla="*/ 0 w 238"/>
                  <a:gd name="T27" fmla="*/ 0 h 169"/>
                  <a:gd name="T28" fmla="*/ 0 w 238"/>
                  <a:gd name="T29" fmla="*/ 0 h 169"/>
                  <a:gd name="T30" fmla="*/ 0 w 238"/>
                  <a:gd name="T31" fmla="*/ 0 h 169"/>
                  <a:gd name="T32" fmla="*/ 0 w 238"/>
                  <a:gd name="T33" fmla="*/ 0 h 169"/>
                  <a:gd name="T34" fmla="*/ 0 w 238"/>
                  <a:gd name="T35" fmla="*/ 0 h 169"/>
                  <a:gd name="T36" fmla="*/ 0 w 238"/>
                  <a:gd name="T37" fmla="*/ 0 h 169"/>
                  <a:gd name="T38" fmla="*/ 0 w 238"/>
                  <a:gd name="T39" fmla="*/ 0 h 169"/>
                  <a:gd name="T40" fmla="*/ 0 w 238"/>
                  <a:gd name="T41" fmla="*/ 0 h 169"/>
                  <a:gd name="T42" fmla="*/ 0 w 238"/>
                  <a:gd name="T43" fmla="*/ 0 h 169"/>
                  <a:gd name="T44" fmla="*/ 0 w 238"/>
                  <a:gd name="T45" fmla="*/ 0 h 169"/>
                  <a:gd name="T46" fmla="*/ 0 w 238"/>
                  <a:gd name="T47" fmla="*/ 0 h 169"/>
                  <a:gd name="T48" fmla="*/ 0 w 238"/>
                  <a:gd name="T49" fmla="*/ 0 h 169"/>
                  <a:gd name="T50" fmla="*/ 0 w 238"/>
                  <a:gd name="T51" fmla="*/ 0 h 169"/>
                  <a:gd name="T52" fmla="*/ 0 w 238"/>
                  <a:gd name="T53" fmla="*/ 0 h 169"/>
                  <a:gd name="T54" fmla="*/ 0 w 238"/>
                  <a:gd name="T55" fmla="*/ 0 h 169"/>
                  <a:gd name="T56" fmla="*/ 0 w 238"/>
                  <a:gd name="T57" fmla="*/ 0 h 169"/>
                  <a:gd name="T58" fmla="*/ 0 w 238"/>
                  <a:gd name="T59" fmla="*/ 0 h 169"/>
                  <a:gd name="T60" fmla="*/ 0 w 238"/>
                  <a:gd name="T61" fmla="*/ 0 h 169"/>
                  <a:gd name="T62" fmla="*/ 0 w 238"/>
                  <a:gd name="T63" fmla="*/ 0 h 169"/>
                  <a:gd name="T64" fmla="*/ 0 w 238"/>
                  <a:gd name="T65" fmla="*/ 0 h 169"/>
                  <a:gd name="T66" fmla="*/ 0 w 238"/>
                  <a:gd name="T67" fmla="*/ 0 h 169"/>
                  <a:gd name="T68" fmla="*/ 0 w 238"/>
                  <a:gd name="T69" fmla="*/ 0 h 169"/>
                  <a:gd name="T70" fmla="*/ 0 w 238"/>
                  <a:gd name="T71" fmla="*/ 0 h 169"/>
                  <a:gd name="T72" fmla="*/ 0 w 238"/>
                  <a:gd name="T73" fmla="*/ 0 h 169"/>
                  <a:gd name="T74" fmla="*/ 0 w 238"/>
                  <a:gd name="T75" fmla="*/ 0 h 169"/>
                  <a:gd name="T76" fmla="*/ 0 w 238"/>
                  <a:gd name="T77" fmla="*/ 0 h 169"/>
                  <a:gd name="T78" fmla="*/ 0 w 238"/>
                  <a:gd name="T79" fmla="*/ 0 h 169"/>
                  <a:gd name="T80" fmla="*/ 0 w 238"/>
                  <a:gd name="T81" fmla="*/ 0 h 169"/>
                  <a:gd name="T82" fmla="*/ 0 w 238"/>
                  <a:gd name="T83" fmla="*/ 0 h 169"/>
                  <a:gd name="T84" fmla="*/ 0 w 238"/>
                  <a:gd name="T85" fmla="*/ 0 h 169"/>
                  <a:gd name="T86" fmla="*/ 0 w 238"/>
                  <a:gd name="T87" fmla="*/ 0 h 169"/>
                  <a:gd name="T88" fmla="*/ 0 w 238"/>
                  <a:gd name="T89" fmla="*/ 0 h 169"/>
                  <a:gd name="T90" fmla="*/ 0 w 238"/>
                  <a:gd name="T91" fmla="*/ 0 h 169"/>
                  <a:gd name="T92" fmla="*/ 0 w 238"/>
                  <a:gd name="T93" fmla="*/ 0 h 169"/>
                  <a:gd name="T94" fmla="*/ 0 w 238"/>
                  <a:gd name="T95" fmla="*/ 0 h 169"/>
                  <a:gd name="T96" fmla="*/ 0 w 238"/>
                  <a:gd name="T97" fmla="*/ 0 h 169"/>
                  <a:gd name="T98" fmla="*/ 0 w 238"/>
                  <a:gd name="T99" fmla="*/ 0 h 169"/>
                  <a:gd name="T100" fmla="*/ 0 w 238"/>
                  <a:gd name="T101" fmla="*/ 0 h 169"/>
                  <a:gd name="T102" fmla="*/ 0 w 238"/>
                  <a:gd name="T103" fmla="*/ 0 h 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38"/>
                  <a:gd name="T157" fmla="*/ 0 h 169"/>
                  <a:gd name="T158" fmla="*/ 238 w 238"/>
                  <a:gd name="T159" fmla="*/ 169 h 16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2" name="Freeform 21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0 w 232"/>
                  <a:gd name="T1" fmla="*/ 0 h 174"/>
                  <a:gd name="T2" fmla="*/ 0 w 232"/>
                  <a:gd name="T3" fmla="*/ 0 h 174"/>
                  <a:gd name="T4" fmla="*/ 0 w 232"/>
                  <a:gd name="T5" fmla="*/ 0 h 174"/>
                  <a:gd name="T6" fmla="*/ 0 w 232"/>
                  <a:gd name="T7" fmla="*/ 0 h 174"/>
                  <a:gd name="T8" fmla="*/ 0 w 232"/>
                  <a:gd name="T9" fmla="*/ 0 h 174"/>
                  <a:gd name="T10" fmla="*/ 0 w 232"/>
                  <a:gd name="T11" fmla="*/ 0 h 174"/>
                  <a:gd name="T12" fmla="*/ 0 w 232"/>
                  <a:gd name="T13" fmla="*/ 0 h 174"/>
                  <a:gd name="T14" fmla="*/ 0 w 232"/>
                  <a:gd name="T15" fmla="*/ 0 h 174"/>
                  <a:gd name="T16" fmla="*/ 0 w 232"/>
                  <a:gd name="T17" fmla="*/ 0 h 174"/>
                  <a:gd name="T18" fmla="*/ 0 w 232"/>
                  <a:gd name="T19" fmla="*/ 0 h 174"/>
                  <a:gd name="T20" fmla="*/ 0 w 232"/>
                  <a:gd name="T21" fmla="*/ 0 h 174"/>
                  <a:gd name="T22" fmla="*/ 0 w 232"/>
                  <a:gd name="T23" fmla="*/ 0 h 174"/>
                  <a:gd name="T24" fmla="*/ 0 w 232"/>
                  <a:gd name="T25" fmla="*/ 0 h 174"/>
                  <a:gd name="T26" fmla="*/ 0 w 232"/>
                  <a:gd name="T27" fmla="*/ 0 h 174"/>
                  <a:gd name="T28" fmla="*/ 0 w 232"/>
                  <a:gd name="T29" fmla="*/ 0 h 174"/>
                  <a:gd name="T30" fmla="*/ 0 w 232"/>
                  <a:gd name="T31" fmla="*/ 0 h 174"/>
                  <a:gd name="T32" fmla="*/ 0 w 232"/>
                  <a:gd name="T33" fmla="*/ 0 h 174"/>
                  <a:gd name="T34" fmla="*/ 0 w 232"/>
                  <a:gd name="T35" fmla="*/ 0 h 174"/>
                  <a:gd name="T36" fmla="*/ 0 w 232"/>
                  <a:gd name="T37" fmla="*/ 0 h 174"/>
                  <a:gd name="T38" fmla="*/ 0 w 232"/>
                  <a:gd name="T39" fmla="*/ 0 h 174"/>
                  <a:gd name="T40" fmla="*/ 0 w 232"/>
                  <a:gd name="T41" fmla="*/ 0 h 174"/>
                  <a:gd name="T42" fmla="*/ 0 w 232"/>
                  <a:gd name="T43" fmla="*/ 0 h 174"/>
                  <a:gd name="T44" fmla="*/ 0 w 232"/>
                  <a:gd name="T45" fmla="*/ 0 h 174"/>
                  <a:gd name="T46" fmla="*/ 0 w 232"/>
                  <a:gd name="T47" fmla="*/ 0 h 174"/>
                  <a:gd name="T48" fmla="*/ 0 w 232"/>
                  <a:gd name="T49" fmla="*/ 0 h 174"/>
                  <a:gd name="T50" fmla="*/ 0 w 232"/>
                  <a:gd name="T51" fmla="*/ 0 h 174"/>
                  <a:gd name="T52" fmla="*/ 0 w 232"/>
                  <a:gd name="T53" fmla="*/ 0 h 174"/>
                  <a:gd name="T54" fmla="*/ 0 w 232"/>
                  <a:gd name="T55" fmla="*/ 0 h 174"/>
                  <a:gd name="T56" fmla="*/ 0 w 232"/>
                  <a:gd name="T57" fmla="*/ 0 h 174"/>
                  <a:gd name="T58" fmla="*/ 0 w 232"/>
                  <a:gd name="T59" fmla="*/ 0 h 174"/>
                  <a:gd name="T60" fmla="*/ 0 w 232"/>
                  <a:gd name="T61" fmla="*/ 0 h 174"/>
                  <a:gd name="T62" fmla="*/ 0 w 232"/>
                  <a:gd name="T63" fmla="*/ 0 h 174"/>
                  <a:gd name="T64" fmla="*/ 0 w 232"/>
                  <a:gd name="T65" fmla="*/ 0 h 174"/>
                  <a:gd name="T66" fmla="*/ 0 w 232"/>
                  <a:gd name="T67" fmla="*/ 0 h 174"/>
                  <a:gd name="T68" fmla="*/ 0 w 232"/>
                  <a:gd name="T69" fmla="*/ 0 h 174"/>
                  <a:gd name="T70" fmla="*/ 0 w 232"/>
                  <a:gd name="T71" fmla="*/ 0 h 174"/>
                  <a:gd name="T72" fmla="*/ 0 w 232"/>
                  <a:gd name="T73" fmla="*/ 0 h 174"/>
                  <a:gd name="T74" fmla="*/ 0 w 232"/>
                  <a:gd name="T75" fmla="*/ 0 h 174"/>
                  <a:gd name="T76" fmla="*/ 0 w 232"/>
                  <a:gd name="T77" fmla="*/ 0 h 174"/>
                  <a:gd name="T78" fmla="*/ 0 w 232"/>
                  <a:gd name="T79" fmla="*/ 0 h 174"/>
                  <a:gd name="T80" fmla="*/ 0 w 232"/>
                  <a:gd name="T81" fmla="*/ 0 h 174"/>
                  <a:gd name="T82" fmla="*/ 0 w 232"/>
                  <a:gd name="T83" fmla="*/ 0 h 174"/>
                  <a:gd name="T84" fmla="*/ 0 w 232"/>
                  <a:gd name="T85" fmla="*/ 0 h 174"/>
                  <a:gd name="T86" fmla="*/ 0 w 232"/>
                  <a:gd name="T87" fmla="*/ 0 h 174"/>
                  <a:gd name="T88" fmla="*/ 0 w 232"/>
                  <a:gd name="T89" fmla="*/ 0 h 174"/>
                  <a:gd name="T90" fmla="*/ 0 w 232"/>
                  <a:gd name="T91" fmla="*/ 0 h 174"/>
                  <a:gd name="T92" fmla="*/ 0 w 232"/>
                  <a:gd name="T93" fmla="*/ 0 h 174"/>
                  <a:gd name="T94" fmla="*/ 0 w 232"/>
                  <a:gd name="T95" fmla="*/ 0 h 1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2"/>
                  <a:gd name="T145" fmla="*/ 0 h 174"/>
                  <a:gd name="T146" fmla="*/ 232 w 232"/>
                  <a:gd name="T147" fmla="*/ 174 h 17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3" name="Freeform 22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0 w 225"/>
                  <a:gd name="T1" fmla="*/ 0 h 176"/>
                  <a:gd name="T2" fmla="*/ 0 w 225"/>
                  <a:gd name="T3" fmla="*/ 0 h 176"/>
                  <a:gd name="T4" fmla="*/ 0 w 225"/>
                  <a:gd name="T5" fmla="*/ 0 h 176"/>
                  <a:gd name="T6" fmla="*/ 0 w 225"/>
                  <a:gd name="T7" fmla="*/ 0 h 176"/>
                  <a:gd name="T8" fmla="*/ 0 w 225"/>
                  <a:gd name="T9" fmla="*/ 0 h 176"/>
                  <a:gd name="T10" fmla="*/ 0 w 225"/>
                  <a:gd name="T11" fmla="*/ 0 h 176"/>
                  <a:gd name="T12" fmla="*/ 0 w 225"/>
                  <a:gd name="T13" fmla="*/ 0 h 176"/>
                  <a:gd name="T14" fmla="*/ 0 w 225"/>
                  <a:gd name="T15" fmla="*/ 0 h 176"/>
                  <a:gd name="T16" fmla="*/ 0 w 225"/>
                  <a:gd name="T17" fmla="*/ 0 h 176"/>
                  <a:gd name="T18" fmla="*/ 0 w 225"/>
                  <a:gd name="T19" fmla="*/ 0 h 176"/>
                  <a:gd name="T20" fmla="*/ 0 w 225"/>
                  <a:gd name="T21" fmla="*/ 0 h 176"/>
                  <a:gd name="T22" fmla="*/ 0 w 225"/>
                  <a:gd name="T23" fmla="*/ 0 h 176"/>
                  <a:gd name="T24" fmla="*/ 0 w 225"/>
                  <a:gd name="T25" fmla="*/ 0 h 176"/>
                  <a:gd name="T26" fmla="*/ 0 w 225"/>
                  <a:gd name="T27" fmla="*/ 0 h 176"/>
                  <a:gd name="T28" fmla="*/ 0 w 225"/>
                  <a:gd name="T29" fmla="*/ 0 h 176"/>
                  <a:gd name="T30" fmla="*/ 0 w 225"/>
                  <a:gd name="T31" fmla="*/ 0 h 176"/>
                  <a:gd name="T32" fmla="*/ 0 w 225"/>
                  <a:gd name="T33" fmla="*/ 0 h 176"/>
                  <a:gd name="T34" fmla="*/ 0 w 225"/>
                  <a:gd name="T35" fmla="*/ 0 h 176"/>
                  <a:gd name="T36" fmla="*/ 0 w 225"/>
                  <a:gd name="T37" fmla="*/ 0 h 176"/>
                  <a:gd name="T38" fmla="*/ 0 w 225"/>
                  <a:gd name="T39" fmla="*/ 0 h 176"/>
                  <a:gd name="T40" fmla="*/ 0 w 225"/>
                  <a:gd name="T41" fmla="*/ 0 h 176"/>
                  <a:gd name="T42" fmla="*/ 0 w 225"/>
                  <a:gd name="T43" fmla="*/ 0 h 176"/>
                  <a:gd name="T44" fmla="*/ 0 w 225"/>
                  <a:gd name="T45" fmla="*/ 0 h 176"/>
                  <a:gd name="T46" fmla="*/ 0 w 225"/>
                  <a:gd name="T47" fmla="*/ 0 h 176"/>
                  <a:gd name="T48" fmla="*/ 0 w 225"/>
                  <a:gd name="T49" fmla="*/ 0 h 176"/>
                  <a:gd name="T50" fmla="*/ 0 w 225"/>
                  <a:gd name="T51" fmla="*/ 0 h 176"/>
                  <a:gd name="T52" fmla="*/ 0 w 225"/>
                  <a:gd name="T53" fmla="*/ 0 h 176"/>
                  <a:gd name="T54" fmla="*/ 0 w 225"/>
                  <a:gd name="T55" fmla="*/ 0 h 176"/>
                  <a:gd name="T56" fmla="*/ 0 w 225"/>
                  <a:gd name="T57" fmla="*/ 0 h 176"/>
                  <a:gd name="T58" fmla="*/ 0 w 225"/>
                  <a:gd name="T59" fmla="*/ 0 h 176"/>
                  <a:gd name="T60" fmla="*/ 0 w 225"/>
                  <a:gd name="T61" fmla="*/ 0 h 176"/>
                  <a:gd name="T62" fmla="*/ 0 w 225"/>
                  <a:gd name="T63" fmla="*/ 0 h 176"/>
                  <a:gd name="T64" fmla="*/ 0 w 225"/>
                  <a:gd name="T65" fmla="*/ 0 h 176"/>
                  <a:gd name="T66" fmla="*/ 0 w 225"/>
                  <a:gd name="T67" fmla="*/ 0 h 176"/>
                  <a:gd name="T68" fmla="*/ 0 w 225"/>
                  <a:gd name="T69" fmla="*/ 0 h 176"/>
                  <a:gd name="T70" fmla="*/ 0 w 225"/>
                  <a:gd name="T71" fmla="*/ 0 h 176"/>
                  <a:gd name="T72" fmla="*/ 0 w 225"/>
                  <a:gd name="T73" fmla="*/ 0 h 176"/>
                  <a:gd name="T74" fmla="*/ 0 w 225"/>
                  <a:gd name="T75" fmla="*/ 0 h 176"/>
                  <a:gd name="T76" fmla="*/ 0 w 225"/>
                  <a:gd name="T77" fmla="*/ 0 h 176"/>
                  <a:gd name="T78" fmla="*/ 0 w 225"/>
                  <a:gd name="T79" fmla="*/ 0 h 176"/>
                  <a:gd name="T80" fmla="*/ 0 w 225"/>
                  <a:gd name="T81" fmla="*/ 0 h 176"/>
                  <a:gd name="T82" fmla="*/ 0 w 225"/>
                  <a:gd name="T83" fmla="*/ 0 h 176"/>
                  <a:gd name="T84" fmla="*/ 0 w 225"/>
                  <a:gd name="T85" fmla="*/ 0 h 176"/>
                  <a:gd name="T86" fmla="*/ 0 w 225"/>
                  <a:gd name="T87" fmla="*/ 0 h 176"/>
                  <a:gd name="T88" fmla="*/ 0 w 225"/>
                  <a:gd name="T89" fmla="*/ 0 h 176"/>
                  <a:gd name="T90" fmla="*/ 0 w 225"/>
                  <a:gd name="T91" fmla="*/ 0 h 176"/>
                  <a:gd name="T92" fmla="*/ 0 w 225"/>
                  <a:gd name="T93" fmla="*/ 0 h 176"/>
                  <a:gd name="T94" fmla="*/ 0 w 225"/>
                  <a:gd name="T95" fmla="*/ 0 h 1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5"/>
                  <a:gd name="T145" fmla="*/ 0 h 176"/>
                  <a:gd name="T146" fmla="*/ 225 w 225"/>
                  <a:gd name="T147" fmla="*/ 176 h 17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4" name="Freeform 23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0 w 217"/>
                  <a:gd name="T1" fmla="*/ 0 h 180"/>
                  <a:gd name="T2" fmla="*/ 0 w 217"/>
                  <a:gd name="T3" fmla="*/ 0 h 180"/>
                  <a:gd name="T4" fmla="*/ 0 w 217"/>
                  <a:gd name="T5" fmla="*/ 0 h 180"/>
                  <a:gd name="T6" fmla="*/ 0 w 217"/>
                  <a:gd name="T7" fmla="*/ 0 h 180"/>
                  <a:gd name="T8" fmla="*/ 0 w 217"/>
                  <a:gd name="T9" fmla="*/ 0 h 180"/>
                  <a:gd name="T10" fmla="*/ 0 w 217"/>
                  <a:gd name="T11" fmla="*/ 0 h 180"/>
                  <a:gd name="T12" fmla="*/ 0 w 217"/>
                  <a:gd name="T13" fmla="*/ 0 h 180"/>
                  <a:gd name="T14" fmla="*/ 0 w 217"/>
                  <a:gd name="T15" fmla="*/ 0 h 180"/>
                  <a:gd name="T16" fmla="*/ 0 w 217"/>
                  <a:gd name="T17" fmla="*/ 0 h 180"/>
                  <a:gd name="T18" fmla="*/ 0 w 217"/>
                  <a:gd name="T19" fmla="*/ 0 h 180"/>
                  <a:gd name="T20" fmla="*/ 0 w 217"/>
                  <a:gd name="T21" fmla="*/ 0 h 180"/>
                  <a:gd name="T22" fmla="*/ 0 w 217"/>
                  <a:gd name="T23" fmla="*/ 0 h 180"/>
                  <a:gd name="T24" fmla="*/ 0 w 217"/>
                  <a:gd name="T25" fmla="*/ 0 h 180"/>
                  <a:gd name="T26" fmla="*/ 0 w 217"/>
                  <a:gd name="T27" fmla="*/ 0 h 180"/>
                  <a:gd name="T28" fmla="*/ 0 w 217"/>
                  <a:gd name="T29" fmla="*/ 0 h 180"/>
                  <a:gd name="T30" fmla="*/ 0 w 217"/>
                  <a:gd name="T31" fmla="*/ 0 h 180"/>
                  <a:gd name="T32" fmla="*/ 0 w 217"/>
                  <a:gd name="T33" fmla="*/ 0 h 180"/>
                  <a:gd name="T34" fmla="*/ 0 w 217"/>
                  <a:gd name="T35" fmla="*/ 0 h 180"/>
                  <a:gd name="T36" fmla="*/ 0 w 217"/>
                  <a:gd name="T37" fmla="*/ 0 h 180"/>
                  <a:gd name="T38" fmla="*/ 0 w 217"/>
                  <a:gd name="T39" fmla="*/ 0 h 180"/>
                  <a:gd name="T40" fmla="*/ 0 w 217"/>
                  <a:gd name="T41" fmla="*/ 0 h 180"/>
                  <a:gd name="T42" fmla="*/ 0 w 217"/>
                  <a:gd name="T43" fmla="*/ 0 h 180"/>
                  <a:gd name="T44" fmla="*/ 0 w 217"/>
                  <a:gd name="T45" fmla="*/ 0 h 180"/>
                  <a:gd name="T46" fmla="*/ 0 w 217"/>
                  <a:gd name="T47" fmla="*/ 0 h 180"/>
                  <a:gd name="T48" fmla="*/ 0 w 217"/>
                  <a:gd name="T49" fmla="*/ 0 h 180"/>
                  <a:gd name="T50" fmla="*/ 0 w 217"/>
                  <a:gd name="T51" fmla="*/ 0 h 180"/>
                  <a:gd name="T52" fmla="*/ 0 w 217"/>
                  <a:gd name="T53" fmla="*/ 0 h 180"/>
                  <a:gd name="T54" fmla="*/ 0 w 217"/>
                  <a:gd name="T55" fmla="*/ 0 h 180"/>
                  <a:gd name="T56" fmla="*/ 0 w 217"/>
                  <a:gd name="T57" fmla="*/ 0 h 180"/>
                  <a:gd name="T58" fmla="*/ 0 w 217"/>
                  <a:gd name="T59" fmla="*/ 0 h 180"/>
                  <a:gd name="T60" fmla="*/ 0 w 217"/>
                  <a:gd name="T61" fmla="*/ 0 h 180"/>
                  <a:gd name="T62" fmla="*/ 0 w 217"/>
                  <a:gd name="T63" fmla="*/ 0 h 180"/>
                  <a:gd name="T64" fmla="*/ 0 w 217"/>
                  <a:gd name="T65" fmla="*/ 0 h 180"/>
                  <a:gd name="T66" fmla="*/ 0 w 217"/>
                  <a:gd name="T67" fmla="*/ 0 h 180"/>
                  <a:gd name="T68" fmla="*/ 0 w 217"/>
                  <a:gd name="T69" fmla="*/ 0 h 180"/>
                  <a:gd name="T70" fmla="*/ 0 w 217"/>
                  <a:gd name="T71" fmla="*/ 0 h 180"/>
                  <a:gd name="T72" fmla="*/ 0 w 217"/>
                  <a:gd name="T73" fmla="*/ 0 h 180"/>
                  <a:gd name="T74" fmla="*/ 0 w 217"/>
                  <a:gd name="T75" fmla="*/ 0 h 180"/>
                  <a:gd name="T76" fmla="*/ 0 w 217"/>
                  <a:gd name="T77" fmla="*/ 0 h 180"/>
                  <a:gd name="T78" fmla="*/ 0 w 217"/>
                  <a:gd name="T79" fmla="*/ 0 h 180"/>
                  <a:gd name="T80" fmla="*/ 0 w 217"/>
                  <a:gd name="T81" fmla="*/ 0 h 180"/>
                  <a:gd name="T82" fmla="*/ 0 w 217"/>
                  <a:gd name="T83" fmla="*/ 0 h 180"/>
                  <a:gd name="T84" fmla="*/ 0 w 217"/>
                  <a:gd name="T85" fmla="*/ 0 h 180"/>
                  <a:gd name="T86" fmla="*/ 0 w 217"/>
                  <a:gd name="T87" fmla="*/ 0 h 180"/>
                  <a:gd name="T88" fmla="*/ 0 w 217"/>
                  <a:gd name="T89" fmla="*/ 0 h 180"/>
                  <a:gd name="T90" fmla="*/ 0 w 217"/>
                  <a:gd name="T91" fmla="*/ 0 h 180"/>
                  <a:gd name="T92" fmla="*/ 0 w 217"/>
                  <a:gd name="T93" fmla="*/ 0 h 180"/>
                  <a:gd name="T94" fmla="*/ 0 w 217"/>
                  <a:gd name="T95" fmla="*/ 0 h 180"/>
                  <a:gd name="T96" fmla="*/ 0 w 217"/>
                  <a:gd name="T97" fmla="*/ 0 h 180"/>
                  <a:gd name="T98" fmla="*/ 0 w 217"/>
                  <a:gd name="T99" fmla="*/ 0 h 180"/>
                  <a:gd name="T100" fmla="*/ 0 w 217"/>
                  <a:gd name="T101" fmla="*/ 0 h 180"/>
                  <a:gd name="T102" fmla="*/ 0 w 217"/>
                  <a:gd name="T103" fmla="*/ 0 h 18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17"/>
                  <a:gd name="T157" fmla="*/ 0 h 180"/>
                  <a:gd name="T158" fmla="*/ 217 w 217"/>
                  <a:gd name="T159" fmla="*/ 180 h 18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5" name="Freeform 24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0 w 209"/>
                  <a:gd name="T1" fmla="*/ 0 h 181"/>
                  <a:gd name="T2" fmla="*/ 0 w 209"/>
                  <a:gd name="T3" fmla="*/ 0 h 181"/>
                  <a:gd name="T4" fmla="*/ 0 w 209"/>
                  <a:gd name="T5" fmla="*/ 0 h 181"/>
                  <a:gd name="T6" fmla="*/ 0 w 209"/>
                  <a:gd name="T7" fmla="*/ 0 h 181"/>
                  <a:gd name="T8" fmla="*/ 0 w 209"/>
                  <a:gd name="T9" fmla="*/ 0 h 181"/>
                  <a:gd name="T10" fmla="*/ 0 w 209"/>
                  <a:gd name="T11" fmla="*/ 0 h 181"/>
                  <a:gd name="T12" fmla="*/ 0 w 209"/>
                  <a:gd name="T13" fmla="*/ 0 h 181"/>
                  <a:gd name="T14" fmla="*/ 0 w 209"/>
                  <a:gd name="T15" fmla="*/ 0 h 181"/>
                  <a:gd name="T16" fmla="*/ 0 w 209"/>
                  <a:gd name="T17" fmla="*/ 0 h 181"/>
                  <a:gd name="T18" fmla="*/ 0 w 209"/>
                  <a:gd name="T19" fmla="*/ 0 h 181"/>
                  <a:gd name="T20" fmla="*/ 0 w 209"/>
                  <a:gd name="T21" fmla="*/ 0 h 181"/>
                  <a:gd name="T22" fmla="*/ 0 w 209"/>
                  <a:gd name="T23" fmla="*/ 0 h 181"/>
                  <a:gd name="T24" fmla="*/ 0 w 209"/>
                  <a:gd name="T25" fmla="*/ 0 h 181"/>
                  <a:gd name="T26" fmla="*/ 0 w 209"/>
                  <a:gd name="T27" fmla="*/ 0 h 181"/>
                  <a:gd name="T28" fmla="*/ 0 w 209"/>
                  <a:gd name="T29" fmla="*/ 0 h 181"/>
                  <a:gd name="T30" fmla="*/ 0 w 209"/>
                  <a:gd name="T31" fmla="*/ 0 h 181"/>
                  <a:gd name="T32" fmla="*/ 0 w 209"/>
                  <a:gd name="T33" fmla="*/ 0 h 181"/>
                  <a:gd name="T34" fmla="*/ 0 w 209"/>
                  <a:gd name="T35" fmla="*/ 0 h 181"/>
                  <a:gd name="T36" fmla="*/ 0 w 209"/>
                  <a:gd name="T37" fmla="*/ 0 h 181"/>
                  <a:gd name="T38" fmla="*/ 0 w 209"/>
                  <a:gd name="T39" fmla="*/ 0 h 181"/>
                  <a:gd name="T40" fmla="*/ 0 w 209"/>
                  <a:gd name="T41" fmla="*/ 0 h 181"/>
                  <a:gd name="T42" fmla="*/ 0 w 209"/>
                  <a:gd name="T43" fmla="*/ 0 h 181"/>
                  <a:gd name="T44" fmla="*/ 0 w 209"/>
                  <a:gd name="T45" fmla="*/ 0 h 181"/>
                  <a:gd name="T46" fmla="*/ 0 w 209"/>
                  <a:gd name="T47" fmla="*/ 0 h 181"/>
                  <a:gd name="T48" fmla="*/ 0 w 209"/>
                  <a:gd name="T49" fmla="*/ 0 h 181"/>
                  <a:gd name="T50" fmla="*/ 0 w 209"/>
                  <a:gd name="T51" fmla="*/ 0 h 181"/>
                  <a:gd name="T52" fmla="*/ 0 w 209"/>
                  <a:gd name="T53" fmla="*/ 0 h 181"/>
                  <a:gd name="T54" fmla="*/ 0 w 209"/>
                  <a:gd name="T55" fmla="*/ 0 h 181"/>
                  <a:gd name="T56" fmla="*/ 0 w 209"/>
                  <a:gd name="T57" fmla="*/ 0 h 181"/>
                  <a:gd name="T58" fmla="*/ 0 w 209"/>
                  <a:gd name="T59" fmla="*/ 0 h 181"/>
                  <a:gd name="T60" fmla="*/ 0 w 209"/>
                  <a:gd name="T61" fmla="*/ 0 h 181"/>
                  <a:gd name="T62" fmla="*/ 0 w 209"/>
                  <a:gd name="T63" fmla="*/ 0 h 181"/>
                  <a:gd name="T64" fmla="*/ 0 w 209"/>
                  <a:gd name="T65" fmla="*/ 0 h 181"/>
                  <a:gd name="T66" fmla="*/ 0 w 209"/>
                  <a:gd name="T67" fmla="*/ 0 h 181"/>
                  <a:gd name="T68" fmla="*/ 0 w 209"/>
                  <a:gd name="T69" fmla="*/ 0 h 181"/>
                  <a:gd name="T70" fmla="*/ 0 w 209"/>
                  <a:gd name="T71" fmla="*/ 0 h 181"/>
                  <a:gd name="T72" fmla="*/ 0 w 209"/>
                  <a:gd name="T73" fmla="*/ 0 h 181"/>
                  <a:gd name="T74" fmla="*/ 0 w 209"/>
                  <a:gd name="T75" fmla="*/ 0 h 181"/>
                  <a:gd name="T76" fmla="*/ 0 w 209"/>
                  <a:gd name="T77" fmla="*/ 0 h 181"/>
                  <a:gd name="T78" fmla="*/ 0 w 209"/>
                  <a:gd name="T79" fmla="*/ 0 h 181"/>
                  <a:gd name="T80" fmla="*/ 0 w 209"/>
                  <a:gd name="T81" fmla="*/ 0 h 181"/>
                  <a:gd name="T82" fmla="*/ 0 w 209"/>
                  <a:gd name="T83" fmla="*/ 0 h 181"/>
                  <a:gd name="T84" fmla="*/ 0 w 209"/>
                  <a:gd name="T85" fmla="*/ 0 h 181"/>
                  <a:gd name="T86" fmla="*/ 0 w 209"/>
                  <a:gd name="T87" fmla="*/ 0 h 181"/>
                  <a:gd name="T88" fmla="*/ 0 w 209"/>
                  <a:gd name="T89" fmla="*/ 0 h 181"/>
                  <a:gd name="T90" fmla="*/ 0 w 209"/>
                  <a:gd name="T91" fmla="*/ 0 h 181"/>
                  <a:gd name="T92" fmla="*/ 0 w 209"/>
                  <a:gd name="T93" fmla="*/ 0 h 181"/>
                  <a:gd name="T94" fmla="*/ 0 w 209"/>
                  <a:gd name="T95" fmla="*/ 0 h 181"/>
                  <a:gd name="T96" fmla="*/ 0 w 209"/>
                  <a:gd name="T97" fmla="*/ 0 h 181"/>
                  <a:gd name="T98" fmla="*/ 0 w 209"/>
                  <a:gd name="T99" fmla="*/ 0 h 181"/>
                  <a:gd name="T100" fmla="*/ 0 w 209"/>
                  <a:gd name="T101" fmla="*/ 0 h 181"/>
                  <a:gd name="T102" fmla="*/ 0 w 209"/>
                  <a:gd name="T103" fmla="*/ 0 h 18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09"/>
                  <a:gd name="T157" fmla="*/ 0 h 181"/>
                  <a:gd name="T158" fmla="*/ 209 w 209"/>
                  <a:gd name="T159" fmla="*/ 181 h 18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6" name="Freeform 25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0 w 200"/>
                  <a:gd name="T1" fmla="*/ 0 h 183"/>
                  <a:gd name="T2" fmla="*/ 0 w 200"/>
                  <a:gd name="T3" fmla="*/ 0 h 183"/>
                  <a:gd name="T4" fmla="*/ 0 w 200"/>
                  <a:gd name="T5" fmla="*/ 0 h 183"/>
                  <a:gd name="T6" fmla="*/ 0 w 200"/>
                  <a:gd name="T7" fmla="*/ 0 h 183"/>
                  <a:gd name="T8" fmla="*/ 0 w 200"/>
                  <a:gd name="T9" fmla="*/ 0 h 183"/>
                  <a:gd name="T10" fmla="*/ 0 w 200"/>
                  <a:gd name="T11" fmla="*/ 0 h 183"/>
                  <a:gd name="T12" fmla="*/ 0 w 200"/>
                  <a:gd name="T13" fmla="*/ 0 h 183"/>
                  <a:gd name="T14" fmla="*/ 0 w 200"/>
                  <a:gd name="T15" fmla="*/ 0 h 183"/>
                  <a:gd name="T16" fmla="*/ 0 w 200"/>
                  <a:gd name="T17" fmla="*/ 0 h 183"/>
                  <a:gd name="T18" fmla="*/ 0 w 200"/>
                  <a:gd name="T19" fmla="*/ 0 h 183"/>
                  <a:gd name="T20" fmla="*/ 0 w 200"/>
                  <a:gd name="T21" fmla="*/ 0 h 183"/>
                  <a:gd name="T22" fmla="*/ 0 w 200"/>
                  <a:gd name="T23" fmla="*/ 0 h 183"/>
                  <a:gd name="T24" fmla="*/ 0 w 200"/>
                  <a:gd name="T25" fmla="*/ 0 h 183"/>
                  <a:gd name="T26" fmla="*/ 0 w 200"/>
                  <a:gd name="T27" fmla="*/ 0 h 183"/>
                  <a:gd name="T28" fmla="*/ 0 w 200"/>
                  <a:gd name="T29" fmla="*/ 0 h 183"/>
                  <a:gd name="T30" fmla="*/ 0 w 200"/>
                  <a:gd name="T31" fmla="*/ 0 h 183"/>
                  <a:gd name="T32" fmla="*/ 0 w 200"/>
                  <a:gd name="T33" fmla="*/ 0 h 183"/>
                  <a:gd name="T34" fmla="*/ 0 w 200"/>
                  <a:gd name="T35" fmla="*/ 0 h 183"/>
                  <a:gd name="T36" fmla="*/ 0 w 200"/>
                  <a:gd name="T37" fmla="*/ 0 h 183"/>
                  <a:gd name="T38" fmla="*/ 0 w 200"/>
                  <a:gd name="T39" fmla="*/ 0 h 183"/>
                  <a:gd name="T40" fmla="*/ 0 w 200"/>
                  <a:gd name="T41" fmla="*/ 0 h 183"/>
                  <a:gd name="T42" fmla="*/ 0 w 200"/>
                  <a:gd name="T43" fmla="*/ 0 h 183"/>
                  <a:gd name="T44" fmla="*/ 0 w 200"/>
                  <a:gd name="T45" fmla="*/ 0 h 183"/>
                  <a:gd name="T46" fmla="*/ 0 w 200"/>
                  <a:gd name="T47" fmla="*/ 0 h 183"/>
                  <a:gd name="T48" fmla="*/ 0 w 200"/>
                  <a:gd name="T49" fmla="*/ 0 h 183"/>
                  <a:gd name="T50" fmla="*/ 0 w 200"/>
                  <a:gd name="T51" fmla="*/ 0 h 183"/>
                  <a:gd name="T52" fmla="*/ 0 w 200"/>
                  <a:gd name="T53" fmla="*/ 0 h 183"/>
                  <a:gd name="T54" fmla="*/ 0 w 200"/>
                  <a:gd name="T55" fmla="*/ 0 h 183"/>
                  <a:gd name="T56" fmla="*/ 0 w 200"/>
                  <a:gd name="T57" fmla="*/ 0 h 183"/>
                  <a:gd name="T58" fmla="*/ 0 w 200"/>
                  <a:gd name="T59" fmla="*/ 0 h 183"/>
                  <a:gd name="T60" fmla="*/ 0 w 200"/>
                  <a:gd name="T61" fmla="*/ 0 h 183"/>
                  <a:gd name="T62" fmla="*/ 0 w 200"/>
                  <a:gd name="T63" fmla="*/ 0 h 183"/>
                  <a:gd name="T64" fmla="*/ 0 w 200"/>
                  <a:gd name="T65" fmla="*/ 0 h 183"/>
                  <a:gd name="T66" fmla="*/ 0 w 200"/>
                  <a:gd name="T67" fmla="*/ 0 h 183"/>
                  <a:gd name="T68" fmla="*/ 0 w 200"/>
                  <a:gd name="T69" fmla="*/ 0 h 183"/>
                  <a:gd name="T70" fmla="*/ 0 w 200"/>
                  <a:gd name="T71" fmla="*/ 0 h 183"/>
                  <a:gd name="T72" fmla="*/ 0 w 200"/>
                  <a:gd name="T73" fmla="*/ 0 h 183"/>
                  <a:gd name="T74" fmla="*/ 0 w 200"/>
                  <a:gd name="T75" fmla="*/ 0 h 183"/>
                  <a:gd name="T76" fmla="*/ 0 w 200"/>
                  <a:gd name="T77" fmla="*/ 0 h 183"/>
                  <a:gd name="T78" fmla="*/ 0 w 200"/>
                  <a:gd name="T79" fmla="*/ 0 h 183"/>
                  <a:gd name="T80" fmla="*/ 0 w 200"/>
                  <a:gd name="T81" fmla="*/ 0 h 183"/>
                  <a:gd name="T82" fmla="*/ 0 w 200"/>
                  <a:gd name="T83" fmla="*/ 0 h 183"/>
                  <a:gd name="T84" fmla="*/ 0 w 200"/>
                  <a:gd name="T85" fmla="*/ 0 h 183"/>
                  <a:gd name="T86" fmla="*/ 0 w 200"/>
                  <a:gd name="T87" fmla="*/ 0 h 183"/>
                  <a:gd name="T88" fmla="*/ 0 w 200"/>
                  <a:gd name="T89" fmla="*/ 0 h 183"/>
                  <a:gd name="T90" fmla="*/ 0 w 200"/>
                  <a:gd name="T91" fmla="*/ 0 h 183"/>
                  <a:gd name="T92" fmla="*/ 0 w 200"/>
                  <a:gd name="T93" fmla="*/ 0 h 183"/>
                  <a:gd name="T94" fmla="*/ 0 w 200"/>
                  <a:gd name="T95" fmla="*/ 0 h 183"/>
                  <a:gd name="T96" fmla="*/ 0 w 200"/>
                  <a:gd name="T97" fmla="*/ 0 h 183"/>
                  <a:gd name="T98" fmla="*/ 0 w 200"/>
                  <a:gd name="T99" fmla="*/ 0 h 183"/>
                  <a:gd name="T100" fmla="*/ 0 w 200"/>
                  <a:gd name="T101" fmla="*/ 0 h 183"/>
                  <a:gd name="T102" fmla="*/ 0 w 200"/>
                  <a:gd name="T103" fmla="*/ 0 h 183"/>
                  <a:gd name="T104" fmla="*/ 0 w 200"/>
                  <a:gd name="T105" fmla="*/ 0 h 183"/>
                  <a:gd name="T106" fmla="*/ 0 w 200"/>
                  <a:gd name="T107" fmla="*/ 0 h 183"/>
                  <a:gd name="T108" fmla="*/ 0 w 200"/>
                  <a:gd name="T109" fmla="*/ 0 h 183"/>
                  <a:gd name="T110" fmla="*/ 0 w 200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00"/>
                  <a:gd name="T169" fmla="*/ 0 h 183"/>
                  <a:gd name="T170" fmla="*/ 200 w 200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7" name="Freeform 26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0 w 191"/>
                  <a:gd name="T1" fmla="*/ 0 h 183"/>
                  <a:gd name="T2" fmla="*/ 0 w 191"/>
                  <a:gd name="T3" fmla="*/ 0 h 183"/>
                  <a:gd name="T4" fmla="*/ 0 w 191"/>
                  <a:gd name="T5" fmla="*/ 0 h 183"/>
                  <a:gd name="T6" fmla="*/ 0 w 191"/>
                  <a:gd name="T7" fmla="*/ 0 h 183"/>
                  <a:gd name="T8" fmla="*/ 0 w 191"/>
                  <a:gd name="T9" fmla="*/ 0 h 183"/>
                  <a:gd name="T10" fmla="*/ 0 w 191"/>
                  <a:gd name="T11" fmla="*/ 0 h 183"/>
                  <a:gd name="T12" fmla="*/ 0 w 191"/>
                  <a:gd name="T13" fmla="*/ 0 h 183"/>
                  <a:gd name="T14" fmla="*/ 0 w 191"/>
                  <a:gd name="T15" fmla="*/ 0 h 183"/>
                  <a:gd name="T16" fmla="*/ 0 w 191"/>
                  <a:gd name="T17" fmla="*/ 0 h 183"/>
                  <a:gd name="T18" fmla="*/ 0 w 191"/>
                  <a:gd name="T19" fmla="*/ 0 h 183"/>
                  <a:gd name="T20" fmla="*/ 0 w 191"/>
                  <a:gd name="T21" fmla="*/ 0 h 183"/>
                  <a:gd name="T22" fmla="*/ 0 w 191"/>
                  <a:gd name="T23" fmla="*/ 0 h 183"/>
                  <a:gd name="T24" fmla="*/ 0 w 191"/>
                  <a:gd name="T25" fmla="*/ 0 h 183"/>
                  <a:gd name="T26" fmla="*/ 0 w 191"/>
                  <a:gd name="T27" fmla="*/ 0 h 183"/>
                  <a:gd name="T28" fmla="*/ 0 w 191"/>
                  <a:gd name="T29" fmla="*/ 0 h 183"/>
                  <a:gd name="T30" fmla="*/ 0 w 191"/>
                  <a:gd name="T31" fmla="*/ 0 h 183"/>
                  <a:gd name="T32" fmla="*/ 0 w 191"/>
                  <a:gd name="T33" fmla="*/ 0 h 183"/>
                  <a:gd name="T34" fmla="*/ 0 w 191"/>
                  <a:gd name="T35" fmla="*/ 0 h 183"/>
                  <a:gd name="T36" fmla="*/ 0 w 191"/>
                  <a:gd name="T37" fmla="*/ 0 h 183"/>
                  <a:gd name="T38" fmla="*/ 0 w 191"/>
                  <a:gd name="T39" fmla="*/ 0 h 183"/>
                  <a:gd name="T40" fmla="*/ 0 w 191"/>
                  <a:gd name="T41" fmla="*/ 0 h 183"/>
                  <a:gd name="T42" fmla="*/ 0 w 191"/>
                  <a:gd name="T43" fmla="*/ 0 h 183"/>
                  <a:gd name="T44" fmla="*/ 0 w 191"/>
                  <a:gd name="T45" fmla="*/ 0 h 183"/>
                  <a:gd name="T46" fmla="*/ 0 w 191"/>
                  <a:gd name="T47" fmla="*/ 0 h 183"/>
                  <a:gd name="T48" fmla="*/ 0 w 191"/>
                  <a:gd name="T49" fmla="*/ 0 h 183"/>
                  <a:gd name="T50" fmla="*/ 0 w 191"/>
                  <a:gd name="T51" fmla="*/ 0 h 183"/>
                  <a:gd name="T52" fmla="*/ 0 w 191"/>
                  <a:gd name="T53" fmla="*/ 0 h 183"/>
                  <a:gd name="T54" fmla="*/ 0 w 191"/>
                  <a:gd name="T55" fmla="*/ 0 h 183"/>
                  <a:gd name="T56" fmla="*/ 0 w 191"/>
                  <a:gd name="T57" fmla="*/ 0 h 183"/>
                  <a:gd name="T58" fmla="*/ 0 w 191"/>
                  <a:gd name="T59" fmla="*/ 0 h 183"/>
                  <a:gd name="T60" fmla="*/ 0 w 191"/>
                  <a:gd name="T61" fmla="*/ 0 h 183"/>
                  <a:gd name="T62" fmla="*/ 0 w 191"/>
                  <a:gd name="T63" fmla="*/ 0 h 183"/>
                  <a:gd name="T64" fmla="*/ 0 w 191"/>
                  <a:gd name="T65" fmla="*/ 0 h 183"/>
                  <a:gd name="T66" fmla="*/ 0 w 191"/>
                  <a:gd name="T67" fmla="*/ 0 h 183"/>
                  <a:gd name="T68" fmla="*/ 0 w 191"/>
                  <a:gd name="T69" fmla="*/ 0 h 183"/>
                  <a:gd name="T70" fmla="*/ 0 w 191"/>
                  <a:gd name="T71" fmla="*/ 0 h 183"/>
                  <a:gd name="T72" fmla="*/ 0 w 191"/>
                  <a:gd name="T73" fmla="*/ 0 h 183"/>
                  <a:gd name="T74" fmla="*/ 0 w 191"/>
                  <a:gd name="T75" fmla="*/ 0 h 183"/>
                  <a:gd name="T76" fmla="*/ 0 w 191"/>
                  <a:gd name="T77" fmla="*/ 0 h 183"/>
                  <a:gd name="T78" fmla="*/ 0 w 191"/>
                  <a:gd name="T79" fmla="*/ 0 h 183"/>
                  <a:gd name="T80" fmla="*/ 0 w 191"/>
                  <a:gd name="T81" fmla="*/ 0 h 183"/>
                  <a:gd name="T82" fmla="*/ 0 w 191"/>
                  <a:gd name="T83" fmla="*/ 0 h 183"/>
                  <a:gd name="T84" fmla="*/ 0 w 191"/>
                  <a:gd name="T85" fmla="*/ 0 h 183"/>
                  <a:gd name="T86" fmla="*/ 0 w 191"/>
                  <a:gd name="T87" fmla="*/ 0 h 183"/>
                  <a:gd name="T88" fmla="*/ 0 w 191"/>
                  <a:gd name="T89" fmla="*/ 0 h 183"/>
                  <a:gd name="T90" fmla="*/ 0 w 191"/>
                  <a:gd name="T91" fmla="*/ 0 h 183"/>
                  <a:gd name="T92" fmla="*/ 0 w 191"/>
                  <a:gd name="T93" fmla="*/ 0 h 183"/>
                  <a:gd name="T94" fmla="*/ 0 w 191"/>
                  <a:gd name="T95" fmla="*/ 0 h 183"/>
                  <a:gd name="T96" fmla="*/ 0 w 191"/>
                  <a:gd name="T97" fmla="*/ 0 h 183"/>
                  <a:gd name="T98" fmla="*/ 0 w 191"/>
                  <a:gd name="T99" fmla="*/ 0 h 183"/>
                  <a:gd name="T100" fmla="*/ 0 w 191"/>
                  <a:gd name="T101" fmla="*/ 0 h 183"/>
                  <a:gd name="T102" fmla="*/ 0 w 191"/>
                  <a:gd name="T103" fmla="*/ 0 h 183"/>
                  <a:gd name="T104" fmla="*/ 0 w 191"/>
                  <a:gd name="T105" fmla="*/ 0 h 183"/>
                  <a:gd name="T106" fmla="*/ 0 w 191"/>
                  <a:gd name="T107" fmla="*/ 0 h 183"/>
                  <a:gd name="T108" fmla="*/ 0 w 191"/>
                  <a:gd name="T109" fmla="*/ 0 h 183"/>
                  <a:gd name="T110" fmla="*/ 0 w 191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1"/>
                  <a:gd name="T169" fmla="*/ 0 h 183"/>
                  <a:gd name="T170" fmla="*/ 191 w 191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8" name="Freeform 27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0 w 181"/>
                  <a:gd name="T1" fmla="*/ 0 h 185"/>
                  <a:gd name="T2" fmla="*/ 0 w 181"/>
                  <a:gd name="T3" fmla="*/ 0 h 185"/>
                  <a:gd name="T4" fmla="*/ 0 w 181"/>
                  <a:gd name="T5" fmla="*/ 0 h 185"/>
                  <a:gd name="T6" fmla="*/ 0 w 181"/>
                  <a:gd name="T7" fmla="*/ 0 h 185"/>
                  <a:gd name="T8" fmla="*/ 0 w 181"/>
                  <a:gd name="T9" fmla="*/ 0 h 185"/>
                  <a:gd name="T10" fmla="*/ 0 w 181"/>
                  <a:gd name="T11" fmla="*/ 0 h 185"/>
                  <a:gd name="T12" fmla="*/ 0 w 181"/>
                  <a:gd name="T13" fmla="*/ 0 h 185"/>
                  <a:gd name="T14" fmla="*/ 0 w 181"/>
                  <a:gd name="T15" fmla="*/ 0 h 185"/>
                  <a:gd name="T16" fmla="*/ 0 w 181"/>
                  <a:gd name="T17" fmla="*/ 0 h 185"/>
                  <a:gd name="T18" fmla="*/ 0 w 181"/>
                  <a:gd name="T19" fmla="*/ 0 h 185"/>
                  <a:gd name="T20" fmla="*/ 0 w 181"/>
                  <a:gd name="T21" fmla="*/ 0 h 185"/>
                  <a:gd name="T22" fmla="*/ 0 w 181"/>
                  <a:gd name="T23" fmla="*/ 0 h 185"/>
                  <a:gd name="T24" fmla="*/ 0 w 181"/>
                  <a:gd name="T25" fmla="*/ 0 h 185"/>
                  <a:gd name="T26" fmla="*/ 0 w 181"/>
                  <a:gd name="T27" fmla="*/ 0 h 185"/>
                  <a:gd name="T28" fmla="*/ 0 w 181"/>
                  <a:gd name="T29" fmla="*/ 0 h 185"/>
                  <a:gd name="T30" fmla="*/ 0 w 181"/>
                  <a:gd name="T31" fmla="*/ 0 h 185"/>
                  <a:gd name="T32" fmla="*/ 0 w 181"/>
                  <a:gd name="T33" fmla="*/ 0 h 185"/>
                  <a:gd name="T34" fmla="*/ 0 w 181"/>
                  <a:gd name="T35" fmla="*/ 0 h 185"/>
                  <a:gd name="T36" fmla="*/ 0 w 181"/>
                  <a:gd name="T37" fmla="*/ 0 h 185"/>
                  <a:gd name="T38" fmla="*/ 0 w 181"/>
                  <a:gd name="T39" fmla="*/ 0 h 185"/>
                  <a:gd name="T40" fmla="*/ 0 w 181"/>
                  <a:gd name="T41" fmla="*/ 0 h 185"/>
                  <a:gd name="T42" fmla="*/ 0 w 181"/>
                  <a:gd name="T43" fmla="*/ 0 h 185"/>
                  <a:gd name="T44" fmla="*/ 0 w 181"/>
                  <a:gd name="T45" fmla="*/ 0 h 185"/>
                  <a:gd name="T46" fmla="*/ 0 w 181"/>
                  <a:gd name="T47" fmla="*/ 0 h 185"/>
                  <a:gd name="T48" fmla="*/ 0 w 181"/>
                  <a:gd name="T49" fmla="*/ 0 h 185"/>
                  <a:gd name="T50" fmla="*/ 0 w 181"/>
                  <a:gd name="T51" fmla="*/ 0 h 185"/>
                  <a:gd name="T52" fmla="*/ 0 w 181"/>
                  <a:gd name="T53" fmla="*/ 0 h 185"/>
                  <a:gd name="T54" fmla="*/ 0 w 181"/>
                  <a:gd name="T55" fmla="*/ 0 h 185"/>
                  <a:gd name="T56" fmla="*/ 0 w 181"/>
                  <a:gd name="T57" fmla="*/ 0 h 185"/>
                  <a:gd name="T58" fmla="*/ 0 w 181"/>
                  <a:gd name="T59" fmla="*/ 0 h 185"/>
                  <a:gd name="T60" fmla="*/ 0 w 181"/>
                  <a:gd name="T61" fmla="*/ 0 h 185"/>
                  <a:gd name="T62" fmla="*/ 0 w 181"/>
                  <a:gd name="T63" fmla="*/ 0 h 185"/>
                  <a:gd name="T64" fmla="*/ 0 w 181"/>
                  <a:gd name="T65" fmla="*/ 0 h 185"/>
                  <a:gd name="T66" fmla="*/ 0 w 181"/>
                  <a:gd name="T67" fmla="*/ 0 h 185"/>
                  <a:gd name="T68" fmla="*/ 0 w 181"/>
                  <a:gd name="T69" fmla="*/ 0 h 185"/>
                  <a:gd name="T70" fmla="*/ 0 w 181"/>
                  <a:gd name="T71" fmla="*/ 0 h 185"/>
                  <a:gd name="T72" fmla="*/ 0 w 181"/>
                  <a:gd name="T73" fmla="*/ 0 h 185"/>
                  <a:gd name="T74" fmla="*/ 0 w 181"/>
                  <a:gd name="T75" fmla="*/ 0 h 185"/>
                  <a:gd name="T76" fmla="*/ 0 w 181"/>
                  <a:gd name="T77" fmla="*/ 0 h 185"/>
                  <a:gd name="T78" fmla="*/ 0 w 181"/>
                  <a:gd name="T79" fmla="*/ 0 h 185"/>
                  <a:gd name="T80" fmla="*/ 0 w 181"/>
                  <a:gd name="T81" fmla="*/ 0 h 185"/>
                  <a:gd name="T82" fmla="*/ 0 w 181"/>
                  <a:gd name="T83" fmla="*/ 0 h 185"/>
                  <a:gd name="T84" fmla="*/ 0 w 181"/>
                  <a:gd name="T85" fmla="*/ 0 h 185"/>
                  <a:gd name="T86" fmla="*/ 0 w 181"/>
                  <a:gd name="T87" fmla="*/ 0 h 185"/>
                  <a:gd name="T88" fmla="*/ 0 w 181"/>
                  <a:gd name="T89" fmla="*/ 0 h 185"/>
                  <a:gd name="T90" fmla="*/ 0 w 181"/>
                  <a:gd name="T91" fmla="*/ 0 h 185"/>
                  <a:gd name="T92" fmla="*/ 0 w 181"/>
                  <a:gd name="T93" fmla="*/ 0 h 185"/>
                  <a:gd name="T94" fmla="*/ 0 w 181"/>
                  <a:gd name="T95" fmla="*/ 0 h 185"/>
                  <a:gd name="T96" fmla="*/ 0 w 181"/>
                  <a:gd name="T97" fmla="*/ 0 h 185"/>
                  <a:gd name="T98" fmla="*/ 0 w 181"/>
                  <a:gd name="T99" fmla="*/ 0 h 185"/>
                  <a:gd name="T100" fmla="*/ 0 w 181"/>
                  <a:gd name="T101" fmla="*/ 0 h 185"/>
                  <a:gd name="T102" fmla="*/ 0 w 181"/>
                  <a:gd name="T103" fmla="*/ 0 h 185"/>
                  <a:gd name="T104" fmla="*/ 0 w 181"/>
                  <a:gd name="T105" fmla="*/ 0 h 185"/>
                  <a:gd name="T106" fmla="*/ 0 w 181"/>
                  <a:gd name="T107" fmla="*/ 0 h 185"/>
                  <a:gd name="T108" fmla="*/ 0 w 181"/>
                  <a:gd name="T109" fmla="*/ 0 h 185"/>
                  <a:gd name="T110" fmla="*/ 0 w 181"/>
                  <a:gd name="T111" fmla="*/ 0 h 1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81"/>
                  <a:gd name="T169" fmla="*/ 0 h 185"/>
                  <a:gd name="T170" fmla="*/ 181 w 181"/>
                  <a:gd name="T171" fmla="*/ 185 h 18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9" name="Freeform 28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0 w 172"/>
                  <a:gd name="T1" fmla="*/ 0 h 184"/>
                  <a:gd name="T2" fmla="*/ 0 w 172"/>
                  <a:gd name="T3" fmla="*/ 0 h 184"/>
                  <a:gd name="T4" fmla="*/ 0 w 172"/>
                  <a:gd name="T5" fmla="*/ 0 h 184"/>
                  <a:gd name="T6" fmla="*/ 0 w 172"/>
                  <a:gd name="T7" fmla="*/ 0 h 184"/>
                  <a:gd name="T8" fmla="*/ 0 w 172"/>
                  <a:gd name="T9" fmla="*/ 0 h 184"/>
                  <a:gd name="T10" fmla="*/ 0 w 172"/>
                  <a:gd name="T11" fmla="*/ 0 h 184"/>
                  <a:gd name="T12" fmla="*/ 0 w 172"/>
                  <a:gd name="T13" fmla="*/ 0 h 184"/>
                  <a:gd name="T14" fmla="*/ 0 w 172"/>
                  <a:gd name="T15" fmla="*/ 0 h 184"/>
                  <a:gd name="T16" fmla="*/ 0 w 172"/>
                  <a:gd name="T17" fmla="*/ 0 h 184"/>
                  <a:gd name="T18" fmla="*/ 0 w 172"/>
                  <a:gd name="T19" fmla="*/ 0 h 184"/>
                  <a:gd name="T20" fmla="*/ 0 w 172"/>
                  <a:gd name="T21" fmla="*/ 0 h 184"/>
                  <a:gd name="T22" fmla="*/ 0 w 172"/>
                  <a:gd name="T23" fmla="*/ 0 h 184"/>
                  <a:gd name="T24" fmla="*/ 0 w 172"/>
                  <a:gd name="T25" fmla="*/ 0 h 184"/>
                  <a:gd name="T26" fmla="*/ 0 w 172"/>
                  <a:gd name="T27" fmla="*/ 0 h 184"/>
                  <a:gd name="T28" fmla="*/ 0 w 172"/>
                  <a:gd name="T29" fmla="*/ 0 h 184"/>
                  <a:gd name="T30" fmla="*/ 0 w 172"/>
                  <a:gd name="T31" fmla="*/ 0 h 184"/>
                  <a:gd name="T32" fmla="*/ 0 w 172"/>
                  <a:gd name="T33" fmla="*/ 0 h 184"/>
                  <a:gd name="T34" fmla="*/ 0 w 172"/>
                  <a:gd name="T35" fmla="*/ 0 h 184"/>
                  <a:gd name="T36" fmla="*/ 0 w 172"/>
                  <a:gd name="T37" fmla="*/ 0 h 184"/>
                  <a:gd name="T38" fmla="*/ 0 w 172"/>
                  <a:gd name="T39" fmla="*/ 0 h 184"/>
                  <a:gd name="T40" fmla="*/ 0 w 172"/>
                  <a:gd name="T41" fmla="*/ 0 h 184"/>
                  <a:gd name="T42" fmla="*/ 0 w 172"/>
                  <a:gd name="T43" fmla="*/ 0 h 184"/>
                  <a:gd name="T44" fmla="*/ 0 w 172"/>
                  <a:gd name="T45" fmla="*/ 0 h 184"/>
                  <a:gd name="T46" fmla="*/ 0 w 172"/>
                  <a:gd name="T47" fmla="*/ 0 h 184"/>
                  <a:gd name="T48" fmla="*/ 0 w 172"/>
                  <a:gd name="T49" fmla="*/ 0 h 184"/>
                  <a:gd name="T50" fmla="*/ 0 w 172"/>
                  <a:gd name="T51" fmla="*/ 0 h 184"/>
                  <a:gd name="T52" fmla="*/ 0 w 172"/>
                  <a:gd name="T53" fmla="*/ 0 h 184"/>
                  <a:gd name="T54" fmla="*/ 0 w 172"/>
                  <a:gd name="T55" fmla="*/ 0 h 184"/>
                  <a:gd name="T56" fmla="*/ 0 w 172"/>
                  <a:gd name="T57" fmla="*/ 0 h 184"/>
                  <a:gd name="T58" fmla="*/ 0 w 172"/>
                  <a:gd name="T59" fmla="*/ 0 h 184"/>
                  <a:gd name="T60" fmla="*/ 0 w 172"/>
                  <a:gd name="T61" fmla="*/ 0 h 184"/>
                  <a:gd name="T62" fmla="*/ 0 w 172"/>
                  <a:gd name="T63" fmla="*/ 0 h 184"/>
                  <a:gd name="T64" fmla="*/ 0 w 172"/>
                  <a:gd name="T65" fmla="*/ 0 h 184"/>
                  <a:gd name="T66" fmla="*/ 0 w 172"/>
                  <a:gd name="T67" fmla="*/ 0 h 184"/>
                  <a:gd name="T68" fmla="*/ 0 w 172"/>
                  <a:gd name="T69" fmla="*/ 0 h 184"/>
                  <a:gd name="T70" fmla="*/ 0 w 172"/>
                  <a:gd name="T71" fmla="*/ 0 h 184"/>
                  <a:gd name="T72" fmla="*/ 0 w 172"/>
                  <a:gd name="T73" fmla="*/ 0 h 184"/>
                  <a:gd name="T74" fmla="*/ 0 w 172"/>
                  <a:gd name="T75" fmla="*/ 0 h 184"/>
                  <a:gd name="T76" fmla="*/ 0 w 172"/>
                  <a:gd name="T77" fmla="*/ 0 h 184"/>
                  <a:gd name="T78" fmla="*/ 0 w 172"/>
                  <a:gd name="T79" fmla="*/ 0 h 184"/>
                  <a:gd name="T80" fmla="*/ 0 w 172"/>
                  <a:gd name="T81" fmla="*/ 0 h 184"/>
                  <a:gd name="T82" fmla="*/ 0 w 172"/>
                  <a:gd name="T83" fmla="*/ 0 h 184"/>
                  <a:gd name="T84" fmla="*/ 0 w 172"/>
                  <a:gd name="T85" fmla="*/ 0 h 184"/>
                  <a:gd name="T86" fmla="*/ 0 w 172"/>
                  <a:gd name="T87" fmla="*/ 0 h 184"/>
                  <a:gd name="T88" fmla="*/ 0 w 172"/>
                  <a:gd name="T89" fmla="*/ 0 h 184"/>
                  <a:gd name="T90" fmla="*/ 0 w 172"/>
                  <a:gd name="T91" fmla="*/ 0 h 184"/>
                  <a:gd name="T92" fmla="*/ 0 w 172"/>
                  <a:gd name="T93" fmla="*/ 0 h 184"/>
                  <a:gd name="T94" fmla="*/ 0 w 172"/>
                  <a:gd name="T95" fmla="*/ 0 h 184"/>
                  <a:gd name="T96" fmla="*/ 0 w 172"/>
                  <a:gd name="T97" fmla="*/ 0 h 184"/>
                  <a:gd name="T98" fmla="*/ 0 w 172"/>
                  <a:gd name="T99" fmla="*/ 0 h 184"/>
                  <a:gd name="T100" fmla="*/ 0 w 172"/>
                  <a:gd name="T101" fmla="*/ 0 h 184"/>
                  <a:gd name="T102" fmla="*/ 0 w 172"/>
                  <a:gd name="T103" fmla="*/ 0 h 184"/>
                  <a:gd name="T104" fmla="*/ 0 w 172"/>
                  <a:gd name="T105" fmla="*/ 0 h 184"/>
                  <a:gd name="T106" fmla="*/ 0 w 172"/>
                  <a:gd name="T107" fmla="*/ 0 h 184"/>
                  <a:gd name="T108" fmla="*/ 0 w 172"/>
                  <a:gd name="T109" fmla="*/ 0 h 184"/>
                  <a:gd name="T110" fmla="*/ 0 w 172"/>
                  <a:gd name="T111" fmla="*/ 0 h 1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2"/>
                  <a:gd name="T169" fmla="*/ 0 h 184"/>
                  <a:gd name="T170" fmla="*/ 172 w 172"/>
                  <a:gd name="T171" fmla="*/ 184 h 18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0" name="Freeform 29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0 w 163"/>
                  <a:gd name="T1" fmla="*/ 0 h 181"/>
                  <a:gd name="T2" fmla="*/ 0 w 163"/>
                  <a:gd name="T3" fmla="*/ 0 h 181"/>
                  <a:gd name="T4" fmla="*/ 0 w 163"/>
                  <a:gd name="T5" fmla="*/ 0 h 181"/>
                  <a:gd name="T6" fmla="*/ 0 w 163"/>
                  <a:gd name="T7" fmla="*/ 0 h 181"/>
                  <a:gd name="T8" fmla="*/ 0 w 163"/>
                  <a:gd name="T9" fmla="*/ 0 h 181"/>
                  <a:gd name="T10" fmla="*/ 0 w 163"/>
                  <a:gd name="T11" fmla="*/ 0 h 181"/>
                  <a:gd name="T12" fmla="*/ 0 w 163"/>
                  <a:gd name="T13" fmla="*/ 0 h 181"/>
                  <a:gd name="T14" fmla="*/ 0 w 163"/>
                  <a:gd name="T15" fmla="*/ 0 h 181"/>
                  <a:gd name="T16" fmla="*/ 0 w 163"/>
                  <a:gd name="T17" fmla="*/ 0 h 181"/>
                  <a:gd name="T18" fmla="*/ 0 w 163"/>
                  <a:gd name="T19" fmla="*/ 0 h 181"/>
                  <a:gd name="T20" fmla="*/ 0 w 163"/>
                  <a:gd name="T21" fmla="*/ 0 h 181"/>
                  <a:gd name="T22" fmla="*/ 0 w 163"/>
                  <a:gd name="T23" fmla="*/ 0 h 181"/>
                  <a:gd name="T24" fmla="*/ 0 w 163"/>
                  <a:gd name="T25" fmla="*/ 0 h 181"/>
                  <a:gd name="T26" fmla="*/ 0 w 163"/>
                  <a:gd name="T27" fmla="*/ 0 h 181"/>
                  <a:gd name="T28" fmla="*/ 0 w 163"/>
                  <a:gd name="T29" fmla="*/ 0 h 181"/>
                  <a:gd name="T30" fmla="*/ 0 w 163"/>
                  <a:gd name="T31" fmla="*/ 0 h 181"/>
                  <a:gd name="T32" fmla="*/ 0 w 163"/>
                  <a:gd name="T33" fmla="*/ 0 h 181"/>
                  <a:gd name="T34" fmla="*/ 0 w 163"/>
                  <a:gd name="T35" fmla="*/ 0 h 181"/>
                  <a:gd name="T36" fmla="*/ 0 w 163"/>
                  <a:gd name="T37" fmla="*/ 0 h 181"/>
                  <a:gd name="T38" fmla="*/ 0 w 163"/>
                  <a:gd name="T39" fmla="*/ 0 h 181"/>
                  <a:gd name="T40" fmla="*/ 0 w 163"/>
                  <a:gd name="T41" fmla="*/ 0 h 181"/>
                  <a:gd name="T42" fmla="*/ 0 w 163"/>
                  <a:gd name="T43" fmla="*/ 0 h 181"/>
                  <a:gd name="T44" fmla="*/ 0 w 163"/>
                  <a:gd name="T45" fmla="*/ 0 h 181"/>
                  <a:gd name="T46" fmla="*/ 0 w 163"/>
                  <a:gd name="T47" fmla="*/ 0 h 181"/>
                  <a:gd name="T48" fmla="*/ 0 w 163"/>
                  <a:gd name="T49" fmla="*/ 0 h 181"/>
                  <a:gd name="T50" fmla="*/ 0 w 163"/>
                  <a:gd name="T51" fmla="*/ 0 h 181"/>
                  <a:gd name="T52" fmla="*/ 0 w 163"/>
                  <a:gd name="T53" fmla="*/ 0 h 181"/>
                  <a:gd name="T54" fmla="*/ 0 w 163"/>
                  <a:gd name="T55" fmla="*/ 0 h 181"/>
                  <a:gd name="T56" fmla="*/ 0 w 163"/>
                  <a:gd name="T57" fmla="*/ 0 h 181"/>
                  <a:gd name="T58" fmla="*/ 0 w 163"/>
                  <a:gd name="T59" fmla="*/ 0 h 181"/>
                  <a:gd name="T60" fmla="*/ 0 w 163"/>
                  <a:gd name="T61" fmla="*/ 0 h 181"/>
                  <a:gd name="T62" fmla="*/ 0 w 163"/>
                  <a:gd name="T63" fmla="*/ 0 h 181"/>
                  <a:gd name="T64" fmla="*/ 0 w 163"/>
                  <a:gd name="T65" fmla="*/ 0 h 181"/>
                  <a:gd name="T66" fmla="*/ 0 w 163"/>
                  <a:gd name="T67" fmla="*/ 0 h 181"/>
                  <a:gd name="T68" fmla="*/ 0 w 163"/>
                  <a:gd name="T69" fmla="*/ 0 h 181"/>
                  <a:gd name="T70" fmla="*/ 0 w 163"/>
                  <a:gd name="T71" fmla="*/ 0 h 181"/>
                  <a:gd name="T72" fmla="*/ 0 w 163"/>
                  <a:gd name="T73" fmla="*/ 0 h 181"/>
                  <a:gd name="T74" fmla="*/ 0 w 163"/>
                  <a:gd name="T75" fmla="*/ 0 h 181"/>
                  <a:gd name="T76" fmla="*/ 0 w 163"/>
                  <a:gd name="T77" fmla="*/ 0 h 181"/>
                  <a:gd name="T78" fmla="*/ 0 w 163"/>
                  <a:gd name="T79" fmla="*/ 0 h 181"/>
                  <a:gd name="T80" fmla="*/ 0 w 163"/>
                  <a:gd name="T81" fmla="*/ 0 h 181"/>
                  <a:gd name="T82" fmla="*/ 0 w 163"/>
                  <a:gd name="T83" fmla="*/ 0 h 181"/>
                  <a:gd name="T84" fmla="*/ 0 w 163"/>
                  <a:gd name="T85" fmla="*/ 0 h 181"/>
                  <a:gd name="T86" fmla="*/ 0 w 163"/>
                  <a:gd name="T87" fmla="*/ 0 h 181"/>
                  <a:gd name="T88" fmla="*/ 0 w 163"/>
                  <a:gd name="T89" fmla="*/ 0 h 181"/>
                  <a:gd name="T90" fmla="*/ 0 w 163"/>
                  <a:gd name="T91" fmla="*/ 0 h 181"/>
                  <a:gd name="T92" fmla="*/ 0 w 163"/>
                  <a:gd name="T93" fmla="*/ 0 h 181"/>
                  <a:gd name="T94" fmla="*/ 0 w 163"/>
                  <a:gd name="T95" fmla="*/ 0 h 181"/>
                  <a:gd name="T96" fmla="*/ 0 w 163"/>
                  <a:gd name="T97" fmla="*/ 0 h 181"/>
                  <a:gd name="T98" fmla="*/ 0 w 163"/>
                  <a:gd name="T99" fmla="*/ 0 h 181"/>
                  <a:gd name="T100" fmla="*/ 0 w 163"/>
                  <a:gd name="T101" fmla="*/ 0 h 181"/>
                  <a:gd name="T102" fmla="*/ 0 w 163"/>
                  <a:gd name="T103" fmla="*/ 0 h 181"/>
                  <a:gd name="T104" fmla="*/ 0 w 163"/>
                  <a:gd name="T105" fmla="*/ 0 h 181"/>
                  <a:gd name="T106" fmla="*/ 0 w 163"/>
                  <a:gd name="T107" fmla="*/ 0 h 181"/>
                  <a:gd name="T108" fmla="*/ 0 w 163"/>
                  <a:gd name="T109" fmla="*/ 0 h 181"/>
                  <a:gd name="T110" fmla="*/ 0 w 163"/>
                  <a:gd name="T111" fmla="*/ 0 h 181"/>
                  <a:gd name="T112" fmla="*/ 0 w 163"/>
                  <a:gd name="T113" fmla="*/ 0 h 181"/>
                  <a:gd name="T114" fmla="*/ 0 w 163"/>
                  <a:gd name="T115" fmla="*/ 0 h 181"/>
                  <a:gd name="T116" fmla="*/ 0 w 163"/>
                  <a:gd name="T117" fmla="*/ 0 h 181"/>
                  <a:gd name="T118" fmla="*/ 0 w 163"/>
                  <a:gd name="T119" fmla="*/ 0 h 181"/>
                  <a:gd name="T120" fmla="*/ 0 w 163"/>
                  <a:gd name="T121" fmla="*/ 0 h 181"/>
                  <a:gd name="T122" fmla="*/ 0 w 163"/>
                  <a:gd name="T123" fmla="*/ 0 h 1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3"/>
                  <a:gd name="T187" fmla="*/ 0 h 181"/>
                  <a:gd name="T188" fmla="*/ 163 w 163"/>
                  <a:gd name="T189" fmla="*/ 181 h 1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1" name="Freeform 30"/>
              <p:cNvSpPr>
                <a:spLocks noEditPoint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0 w 154"/>
                  <a:gd name="T1" fmla="*/ 0 h 175"/>
                  <a:gd name="T2" fmla="*/ 0 w 154"/>
                  <a:gd name="T3" fmla="*/ 0 h 175"/>
                  <a:gd name="T4" fmla="*/ 0 w 154"/>
                  <a:gd name="T5" fmla="*/ 0 h 175"/>
                  <a:gd name="T6" fmla="*/ 0 w 154"/>
                  <a:gd name="T7" fmla="*/ 0 h 175"/>
                  <a:gd name="T8" fmla="*/ 0 w 154"/>
                  <a:gd name="T9" fmla="*/ 0 h 175"/>
                  <a:gd name="T10" fmla="*/ 0 w 154"/>
                  <a:gd name="T11" fmla="*/ 0 h 175"/>
                  <a:gd name="T12" fmla="*/ 0 w 154"/>
                  <a:gd name="T13" fmla="*/ 0 h 175"/>
                  <a:gd name="T14" fmla="*/ 0 w 154"/>
                  <a:gd name="T15" fmla="*/ 0 h 175"/>
                  <a:gd name="T16" fmla="*/ 0 w 154"/>
                  <a:gd name="T17" fmla="*/ 0 h 175"/>
                  <a:gd name="T18" fmla="*/ 0 w 154"/>
                  <a:gd name="T19" fmla="*/ 0 h 175"/>
                  <a:gd name="T20" fmla="*/ 0 w 154"/>
                  <a:gd name="T21" fmla="*/ 0 h 175"/>
                  <a:gd name="T22" fmla="*/ 0 w 154"/>
                  <a:gd name="T23" fmla="*/ 0 h 175"/>
                  <a:gd name="T24" fmla="*/ 0 w 154"/>
                  <a:gd name="T25" fmla="*/ 0 h 175"/>
                  <a:gd name="T26" fmla="*/ 0 w 154"/>
                  <a:gd name="T27" fmla="*/ 0 h 175"/>
                  <a:gd name="T28" fmla="*/ 0 w 154"/>
                  <a:gd name="T29" fmla="*/ 0 h 175"/>
                  <a:gd name="T30" fmla="*/ 0 w 154"/>
                  <a:gd name="T31" fmla="*/ 0 h 175"/>
                  <a:gd name="T32" fmla="*/ 0 w 154"/>
                  <a:gd name="T33" fmla="*/ 0 h 175"/>
                  <a:gd name="T34" fmla="*/ 0 w 154"/>
                  <a:gd name="T35" fmla="*/ 0 h 175"/>
                  <a:gd name="T36" fmla="*/ 0 w 154"/>
                  <a:gd name="T37" fmla="*/ 0 h 175"/>
                  <a:gd name="T38" fmla="*/ 0 w 154"/>
                  <a:gd name="T39" fmla="*/ 0 h 175"/>
                  <a:gd name="T40" fmla="*/ 0 w 154"/>
                  <a:gd name="T41" fmla="*/ 0 h 175"/>
                  <a:gd name="T42" fmla="*/ 0 w 154"/>
                  <a:gd name="T43" fmla="*/ 0 h 175"/>
                  <a:gd name="T44" fmla="*/ 0 w 154"/>
                  <a:gd name="T45" fmla="*/ 0 h 175"/>
                  <a:gd name="T46" fmla="*/ 0 w 154"/>
                  <a:gd name="T47" fmla="*/ 0 h 175"/>
                  <a:gd name="T48" fmla="*/ 0 w 154"/>
                  <a:gd name="T49" fmla="*/ 0 h 175"/>
                  <a:gd name="T50" fmla="*/ 0 w 154"/>
                  <a:gd name="T51" fmla="*/ 0 h 175"/>
                  <a:gd name="T52" fmla="*/ 0 w 154"/>
                  <a:gd name="T53" fmla="*/ 0 h 175"/>
                  <a:gd name="T54" fmla="*/ 0 w 154"/>
                  <a:gd name="T55" fmla="*/ 0 h 175"/>
                  <a:gd name="T56" fmla="*/ 0 w 154"/>
                  <a:gd name="T57" fmla="*/ 0 h 175"/>
                  <a:gd name="T58" fmla="*/ 0 w 154"/>
                  <a:gd name="T59" fmla="*/ 0 h 175"/>
                  <a:gd name="T60" fmla="*/ 0 w 154"/>
                  <a:gd name="T61" fmla="*/ 0 h 175"/>
                  <a:gd name="T62" fmla="*/ 0 w 154"/>
                  <a:gd name="T63" fmla="*/ 0 h 175"/>
                  <a:gd name="T64" fmla="*/ 0 w 154"/>
                  <a:gd name="T65" fmla="*/ 0 h 175"/>
                  <a:gd name="T66" fmla="*/ 0 w 154"/>
                  <a:gd name="T67" fmla="*/ 0 h 175"/>
                  <a:gd name="T68" fmla="*/ 0 w 154"/>
                  <a:gd name="T69" fmla="*/ 0 h 175"/>
                  <a:gd name="T70" fmla="*/ 0 w 154"/>
                  <a:gd name="T71" fmla="*/ 0 h 175"/>
                  <a:gd name="T72" fmla="*/ 0 w 154"/>
                  <a:gd name="T73" fmla="*/ 0 h 175"/>
                  <a:gd name="T74" fmla="*/ 0 w 154"/>
                  <a:gd name="T75" fmla="*/ 0 h 175"/>
                  <a:gd name="T76" fmla="*/ 0 w 154"/>
                  <a:gd name="T77" fmla="*/ 0 h 175"/>
                  <a:gd name="T78" fmla="*/ 0 w 154"/>
                  <a:gd name="T79" fmla="*/ 0 h 175"/>
                  <a:gd name="T80" fmla="*/ 0 w 154"/>
                  <a:gd name="T81" fmla="*/ 0 h 175"/>
                  <a:gd name="T82" fmla="*/ 0 w 154"/>
                  <a:gd name="T83" fmla="*/ 0 h 175"/>
                  <a:gd name="T84" fmla="*/ 0 w 154"/>
                  <a:gd name="T85" fmla="*/ 0 h 1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4"/>
                  <a:gd name="T130" fmla="*/ 0 h 175"/>
                  <a:gd name="T131" fmla="*/ 154 w 154"/>
                  <a:gd name="T132" fmla="*/ 175 h 1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2" name="Freeform 31"/>
              <p:cNvSpPr>
                <a:spLocks noEditPoint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0 w 145"/>
                  <a:gd name="T1" fmla="*/ 0 h 170"/>
                  <a:gd name="T2" fmla="*/ 0 w 145"/>
                  <a:gd name="T3" fmla="*/ 0 h 170"/>
                  <a:gd name="T4" fmla="*/ 0 w 145"/>
                  <a:gd name="T5" fmla="*/ 0 h 170"/>
                  <a:gd name="T6" fmla="*/ 0 w 145"/>
                  <a:gd name="T7" fmla="*/ 0 h 170"/>
                  <a:gd name="T8" fmla="*/ 0 w 145"/>
                  <a:gd name="T9" fmla="*/ 0 h 170"/>
                  <a:gd name="T10" fmla="*/ 0 w 145"/>
                  <a:gd name="T11" fmla="*/ 0 h 170"/>
                  <a:gd name="T12" fmla="*/ 0 w 145"/>
                  <a:gd name="T13" fmla="*/ 0 h 170"/>
                  <a:gd name="T14" fmla="*/ 0 w 145"/>
                  <a:gd name="T15" fmla="*/ 0 h 170"/>
                  <a:gd name="T16" fmla="*/ 0 w 145"/>
                  <a:gd name="T17" fmla="*/ 0 h 170"/>
                  <a:gd name="T18" fmla="*/ 0 w 145"/>
                  <a:gd name="T19" fmla="*/ 0 h 170"/>
                  <a:gd name="T20" fmla="*/ 0 w 145"/>
                  <a:gd name="T21" fmla="*/ 0 h 170"/>
                  <a:gd name="T22" fmla="*/ 0 w 145"/>
                  <a:gd name="T23" fmla="*/ 0 h 170"/>
                  <a:gd name="T24" fmla="*/ 0 w 145"/>
                  <a:gd name="T25" fmla="*/ 0 h 170"/>
                  <a:gd name="T26" fmla="*/ 0 w 145"/>
                  <a:gd name="T27" fmla="*/ 0 h 170"/>
                  <a:gd name="T28" fmla="*/ 0 w 145"/>
                  <a:gd name="T29" fmla="*/ 0 h 170"/>
                  <a:gd name="T30" fmla="*/ 0 w 145"/>
                  <a:gd name="T31" fmla="*/ 0 h 170"/>
                  <a:gd name="T32" fmla="*/ 0 w 145"/>
                  <a:gd name="T33" fmla="*/ 0 h 170"/>
                  <a:gd name="T34" fmla="*/ 0 w 145"/>
                  <a:gd name="T35" fmla="*/ 0 h 170"/>
                  <a:gd name="T36" fmla="*/ 0 w 145"/>
                  <a:gd name="T37" fmla="*/ 0 h 170"/>
                  <a:gd name="T38" fmla="*/ 0 w 145"/>
                  <a:gd name="T39" fmla="*/ 0 h 170"/>
                  <a:gd name="T40" fmla="*/ 0 w 145"/>
                  <a:gd name="T41" fmla="*/ 0 h 170"/>
                  <a:gd name="T42" fmla="*/ 0 w 145"/>
                  <a:gd name="T43" fmla="*/ 0 h 170"/>
                  <a:gd name="T44" fmla="*/ 0 w 145"/>
                  <a:gd name="T45" fmla="*/ 0 h 170"/>
                  <a:gd name="T46" fmla="*/ 0 w 145"/>
                  <a:gd name="T47" fmla="*/ 0 h 170"/>
                  <a:gd name="T48" fmla="*/ 0 w 145"/>
                  <a:gd name="T49" fmla="*/ 0 h 170"/>
                  <a:gd name="T50" fmla="*/ 0 w 145"/>
                  <a:gd name="T51" fmla="*/ 0 h 170"/>
                  <a:gd name="T52" fmla="*/ 0 w 145"/>
                  <a:gd name="T53" fmla="*/ 0 h 170"/>
                  <a:gd name="T54" fmla="*/ 0 w 145"/>
                  <a:gd name="T55" fmla="*/ 0 h 170"/>
                  <a:gd name="T56" fmla="*/ 0 w 145"/>
                  <a:gd name="T57" fmla="*/ 0 h 170"/>
                  <a:gd name="T58" fmla="*/ 0 w 145"/>
                  <a:gd name="T59" fmla="*/ 0 h 170"/>
                  <a:gd name="T60" fmla="*/ 0 w 145"/>
                  <a:gd name="T61" fmla="*/ 0 h 170"/>
                  <a:gd name="T62" fmla="*/ 0 w 145"/>
                  <a:gd name="T63" fmla="*/ 0 h 170"/>
                  <a:gd name="T64" fmla="*/ 0 w 145"/>
                  <a:gd name="T65" fmla="*/ 0 h 170"/>
                  <a:gd name="T66" fmla="*/ 0 w 145"/>
                  <a:gd name="T67" fmla="*/ 0 h 170"/>
                  <a:gd name="T68" fmla="*/ 0 w 145"/>
                  <a:gd name="T69" fmla="*/ 0 h 170"/>
                  <a:gd name="T70" fmla="*/ 0 w 145"/>
                  <a:gd name="T71" fmla="*/ 0 h 170"/>
                  <a:gd name="T72" fmla="*/ 0 w 145"/>
                  <a:gd name="T73" fmla="*/ 0 h 170"/>
                  <a:gd name="T74" fmla="*/ 0 w 145"/>
                  <a:gd name="T75" fmla="*/ 0 h 170"/>
                  <a:gd name="T76" fmla="*/ 0 w 145"/>
                  <a:gd name="T77" fmla="*/ 0 h 170"/>
                  <a:gd name="T78" fmla="*/ 0 w 145"/>
                  <a:gd name="T79" fmla="*/ 0 h 170"/>
                  <a:gd name="T80" fmla="*/ 0 w 145"/>
                  <a:gd name="T81" fmla="*/ 0 h 170"/>
                  <a:gd name="T82" fmla="*/ 0 w 145"/>
                  <a:gd name="T83" fmla="*/ 0 h 1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5"/>
                  <a:gd name="T127" fmla="*/ 0 h 170"/>
                  <a:gd name="T128" fmla="*/ 145 w 145"/>
                  <a:gd name="T129" fmla="*/ 170 h 1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3" name="Freeform 32"/>
              <p:cNvSpPr>
                <a:spLocks noEditPoint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0 w 136"/>
                  <a:gd name="T1" fmla="*/ 0 h 162"/>
                  <a:gd name="T2" fmla="*/ 0 w 136"/>
                  <a:gd name="T3" fmla="*/ 0 h 162"/>
                  <a:gd name="T4" fmla="*/ 0 w 136"/>
                  <a:gd name="T5" fmla="*/ 0 h 162"/>
                  <a:gd name="T6" fmla="*/ 0 w 136"/>
                  <a:gd name="T7" fmla="*/ 0 h 162"/>
                  <a:gd name="T8" fmla="*/ 0 w 136"/>
                  <a:gd name="T9" fmla="*/ 0 h 162"/>
                  <a:gd name="T10" fmla="*/ 0 w 136"/>
                  <a:gd name="T11" fmla="*/ 0 h 162"/>
                  <a:gd name="T12" fmla="*/ 0 w 136"/>
                  <a:gd name="T13" fmla="*/ 0 h 162"/>
                  <a:gd name="T14" fmla="*/ 0 w 136"/>
                  <a:gd name="T15" fmla="*/ 0 h 162"/>
                  <a:gd name="T16" fmla="*/ 0 w 136"/>
                  <a:gd name="T17" fmla="*/ 0 h 162"/>
                  <a:gd name="T18" fmla="*/ 0 w 136"/>
                  <a:gd name="T19" fmla="*/ 0 h 162"/>
                  <a:gd name="T20" fmla="*/ 0 w 136"/>
                  <a:gd name="T21" fmla="*/ 0 h 162"/>
                  <a:gd name="T22" fmla="*/ 0 w 136"/>
                  <a:gd name="T23" fmla="*/ 0 h 162"/>
                  <a:gd name="T24" fmla="*/ 0 w 136"/>
                  <a:gd name="T25" fmla="*/ 0 h 162"/>
                  <a:gd name="T26" fmla="*/ 0 w 136"/>
                  <a:gd name="T27" fmla="*/ 0 h 162"/>
                  <a:gd name="T28" fmla="*/ 0 w 136"/>
                  <a:gd name="T29" fmla="*/ 0 h 162"/>
                  <a:gd name="T30" fmla="*/ 0 w 136"/>
                  <a:gd name="T31" fmla="*/ 0 h 162"/>
                  <a:gd name="T32" fmla="*/ 0 w 136"/>
                  <a:gd name="T33" fmla="*/ 0 h 162"/>
                  <a:gd name="T34" fmla="*/ 0 w 136"/>
                  <a:gd name="T35" fmla="*/ 0 h 162"/>
                  <a:gd name="T36" fmla="*/ 0 w 136"/>
                  <a:gd name="T37" fmla="*/ 0 h 162"/>
                  <a:gd name="T38" fmla="*/ 0 w 136"/>
                  <a:gd name="T39" fmla="*/ 0 h 162"/>
                  <a:gd name="T40" fmla="*/ 0 w 136"/>
                  <a:gd name="T41" fmla="*/ 0 h 162"/>
                  <a:gd name="T42" fmla="*/ 0 w 136"/>
                  <a:gd name="T43" fmla="*/ 0 h 162"/>
                  <a:gd name="T44" fmla="*/ 0 w 136"/>
                  <a:gd name="T45" fmla="*/ 0 h 162"/>
                  <a:gd name="T46" fmla="*/ 0 w 136"/>
                  <a:gd name="T47" fmla="*/ 0 h 162"/>
                  <a:gd name="T48" fmla="*/ 0 w 136"/>
                  <a:gd name="T49" fmla="*/ 0 h 162"/>
                  <a:gd name="T50" fmla="*/ 0 w 136"/>
                  <a:gd name="T51" fmla="*/ 0 h 162"/>
                  <a:gd name="T52" fmla="*/ 0 w 136"/>
                  <a:gd name="T53" fmla="*/ 0 h 162"/>
                  <a:gd name="T54" fmla="*/ 0 w 136"/>
                  <a:gd name="T55" fmla="*/ 0 h 162"/>
                  <a:gd name="T56" fmla="*/ 0 w 136"/>
                  <a:gd name="T57" fmla="*/ 0 h 162"/>
                  <a:gd name="T58" fmla="*/ 0 w 136"/>
                  <a:gd name="T59" fmla="*/ 0 h 162"/>
                  <a:gd name="T60" fmla="*/ 0 w 136"/>
                  <a:gd name="T61" fmla="*/ 0 h 162"/>
                  <a:gd name="T62" fmla="*/ 0 w 136"/>
                  <a:gd name="T63" fmla="*/ 0 h 162"/>
                  <a:gd name="T64" fmla="*/ 0 w 136"/>
                  <a:gd name="T65" fmla="*/ 0 h 162"/>
                  <a:gd name="T66" fmla="*/ 0 w 136"/>
                  <a:gd name="T67" fmla="*/ 0 h 162"/>
                  <a:gd name="T68" fmla="*/ 0 w 136"/>
                  <a:gd name="T69" fmla="*/ 0 h 162"/>
                  <a:gd name="T70" fmla="*/ 0 w 136"/>
                  <a:gd name="T71" fmla="*/ 0 h 162"/>
                  <a:gd name="T72" fmla="*/ 0 w 136"/>
                  <a:gd name="T73" fmla="*/ 0 h 162"/>
                  <a:gd name="T74" fmla="*/ 0 w 136"/>
                  <a:gd name="T75" fmla="*/ 0 h 162"/>
                  <a:gd name="T76" fmla="*/ 0 w 136"/>
                  <a:gd name="T77" fmla="*/ 0 h 162"/>
                  <a:gd name="T78" fmla="*/ 0 w 136"/>
                  <a:gd name="T79" fmla="*/ 0 h 162"/>
                  <a:gd name="T80" fmla="*/ 0 w 136"/>
                  <a:gd name="T81" fmla="*/ 0 h 162"/>
                  <a:gd name="T82" fmla="*/ 0 w 136"/>
                  <a:gd name="T83" fmla="*/ 0 h 162"/>
                  <a:gd name="T84" fmla="*/ 0 w 136"/>
                  <a:gd name="T85" fmla="*/ 0 h 1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6"/>
                  <a:gd name="T130" fmla="*/ 0 h 162"/>
                  <a:gd name="T131" fmla="*/ 136 w 136"/>
                  <a:gd name="T132" fmla="*/ 162 h 16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4" name="Freeform 33"/>
              <p:cNvSpPr>
                <a:spLocks noEditPoint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0 w 127"/>
                  <a:gd name="T1" fmla="*/ 0 h 151"/>
                  <a:gd name="T2" fmla="*/ 0 w 127"/>
                  <a:gd name="T3" fmla="*/ 0 h 151"/>
                  <a:gd name="T4" fmla="*/ 0 w 127"/>
                  <a:gd name="T5" fmla="*/ 0 h 151"/>
                  <a:gd name="T6" fmla="*/ 0 w 127"/>
                  <a:gd name="T7" fmla="*/ 0 h 151"/>
                  <a:gd name="T8" fmla="*/ 0 w 127"/>
                  <a:gd name="T9" fmla="*/ 0 h 151"/>
                  <a:gd name="T10" fmla="*/ 0 w 127"/>
                  <a:gd name="T11" fmla="*/ 0 h 151"/>
                  <a:gd name="T12" fmla="*/ 0 w 127"/>
                  <a:gd name="T13" fmla="*/ 0 h 151"/>
                  <a:gd name="T14" fmla="*/ 0 w 127"/>
                  <a:gd name="T15" fmla="*/ 0 h 151"/>
                  <a:gd name="T16" fmla="*/ 0 w 127"/>
                  <a:gd name="T17" fmla="*/ 0 h 151"/>
                  <a:gd name="T18" fmla="*/ 0 w 127"/>
                  <a:gd name="T19" fmla="*/ 0 h 151"/>
                  <a:gd name="T20" fmla="*/ 0 w 127"/>
                  <a:gd name="T21" fmla="*/ 0 h 151"/>
                  <a:gd name="T22" fmla="*/ 0 w 127"/>
                  <a:gd name="T23" fmla="*/ 0 h 151"/>
                  <a:gd name="T24" fmla="*/ 0 w 127"/>
                  <a:gd name="T25" fmla="*/ 0 h 151"/>
                  <a:gd name="T26" fmla="*/ 0 w 127"/>
                  <a:gd name="T27" fmla="*/ 0 h 151"/>
                  <a:gd name="T28" fmla="*/ 0 w 127"/>
                  <a:gd name="T29" fmla="*/ 0 h 151"/>
                  <a:gd name="T30" fmla="*/ 0 w 127"/>
                  <a:gd name="T31" fmla="*/ 0 h 151"/>
                  <a:gd name="T32" fmla="*/ 0 w 127"/>
                  <a:gd name="T33" fmla="*/ 0 h 151"/>
                  <a:gd name="T34" fmla="*/ 0 w 127"/>
                  <a:gd name="T35" fmla="*/ 0 h 151"/>
                  <a:gd name="T36" fmla="*/ 0 w 127"/>
                  <a:gd name="T37" fmla="*/ 0 h 151"/>
                  <a:gd name="T38" fmla="*/ 0 w 127"/>
                  <a:gd name="T39" fmla="*/ 0 h 151"/>
                  <a:gd name="T40" fmla="*/ 0 w 127"/>
                  <a:gd name="T41" fmla="*/ 0 h 151"/>
                  <a:gd name="T42" fmla="*/ 0 w 127"/>
                  <a:gd name="T43" fmla="*/ 0 h 151"/>
                  <a:gd name="T44" fmla="*/ 0 w 127"/>
                  <a:gd name="T45" fmla="*/ 0 h 151"/>
                  <a:gd name="T46" fmla="*/ 0 w 127"/>
                  <a:gd name="T47" fmla="*/ 0 h 151"/>
                  <a:gd name="T48" fmla="*/ 0 w 127"/>
                  <a:gd name="T49" fmla="*/ 0 h 151"/>
                  <a:gd name="T50" fmla="*/ 0 w 127"/>
                  <a:gd name="T51" fmla="*/ 0 h 151"/>
                  <a:gd name="T52" fmla="*/ 0 w 127"/>
                  <a:gd name="T53" fmla="*/ 0 h 151"/>
                  <a:gd name="T54" fmla="*/ 0 w 127"/>
                  <a:gd name="T55" fmla="*/ 0 h 151"/>
                  <a:gd name="T56" fmla="*/ 0 w 127"/>
                  <a:gd name="T57" fmla="*/ 0 h 151"/>
                  <a:gd name="T58" fmla="*/ 0 w 127"/>
                  <a:gd name="T59" fmla="*/ 0 h 151"/>
                  <a:gd name="T60" fmla="*/ 0 w 127"/>
                  <a:gd name="T61" fmla="*/ 0 h 151"/>
                  <a:gd name="T62" fmla="*/ 0 w 127"/>
                  <a:gd name="T63" fmla="*/ 0 h 151"/>
                  <a:gd name="T64" fmla="*/ 0 w 127"/>
                  <a:gd name="T65" fmla="*/ 0 h 151"/>
                  <a:gd name="T66" fmla="*/ 0 w 127"/>
                  <a:gd name="T67" fmla="*/ 0 h 151"/>
                  <a:gd name="T68" fmla="*/ 0 w 127"/>
                  <a:gd name="T69" fmla="*/ 0 h 151"/>
                  <a:gd name="T70" fmla="*/ 0 w 127"/>
                  <a:gd name="T71" fmla="*/ 0 h 151"/>
                  <a:gd name="T72" fmla="*/ 0 w 127"/>
                  <a:gd name="T73" fmla="*/ 0 h 151"/>
                  <a:gd name="T74" fmla="*/ 0 w 127"/>
                  <a:gd name="T75" fmla="*/ 0 h 151"/>
                  <a:gd name="T76" fmla="*/ 0 w 127"/>
                  <a:gd name="T77" fmla="*/ 0 h 151"/>
                  <a:gd name="T78" fmla="*/ 0 w 127"/>
                  <a:gd name="T79" fmla="*/ 0 h 151"/>
                  <a:gd name="T80" fmla="*/ 0 w 127"/>
                  <a:gd name="T81" fmla="*/ 0 h 151"/>
                  <a:gd name="T82" fmla="*/ 0 w 127"/>
                  <a:gd name="T83" fmla="*/ 0 h 151"/>
                  <a:gd name="T84" fmla="*/ 0 w 127"/>
                  <a:gd name="T85" fmla="*/ 0 h 151"/>
                  <a:gd name="T86" fmla="*/ 0 w 127"/>
                  <a:gd name="T87" fmla="*/ 0 h 151"/>
                  <a:gd name="T88" fmla="*/ 0 w 127"/>
                  <a:gd name="T89" fmla="*/ 0 h 151"/>
                  <a:gd name="T90" fmla="*/ 0 w 127"/>
                  <a:gd name="T91" fmla="*/ 0 h 151"/>
                  <a:gd name="T92" fmla="*/ 0 w 127"/>
                  <a:gd name="T93" fmla="*/ 0 h 151"/>
                  <a:gd name="T94" fmla="*/ 0 w 127"/>
                  <a:gd name="T95" fmla="*/ 0 h 151"/>
                  <a:gd name="T96" fmla="*/ 0 w 127"/>
                  <a:gd name="T97" fmla="*/ 0 h 151"/>
                  <a:gd name="T98" fmla="*/ 0 w 127"/>
                  <a:gd name="T99" fmla="*/ 0 h 151"/>
                  <a:gd name="T100" fmla="*/ 0 w 127"/>
                  <a:gd name="T101" fmla="*/ 0 h 151"/>
                  <a:gd name="T102" fmla="*/ 0 w 127"/>
                  <a:gd name="T103" fmla="*/ 0 h 151"/>
                  <a:gd name="T104" fmla="*/ 0 w 127"/>
                  <a:gd name="T105" fmla="*/ 0 h 151"/>
                  <a:gd name="T106" fmla="*/ 0 w 127"/>
                  <a:gd name="T107" fmla="*/ 0 h 151"/>
                  <a:gd name="T108" fmla="*/ 0 w 127"/>
                  <a:gd name="T109" fmla="*/ 0 h 151"/>
                  <a:gd name="T110" fmla="*/ 0 w 127"/>
                  <a:gd name="T111" fmla="*/ 0 h 151"/>
                  <a:gd name="T112" fmla="*/ 0 w 127"/>
                  <a:gd name="T113" fmla="*/ 0 h 151"/>
                  <a:gd name="T114" fmla="*/ 0 w 127"/>
                  <a:gd name="T115" fmla="*/ 0 h 151"/>
                  <a:gd name="T116" fmla="*/ 0 w 127"/>
                  <a:gd name="T117" fmla="*/ 0 h 15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7"/>
                  <a:gd name="T178" fmla="*/ 0 h 151"/>
                  <a:gd name="T179" fmla="*/ 127 w 127"/>
                  <a:gd name="T180" fmla="*/ 151 h 15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5" name="Freeform 34"/>
              <p:cNvSpPr>
                <a:spLocks noEditPoint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0 w 118"/>
                  <a:gd name="T1" fmla="*/ 0 h 140"/>
                  <a:gd name="T2" fmla="*/ 0 w 118"/>
                  <a:gd name="T3" fmla="*/ 0 h 140"/>
                  <a:gd name="T4" fmla="*/ 0 w 118"/>
                  <a:gd name="T5" fmla="*/ 0 h 140"/>
                  <a:gd name="T6" fmla="*/ 0 w 118"/>
                  <a:gd name="T7" fmla="*/ 0 h 140"/>
                  <a:gd name="T8" fmla="*/ 0 w 118"/>
                  <a:gd name="T9" fmla="*/ 0 h 140"/>
                  <a:gd name="T10" fmla="*/ 0 w 118"/>
                  <a:gd name="T11" fmla="*/ 0 h 140"/>
                  <a:gd name="T12" fmla="*/ 0 w 118"/>
                  <a:gd name="T13" fmla="*/ 0 h 140"/>
                  <a:gd name="T14" fmla="*/ 0 w 118"/>
                  <a:gd name="T15" fmla="*/ 0 h 140"/>
                  <a:gd name="T16" fmla="*/ 0 w 118"/>
                  <a:gd name="T17" fmla="*/ 0 h 140"/>
                  <a:gd name="T18" fmla="*/ 0 w 118"/>
                  <a:gd name="T19" fmla="*/ 0 h 140"/>
                  <a:gd name="T20" fmla="*/ 0 w 118"/>
                  <a:gd name="T21" fmla="*/ 0 h 140"/>
                  <a:gd name="T22" fmla="*/ 0 w 118"/>
                  <a:gd name="T23" fmla="*/ 0 h 140"/>
                  <a:gd name="T24" fmla="*/ 0 w 118"/>
                  <a:gd name="T25" fmla="*/ 0 h 140"/>
                  <a:gd name="T26" fmla="*/ 0 w 118"/>
                  <a:gd name="T27" fmla="*/ 0 h 140"/>
                  <a:gd name="T28" fmla="*/ 0 w 118"/>
                  <a:gd name="T29" fmla="*/ 0 h 140"/>
                  <a:gd name="T30" fmla="*/ 0 w 118"/>
                  <a:gd name="T31" fmla="*/ 0 h 140"/>
                  <a:gd name="T32" fmla="*/ 0 w 118"/>
                  <a:gd name="T33" fmla="*/ 0 h 140"/>
                  <a:gd name="T34" fmla="*/ 0 w 118"/>
                  <a:gd name="T35" fmla="*/ 0 h 140"/>
                  <a:gd name="T36" fmla="*/ 0 w 118"/>
                  <a:gd name="T37" fmla="*/ 0 h 140"/>
                  <a:gd name="T38" fmla="*/ 0 w 118"/>
                  <a:gd name="T39" fmla="*/ 0 h 140"/>
                  <a:gd name="T40" fmla="*/ 0 w 118"/>
                  <a:gd name="T41" fmla="*/ 0 h 140"/>
                  <a:gd name="T42" fmla="*/ 0 w 118"/>
                  <a:gd name="T43" fmla="*/ 0 h 140"/>
                  <a:gd name="T44" fmla="*/ 0 w 118"/>
                  <a:gd name="T45" fmla="*/ 0 h 140"/>
                  <a:gd name="T46" fmla="*/ 0 w 118"/>
                  <a:gd name="T47" fmla="*/ 0 h 140"/>
                  <a:gd name="T48" fmla="*/ 0 w 118"/>
                  <a:gd name="T49" fmla="*/ 0 h 140"/>
                  <a:gd name="T50" fmla="*/ 0 w 118"/>
                  <a:gd name="T51" fmla="*/ 0 h 140"/>
                  <a:gd name="T52" fmla="*/ 0 w 118"/>
                  <a:gd name="T53" fmla="*/ 0 h 140"/>
                  <a:gd name="T54" fmla="*/ 0 w 118"/>
                  <a:gd name="T55" fmla="*/ 0 h 140"/>
                  <a:gd name="T56" fmla="*/ 0 w 118"/>
                  <a:gd name="T57" fmla="*/ 0 h 140"/>
                  <a:gd name="T58" fmla="*/ 0 w 118"/>
                  <a:gd name="T59" fmla="*/ 0 h 140"/>
                  <a:gd name="T60" fmla="*/ 0 w 118"/>
                  <a:gd name="T61" fmla="*/ 0 h 140"/>
                  <a:gd name="T62" fmla="*/ 0 w 118"/>
                  <a:gd name="T63" fmla="*/ 0 h 140"/>
                  <a:gd name="T64" fmla="*/ 0 w 118"/>
                  <a:gd name="T65" fmla="*/ 0 h 140"/>
                  <a:gd name="T66" fmla="*/ 0 w 118"/>
                  <a:gd name="T67" fmla="*/ 0 h 140"/>
                  <a:gd name="T68" fmla="*/ 0 w 118"/>
                  <a:gd name="T69" fmla="*/ 0 h 140"/>
                  <a:gd name="T70" fmla="*/ 0 w 118"/>
                  <a:gd name="T71" fmla="*/ 0 h 140"/>
                  <a:gd name="T72" fmla="*/ 0 w 118"/>
                  <a:gd name="T73" fmla="*/ 0 h 140"/>
                  <a:gd name="T74" fmla="*/ 0 w 118"/>
                  <a:gd name="T75" fmla="*/ 0 h 140"/>
                  <a:gd name="T76" fmla="*/ 0 w 118"/>
                  <a:gd name="T77" fmla="*/ 0 h 140"/>
                  <a:gd name="T78" fmla="*/ 0 w 118"/>
                  <a:gd name="T79" fmla="*/ 0 h 140"/>
                  <a:gd name="T80" fmla="*/ 0 w 118"/>
                  <a:gd name="T81" fmla="*/ 0 h 140"/>
                  <a:gd name="T82" fmla="*/ 0 w 118"/>
                  <a:gd name="T83" fmla="*/ 0 h 140"/>
                  <a:gd name="T84" fmla="*/ 0 w 118"/>
                  <a:gd name="T85" fmla="*/ 0 h 140"/>
                  <a:gd name="T86" fmla="*/ 0 w 118"/>
                  <a:gd name="T87" fmla="*/ 0 h 140"/>
                  <a:gd name="T88" fmla="*/ 0 w 118"/>
                  <a:gd name="T89" fmla="*/ 0 h 140"/>
                  <a:gd name="T90" fmla="*/ 0 w 118"/>
                  <a:gd name="T91" fmla="*/ 0 h 140"/>
                  <a:gd name="T92" fmla="*/ 0 w 118"/>
                  <a:gd name="T93" fmla="*/ 0 h 140"/>
                  <a:gd name="T94" fmla="*/ 0 w 118"/>
                  <a:gd name="T95" fmla="*/ 0 h 140"/>
                  <a:gd name="T96" fmla="*/ 0 w 118"/>
                  <a:gd name="T97" fmla="*/ 0 h 1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8"/>
                  <a:gd name="T148" fmla="*/ 0 h 140"/>
                  <a:gd name="T149" fmla="*/ 118 w 118"/>
                  <a:gd name="T150" fmla="*/ 140 h 1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6" name="Freeform 35"/>
              <p:cNvSpPr>
                <a:spLocks noEditPoint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0 w 109"/>
                  <a:gd name="T1" fmla="*/ 0 h 130"/>
                  <a:gd name="T2" fmla="*/ 0 w 109"/>
                  <a:gd name="T3" fmla="*/ 0 h 130"/>
                  <a:gd name="T4" fmla="*/ 0 w 109"/>
                  <a:gd name="T5" fmla="*/ 0 h 130"/>
                  <a:gd name="T6" fmla="*/ 0 w 109"/>
                  <a:gd name="T7" fmla="*/ 0 h 130"/>
                  <a:gd name="T8" fmla="*/ 0 w 109"/>
                  <a:gd name="T9" fmla="*/ 0 h 130"/>
                  <a:gd name="T10" fmla="*/ 0 w 109"/>
                  <a:gd name="T11" fmla="*/ 0 h 130"/>
                  <a:gd name="T12" fmla="*/ 0 w 109"/>
                  <a:gd name="T13" fmla="*/ 0 h 130"/>
                  <a:gd name="T14" fmla="*/ 0 w 109"/>
                  <a:gd name="T15" fmla="*/ 0 h 130"/>
                  <a:gd name="T16" fmla="*/ 0 w 109"/>
                  <a:gd name="T17" fmla="*/ 0 h 130"/>
                  <a:gd name="T18" fmla="*/ 0 w 109"/>
                  <a:gd name="T19" fmla="*/ 0 h 130"/>
                  <a:gd name="T20" fmla="*/ 0 w 109"/>
                  <a:gd name="T21" fmla="*/ 0 h 130"/>
                  <a:gd name="T22" fmla="*/ 0 w 109"/>
                  <a:gd name="T23" fmla="*/ 0 h 130"/>
                  <a:gd name="T24" fmla="*/ 0 w 109"/>
                  <a:gd name="T25" fmla="*/ 0 h 130"/>
                  <a:gd name="T26" fmla="*/ 0 w 109"/>
                  <a:gd name="T27" fmla="*/ 0 h 130"/>
                  <a:gd name="T28" fmla="*/ 0 w 109"/>
                  <a:gd name="T29" fmla="*/ 0 h 130"/>
                  <a:gd name="T30" fmla="*/ 0 w 109"/>
                  <a:gd name="T31" fmla="*/ 0 h 130"/>
                  <a:gd name="T32" fmla="*/ 0 w 109"/>
                  <a:gd name="T33" fmla="*/ 0 h 130"/>
                  <a:gd name="T34" fmla="*/ 0 w 109"/>
                  <a:gd name="T35" fmla="*/ 0 h 130"/>
                  <a:gd name="T36" fmla="*/ 0 w 109"/>
                  <a:gd name="T37" fmla="*/ 0 h 130"/>
                  <a:gd name="T38" fmla="*/ 0 w 109"/>
                  <a:gd name="T39" fmla="*/ 0 h 130"/>
                  <a:gd name="T40" fmla="*/ 0 w 109"/>
                  <a:gd name="T41" fmla="*/ 0 h 130"/>
                  <a:gd name="T42" fmla="*/ 0 w 109"/>
                  <a:gd name="T43" fmla="*/ 0 h 130"/>
                  <a:gd name="T44" fmla="*/ 0 w 109"/>
                  <a:gd name="T45" fmla="*/ 0 h 130"/>
                  <a:gd name="T46" fmla="*/ 0 w 109"/>
                  <a:gd name="T47" fmla="*/ 0 h 130"/>
                  <a:gd name="T48" fmla="*/ 0 w 109"/>
                  <a:gd name="T49" fmla="*/ 0 h 130"/>
                  <a:gd name="T50" fmla="*/ 0 w 109"/>
                  <a:gd name="T51" fmla="*/ 0 h 130"/>
                  <a:gd name="T52" fmla="*/ 0 w 109"/>
                  <a:gd name="T53" fmla="*/ 0 h 130"/>
                  <a:gd name="T54" fmla="*/ 0 w 109"/>
                  <a:gd name="T55" fmla="*/ 0 h 130"/>
                  <a:gd name="T56" fmla="*/ 0 w 109"/>
                  <a:gd name="T57" fmla="*/ 0 h 130"/>
                  <a:gd name="T58" fmla="*/ 0 w 109"/>
                  <a:gd name="T59" fmla="*/ 0 h 130"/>
                  <a:gd name="T60" fmla="*/ 0 w 109"/>
                  <a:gd name="T61" fmla="*/ 0 h 130"/>
                  <a:gd name="T62" fmla="*/ 0 w 109"/>
                  <a:gd name="T63" fmla="*/ 0 h 130"/>
                  <a:gd name="T64" fmla="*/ 0 w 109"/>
                  <a:gd name="T65" fmla="*/ 0 h 130"/>
                  <a:gd name="T66" fmla="*/ 0 w 109"/>
                  <a:gd name="T67" fmla="*/ 0 h 130"/>
                  <a:gd name="T68" fmla="*/ 0 w 109"/>
                  <a:gd name="T69" fmla="*/ 0 h 130"/>
                  <a:gd name="T70" fmla="*/ 0 w 109"/>
                  <a:gd name="T71" fmla="*/ 0 h 130"/>
                  <a:gd name="T72" fmla="*/ 0 w 109"/>
                  <a:gd name="T73" fmla="*/ 0 h 130"/>
                  <a:gd name="T74" fmla="*/ 0 w 109"/>
                  <a:gd name="T75" fmla="*/ 0 h 130"/>
                  <a:gd name="T76" fmla="*/ 0 w 109"/>
                  <a:gd name="T77" fmla="*/ 0 h 130"/>
                  <a:gd name="T78" fmla="*/ 0 w 109"/>
                  <a:gd name="T79" fmla="*/ 0 h 130"/>
                  <a:gd name="T80" fmla="*/ 0 w 109"/>
                  <a:gd name="T81" fmla="*/ 0 h 130"/>
                  <a:gd name="T82" fmla="*/ 0 w 109"/>
                  <a:gd name="T83" fmla="*/ 0 h 130"/>
                  <a:gd name="T84" fmla="*/ 0 w 109"/>
                  <a:gd name="T85" fmla="*/ 0 h 13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9"/>
                  <a:gd name="T130" fmla="*/ 0 h 130"/>
                  <a:gd name="T131" fmla="*/ 109 w 109"/>
                  <a:gd name="T132" fmla="*/ 130 h 13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7" name="Freeform 36"/>
              <p:cNvSpPr>
                <a:spLocks noEditPoint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0 w 100"/>
                  <a:gd name="T1" fmla="*/ 0 h 119"/>
                  <a:gd name="T2" fmla="*/ 0 w 100"/>
                  <a:gd name="T3" fmla="*/ 0 h 119"/>
                  <a:gd name="T4" fmla="*/ 0 w 100"/>
                  <a:gd name="T5" fmla="*/ 0 h 119"/>
                  <a:gd name="T6" fmla="*/ 0 w 100"/>
                  <a:gd name="T7" fmla="*/ 0 h 119"/>
                  <a:gd name="T8" fmla="*/ 0 w 100"/>
                  <a:gd name="T9" fmla="*/ 0 h 119"/>
                  <a:gd name="T10" fmla="*/ 0 w 100"/>
                  <a:gd name="T11" fmla="*/ 0 h 119"/>
                  <a:gd name="T12" fmla="*/ 0 w 100"/>
                  <a:gd name="T13" fmla="*/ 0 h 119"/>
                  <a:gd name="T14" fmla="*/ 0 w 100"/>
                  <a:gd name="T15" fmla="*/ 0 h 119"/>
                  <a:gd name="T16" fmla="*/ 0 w 100"/>
                  <a:gd name="T17" fmla="*/ 0 h 119"/>
                  <a:gd name="T18" fmla="*/ 0 w 100"/>
                  <a:gd name="T19" fmla="*/ 0 h 119"/>
                  <a:gd name="T20" fmla="*/ 0 w 100"/>
                  <a:gd name="T21" fmla="*/ 0 h 119"/>
                  <a:gd name="T22" fmla="*/ 0 w 100"/>
                  <a:gd name="T23" fmla="*/ 0 h 119"/>
                  <a:gd name="T24" fmla="*/ 0 w 100"/>
                  <a:gd name="T25" fmla="*/ 0 h 119"/>
                  <a:gd name="T26" fmla="*/ 0 w 100"/>
                  <a:gd name="T27" fmla="*/ 0 h 119"/>
                  <a:gd name="T28" fmla="*/ 0 w 100"/>
                  <a:gd name="T29" fmla="*/ 0 h 119"/>
                  <a:gd name="T30" fmla="*/ 0 w 100"/>
                  <a:gd name="T31" fmla="*/ 0 h 119"/>
                  <a:gd name="T32" fmla="*/ 0 w 100"/>
                  <a:gd name="T33" fmla="*/ 0 h 119"/>
                  <a:gd name="T34" fmla="*/ 0 w 100"/>
                  <a:gd name="T35" fmla="*/ 0 h 119"/>
                  <a:gd name="T36" fmla="*/ 0 w 100"/>
                  <a:gd name="T37" fmla="*/ 0 h 119"/>
                  <a:gd name="T38" fmla="*/ 0 w 100"/>
                  <a:gd name="T39" fmla="*/ 0 h 119"/>
                  <a:gd name="T40" fmla="*/ 0 w 100"/>
                  <a:gd name="T41" fmla="*/ 0 h 119"/>
                  <a:gd name="T42" fmla="*/ 0 w 100"/>
                  <a:gd name="T43" fmla="*/ 0 h 119"/>
                  <a:gd name="T44" fmla="*/ 0 w 100"/>
                  <a:gd name="T45" fmla="*/ 0 h 119"/>
                  <a:gd name="T46" fmla="*/ 0 w 100"/>
                  <a:gd name="T47" fmla="*/ 0 h 119"/>
                  <a:gd name="T48" fmla="*/ 0 w 100"/>
                  <a:gd name="T49" fmla="*/ 0 h 119"/>
                  <a:gd name="T50" fmla="*/ 0 w 100"/>
                  <a:gd name="T51" fmla="*/ 0 h 119"/>
                  <a:gd name="T52" fmla="*/ 0 w 100"/>
                  <a:gd name="T53" fmla="*/ 0 h 119"/>
                  <a:gd name="T54" fmla="*/ 0 w 100"/>
                  <a:gd name="T55" fmla="*/ 0 h 119"/>
                  <a:gd name="T56" fmla="*/ 0 w 100"/>
                  <a:gd name="T57" fmla="*/ 0 h 119"/>
                  <a:gd name="T58" fmla="*/ 0 w 100"/>
                  <a:gd name="T59" fmla="*/ 0 h 119"/>
                  <a:gd name="T60" fmla="*/ 0 w 100"/>
                  <a:gd name="T61" fmla="*/ 0 h 119"/>
                  <a:gd name="T62" fmla="*/ 0 w 100"/>
                  <a:gd name="T63" fmla="*/ 0 h 119"/>
                  <a:gd name="T64" fmla="*/ 0 w 100"/>
                  <a:gd name="T65" fmla="*/ 0 h 1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0"/>
                  <a:gd name="T100" fmla="*/ 0 h 119"/>
                  <a:gd name="T101" fmla="*/ 100 w 100"/>
                  <a:gd name="T102" fmla="*/ 119 h 1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8" name="Freeform 37"/>
              <p:cNvSpPr>
                <a:spLocks noEditPoint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0 w 91"/>
                  <a:gd name="T1" fmla="*/ 0 h 108"/>
                  <a:gd name="T2" fmla="*/ 0 w 91"/>
                  <a:gd name="T3" fmla="*/ 0 h 108"/>
                  <a:gd name="T4" fmla="*/ 0 w 91"/>
                  <a:gd name="T5" fmla="*/ 0 h 108"/>
                  <a:gd name="T6" fmla="*/ 0 w 91"/>
                  <a:gd name="T7" fmla="*/ 0 h 108"/>
                  <a:gd name="T8" fmla="*/ 0 w 91"/>
                  <a:gd name="T9" fmla="*/ 0 h 108"/>
                  <a:gd name="T10" fmla="*/ 0 w 91"/>
                  <a:gd name="T11" fmla="*/ 0 h 108"/>
                  <a:gd name="T12" fmla="*/ 0 w 91"/>
                  <a:gd name="T13" fmla="*/ 0 h 108"/>
                  <a:gd name="T14" fmla="*/ 0 w 91"/>
                  <a:gd name="T15" fmla="*/ 0 h 108"/>
                  <a:gd name="T16" fmla="*/ 0 w 91"/>
                  <a:gd name="T17" fmla="*/ 0 h 108"/>
                  <a:gd name="T18" fmla="*/ 0 w 91"/>
                  <a:gd name="T19" fmla="*/ 0 h 108"/>
                  <a:gd name="T20" fmla="*/ 0 w 91"/>
                  <a:gd name="T21" fmla="*/ 0 h 108"/>
                  <a:gd name="T22" fmla="*/ 0 w 91"/>
                  <a:gd name="T23" fmla="*/ 0 h 108"/>
                  <a:gd name="T24" fmla="*/ 0 w 91"/>
                  <a:gd name="T25" fmla="*/ 0 h 108"/>
                  <a:gd name="T26" fmla="*/ 0 w 91"/>
                  <a:gd name="T27" fmla="*/ 0 h 108"/>
                  <a:gd name="T28" fmla="*/ 0 w 91"/>
                  <a:gd name="T29" fmla="*/ 0 h 108"/>
                  <a:gd name="T30" fmla="*/ 0 w 91"/>
                  <a:gd name="T31" fmla="*/ 0 h 108"/>
                  <a:gd name="T32" fmla="*/ 0 w 91"/>
                  <a:gd name="T33" fmla="*/ 0 h 108"/>
                  <a:gd name="T34" fmla="*/ 0 w 91"/>
                  <a:gd name="T35" fmla="*/ 0 h 108"/>
                  <a:gd name="T36" fmla="*/ 0 w 91"/>
                  <a:gd name="T37" fmla="*/ 0 h 108"/>
                  <a:gd name="T38" fmla="*/ 0 w 91"/>
                  <a:gd name="T39" fmla="*/ 0 h 108"/>
                  <a:gd name="T40" fmla="*/ 0 w 91"/>
                  <a:gd name="T41" fmla="*/ 0 h 108"/>
                  <a:gd name="T42" fmla="*/ 0 w 91"/>
                  <a:gd name="T43" fmla="*/ 0 h 108"/>
                  <a:gd name="T44" fmla="*/ 0 w 91"/>
                  <a:gd name="T45" fmla="*/ 0 h 108"/>
                  <a:gd name="T46" fmla="*/ 0 w 91"/>
                  <a:gd name="T47" fmla="*/ 0 h 108"/>
                  <a:gd name="T48" fmla="*/ 0 w 91"/>
                  <a:gd name="T49" fmla="*/ 0 h 108"/>
                  <a:gd name="T50" fmla="*/ 0 w 91"/>
                  <a:gd name="T51" fmla="*/ 0 h 108"/>
                  <a:gd name="T52" fmla="*/ 0 w 91"/>
                  <a:gd name="T53" fmla="*/ 0 h 108"/>
                  <a:gd name="T54" fmla="*/ 0 w 91"/>
                  <a:gd name="T55" fmla="*/ 0 h 108"/>
                  <a:gd name="T56" fmla="*/ 0 w 91"/>
                  <a:gd name="T57" fmla="*/ 0 h 108"/>
                  <a:gd name="T58" fmla="*/ 0 w 91"/>
                  <a:gd name="T59" fmla="*/ 0 h 108"/>
                  <a:gd name="T60" fmla="*/ 0 w 91"/>
                  <a:gd name="T61" fmla="*/ 0 h 108"/>
                  <a:gd name="T62" fmla="*/ 0 w 91"/>
                  <a:gd name="T63" fmla="*/ 0 h 108"/>
                  <a:gd name="T64" fmla="*/ 0 w 91"/>
                  <a:gd name="T65" fmla="*/ 0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1"/>
                  <a:gd name="T100" fmla="*/ 0 h 108"/>
                  <a:gd name="T101" fmla="*/ 91 w 91"/>
                  <a:gd name="T102" fmla="*/ 108 h 1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9" name="Freeform 38"/>
              <p:cNvSpPr>
                <a:spLocks noEditPoint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0 w 82"/>
                  <a:gd name="T1" fmla="*/ 0 h 97"/>
                  <a:gd name="T2" fmla="*/ 0 w 82"/>
                  <a:gd name="T3" fmla="*/ 0 h 97"/>
                  <a:gd name="T4" fmla="*/ 0 w 82"/>
                  <a:gd name="T5" fmla="*/ 0 h 97"/>
                  <a:gd name="T6" fmla="*/ 0 w 82"/>
                  <a:gd name="T7" fmla="*/ 0 h 97"/>
                  <a:gd name="T8" fmla="*/ 0 w 82"/>
                  <a:gd name="T9" fmla="*/ 0 h 97"/>
                  <a:gd name="T10" fmla="*/ 0 w 82"/>
                  <a:gd name="T11" fmla="*/ 0 h 97"/>
                  <a:gd name="T12" fmla="*/ 0 w 82"/>
                  <a:gd name="T13" fmla="*/ 0 h 97"/>
                  <a:gd name="T14" fmla="*/ 0 w 82"/>
                  <a:gd name="T15" fmla="*/ 0 h 97"/>
                  <a:gd name="T16" fmla="*/ 0 w 82"/>
                  <a:gd name="T17" fmla="*/ 0 h 97"/>
                  <a:gd name="T18" fmla="*/ 0 w 82"/>
                  <a:gd name="T19" fmla="*/ 0 h 97"/>
                  <a:gd name="T20" fmla="*/ 0 w 82"/>
                  <a:gd name="T21" fmla="*/ 0 h 97"/>
                  <a:gd name="T22" fmla="*/ 0 w 82"/>
                  <a:gd name="T23" fmla="*/ 0 h 97"/>
                  <a:gd name="T24" fmla="*/ 0 w 82"/>
                  <a:gd name="T25" fmla="*/ 0 h 97"/>
                  <a:gd name="T26" fmla="*/ 0 w 82"/>
                  <a:gd name="T27" fmla="*/ 0 h 97"/>
                  <a:gd name="T28" fmla="*/ 0 w 82"/>
                  <a:gd name="T29" fmla="*/ 0 h 97"/>
                  <a:gd name="T30" fmla="*/ 0 w 82"/>
                  <a:gd name="T31" fmla="*/ 0 h 97"/>
                  <a:gd name="T32" fmla="*/ 0 w 82"/>
                  <a:gd name="T33" fmla="*/ 0 h 97"/>
                  <a:gd name="T34" fmla="*/ 0 w 82"/>
                  <a:gd name="T35" fmla="*/ 0 h 97"/>
                  <a:gd name="T36" fmla="*/ 0 w 82"/>
                  <a:gd name="T37" fmla="*/ 0 h 97"/>
                  <a:gd name="T38" fmla="*/ 0 w 82"/>
                  <a:gd name="T39" fmla="*/ 0 h 97"/>
                  <a:gd name="T40" fmla="*/ 0 w 82"/>
                  <a:gd name="T41" fmla="*/ 0 h 97"/>
                  <a:gd name="T42" fmla="*/ 0 w 82"/>
                  <a:gd name="T43" fmla="*/ 0 h 97"/>
                  <a:gd name="T44" fmla="*/ 0 w 82"/>
                  <a:gd name="T45" fmla="*/ 0 h 97"/>
                  <a:gd name="T46" fmla="*/ 0 w 82"/>
                  <a:gd name="T47" fmla="*/ 0 h 97"/>
                  <a:gd name="T48" fmla="*/ 0 w 82"/>
                  <a:gd name="T49" fmla="*/ 0 h 97"/>
                  <a:gd name="T50" fmla="*/ 0 w 82"/>
                  <a:gd name="T51" fmla="*/ 0 h 97"/>
                  <a:gd name="T52" fmla="*/ 0 w 82"/>
                  <a:gd name="T53" fmla="*/ 0 h 97"/>
                  <a:gd name="T54" fmla="*/ 0 w 82"/>
                  <a:gd name="T55" fmla="*/ 0 h 97"/>
                  <a:gd name="T56" fmla="*/ 0 w 82"/>
                  <a:gd name="T57" fmla="*/ 0 h 97"/>
                  <a:gd name="T58" fmla="*/ 0 w 82"/>
                  <a:gd name="T59" fmla="*/ 0 h 97"/>
                  <a:gd name="T60" fmla="*/ 0 w 82"/>
                  <a:gd name="T61" fmla="*/ 0 h 97"/>
                  <a:gd name="T62" fmla="*/ 0 w 82"/>
                  <a:gd name="T63" fmla="*/ 0 h 97"/>
                  <a:gd name="T64" fmla="*/ 0 w 82"/>
                  <a:gd name="T65" fmla="*/ 0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97"/>
                  <a:gd name="T101" fmla="*/ 82 w 82"/>
                  <a:gd name="T102" fmla="*/ 97 h 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0" name="Freeform 39"/>
              <p:cNvSpPr>
                <a:spLocks noEditPoint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0 w 73"/>
                  <a:gd name="T1" fmla="*/ 0 h 86"/>
                  <a:gd name="T2" fmla="*/ 0 w 73"/>
                  <a:gd name="T3" fmla="*/ 0 h 86"/>
                  <a:gd name="T4" fmla="*/ 0 w 73"/>
                  <a:gd name="T5" fmla="*/ 0 h 86"/>
                  <a:gd name="T6" fmla="*/ 0 w 73"/>
                  <a:gd name="T7" fmla="*/ 0 h 86"/>
                  <a:gd name="T8" fmla="*/ 0 w 73"/>
                  <a:gd name="T9" fmla="*/ 0 h 86"/>
                  <a:gd name="T10" fmla="*/ 0 w 73"/>
                  <a:gd name="T11" fmla="*/ 0 h 86"/>
                  <a:gd name="T12" fmla="*/ 0 w 73"/>
                  <a:gd name="T13" fmla="*/ 0 h 86"/>
                  <a:gd name="T14" fmla="*/ 0 w 73"/>
                  <a:gd name="T15" fmla="*/ 0 h 86"/>
                  <a:gd name="T16" fmla="*/ 0 w 73"/>
                  <a:gd name="T17" fmla="*/ 0 h 86"/>
                  <a:gd name="T18" fmla="*/ 0 w 73"/>
                  <a:gd name="T19" fmla="*/ 0 h 86"/>
                  <a:gd name="T20" fmla="*/ 0 w 73"/>
                  <a:gd name="T21" fmla="*/ 0 h 86"/>
                  <a:gd name="T22" fmla="*/ 0 w 73"/>
                  <a:gd name="T23" fmla="*/ 0 h 86"/>
                  <a:gd name="T24" fmla="*/ 0 w 73"/>
                  <a:gd name="T25" fmla="*/ 0 h 86"/>
                  <a:gd name="T26" fmla="*/ 0 w 73"/>
                  <a:gd name="T27" fmla="*/ 0 h 86"/>
                  <a:gd name="T28" fmla="*/ 0 w 73"/>
                  <a:gd name="T29" fmla="*/ 0 h 86"/>
                  <a:gd name="T30" fmla="*/ 0 w 73"/>
                  <a:gd name="T31" fmla="*/ 0 h 86"/>
                  <a:gd name="T32" fmla="*/ 0 w 73"/>
                  <a:gd name="T33" fmla="*/ 0 h 86"/>
                  <a:gd name="T34" fmla="*/ 0 w 73"/>
                  <a:gd name="T35" fmla="*/ 0 h 86"/>
                  <a:gd name="T36" fmla="*/ 0 w 73"/>
                  <a:gd name="T37" fmla="*/ 0 h 86"/>
                  <a:gd name="T38" fmla="*/ 0 w 73"/>
                  <a:gd name="T39" fmla="*/ 0 h 86"/>
                  <a:gd name="T40" fmla="*/ 0 w 73"/>
                  <a:gd name="T41" fmla="*/ 0 h 86"/>
                  <a:gd name="T42" fmla="*/ 0 w 73"/>
                  <a:gd name="T43" fmla="*/ 0 h 86"/>
                  <a:gd name="T44" fmla="*/ 0 w 73"/>
                  <a:gd name="T45" fmla="*/ 0 h 86"/>
                  <a:gd name="T46" fmla="*/ 0 w 73"/>
                  <a:gd name="T47" fmla="*/ 0 h 86"/>
                  <a:gd name="T48" fmla="*/ 0 w 73"/>
                  <a:gd name="T49" fmla="*/ 0 h 86"/>
                  <a:gd name="T50" fmla="*/ 0 w 73"/>
                  <a:gd name="T51" fmla="*/ 0 h 86"/>
                  <a:gd name="T52" fmla="*/ 0 w 73"/>
                  <a:gd name="T53" fmla="*/ 0 h 86"/>
                  <a:gd name="T54" fmla="*/ 0 w 73"/>
                  <a:gd name="T55" fmla="*/ 0 h 86"/>
                  <a:gd name="T56" fmla="*/ 0 w 73"/>
                  <a:gd name="T57" fmla="*/ 0 h 86"/>
                  <a:gd name="T58" fmla="*/ 0 w 73"/>
                  <a:gd name="T59" fmla="*/ 0 h 86"/>
                  <a:gd name="T60" fmla="*/ 0 w 73"/>
                  <a:gd name="T61" fmla="*/ 0 h 86"/>
                  <a:gd name="T62" fmla="*/ 0 w 73"/>
                  <a:gd name="T63" fmla="*/ 0 h 86"/>
                  <a:gd name="T64" fmla="*/ 0 w 73"/>
                  <a:gd name="T65" fmla="*/ 0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3"/>
                  <a:gd name="T100" fmla="*/ 0 h 86"/>
                  <a:gd name="T101" fmla="*/ 73 w 73"/>
                  <a:gd name="T102" fmla="*/ 86 h 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1" name="Freeform 40"/>
              <p:cNvSpPr>
                <a:spLocks noEditPoint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0 w 64"/>
                  <a:gd name="T1" fmla="*/ 0 h 76"/>
                  <a:gd name="T2" fmla="*/ 0 w 64"/>
                  <a:gd name="T3" fmla="*/ 0 h 76"/>
                  <a:gd name="T4" fmla="*/ 0 w 64"/>
                  <a:gd name="T5" fmla="*/ 0 h 76"/>
                  <a:gd name="T6" fmla="*/ 0 w 64"/>
                  <a:gd name="T7" fmla="*/ 0 h 76"/>
                  <a:gd name="T8" fmla="*/ 0 w 64"/>
                  <a:gd name="T9" fmla="*/ 0 h 76"/>
                  <a:gd name="T10" fmla="*/ 0 w 64"/>
                  <a:gd name="T11" fmla="*/ 0 h 76"/>
                  <a:gd name="T12" fmla="*/ 0 w 64"/>
                  <a:gd name="T13" fmla="*/ 0 h 76"/>
                  <a:gd name="T14" fmla="*/ 0 w 64"/>
                  <a:gd name="T15" fmla="*/ 0 h 76"/>
                  <a:gd name="T16" fmla="*/ 0 w 64"/>
                  <a:gd name="T17" fmla="*/ 0 h 76"/>
                  <a:gd name="T18" fmla="*/ 0 w 64"/>
                  <a:gd name="T19" fmla="*/ 0 h 76"/>
                  <a:gd name="T20" fmla="*/ 0 w 64"/>
                  <a:gd name="T21" fmla="*/ 0 h 76"/>
                  <a:gd name="T22" fmla="*/ 0 w 64"/>
                  <a:gd name="T23" fmla="*/ 0 h 76"/>
                  <a:gd name="T24" fmla="*/ 0 w 64"/>
                  <a:gd name="T25" fmla="*/ 0 h 76"/>
                  <a:gd name="T26" fmla="*/ 0 w 64"/>
                  <a:gd name="T27" fmla="*/ 0 h 76"/>
                  <a:gd name="T28" fmla="*/ 0 w 64"/>
                  <a:gd name="T29" fmla="*/ 0 h 76"/>
                  <a:gd name="T30" fmla="*/ 0 w 64"/>
                  <a:gd name="T31" fmla="*/ 0 h 76"/>
                  <a:gd name="T32" fmla="*/ 0 w 64"/>
                  <a:gd name="T33" fmla="*/ 0 h 76"/>
                  <a:gd name="T34" fmla="*/ 0 w 64"/>
                  <a:gd name="T35" fmla="*/ 0 h 76"/>
                  <a:gd name="T36" fmla="*/ 0 w 64"/>
                  <a:gd name="T37" fmla="*/ 0 h 76"/>
                  <a:gd name="T38" fmla="*/ 0 w 64"/>
                  <a:gd name="T39" fmla="*/ 0 h 76"/>
                  <a:gd name="T40" fmla="*/ 0 w 64"/>
                  <a:gd name="T41" fmla="*/ 0 h 76"/>
                  <a:gd name="T42" fmla="*/ 0 w 64"/>
                  <a:gd name="T43" fmla="*/ 0 h 76"/>
                  <a:gd name="T44" fmla="*/ 0 w 64"/>
                  <a:gd name="T45" fmla="*/ 0 h 76"/>
                  <a:gd name="T46" fmla="*/ 0 w 64"/>
                  <a:gd name="T47" fmla="*/ 0 h 76"/>
                  <a:gd name="T48" fmla="*/ 0 w 64"/>
                  <a:gd name="T49" fmla="*/ 0 h 76"/>
                  <a:gd name="T50" fmla="*/ 0 w 64"/>
                  <a:gd name="T51" fmla="*/ 0 h 76"/>
                  <a:gd name="T52" fmla="*/ 0 w 64"/>
                  <a:gd name="T53" fmla="*/ 0 h 76"/>
                  <a:gd name="T54" fmla="*/ 0 w 64"/>
                  <a:gd name="T55" fmla="*/ 0 h 76"/>
                  <a:gd name="T56" fmla="*/ 0 w 64"/>
                  <a:gd name="T57" fmla="*/ 0 h 76"/>
                  <a:gd name="T58" fmla="*/ 0 w 64"/>
                  <a:gd name="T59" fmla="*/ 0 h 76"/>
                  <a:gd name="T60" fmla="*/ 0 w 64"/>
                  <a:gd name="T61" fmla="*/ 0 h 76"/>
                  <a:gd name="T62" fmla="*/ 0 w 64"/>
                  <a:gd name="T63" fmla="*/ 0 h 76"/>
                  <a:gd name="T64" fmla="*/ 0 w 64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4"/>
                  <a:gd name="T100" fmla="*/ 0 h 76"/>
                  <a:gd name="T101" fmla="*/ 64 w 64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2" name="Freeform 41"/>
              <p:cNvSpPr>
                <a:spLocks noEditPoint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0 h 65"/>
                  <a:gd name="T4" fmla="*/ 0 w 54"/>
                  <a:gd name="T5" fmla="*/ 0 h 65"/>
                  <a:gd name="T6" fmla="*/ 0 w 54"/>
                  <a:gd name="T7" fmla="*/ 0 h 65"/>
                  <a:gd name="T8" fmla="*/ 0 w 54"/>
                  <a:gd name="T9" fmla="*/ 0 h 65"/>
                  <a:gd name="T10" fmla="*/ 0 w 54"/>
                  <a:gd name="T11" fmla="*/ 0 h 65"/>
                  <a:gd name="T12" fmla="*/ 0 w 54"/>
                  <a:gd name="T13" fmla="*/ 0 h 65"/>
                  <a:gd name="T14" fmla="*/ 0 w 54"/>
                  <a:gd name="T15" fmla="*/ 0 h 65"/>
                  <a:gd name="T16" fmla="*/ 0 w 54"/>
                  <a:gd name="T17" fmla="*/ 0 h 65"/>
                  <a:gd name="T18" fmla="*/ 0 w 54"/>
                  <a:gd name="T19" fmla="*/ 0 h 65"/>
                  <a:gd name="T20" fmla="*/ 0 w 54"/>
                  <a:gd name="T21" fmla="*/ 0 h 65"/>
                  <a:gd name="T22" fmla="*/ 0 w 54"/>
                  <a:gd name="T23" fmla="*/ 0 h 65"/>
                  <a:gd name="T24" fmla="*/ 0 w 54"/>
                  <a:gd name="T25" fmla="*/ 0 h 65"/>
                  <a:gd name="T26" fmla="*/ 0 w 54"/>
                  <a:gd name="T27" fmla="*/ 0 h 65"/>
                  <a:gd name="T28" fmla="*/ 0 w 54"/>
                  <a:gd name="T29" fmla="*/ 0 h 65"/>
                  <a:gd name="T30" fmla="*/ 0 w 54"/>
                  <a:gd name="T31" fmla="*/ 0 h 65"/>
                  <a:gd name="T32" fmla="*/ 0 w 54"/>
                  <a:gd name="T33" fmla="*/ 0 h 65"/>
                  <a:gd name="T34" fmla="*/ 0 w 54"/>
                  <a:gd name="T35" fmla="*/ 0 h 65"/>
                  <a:gd name="T36" fmla="*/ 0 w 54"/>
                  <a:gd name="T37" fmla="*/ 0 h 65"/>
                  <a:gd name="T38" fmla="*/ 0 w 54"/>
                  <a:gd name="T39" fmla="*/ 0 h 65"/>
                  <a:gd name="T40" fmla="*/ 0 w 54"/>
                  <a:gd name="T41" fmla="*/ 0 h 65"/>
                  <a:gd name="T42" fmla="*/ 0 w 54"/>
                  <a:gd name="T43" fmla="*/ 0 h 65"/>
                  <a:gd name="T44" fmla="*/ 0 w 54"/>
                  <a:gd name="T45" fmla="*/ 0 h 65"/>
                  <a:gd name="T46" fmla="*/ 0 w 54"/>
                  <a:gd name="T47" fmla="*/ 0 h 65"/>
                  <a:gd name="T48" fmla="*/ 0 w 54"/>
                  <a:gd name="T49" fmla="*/ 0 h 65"/>
                  <a:gd name="T50" fmla="*/ 0 w 54"/>
                  <a:gd name="T51" fmla="*/ 0 h 65"/>
                  <a:gd name="T52" fmla="*/ 0 w 54"/>
                  <a:gd name="T53" fmla="*/ 0 h 65"/>
                  <a:gd name="T54" fmla="*/ 0 w 54"/>
                  <a:gd name="T55" fmla="*/ 0 h 65"/>
                  <a:gd name="T56" fmla="*/ 0 w 54"/>
                  <a:gd name="T57" fmla="*/ 0 h 65"/>
                  <a:gd name="T58" fmla="*/ 0 w 54"/>
                  <a:gd name="T59" fmla="*/ 0 h 65"/>
                  <a:gd name="T60" fmla="*/ 0 w 54"/>
                  <a:gd name="T61" fmla="*/ 0 h 65"/>
                  <a:gd name="T62" fmla="*/ 0 w 54"/>
                  <a:gd name="T63" fmla="*/ 0 h 65"/>
                  <a:gd name="T64" fmla="*/ 0 w 54"/>
                  <a:gd name="T65" fmla="*/ 0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"/>
                  <a:gd name="T100" fmla="*/ 0 h 65"/>
                  <a:gd name="T101" fmla="*/ 54 w 54"/>
                  <a:gd name="T102" fmla="*/ 65 h 6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3" name="Freeform 42"/>
              <p:cNvSpPr>
                <a:spLocks noEditPoint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0 w 45"/>
                  <a:gd name="T1" fmla="*/ 0 h 54"/>
                  <a:gd name="T2" fmla="*/ 0 w 45"/>
                  <a:gd name="T3" fmla="*/ 0 h 54"/>
                  <a:gd name="T4" fmla="*/ 0 w 45"/>
                  <a:gd name="T5" fmla="*/ 0 h 54"/>
                  <a:gd name="T6" fmla="*/ 0 w 45"/>
                  <a:gd name="T7" fmla="*/ 0 h 54"/>
                  <a:gd name="T8" fmla="*/ 0 w 45"/>
                  <a:gd name="T9" fmla="*/ 0 h 54"/>
                  <a:gd name="T10" fmla="*/ 0 w 45"/>
                  <a:gd name="T11" fmla="*/ 0 h 54"/>
                  <a:gd name="T12" fmla="*/ 0 w 45"/>
                  <a:gd name="T13" fmla="*/ 0 h 54"/>
                  <a:gd name="T14" fmla="*/ 0 w 45"/>
                  <a:gd name="T15" fmla="*/ 0 h 54"/>
                  <a:gd name="T16" fmla="*/ 0 w 45"/>
                  <a:gd name="T17" fmla="*/ 0 h 54"/>
                  <a:gd name="T18" fmla="*/ 0 w 45"/>
                  <a:gd name="T19" fmla="*/ 0 h 54"/>
                  <a:gd name="T20" fmla="*/ 0 w 45"/>
                  <a:gd name="T21" fmla="*/ 0 h 54"/>
                  <a:gd name="T22" fmla="*/ 0 w 45"/>
                  <a:gd name="T23" fmla="*/ 0 h 54"/>
                  <a:gd name="T24" fmla="*/ 0 w 45"/>
                  <a:gd name="T25" fmla="*/ 0 h 54"/>
                  <a:gd name="T26" fmla="*/ 0 w 45"/>
                  <a:gd name="T27" fmla="*/ 0 h 54"/>
                  <a:gd name="T28" fmla="*/ 0 w 45"/>
                  <a:gd name="T29" fmla="*/ 0 h 54"/>
                  <a:gd name="T30" fmla="*/ 0 w 45"/>
                  <a:gd name="T31" fmla="*/ 0 h 54"/>
                  <a:gd name="T32" fmla="*/ 0 w 45"/>
                  <a:gd name="T33" fmla="*/ 0 h 54"/>
                  <a:gd name="T34" fmla="*/ 0 w 45"/>
                  <a:gd name="T35" fmla="*/ 0 h 54"/>
                  <a:gd name="T36" fmla="*/ 0 w 45"/>
                  <a:gd name="T37" fmla="*/ 0 h 54"/>
                  <a:gd name="T38" fmla="*/ 0 w 45"/>
                  <a:gd name="T39" fmla="*/ 0 h 54"/>
                  <a:gd name="T40" fmla="*/ 0 w 45"/>
                  <a:gd name="T41" fmla="*/ 0 h 54"/>
                  <a:gd name="T42" fmla="*/ 0 w 45"/>
                  <a:gd name="T43" fmla="*/ 0 h 54"/>
                  <a:gd name="T44" fmla="*/ 0 w 45"/>
                  <a:gd name="T45" fmla="*/ 0 h 54"/>
                  <a:gd name="T46" fmla="*/ 0 w 45"/>
                  <a:gd name="T47" fmla="*/ 0 h 54"/>
                  <a:gd name="T48" fmla="*/ 0 w 45"/>
                  <a:gd name="T49" fmla="*/ 0 h 54"/>
                  <a:gd name="T50" fmla="*/ 0 w 45"/>
                  <a:gd name="T51" fmla="*/ 0 h 54"/>
                  <a:gd name="T52" fmla="*/ 0 w 45"/>
                  <a:gd name="T53" fmla="*/ 0 h 54"/>
                  <a:gd name="T54" fmla="*/ 0 w 45"/>
                  <a:gd name="T55" fmla="*/ 0 h 54"/>
                  <a:gd name="T56" fmla="*/ 0 w 45"/>
                  <a:gd name="T57" fmla="*/ 0 h 54"/>
                  <a:gd name="T58" fmla="*/ 0 w 45"/>
                  <a:gd name="T59" fmla="*/ 0 h 54"/>
                  <a:gd name="T60" fmla="*/ 0 w 45"/>
                  <a:gd name="T61" fmla="*/ 0 h 54"/>
                  <a:gd name="T62" fmla="*/ 0 w 45"/>
                  <a:gd name="T63" fmla="*/ 0 h 54"/>
                  <a:gd name="T64" fmla="*/ 0 w 45"/>
                  <a:gd name="T65" fmla="*/ 0 h 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"/>
                  <a:gd name="T100" fmla="*/ 0 h 54"/>
                  <a:gd name="T101" fmla="*/ 45 w 45"/>
                  <a:gd name="T102" fmla="*/ 54 h 5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4" name="Freeform 43"/>
              <p:cNvSpPr>
                <a:spLocks noEditPoint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0 w 36"/>
                  <a:gd name="T1" fmla="*/ 0 h 43"/>
                  <a:gd name="T2" fmla="*/ 0 w 36"/>
                  <a:gd name="T3" fmla="*/ 0 h 43"/>
                  <a:gd name="T4" fmla="*/ 0 w 36"/>
                  <a:gd name="T5" fmla="*/ 0 h 43"/>
                  <a:gd name="T6" fmla="*/ 0 w 36"/>
                  <a:gd name="T7" fmla="*/ 0 h 43"/>
                  <a:gd name="T8" fmla="*/ 0 w 36"/>
                  <a:gd name="T9" fmla="*/ 0 h 43"/>
                  <a:gd name="T10" fmla="*/ 0 w 36"/>
                  <a:gd name="T11" fmla="*/ 0 h 43"/>
                  <a:gd name="T12" fmla="*/ 0 w 36"/>
                  <a:gd name="T13" fmla="*/ 0 h 43"/>
                  <a:gd name="T14" fmla="*/ 0 w 36"/>
                  <a:gd name="T15" fmla="*/ 0 h 43"/>
                  <a:gd name="T16" fmla="*/ 0 w 36"/>
                  <a:gd name="T17" fmla="*/ 0 h 43"/>
                  <a:gd name="T18" fmla="*/ 0 w 36"/>
                  <a:gd name="T19" fmla="*/ 0 h 43"/>
                  <a:gd name="T20" fmla="*/ 0 w 36"/>
                  <a:gd name="T21" fmla="*/ 0 h 43"/>
                  <a:gd name="T22" fmla="*/ 0 w 36"/>
                  <a:gd name="T23" fmla="*/ 0 h 43"/>
                  <a:gd name="T24" fmla="*/ 0 w 36"/>
                  <a:gd name="T25" fmla="*/ 0 h 43"/>
                  <a:gd name="T26" fmla="*/ 0 w 36"/>
                  <a:gd name="T27" fmla="*/ 0 h 43"/>
                  <a:gd name="T28" fmla="*/ 0 w 36"/>
                  <a:gd name="T29" fmla="*/ 0 h 43"/>
                  <a:gd name="T30" fmla="*/ 0 w 36"/>
                  <a:gd name="T31" fmla="*/ 0 h 43"/>
                  <a:gd name="T32" fmla="*/ 0 w 36"/>
                  <a:gd name="T33" fmla="*/ 0 h 43"/>
                  <a:gd name="T34" fmla="*/ 0 w 36"/>
                  <a:gd name="T35" fmla="*/ 0 h 43"/>
                  <a:gd name="T36" fmla="*/ 0 w 36"/>
                  <a:gd name="T37" fmla="*/ 0 h 43"/>
                  <a:gd name="T38" fmla="*/ 0 w 36"/>
                  <a:gd name="T39" fmla="*/ 0 h 43"/>
                  <a:gd name="T40" fmla="*/ 0 w 36"/>
                  <a:gd name="T41" fmla="*/ 0 h 43"/>
                  <a:gd name="T42" fmla="*/ 0 w 36"/>
                  <a:gd name="T43" fmla="*/ 0 h 43"/>
                  <a:gd name="T44" fmla="*/ 0 w 36"/>
                  <a:gd name="T45" fmla="*/ 0 h 43"/>
                  <a:gd name="T46" fmla="*/ 0 w 36"/>
                  <a:gd name="T47" fmla="*/ 0 h 43"/>
                  <a:gd name="T48" fmla="*/ 0 w 36"/>
                  <a:gd name="T49" fmla="*/ 0 h 43"/>
                  <a:gd name="T50" fmla="*/ 0 w 36"/>
                  <a:gd name="T51" fmla="*/ 0 h 43"/>
                  <a:gd name="T52" fmla="*/ 0 w 36"/>
                  <a:gd name="T53" fmla="*/ 0 h 43"/>
                  <a:gd name="T54" fmla="*/ 0 w 36"/>
                  <a:gd name="T55" fmla="*/ 0 h 43"/>
                  <a:gd name="T56" fmla="*/ 0 w 36"/>
                  <a:gd name="T57" fmla="*/ 0 h 43"/>
                  <a:gd name="T58" fmla="*/ 0 w 36"/>
                  <a:gd name="T59" fmla="*/ 0 h 43"/>
                  <a:gd name="T60" fmla="*/ 0 w 36"/>
                  <a:gd name="T61" fmla="*/ 0 h 43"/>
                  <a:gd name="T62" fmla="*/ 0 w 36"/>
                  <a:gd name="T63" fmla="*/ 0 h 43"/>
                  <a:gd name="T64" fmla="*/ 0 w 36"/>
                  <a:gd name="T65" fmla="*/ 0 h 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"/>
                  <a:gd name="T100" fmla="*/ 0 h 43"/>
                  <a:gd name="T101" fmla="*/ 36 w 36"/>
                  <a:gd name="T102" fmla="*/ 43 h 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5" name="Freeform 44"/>
              <p:cNvSpPr/>
              <p:nvPr>
                <p:custDataLst>
                  <p:tags r:id="rId40"/>
                </p:custDataLst>
              </p:nvPr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0 w 27"/>
                  <a:gd name="T1" fmla="*/ 0 h 32"/>
                  <a:gd name="T2" fmla="*/ 0 w 27"/>
                  <a:gd name="T3" fmla="*/ 0 h 32"/>
                  <a:gd name="T4" fmla="*/ 0 w 27"/>
                  <a:gd name="T5" fmla="*/ 0 h 32"/>
                  <a:gd name="T6" fmla="*/ 0 w 27"/>
                  <a:gd name="T7" fmla="*/ 0 h 32"/>
                  <a:gd name="T8" fmla="*/ 0 w 27"/>
                  <a:gd name="T9" fmla="*/ 0 h 32"/>
                  <a:gd name="T10" fmla="*/ 0 w 27"/>
                  <a:gd name="T11" fmla="*/ 0 h 32"/>
                  <a:gd name="T12" fmla="*/ 0 w 27"/>
                  <a:gd name="T13" fmla="*/ 0 h 32"/>
                  <a:gd name="T14" fmla="*/ 0 w 27"/>
                  <a:gd name="T15" fmla="*/ 0 h 32"/>
                  <a:gd name="T16" fmla="*/ 0 w 27"/>
                  <a:gd name="T17" fmla="*/ 0 h 32"/>
                  <a:gd name="T18" fmla="*/ 0 w 27"/>
                  <a:gd name="T19" fmla="*/ 0 h 32"/>
                  <a:gd name="T20" fmla="*/ 0 w 27"/>
                  <a:gd name="T21" fmla="*/ 0 h 32"/>
                  <a:gd name="T22" fmla="*/ 0 w 27"/>
                  <a:gd name="T23" fmla="*/ 0 h 32"/>
                  <a:gd name="T24" fmla="*/ 0 w 27"/>
                  <a:gd name="T25" fmla="*/ 0 h 32"/>
                  <a:gd name="T26" fmla="*/ 0 w 27"/>
                  <a:gd name="T27" fmla="*/ 0 h 32"/>
                  <a:gd name="T28" fmla="*/ 0 w 27"/>
                  <a:gd name="T29" fmla="*/ 0 h 32"/>
                  <a:gd name="T30" fmla="*/ 0 w 27"/>
                  <a:gd name="T31" fmla="*/ 0 h 32"/>
                  <a:gd name="T32" fmla="*/ 0 w 27"/>
                  <a:gd name="T33" fmla="*/ 0 h 32"/>
                  <a:gd name="T34" fmla="*/ 0 w 27"/>
                  <a:gd name="T35" fmla="*/ 0 h 32"/>
                  <a:gd name="T36" fmla="*/ 0 w 27"/>
                  <a:gd name="T37" fmla="*/ 0 h 32"/>
                  <a:gd name="T38" fmla="*/ 0 w 27"/>
                  <a:gd name="T39" fmla="*/ 0 h 32"/>
                  <a:gd name="T40" fmla="*/ 0 w 27"/>
                  <a:gd name="T41" fmla="*/ 0 h 32"/>
                  <a:gd name="T42" fmla="*/ 0 w 27"/>
                  <a:gd name="T43" fmla="*/ 0 h 32"/>
                  <a:gd name="T44" fmla="*/ 0 w 27"/>
                  <a:gd name="T45" fmla="*/ 0 h 32"/>
                  <a:gd name="T46" fmla="*/ 0 w 27"/>
                  <a:gd name="T47" fmla="*/ 0 h 32"/>
                  <a:gd name="T48" fmla="*/ 0 w 27"/>
                  <a:gd name="T49" fmla="*/ 0 h 32"/>
                  <a:gd name="T50" fmla="*/ 0 w 27"/>
                  <a:gd name="T51" fmla="*/ 0 h 32"/>
                  <a:gd name="T52" fmla="*/ 0 w 27"/>
                  <a:gd name="T53" fmla="*/ 0 h 32"/>
                  <a:gd name="T54" fmla="*/ 0 w 27"/>
                  <a:gd name="T55" fmla="*/ 0 h 32"/>
                  <a:gd name="T56" fmla="*/ 0 w 27"/>
                  <a:gd name="T57" fmla="*/ 0 h 32"/>
                  <a:gd name="T58" fmla="*/ 0 w 27"/>
                  <a:gd name="T59" fmla="*/ 0 h 32"/>
                  <a:gd name="T60" fmla="*/ 0 w 27"/>
                  <a:gd name="T61" fmla="*/ 0 h 32"/>
                  <a:gd name="T62" fmla="*/ 0 w 27"/>
                  <a:gd name="T63" fmla="*/ 0 h 32"/>
                  <a:gd name="T64" fmla="*/ 0 w 27"/>
                  <a:gd name="T65" fmla="*/ 0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"/>
                  <a:gd name="T100" fmla="*/ 0 h 32"/>
                  <a:gd name="T101" fmla="*/ 27 w 27"/>
                  <a:gd name="T102" fmla="*/ 32 h 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6" name="Freeform 45"/>
              <p:cNvSpPr/>
              <p:nvPr>
                <p:custDataLst>
                  <p:tags r:id="rId41"/>
                </p:custDataLst>
              </p:nvPr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0 w 18"/>
                  <a:gd name="T1" fmla="*/ 0 h 22"/>
                  <a:gd name="T2" fmla="*/ 0 w 18"/>
                  <a:gd name="T3" fmla="*/ 0 h 22"/>
                  <a:gd name="T4" fmla="*/ 0 w 18"/>
                  <a:gd name="T5" fmla="*/ 0 h 22"/>
                  <a:gd name="T6" fmla="*/ 0 w 18"/>
                  <a:gd name="T7" fmla="*/ 0 h 22"/>
                  <a:gd name="T8" fmla="*/ 0 w 18"/>
                  <a:gd name="T9" fmla="*/ 0 h 22"/>
                  <a:gd name="T10" fmla="*/ 0 w 18"/>
                  <a:gd name="T11" fmla="*/ 0 h 22"/>
                  <a:gd name="T12" fmla="*/ 0 w 18"/>
                  <a:gd name="T13" fmla="*/ 0 h 22"/>
                  <a:gd name="T14" fmla="*/ 0 w 18"/>
                  <a:gd name="T15" fmla="*/ 0 h 22"/>
                  <a:gd name="T16" fmla="*/ 0 w 18"/>
                  <a:gd name="T17" fmla="*/ 0 h 22"/>
                  <a:gd name="T18" fmla="*/ 0 w 18"/>
                  <a:gd name="T19" fmla="*/ 0 h 22"/>
                  <a:gd name="T20" fmla="*/ 0 w 18"/>
                  <a:gd name="T21" fmla="*/ 0 h 22"/>
                  <a:gd name="T22" fmla="*/ 0 w 18"/>
                  <a:gd name="T23" fmla="*/ 0 h 22"/>
                  <a:gd name="T24" fmla="*/ 0 w 18"/>
                  <a:gd name="T25" fmla="*/ 0 h 22"/>
                  <a:gd name="T26" fmla="*/ 0 w 18"/>
                  <a:gd name="T27" fmla="*/ 0 h 22"/>
                  <a:gd name="T28" fmla="*/ 0 w 18"/>
                  <a:gd name="T29" fmla="*/ 0 h 22"/>
                  <a:gd name="T30" fmla="*/ 0 w 18"/>
                  <a:gd name="T31" fmla="*/ 0 h 22"/>
                  <a:gd name="T32" fmla="*/ 0 w 18"/>
                  <a:gd name="T33" fmla="*/ 0 h 22"/>
                  <a:gd name="T34" fmla="*/ 0 w 18"/>
                  <a:gd name="T35" fmla="*/ 0 h 22"/>
                  <a:gd name="T36" fmla="*/ 0 w 18"/>
                  <a:gd name="T37" fmla="*/ 0 h 22"/>
                  <a:gd name="T38" fmla="*/ 0 w 18"/>
                  <a:gd name="T39" fmla="*/ 0 h 22"/>
                  <a:gd name="T40" fmla="*/ 0 w 18"/>
                  <a:gd name="T41" fmla="*/ 0 h 22"/>
                  <a:gd name="T42" fmla="*/ 0 w 18"/>
                  <a:gd name="T43" fmla="*/ 0 h 22"/>
                  <a:gd name="T44" fmla="*/ 0 w 18"/>
                  <a:gd name="T45" fmla="*/ 0 h 22"/>
                  <a:gd name="T46" fmla="*/ 0 w 18"/>
                  <a:gd name="T47" fmla="*/ 0 h 22"/>
                  <a:gd name="T48" fmla="*/ 0 w 18"/>
                  <a:gd name="T49" fmla="*/ 0 h 22"/>
                  <a:gd name="T50" fmla="*/ 0 w 18"/>
                  <a:gd name="T51" fmla="*/ 0 h 22"/>
                  <a:gd name="T52" fmla="*/ 0 w 18"/>
                  <a:gd name="T53" fmla="*/ 0 h 22"/>
                  <a:gd name="T54" fmla="*/ 0 w 18"/>
                  <a:gd name="T55" fmla="*/ 0 h 22"/>
                  <a:gd name="T56" fmla="*/ 0 w 18"/>
                  <a:gd name="T57" fmla="*/ 0 h 22"/>
                  <a:gd name="T58" fmla="*/ 0 w 18"/>
                  <a:gd name="T59" fmla="*/ 0 h 22"/>
                  <a:gd name="T60" fmla="*/ 0 w 18"/>
                  <a:gd name="T61" fmla="*/ 0 h 22"/>
                  <a:gd name="T62" fmla="*/ 0 w 18"/>
                  <a:gd name="T63" fmla="*/ 0 h 22"/>
                  <a:gd name="T64" fmla="*/ 0 w 18"/>
                  <a:gd name="T65" fmla="*/ 0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"/>
                  <a:gd name="T100" fmla="*/ 0 h 22"/>
                  <a:gd name="T101" fmla="*/ 18 w 18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7" name="Freeform 46"/>
              <p:cNvSpPr/>
              <p:nvPr>
                <p:custDataLst>
                  <p:tags r:id="rId42"/>
                </p:custDataLst>
              </p:nvPr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0 w 9"/>
                  <a:gd name="T1" fmla="*/ 0 h 11"/>
                  <a:gd name="T2" fmla="*/ 0 w 9"/>
                  <a:gd name="T3" fmla="*/ 0 h 11"/>
                  <a:gd name="T4" fmla="*/ 0 w 9"/>
                  <a:gd name="T5" fmla="*/ 0 h 11"/>
                  <a:gd name="T6" fmla="*/ 0 w 9"/>
                  <a:gd name="T7" fmla="*/ 0 h 11"/>
                  <a:gd name="T8" fmla="*/ 0 w 9"/>
                  <a:gd name="T9" fmla="*/ 0 h 11"/>
                  <a:gd name="T10" fmla="*/ 0 w 9"/>
                  <a:gd name="T11" fmla="*/ 0 h 11"/>
                  <a:gd name="T12" fmla="*/ 0 w 9"/>
                  <a:gd name="T13" fmla="*/ 0 h 11"/>
                  <a:gd name="T14" fmla="*/ 0 w 9"/>
                  <a:gd name="T15" fmla="*/ 0 h 11"/>
                  <a:gd name="T16" fmla="*/ 0 w 9"/>
                  <a:gd name="T17" fmla="*/ 0 h 11"/>
                  <a:gd name="T18" fmla="*/ 0 w 9"/>
                  <a:gd name="T19" fmla="*/ 0 h 11"/>
                  <a:gd name="T20" fmla="*/ 0 w 9"/>
                  <a:gd name="T21" fmla="*/ 0 h 11"/>
                  <a:gd name="T22" fmla="*/ 0 w 9"/>
                  <a:gd name="T23" fmla="*/ 0 h 11"/>
                  <a:gd name="T24" fmla="*/ 0 w 9"/>
                  <a:gd name="T25" fmla="*/ 0 h 11"/>
                  <a:gd name="T26" fmla="*/ 0 w 9"/>
                  <a:gd name="T27" fmla="*/ 0 h 11"/>
                  <a:gd name="T28" fmla="*/ 0 w 9"/>
                  <a:gd name="T29" fmla="*/ 0 h 11"/>
                  <a:gd name="T30" fmla="*/ 0 w 9"/>
                  <a:gd name="T31" fmla="*/ 0 h 11"/>
                  <a:gd name="T32" fmla="*/ 0 w 9"/>
                  <a:gd name="T33" fmla="*/ 0 h 11"/>
                  <a:gd name="T34" fmla="*/ 0 w 9"/>
                  <a:gd name="T35" fmla="*/ 0 h 11"/>
                  <a:gd name="T36" fmla="*/ 0 w 9"/>
                  <a:gd name="T37" fmla="*/ 0 h 11"/>
                  <a:gd name="T38" fmla="*/ 0 w 9"/>
                  <a:gd name="T39" fmla="*/ 0 h 11"/>
                  <a:gd name="T40" fmla="*/ 0 w 9"/>
                  <a:gd name="T41" fmla="*/ 0 h 11"/>
                  <a:gd name="T42" fmla="*/ 0 w 9"/>
                  <a:gd name="T43" fmla="*/ 0 h 11"/>
                  <a:gd name="T44" fmla="*/ 0 w 9"/>
                  <a:gd name="T45" fmla="*/ 0 h 11"/>
                  <a:gd name="T46" fmla="*/ 0 w 9"/>
                  <a:gd name="T47" fmla="*/ 0 h 11"/>
                  <a:gd name="T48" fmla="*/ 0 w 9"/>
                  <a:gd name="T49" fmla="*/ 0 h 11"/>
                  <a:gd name="T50" fmla="*/ 0 w 9"/>
                  <a:gd name="T51" fmla="*/ 0 h 11"/>
                  <a:gd name="T52" fmla="*/ 0 w 9"/>
                  <a:gd name="T53" fmla="*/ 0 h 11"/>
                  <a:gd name="T54" fmla="*/ 0 w 9"/>
                  <a:gd name="T55" fmla="*/ 0 h 11"/>
                  <a:gd name="T56" fmla="*/ 0 w 9"/>
                  <a:gd name="T57" fmla="*/ 0 h 11"/>
                  <a:gd name="T58" fmla="*/ 0 w 9"/>
                  <a:gd name="T59" fmla="*/ 0 h 11"/>
                  <a:gd name="T60" fmla="*/ 0 w 9"/>
                  <a:gd name="T61" fmla="*/ 0 h 11"/>
                  <a:gd name="T62" fmla="*/ 0 w 9"/>
                  <a:gd name="T63" fmla="*/ 0 h 11"/>
                  <a:gd name="T64" fmla="*/ 0 w 9"/>
                  <a:gd name="T65" fmla="*/ 0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"/>
                  <a:gd name="T100" fmla="*/ 0 h 11"/>
                  <a:gd name="T101" fmla="*/ 9 w 9"/>
                  <a:gd name="T102" fmla="*/ 11 h 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8" name="Freeform 47"/>
              <p:cNvSpPr/>
              <p:nvPr>
                <p:custDataLst>
                  <p:tags r:id="rId43"/>
                </p:custDataLst>
              </p:nvPr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0 w 220"/>
                  <a:gd name="T1" fmla="*/ 0 h 284"/>
                  <a:gd name="T2" fmla="*/ 0 w 220"/>
                  <a:gd name="T3" fmla="*/ 0 h 284"/>
                  <a:gd name="T4" fmla="*/ 0 w 220"/>
                  <a:gd name="T5" fmla="*/ 0 h 284"/>
                  <a:gd name="T6" fmla="*/ 0 w 220"/>
                  <a:gd name="T7" fmla="*/ 0 h 284"/>
                  <a:gd name="T8" fmla="*/ 0 w 220"/>
                  <a:gd name="T9" fmla="*/ 0 h 284"/>
                  <a:gd name="T10" fmla="*/ 0 w 220"/>
                  <a:gd name="T11" fmla="*/ 0 h 2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0"/>
                  <a:gd name="T19" fmla="*/ 0 h 284"/>
                  <a:gd name="T20" fmla="*/ 220 w 220"/>
                  <a:gd name="T21" fmla="*/ 284 h 2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9" name="Freeform 48"/>
              <p:cNvSpPr/>
              <p:nvPr>
                <p:custDataLst>
                  <p:tags r:id="rId44"/>
                </p:custDataLst>
              </p:nvPr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0 w 222"/>
                  <a:gd name="T1" fmla="*/ 0 h 157"/>
                  <a:gd name="T2" fmla="*/ 0 w 222"/>
                  <a:gd name="T3" fmla="*/ 0 h 157"/>
                  <a:gd name="T4" fmla="*/ 0 w 222"/>
                  <a:gd name="T5" fmla="*/ 0 h 157"/>
                  <a:gd name="T6" fmla="*/ 0 w 222"/>
                  <a:gd name="T7" fmla="*/ 0 h 157"/>
                  <a:gd name="T8" fmla="*/ 0 w 222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2"/>
                  <a:gd name="T16" fmla="*/ 0 h 157"/>
                  <a:gd name="T17" fmla="*/ 222 w 222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0" name="Freeform 49"/>
              <p:cNvSpPr/>
              <p:nvPr>
                <p:custDataLst>
                  <p:tags r:id="rId45"/>
                </p:custDataLst>
              </p:nvPr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0 w 63"/>
                  <a:gd name="T1" fmla="*/ 0 h 89"/>
                  <a:gd name="T2" fmla="*/ 0 w 63"/>
                  <a:gd name="T3" fmla="*/ 0 h 89"/>
                  <a:gd name="T4" fmla="*/ 0 w 63"/>
                  <a:gd name="T5" fmla="*/ 0 h 89"/>
                  <a:gd name="T6" fmla="*/ 0 w 63"/>
                  <a:gd name="T7" fmla="*/ 0 h 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89"/>
                  <a:gd name="T14" fmla="*/ 63 w 63"/>
                  <a:gd name="T15" fmla="*/ 89 h 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1" name="Freeform 50"/>
              <p:cNvSpPr/>
              <p:nvPr>
                <p:custDataLst>
                  <p:tags r:id="rId46"/>
                </p:custDataLst>
              </p:nvPr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0 w 63"/>
                  <a:gd name="T1" fmla="*/ 0 h 46"/>
                  <a:gd name="T2" fmla="*/ 0 w 63"/>
                  <a:gd name="T3" fmla="*/ 0 h 46"/>
                  <a:gd name="T4" fmla="*/ 0 w 63"/>
                  <a:gd name="T5" fmla="*/ 0 h 46"/>
                  <a:gd name="T6" fmla="*/ 0 w 63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46"/>
                  <a:gd name="T14" fmla="*/ 63 w 63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2" name="Freeform 51"/>
              <p:cNvSpPr/>
              <p:nvPr>
                <p:custDataLst>
                  <p:tags r:id="rId47"/>
                </p:custDataLst>
              </p:nvPr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0 w 463"/>
                  <a:gd name="T1" fmla="*/ 0 h 376"/>
                  <a:gd name="T2" fmla="*/ 0 w 463"/>
                  <a:gd name="T3" fmla="*/ 0 h 376"/>
                  <a:gd name="T4" fmla="*/ 0 w 463"/>
                  <a:gd name="T5" fmla="*/ 0 h 376"/>
                  <a:gd name="T6" fmla="*/ 0 w 463"/>
                  <a:gd name="T7" fmla="*/ 0 h 376"/>
                  <a:gd name="T8" fmla="*/ 0 w 463"/>
                  <a:gd name="T9" fmla="*/ 0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376"/>
                  <a:gd name="T17" fmla="*/ 463 w 463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3" name="Freeform 52"/>
              <p:cNvSpPr/>
              <p:nvPr>
                <p:custDataLst>
                  <p:tags r:id="rId48"/>
                </p:custDataLst>
              </p:nvPr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0 w 501"/>
                  <a:gd name="T1" fmla="*/ 0 h 430"/>
                  <a:gd name="T2" fmla="*/ 0 w 501"/>
                  <a:gd name="T3" fmla="*/ 0 h 430"/>
                  <a:gd name="T4" fmla="*/ 0 w 501"/>
                  <a:gd name="T5" fmla="*/ 0 h 430"/>
                  <a:gd name="T6" fmla="*/ 0 w 501"/>
                  <a:gd name="T7" fmla="*/ 0 h 430"/>
                  <a:gd name="T8" fmla="*/ 0 w 501"/>
                  <a:gd name="T9" fmla="*/ 0 h 430"/>
                  <a:gd name="T10" fmla="*/ 0 w 501"/>
                  <a:gd name="T11" fmla="*/ 0 h 4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1"/>
                  <a:gd name="T19" fmla="*/ 0 h 430"/>
                  <a:gd name="T20" fmla="*/ 501 w 501"/>
                  <a:gd name="T21" fmla="*/ 430 h 4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4" name="Freeform 53"/>
              <p:cNvSpPr/>
              <p:nvPr>
                <p:custDataLst>
                  <p:tags r:id="rId49"/>
                </p:custDataLst>
              </p:nvPr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0 w 487"/>
                  <a:gd name="T1" fmla="*/ 0 h 367"/>
                  <a:gd name="T2" fmla="*/ 0 w 487"/>
                  <a:gd name="T3" fmla="*/ 0 h 367"/>
                  <a:gd name="T4" fmla="*/ 0 w 487"/>
                  <a:gd name="T5" fmla="*/ 0 h 367"/>
                  <a:gd name="T6" fmla="*/ 0 w 487"/>
                  <a:gd name="T7" fmla="*/ 0 h 367"/>
                  <a:gd name="T8" fmla="*/ 0 w 487"/>
                  <a:gd name="T9" fmla="*/ 0 h 3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7"/>
                  <a:gd name="T16" fmla="*/ 0 h 367"/>
                  <a:gd name="T17" fmla="*/ 487 w 487"/>
                  <a:gd name="T18" fmla="*/ 367 h 3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5" name="Freeform 54"/>
              <p:cNvSpPr/>
              <p:nvPr>
                <p:custDataLst>
                  <p:tags r:id="rId50"/>
                </p:custDataLst>
              </p:nvPr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0 w 147"/>
                  <a:gd name="T1" fmla="*/ 0 h 276"/>
                  <a:gd name="T2" fmla="*/ 0 w 147"/>
                  <a:gd name="T3" fmla="*/ 0 h 276"/>
                  <a:gd name="T4" fmla="*/ 0 w 147"/>
                  <a:gd name="T5" fmla="*/ 0 h 276"/>
                  <a:gd name="T6" fmla="*/ 0 w 147"/>
                  <a:gd name="T7" fmla="*/ 0 h 276"/>
                  <a:gd name="T8" fmla="*/ 0 w 147"/>
                  <a:gd name="T9" fmla="*/ 0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276"/>
                  <a:gd name="T17" fmla="*/ 147 w 147"/>
                  <a:gd name="T18" fmla="*/ 276 h 2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6" name="Freeform 55"/>
              <p:cNvSpPr/>
              <p:nvPr>
                <p:custDataLst>
                  <p:tags r:id="rId51"/>
                </p:custDataLst>
              </p:nvPr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0 w 114"/>
                  <a:gd name="T1" fmla="*/ 0 h 209"/>
                  <a:gd name="T2" fmla="*/ 0 w 114"/>
                  <a:gd name="T3" fmla="*/ 0 h 209"/>
                  <a:gd name="T4" fmla="*/ 0 w 114"/>
                  <a:gd name="T5" fmla="*/ 0 h 209"/>
                  <a:gd name="T6" fmla="*/ 0 w 114"/>
                  <a:gd name="T7" fmla="*/ 0 h 209"/>
                  <a:gd name="T8" fmla="*/ 0 w 114"/>
                  <a:gd name="T9" fmla="*/ 0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209"/>
                  <a:gd name="T17" fmla="*/ 114 w 114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7" name="Freeform 56"/>
              <p:cNvSpPr/>
              <p:nvPr>
                <p:custDataLst>
                  <p:tags r:id="rId52"/>
                </p:custDataLst>
              </p:nvPr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0 w 51"/>
                  <a:gd name="T1" fmla="*/ 0 h 78"/>
                  <a:gd name="T2" fmla="*/ 0 w 51"/>
                  <a:gd name="T3" fmla="*/ 0 h 78"/>
                  <a:gd name="T4" fmla="*/ 0 w 51"/>
                  <a:gd name="T5" fmla="*/ 0 h 78"/>
                  <a:gd name="T6" fmla="*/ 0 w 51"/>
                  <a:gd name="T7" fmla="*/ 0 h 78"/>
                  <a:gd name="T8" fmla="*/ 0 w 51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78"/>
                  <a:gd name="T17" fmla="*/ 51 w 51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  <p:sp>
          <p:nvSpPr>
            <p:cNvPr id="4" name="Line 57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 flipV="1">
              <a:off x="1728" y="1855"/>
              <a:ext cx="3814" cy="1"/>
            </a:xfrm>
            <a:prstGeom prst="line">
              <a:avLst/>
            </a:prstGeom>
            <a:noFill/>
            <a:ln w="25400">
              <a:solidFill>
                <a:schemeClr val="bg2">
                  <a:lumMod val="75000"/>
                </a:schemeClr>
              </a:solidFill>
              <a:prstDash val="sysDot"/>
              <a:round/>
              <a:tailEnd type="oval" w="med" len="med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+mn-ea"/>
              </a:endParaRPr>
            </a:p>
          </p:txBody>
        </p:sp>
        <p:sp>
          <p:nvSpPr>
            <p:cNvPr id="5" name="Text Box 58"/>
            <p:cNvSpPr txBox="1"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2052" y="1470"/>
              <a:ext cx="3524" cy="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二、基因位于染色体上的实验证据</a:t>
              </a:r>
              <a:endPara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58" name="Rectangle 17"/>
          <p:cNvSpPr txBox="1"/>
          <p:nvPr/>
        </p:nvSpPr>
        <p:spPr>
          <a:xfrm>
            <a:off x="516553" y="981075"/>
            <a:ext cx="11180452" cy="100965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1" dirty="0">
                <a:latin typeface="黑体" panose="02010609060101010101" charset="-122"/>
                <a:ea typeface="黑体" panose="02010609060101010101" charset="-122"/>
              </a:rPr>
              <a:t>萨顿的假说遭到同时代的遗传学家摩尔根（</a:t>
            </a:r>
            <a:r>
              <a:rPr lang="en-US" altLang="zh-CN" b="1" dirty="0" err="1">
                <a:latin typeface="黑体" panose="02010609060101010101" charset="-122"/>
                <a:ea typeface="黑体" panose="02010609060101010101" charset="-122"/>
              </a:rPr>
              <a:t>T.H.Morgan</a:t>
            </a:r>
            <a:r>
              <a:rPr lang="en-US" altLang="zh-CN" b="1" dirty="0">
                <a:latin typeface="黑体" panose="02010609060101010101" charset="-122"/>
                <a:ea typeface="黑体" panose="02010609060101010101" charset="-122"/>
              </a:rPr>
              <a:t>)</a:t>
            </a:r>
            <a:r>
              <a:rPr lang="zh-CN" altLang="en-US" b="1" dirty="0">
                <a:latin typeface="黑体" panose="02010609060101010101" charset="-122"/>
                <a:ea typeface="黑体" panose="02010609060101010101" charset="-122"/>
              </a:rPr>
              <a:t>的强烈质疑。</a:t>
            </a:r>
            <a:endParaRPr lang="zh-CN" altLang="en-US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0" name="Text Box 19"/>
          <p:cNvSpPr txBox="1"/>
          <p:nvPr/>
        </p:nvSpPr>
        <p:spPr>
          <a:xfrm>
            <a:off x="5181600" y="4203700"/>
            <a:ext cx="4648200" cy="13731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摩尔根的这种大胆质疑，科学务实的研究精神是值得我们努力学习的。</a:t>
            </a:r>
            <a:endParaRPr lang="zh-CN" altLang="en-US" sz="28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1" name="AutoShape 20"/>
          <p:cNvSpPr/>
          <p:nvPr/>
        </p:nvSpPr>
        <p:spPr>
          <a:xfrm>
            <a:off x="4224338" y="2349501"/>
            <a:ext cx="5040312" cy="1871663"/>
          </a:xfrm>
          <a:prstGeom prst="cloudCallout">
            <a:avLst>
              <a:gd name="adj1" fmla="val -41338"/>
              <a:gd name="adj2" fmla="val 62296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lstStyle/>
          <a:p>
            <a:r>
              <a:rPr lang="zh-CN" altLang="en-US" sz="2400" b="1" dirty="0">
                <a:solidFill>
                  <a:srgbClr val="3333FF"/>
                </a:solidFill>
                <a:latin typeface="Arial" panose="020B0604020202020204" pitchFamily="34" charset="0"/>
                <a:ea typeface="黑体" panose="02010609060101010101" charset="-122"/>
              </a:rPr>
              <a:t>我不相信孟德尔，更难以相信萨顿那家伙毫无事实根据的臆测！</a:t>
            </a:r>
            <a:endParaRPr lang="zh-CN" altLang="en-US" sz="2400" b="1" dirty="0">
              <a:solidFill>
                <a:srgbClr val="3333FF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62" name="AutoShape 21"/>
          <p:cNvSpPr/>
          <p:nvPr/>
        </p:nvSpPr>
        <p:spPr>
          <a:xfrm>
            <a:off x="4038601" y="2374901"/>
            <a:ext cx="5832475" cy="1655763"/>
          </a:xfrm>
          <a:prstGeom prst="cloudCallout">
            <a:avLst>
              <a:gd name="adj1" fmla="val -43958"/>
              <a:gd name="adj2" fmla="val 51153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lstStyle/>
          <a:p>
            <a:r>
              <a:rPr lang="zh-CN" altLang="en-US" sz="2400" b="1" dirty="0">
                <a:solidFill>
                  <a:srgbClr val="3333FF"/>
                </a:solidFill>
                <a:latin typeface="Arial" panose="020B0604020202020204" pitchFamily="34" charset="0"/>
                <a:ea typeface="黑体" panose="02010609060101010101" charset="-122"/>
              </a:rPr>
              <a:t>我更相信的是实验证据，我要通过确凿的实验找到遗传和染色体的关系！</a:t>
            </a:r>
            <a:endParaRPr lang="zh-CN" altLang="en-US" sz="2400" b="1" dirty="0">
              <a:solidFill>
                <a:srgbClr val="3333FF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pic>
        <p:nvPicPr>
          <p:cNvPr id="63" name="Picture 6"/>
          <p:cNvPicPr>
            <a:picLocks noChangeAspect="1" noChangeArrowheads="1"/>
          </p:cNvPicPr>
          <p:nvPr>
            <p:custDataLst>
              <p:tags r:id="rId55"/>
            </p:custDataLst>
          </p:nvPr>
        </p:nvPicPr>
        <p:blipFill>
          <a:blip r:embed="rId56"/>
          <a:stretch>
            <a:fillRect/>
          </a:stretch>
        </p:blipFill>
        <p:spPr bwMode="auto">
          <a:xfrm>
            <a:off x="1859963" y="2056925"/>
            <a:ext cx="2029743" cy="2655251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68300" dist="50800" dir="5400000" algn="ctr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 animBg="1"/>
      <p:bldP spid="6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/>
          </p:cNvSpPr>
          <p:nvPr>
            <p:ph type="title" idx="4294967295"/>
          </p:nvPr>
        </p:nvSpPr>
        <p:spPr>
          <a:xfrm>
            <a:off x="1919288" y="685800"/>
            <a:ext cx="8229600" cy="1143000"/>
          </a:xfr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eaLnBrk="1" hangingPunct="1"/>
            <a:r>
              <a:rPr lang="zh-CN" altLang="en-US" sz="2800" b="1" u="sng" dirty="0">
                <a:solidFill>
                  <a:srgbClr val="FF0000"/>
                </a:solidFill>
                <a:ea typeface="黑体" panose="02010609060101010101" charset="-122"/>
              </a:rPr>
              <a:t>一）、“材料选对了就等于实验成功了一半”</a:t>
            </a:r>
            <a:endParaRPr lang="zh-CN" altLang="en-US" sz="2800" b="1" u="sng" dirty="0">
              <a:solidFill>
                <a:srgbClr val="FF0000"/>
              </a:solidFill>
              <a:ea typeface="黑体" panose="02010609060101010101" charset="-122"/>
            </a:endParaRPr>
          </a:p>
        </p:txBody>
      </p:sp>
      <p:pic>
        <p:nvPicPr>
          <p:cNvPr id="59395" name="Picture 3" descr="u=362766148,4071897534&amp;gp=-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63367" y="1826243"/>
            <a:ext cx="2209435" cy="17582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Text Box 5"/>
          <p:cNvSpPr txBox="1"/>
          <p:nvPr/>
        </p:nvSpPr>
        <p:spPr>
          <a:xfrm>
            <a:off x="95886" y="34925"/>
            <a:ext cx="3773855" cy="58477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chemeClr val="accent2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证据寻找之路</a:t>
            </a:r>
            <a:r>
              <a:rPr lang="en-US" altLang="zh-CN" sz="3200" b="1" dirty="0">
                <a:solidFill>
                  <a:schemeClr val="accent2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… …</a:t>
            </a:r>
            <a:endParaRPr lang="en-US" altLang="zh-CN" sz="3200" b="1" dirty="0">
              <a:solidFill>
                <a:schemeClr val="accent2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59398" name="Text Box 6"/>
          <p:cNvSpPr txBox="1"/>
          <p:nvPr/>
        </p:nvSpPr>
        <p:spPr>
          <a:xfrm>
            <a:off x="5791201" y="1693863"/>
            <a:ext cx="3421063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3200" b="1" dirty="0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为什么选果蝇？ </a:t>
            </a:r>
            <a:endParaRPr lang="zh-CN" altLang="en-US" sz="3200" b="1" dirty="0">
              <a:solidFill>
                <a:srgbClr val="3333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9400" name="Rectangle 8"/>
          <p:cNvSpPr/>
          <p:nvPr/>
        </p:nvSpPr>
        <p:spPr>
          <a:xfrm>
            <a:off x="6253164" y="2344739"/>
            <a:ext cx="2776537" cy="52322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易饲养</a:t>
            </a:r>
            <a:endParaRPr lang="zh-CN" altLang="en-US" sz="2800" b="1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9401" name="Text Box 9"/>
          <p:cNvSpPr txBox="1"/>
          <p:nvPr/>
        </p:nvSpPr>
        <p:spPr>
          <a:xfrm>
            <a:off x="6248401" y="3892551"/>
            <a:ext cx="549981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后代多</a:t>
            </a:r>
            <a:endParaRPr lang="zh-CN" altLang="en-US" sz="2800" b="1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9402" name="Text Box 10"/>
          <p:cNvSpPr txBox="1"/>
          <p:nvPr/>
        </p:nvSpPr>
        <p:spPr>
          <a:xfrm>
            <a:off x="6253163" y="3141664"/>
            <a:ext cx="2787650" cy="52322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繁殖快</a:t>
            </a:r>
            <a:endParaRPr lang="zh-CN" altLang="en-US" sz="2800" b="1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Text Box 9"/>
          <p:cNvSpPr txBox="1"/>
          <p:nvPr/>
        </p:nvSpPr>
        <p:spPr>
          <a:xfrm>
            <a:off x="6248401" y="4695539"/>
            <a:ext cx="4911544" cy="95410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染色体数目少（</a:t>
            </a:r>
            <a:r>
              <a:rPr lang="en-US" altLang="zh-CN" sz="28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3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对常染色体</a:t>
            </a:r>
            <a:r>
              <a:rPr lang="en-US" altLang="zh-CN" sz="28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+1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对性染色体），便于观察</a:t>
            </a:r>
            <a:endParaRPr lang="zh-CN" altLang="en-US" sz="2800" b="1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39150" t="26479" r="12525" b="14084"/>
          <a:stretch>
            <a:fillRect/>
          </a:stretch>
        </p:blipFill>
        <p:spPr>
          <a:xfrm rot="16200000">
            <a:off x="1827326" y="2789177"/>
            <a:ext cx="2485623" cy="4076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9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8" grpId="0"/>
      <p:bldP spid="59401" grpId="0"/>
      <p:bldP spid="5940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/>
          </p:cNvSpPr>
          <p:nvPr>
            <p:ph type="body" idx="4294967295"/>
          </p:nvPr>
        </p:nvSpPr>
        <p:spPr>
          <a:xfrm>
            <a:off x="563270" y="840373"/>
            <a:ext cx="10520147" cy="1800225"/>
          </a:xfr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eaLnBrk="1" hangingPunct="1">
              <a:buNone/>
            </a:pPr>
            <a:r>
              <a:rPr lang="en-US" altLang="zh-CN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      1910</a:t>
            </a:r>
            <a:r>
              <a:rPr lang="zh-CN" altLang="en-US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年</a:t>
            </a:r>
            <a:r>
              <a:rPr lang="en-US" altLang="zh-CN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5</a:t>
            </a:r>
            <a:r>
              <a:rPr lang="zh-CN" altLang="en-US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月的一天，在摩尔根的实验室中诞生了一只白色眼睛的雄性果蝇，而它的兄弟姐妹的眼睛都是红色的。显然它是一个变异体，后来它成为科学史上最著名的动物</a:t>
            </a:r>
            <a:r>
              <a:rPr lang="en-US" altLang="zh-CN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!</a:t>
            </a:r>
            <a:endParaRPr lang="en-US" altLang="zh-CN" b="1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3315" name="Picture 4" descr="果蝇的红眼和白眼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00800" y="3352800"/>
            <a:ext cx="3168650" cy="1993900"/>
          </a:xfrm>
          <a:prstGeom prst="rect">
            <a:avLst/>
          </a:prstGeom>
          <a:noFill/>
          <a:ln w="31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3316" name="Picture 5" descr="102201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1" y="3352801"/>
            <a:ext cx="3103563" cy="2016125"/>
          </a:xfrm>
          <a:prstGeom prst="rect">
            <a:avLst/>
          </a:prstGeom>
          <a:noFill/>
          <a:ln w="31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" name="Text Box 5"/>
          <p:cNvSpPr txBox="1"/>
          <p:nvPr/>
        </p:nvSpPr>
        <p:spPr>
          <a:xfrm>
            <a:off x="95886" y="34925"/>
            <a:ext cx="3773855" cy="58477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chemeClr val="accent2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意外的发现</a:t>
            </a:r>
            <a:r>
              <a:rPr lang="en-US" altLang="zh-CN" sz="3200" b="1" dirty="0">
                <a:solidFill>
                  <a:schemeClr val="accent2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… …</a:t>
            </a:r>
            <a:endParaRPr lang="en-US" altLang="zh-CN" sz="3200" b="1" dirty="0">
              <a:solidFill>
                <a:schemeClr val="accent2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/>
          <p:nvPr/>
        </p:nvSpPr>
        <p:spPr>
          <a:xfrm>
            <a:off x="403837" y="4604096"/>
            <a:ext cx="9906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en-US" altLang="zh-CN" sz="2800" b="1" baseline="-25000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endParaRPr lang="en-US" altLang="zh-CN" sz="2800" b="1" baseline="-25000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33795" name="Picture 3" descr="hong"/>
          <p:cNvPicPr>
            <a:picLocks noChangeAspect="1"/>
          </p:cNvPicPr>
          <p:nvPr/>
        </p:nvPicPr>
        <p:blipFill>
          <a:blip r:embed="rId1"/>
          <a:srcRect b="21507"/>
          <a:stretch>
            <a:fillRect/>
          </a:stretch>
        </p:blipFill>
        <p:spPr>
          <a:xfrm>
            <a:off x="1556363" y="4172296"/>
            <a:ext cx="935037" cy="1008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6" name="Picture 4" descr="bai"/>
          <p:cNvPicPr>
            <a:picLocks noChangeAspect="1"/>
          </p:cNvPicPr>
          <p:nvPr/>
        </p:nvPicPr>
        <p:blipFill>
          <a:blip r:embed="rId2"/>
          <a:srcRect t="16606" b="4198"/>
          <a:stretch>
            <a:fillRect/>
          </a:stretch>
        </p:blipFill>
        <p:spPr>
          <a:xfrm>
            <a:off x="3281975" y="4172296"/>
            <a:ext cx="938213" cy="1008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7" name="Text Box 5"/>
          <p:cNvSpPr txBox="1"/>
          <p:nvPr/>
        </p:nvSpPr>
        <p:spPr>
          <a:xfrm>
            <a:off x="1394437" y="5610759"/>
            <a:ext cx="3050381" cy="51911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      3       :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endParaRPr lang="en-US" altLang="zh-CN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3799" name="Text Box 7"/>
          <p:cNvSpPr txBox="1"/>
          <p:nvPr/>
        </p:nvSpPr>
        <p:spPr>
          <a:xfrm>
            <a:off x="953113" y="5277195"/>
            <a:ext cx="2166937" cy="44249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sz="2800" b="1" dirty="0">
                <a:solidFill>
                  <a:srgbClr val="0033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红</a:t>
            </a:r>
            <a:r>
              <a:rPr lang="zh-CN" altLang="en-US" sz="2800" b="1" dirty="0">
                <a:solidFill>
                  <a:srgbClr val="00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zh-CN" altLang="en-US" sz="2800" b="1" dirty="0">
                <a:solidFill>
                  <a:srgbClr val="0033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雌、雄）</a:t>
            </a:r>
            <a:endParaRPr lang="zh-CN" altLang="en-US" sz="2800" b="1" dirty="0">
              <a:solidFill>
                <a:srgbClr val="003300"/>
              </a:solidFill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sp>
        <p:nvSpPr>
          <p:cNvPr id="11272" name="WordArt 8"/>
          <p:cNvSpPr>
            <a:spLocks noTextEdit="1"/>
          </p:cNvSpPr>
          <p:nvPr/>
        </p:nvSpPr>
        <p:spPr>
          <a:xfrm>
            <a:off x="6783206" y="3729486"/>
            <a:ext cx="936625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70000" lnSpcReduction="20000"/>
          </a:bodyPr>
          <a:lstStyle/>
          <a:p>
            <a:pPr algn="ctr"/>
            <a:r>
              <a:rPr lang="zh-CN" altLang="en-US" sz="8000" b="1" dirty="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？</a:t>
            </a:r>
            <a:endParaRPr lang="zh-CN" altLang="en-US" sz="8000" b="1" dirty="0">
              <a:ln w="19050" cap="flat" cmpd="sng">
                <a:solidFill>
                  <a:srgbClr val="99CC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3801" name="Text Box 9"/>
          <p:cNvSpPr txBox="1"/>
          <p:nvPr/>
        </p:nvSpPr>
        <p:spPr>
          <a:xfrm>
            <a:off x="475274" y="1290983"/>
            <a:ext cx="762000" cy="519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endParaRPr lang="en-US" altLang="zh-CN" sz="2800" b="1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3802" name="Text Box 10"/>
          <p:cNvSpPr txBox="1"/>
          <p:nvPr/>
        </p:nvSpPr>
        <p:spPr>
          <a:xfrm>
            <a:off x="475274" y="2659408"/>
            <a:ext cx="990600" cy="519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en-US" altLang="zh-CN" sz="2800" b="1" baseline="-25000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lang="en-US" altLang="zh-CN" sz="2800" b="1" baseline="-25000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3803" name="Text Box 11"/>
          <p:cNvSpPr txBox="1"/>
          <p:nvPr/>
        </p:nvSpPr>
        <p:spPr>
          <a:xfrm>
            <a:off x="3304985" y="2630984"/>
            <a:ext cx="2096483" cy="79201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sz="2800" b="1" dirty="0">
                <a:solidFill>
                  <a:srgbClr val="0033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红眼</a:t>
            </a:r>
            <a:endParaRPr lang="zh-CN" altLang="en-US" sz="2800" b="1" dirty="0">
              <a:solidFill>
                <a:srgbClr val="003300"/>
              </a:solidFill>
              <a:latin typeface="Times New Roman" panose="02020603050405020304" pitchFamily="18" charset="0"/>
              <a:ea typeface="华文新魏" panose="02010800040101010101" pitchFamily="2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2800" b="1" dirty="0">
                <a:solidFill>
                  <a:srgbClr val="0033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（雌、雄）</a:t>
            </a:r>
            <a:endParaRPr lang="zh-CN" altLang="en-US" sz="2800" b="1" dirty="0">
              <a:solidFill>
                <a:srgbClr val="003300"/>
              </a:solidFill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pic>
        <p:nvPicPr>
          <p:cNvPr id="33804" name="Picture 12" descr="bai"/>
          <p:cNvPicPr>
            <a:picLocks noChangeAspect="1"/>
          </p:cNvPicPr>
          <p:nvPr/>
        </p:nvPicPr>
        <p:blipFill>
          <a:blip r:embed="rId2"/>
          <a:srcRect t="16606" b="4198"/>
          <a:stretch>
            <a:fillRect/>
          </a:stretch>
        </p:blipFill>
        <p:spPr>
          <a:xfrm>
            <a:off x="3067663" y="930620"/>
            <a:ext cx="1017587" cy="1296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5" name="Picture 13" descr="hong"/>
          <p:cNvPicPr>
            <a:picLocks noChangeAspect="1"/>
          </p:cNvPicPr>
          <p:nvPr/>
        </p:nvPicPr>
        <p:blipFill>
          <a:blip r:embed="rId1"/>
          <a:srcRect b="21507"/>
          <a:stretch>
            <a:fillRect/>
          </a:stretch>
        </p:blipFill>
        <p:spPr>
          <a:xfrm>
            <a:off x="1331732" y="930620"/>
            <a:ext cx="1008063" cy="12255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14"/>
          <p:cNvGrpSpPr/>
          <p:nvPr/>
        </p:nvGrpSpPr>
        <p:grpSpPr>
          <a:xfrm>
            <a:off x="2393237" y="953687"/>
            <a:ext cx="242247" cy="369250"/>
            <a:chOff x="2016" y="2880"/>
            <a:chExt cx="192" cy="336"/>
          </a:xfrm>
        </p:grpSpPr>
        <p:sp>
          <p:nvSpPr>
            <p:cNvPr id="15373" name="Oval 15"/>
            <p:cNvSpPr/>
            <p:nvPr/>
          </p:nvSpPr>
          <p:spPr>
            <a:xfrm>
              <a:off x="2040" y="2880"/>
              <a:ext cx="144" cy="144"/>
            </a:xfrm>
            <a:prstGeom prst="ellipse">
              <a:avLst/>
            </a:prstGeom>
            <a:noFill/>
            <a:ln w="50800" cap="flat" cmpd="sng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zh-CN" sz="24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pSp>
          <p:nvGrpSpPr>
            <p:cNvPr id="15374" name="Group 16"/>
            <p:cNvGrpSpPr/>
            <p:nvPr/>
          </p:nvGrpSpPr>
          <p:grpSpPr>
            <a:xfrm>
              <a:off x="2016" y="3024"/>
              <a:ext cx="192" cy="192"/>
              <a:chOff x="2016" y="3024"/>
              <a:chExt cx="192" cy="192"/>
            </a:xfrm>
          </p:grpSpPr>
          <p:sp>
            <p:nvSpPr>
              <p:cNvPr id="15375" name="Line 17"/>
              <p:cNvSpPr/>
              <p:nvPr/>
            </p:nvSpPr>
            <p:spPr>
              <a:xfrm>
                <a:off x="2016" y="3120"/>
                <a:ext cx="192" cy="0"/>
              </a:xfrm>
              <a:prstGeom prst="line">
                <a:avLst/>
              </a:prstGeom>
              <a:ln w="50800" cap="flat" cmpd="sng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5376" name="Line 18"/>
              <p:cNvSpPr/>
              <p:nvPr/>
            </p:nvSpPr>
            <p:spPr>
              <a:xfrm>
                <a:off x="2112" y="3024"/>
                <a:ext cx="0" cy="192"/>
              </a:xfrm>
              <a:prstGeom prst="line">
                <a:avLst/>
              </a:prstGeom>
              <a:ln w="50800" cap="flat" cmpd="sng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sp>
        <p:nvSpPr>
          <p:cNvPr id="33811" name="Text Box 19"/>
          <p:cNvSpPr txBox="1"/>
          <p:nvPr/>
        </p:nvSpPr>
        <p:spPr>
          <a:xfrm>
            <a:off x="2429728" y="1337243"/>
            <a:ext cx="685800" cy="7016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 dirty="0">
                <a:solidFill>
                  <a:srgbClr val="003300"/>
                </a:solidFill>
                <a:latin typeface="Times New Roman" panose="02020603050405020304" pitchFamily="18" charset="0"/>
                <a:ea typeface="黑体" panose="02010609060101010101" charset="-122"/>
              </a:rPr>
              <a:t>×</a:t>
            </a:r>
            <a:endParaRPr lang="en-US" altLang="zh-CN" sz="4000" b="1" dirty="0">
              <a:solidFill>
                <a:srgbClr val="0033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grpSp>
        <p:nvGrpSpPr>
          <p:cNvPr id="4" name="Group 20"/>
          <p:cNvGrpSpPr/>
          <p:nvPr/>
        </p:nvGrpSpPr>
        <p:grpSpPr>
          <a:xfrm>
            <a:off x="4155893" y="934505"/>
            <a:ext cx="288925" cy="366192"/>
            <a:chOff x="3216" y="2784"/>
            <a:chExt cx="288" cy="288"/>
          </a:xfrm>
        </p:grpSpPr>
        <p:sp>
          <p:nvSpPr>
            <p:cNvPr id="15379" name="Oval 21"/>
            <p:cNvSpPr/>
            <p:nvPr/>
          </p:nvSpPr>
          <p:spPr>
            <a:xfrm>
              <a:off x="3216" y="2928"/>
              <a:ext cx="144" cy="144"/>
            </a:xfrm>
            <a:prstGeom prst="ellipse">
              <a:avLst/>
            </a:prstGeom>
            <a:noFill/>
            <a:ln w="50800" cap="flat" cmpd="sng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zh-CN" sz="24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380" name="Freeform 22"/>
            <p:cNvSpPr/>
            <p:nvPr/>
          </p:nvSpPr>
          <p:spPr>
            <a:xfrm>
              <a:off x="3338" y="2784"/>
              <a:ext cx="166" cy="167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47" y="0"/>
                </a:cxn>
              </a:cxnLst>
              <a:rect l="0" t="0" r="0" b="0"/>
              <a:pathLst>
                <a:path w="214" h="215">
                  <a:moveTo>
                    <a:pt x="0" y="215"/>
                  </a:moveTo>
                  <a:lnTo>
                    <a:pt x="214" y="0"/>
                  </a:lnTo>
                </a:path>
              </a:pathLst>
            </a:custGeom>
            <a:noFill/>
            <a:ln w="50800" cap="flat" cmpd="sng">
              <a:solidFill>
                <a:srgbClr val="3333F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15" name="Line 23"/>
          <p:cNvSpPr/>
          <p:nvPr/>
        </p:nvSpPr>
        <p:spPr>
          <a:xfrm flipH="1">
            <a:off x="2780324" y="2083146"/>
            <a:ext cx="0" cy="358775"/>
          </a:xfrm>
          <a:prstGeom prst="line">
            <a:avLst/>
          </a:prstGeom>
          <a:ln w="38100" cap="flat" cmpd="sng">
            <a:solidFill>
              <a:srgbClr val="003300"/>
            </a:solidFill>
            <a:prstDash val="solid"/>
            <a:round/>
            <a:headEnd type="none" w="med" len="med"/>
            <a:tailEnd type="triangle" w="med" len="med"/>
          </a:ln>
        </p:spPr>
      </p:sp>
      <p:pic>
        <p:nvPicPr>
          <p:cNvPr id="33816" name="Picture 24" descr="hong"/>
          <p:cNvPicPr>
            <a:picLocks noChangeAspect="1"/>
          </p:cNvPicPr>
          <p:nvPr/>
        </p:nvPicPr>
        <p:blipFill>
          <a:blip r:embed="rId1"/>
          <a:srcRect b="12408"/>
          <a:stretch>
            <a:fillRect/>
          </a:stretch>
        </p:blipFill>
        <p:spPr>
          <a:xfrm>
            <a:off x="2275499" y="2443508"/>
            <a:ext cx="1017588" cy="1223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817" name="Line 25"/>
          <p:cNvSpPr/>
          <p:nvPr/>
        </p:nvSpPr>
        <p:spPr>
          <a:xfrm>
            <a:off x="2780324" y="3667471"/>
            <a:ext cx="0" cy="504825"/>
          </a:xfrm>
          <a:prstGeom prst="line">
            <a:avLst/>
          </a:prstGeom>
          <a:ln w="38100" cap="flat" cmpd="sng">
            <a:solidFill>
              <a:srgbClr val="0033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33818" name="Text Box 26"/>
          <p:cNvSpPr txBox="1"/>
          <p:nvPr/>
        </p:nvSpPr>
        <p:spPr>
          <a:xfrm>
            <a:off x="2708887" y="3667471"/>
            <a:ext cx="273685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F</a:t>
            </a:r>
            <a:r>
              <a:rPr lang="en-US" altLang="zh-CN" sz="2800" b="1" baseline="-20000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2800" b="1" dirty="0">
                <a:latin typeface="Arial" panose="020B0604020202020204" pitchFamily="34" charset="0"/>
                <a:ea typeface="华文新魏" panose="02010800040101010101" pitchFamily="2" charset="-122"/>
              </a:rPr>
              <a:t>雌雄交配</a:t>
            </a:r>
            <a:endParaRPr lang="zh-CN" altLang="en-US" sz="2800" b="1" dirty="0"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  <p:sp>
        <p:nvSpPr>
          <p:cNvPr id="15385" name="Text Box 27"/>
          <p:cNvSpPr txBox="1"/>
          <p:nvPr/>
        </p:nvSpPr>
        <p:spPr>
          <a:xfrm>
            <a:off x="1703388" y="101601"/>
            <a:ext cx="6913562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u="sng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二）</a:t>
            </a:r>
            <a:r>
              <a:rPr lang="zh-CN" altLang="en-US" sz="2800" b="1" u="sng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</a:rPr>
              <a:t>摩尔根的果蝇杂交实验</a:t>
            </a:r>
            <a:endParaRPr lang="zh-CN" altLang="en-US" sz="2800" b="1" u="sng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33821" name="Rectangle 29"/>
          <p:cNvSpPr/>
          <p:nvPr/>
        </p:nvSpPr>
        <p:spPr>
          <a:xfrm>
            <a:off x="3212125" y="5180358"/>
            <a:ext cx="1736725" cy="52322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800" b="1" dirty="0">
                <a:solidFill>
                  <a:srgbClr val="0033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白（雄）</a:t>
            </a:r>
            <a:endParaRPr lang="zh-CN" altLang="en-US" sz="2800" b="1" dirty="0">
              <a:solidFill>
                <a:srgbClr val="003300"/>
              </a:solidFill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sp>
        <p:nvSpPr>
          <p:cNvPr id="33822" name="Rectangle 30"/>
          <p:cNvSpPr/>
          <p:nvPr/>
        </p:nvSpPr>
        <p:spPr>
          <a:xfrm>
            <a:off x="5716404" y="984699"/>
            <a:ext cx="4799989" cy="1906587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har char="•"/>
            </a:pPr>
            <a:r>
              <a:rPr lang="zh-CN" altLang="en-US" sz="28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是否符合孟德尔遗传定律？</a:t>
            </a:r>
            <a:endParaRPr lang="zh-CN" altLang="en-US" sz="2800" b="1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har char="•"/>
            </a:pPr>
            <a:endParaRPr lang="zh-CN" altLang="en-US" sz="2800" b="1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har char="•"/>
            </a:pPr>
            <a:r>
              <a:rPr lang="zh-CN" altLang="en-US" sz="28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特殊在什么地方？</a:t>
            </a:r>
            <a:endParaRPr lang="zh-CN" altLang="en-US" sz="2800" b="1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3823" name="Rectangle 31"/>
          <p:cNvSpPr/>
          <p:nvPr/>
        </p:nvSpPr>
        <p:spPr>
          <a:xfrm>
            <a:off x="6173605" y="1440792"/>
            <a:ext cx="3235325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符合分离定律</a:t>
            </a:r>
            <a:endParaRPr lang="zh-CN" altLang="en-US" sz="28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3824" name="Rectangle 32"/>
          <p:cNvSpPr/>
          <p:nvPr/>
        </p:nvSpPr>
        <p:spPr>
          <a:xfrm>
            <a:off x="6173605" y="2713485"/>
            <a:ext cx="3721100" cy="9540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白眼性状的表现总是与性别相联系</a:t>
            </a:r>
            <a:endParaRPr lang="zh-CN" altLang="en-US" sz="28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33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33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33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33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33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33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9" grpId="0"/>
      <p:bldP spid="33801" grpId="0"/>
      <p:bldP spid="33802" grpId="0"/>
      <p:bldP spid="33803" grpId="0"/>
      <p:bldP spid="33811" grpId="0"/>
      <p:bldP spid="33818" grpId="0"/>
      <p:bldP spid="33821" grpId="0"/>
      <p:bldP spid="33823" grpId="0"/>
      <p:bldP spid="33824" grpId="0"/>
    </p:bldLst>
  </p:timing>
</p:sld>
</file>

<file path=ppt/tags/tag1.xml><?xml version="1.0" encoding="utf-8"?>
<p:tagLst xmlns:p="http://schemas.openxmlformats.org/presentationml/2006/main">
  <p:tag name="AS_UNIQUEID" val="4993"/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BEAUTIFY_FLAG" val=""/>
</p:tagLst>
</file>

<file path=ppt/tags/tag186.xml><?xml version="1.0" encoding="utf-8"?>
<p:tagLst xmlns:p="http://schemas.openxmlformats.org/presentationml/2006/main">
  <p:tag name="KSO_WM_BEAUTIFY_FLAG" val=""/>
</p:tagLst>
</file>

<file path=ppt/tags/tag187.xml><?xml version="1.0" encoding="utf-8"?>
<p:tagLst xmlns:p="http://schemas.openxmlformats.org/presentationml/2006/main">
  <p:tag name="KSO_WM_BEAUTIFY_FLAG" val=""/>
</p:tagLst>
</file>

<file path=ppt/tags/tag188.xml><?xml version="1.0" encoding="utf-8"?>
<p:tagLst xmlns:p="http://schemas.openxmlformats.org/presentationml/2006/main">
  <p:tag name="KSO_WM_BEAUTIFY_FLAG" val="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190.xml><?xml version="1.0" encoding="utf-8"?>
<p:tagLst xmlns:p="http://schemas.openxmlformats.org/presentationml/2006/main">
  <p:tag name="KSO_WM_BEAUTIFY_FLAG" val=""/>
</p:tagLst>
</file>

<file path=ppt/tags/tag191.xml><?xml version="1.0" encoding="utf-8"?>
<p:tagLst xmlns:p="http://schemas.openxmlformats.org/presentationml/2006/main">
  <p:tag name="KSO_WM_BEAUTIFY_FLAG" val=""/>
</p:tagLst>
</file>

<file path=ppt/tags/tag192.xml><?xml version="1.0" encoding="utf-8"?>
<p:tagLst xmlns:p="http://schemas.openxmlformats.org/presentationml/2006/main">
  <p:tag name="KSO_WM_BEAUTIFY_FLAG" val=""/>
</p:tagLst>
</file>

<file path=ppt/tags/tag193.xml><?xml version="1.0" encoding="utf-8"?>
<p:tagLst xmlns:p="http://schemas.openxmlformats.org/presentationml/2006/main">
  <p:tag name="KSO_WM_BEAUTIFY_FLAG" val=""/>
</p:tagLst>
</file>

<file path=ppt/tags/tag194.xml><?xml version="1.0" encoding="utf-8"?>
<p:tagLst xmlns:p="http://schemas.openxmlformats.org/presentationml/2006/main">
  <p:tag name="KSO_WM_BEAUTIFY_FLAG" val=""/>
</p:tagLst>
</file>

<file path=ppt/tags/tag195.xml><?xml version="1.0" encoding="utf-8"?>
<p:tagLst xmlns:p="http://schemas.openxmlformats.org/presentationml/2006/main">
  <p:tag name="KSO_WM_BEAUTIFY_FLAG" val=""/>
</p:tagLst>
</file>

<file path=ppt/tags/tag196.xml><?xml version="1.0" encoding="utf-8"?>
<p:tagLst xmlns:p="http://schemas.openxmlformats.org/presentationml/2006/main">
  <p:tag name="KSO_WM_BEAUTIFY_FLAG" val=""/>
</p:tagLst>
</file>

<file path=ppt/tags/tag197.xml><?xml version="1.0" encoding="utf-8"?>
<p:tagLst xmlns:p="http://schemas.openxmlformats.org/presentationml/2006/main">
  <p:tag name="KSO_WM_BEAUTIFY_FLAG" val=""/>
</p:tagLst>
</file>

<file path=ppt/tags/tag198.xml><?xml version="1.0" encoding="utf-8"?>
<p:tagLst xmlns:p="http://schemas.openxmlformats.org/presentationml/2006/main">
  <p:tag name="KSO_WM_BEAUTIFY_FLAG" val=""/>
</p:tagLst>
</file>

<file path=ppt/tags/tag19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AS_UNIQUEID" val="4992"/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00.xml><?xml version="1.0" encoding="utf-8"?>
<p:tagLst xmlns:p="http://schemas.openxmlformats.org/presentationml/2006/main">
  <p:tag name="KSO_WM_BEAUTIFY_FLAG" val=""/>
</p:tagLst>
</file>

<file path=ppt/tags/tag201.xml><?xml version="1.0" encoding="utf-8"?>
<p:tagLst xmlns:p="http://schemas.openxmlformats.org/presentationml/2006/main">
  <p:tag name="KSO_WM_BEAUTIFY_FLAG" val=""/>
</p:tagLst>
</file>

<file path=ppt/tags/tag202.xml><?xml version="1.0" encoding="utf-8"?>
<p:tagLst xmlns:p="http://schemas.openxmlformats.org/presentationml/2006/main">
  <p:tag name="KSO_WM_BEAUTIFY_FLAG" val=""/>
</p:tagLst>
</file>

<file path=ppt/tags/tag203.xml><?xml version="1.0" encoding="utf-8"?>
<p:tagLst xmlns:p="http://schemas.openxmlformats.org/presentationml/2006/main">
  <p:tag name="KSO_WM_BEAUTIFY_FLAG" val=""/>
</p:tagLst>
</file>

<file path=ppt/tags/tag204.xml><?xml version="1.0" encoding="utf-8"?>
<p:tagLst xmlns:p="http://schemas.openxmlformats.org/presentationml/2006/main">
  <p:tag name="KSO_WM_BEAUTIFY_FLAG" val=""/>
</p:tagLst>
</file>

<file path=ppt/tags/tag205.xml><?xml version="1.0" encoding="utf-8"?>
<p:tagLst xmlns:p="http://schemas.openxmlformats.org/presentationml/2006/main">
  <p:tag name="KSO_WM_BEAUTIFY_FLAG" val=""/>
</p:tagLst>
</file>

<file path=ppt/tags/tag206.xml><?xml version="1.0" encoding="utf-8"?>
<p:tagLst xmlns:p="http://schemas.openxmlformats.org/presentationml/2006/main">
  <p:tag name="KSO_WM_BEAUTIFY_FLAG" val=""/>
</p:tagLst>
</file>

<file path=ppt/tags/tag207.xml><?xml version="1.0" encoding="utf-8"?>
<p:tagLst xmlns:p="http://schemas.openxmlformats.org/presentationml/2006/main">
  <p:tag name="KSO_WM_BEAUTIFY_FLAG" val=""/>
</p:tagLst>
</file>

<file path=ppt/tags/tag208.xml><?xml version="1.0" encoding="utf-8"?>
<p:tagLst xmlns:p="http://schemas.openxmlformats.org/presentationml/2006/main">
  <p:tag name="KSO_WM_BEAUTIFY_FLAG" val=""/>
</p:tagLst>
</file>

<file path=ppt/tags/tag209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10.xml><?xml version="1.0" encoding="utf-8"?>
<p:tagLst xmlns:p="http://schemas.openxmlformats.org/presentationml/2006/main">
  <p:tag name="KSO_WM_BEAUTIFY_FLAG" val=""/>
</p:tagLst>
</file>

<file path=ppt/tags/tag211.xml><?xml version="1.0" encoding="utf-8"?>
<p:tagLst xmlns:p="http://schemas.openxmlformats.org/presentationml/2006/main">
  <p:tag name="KSO_WM_BEAUTIFY_FLAG" val=""/>
</p:tagLst>
</file>

<file path=ppt/tags/tag212.xml><?xml version="1.0" encoding="utf-8"?>
<p:tagLst xmlns:p="http://schemas.openxmlformats.org/presentationml/2006/main">
  <p:tag name="KSO_WM_BEAUTIFY_FLAG" val=""/>
</p:tagLst>
</file>

<file path=ppt/tags/tag213.xml><?xml version="1.0" encoding="utf-8"?>
<p:tagLst xmlns:p="http://schemas.openxmlformats.org/presentationml/2006/main">
  <p:tag name="KSO_WM_BEAUTIFY_FLAG" val=""/>
</p:tagLst>
</file>

<file path=ppt/tags/tag214.xml><?xml version="1.0" encoding="utf-8"?>
<p:tagLst xmlns:p="http://schemas.openxmlformats.org/presentationml/2006/main">
  <p:tag name="KSO_WM_BEAUTIFY_FLAG" val=""/>
</p:tagLst>
</file>

<file path=ppt/tags/tag215.xml><?xml version="1.0" encoding="utf-8"?>
<p:tagLst xmlns:p="http://schemas.openxmlformats.org/presentationml/2006/main">
  <p:tag name="KSO_WM_BEAUTIFY_FLAG" val=""/>
</p:tagLst>
</file>

<file path=ppt/tags/tag216.xml><?xml version="1.0" encoding="utf-8"?>
<p:tagLst xmlns:p="http://schemas.openxmlformats.org/presentationml/2006/main">
  <p:tag name="KSO_WM_BEAUTIFY_FLAG" val=""/>
</p:tagLst>
</file>

<file path=ppt/tags/tag217.xml><?xml version="1.0" encoding="utf-8"?>
<p:tagLst xmlns:p="http://schemas.openxmlformats.org/presentationml/2006/main">
  <p:tag name="KSO_WM_BEAUTIFY_FLAG" val=""/>
</p:tagLst>
</file>

<file path=ppt/tags/tag218.xml><?xml version="1.0" encoding="utf-8"?>
<p:tagLst xmlns:p="http://schemas.openxmlformats.org/presentationml/2006/main">
  <p:tag name="KSO_WM_BEAUTIFY_FLAG" val=""/>
</p:tagLst>
</file>

<file path=ppt/tags/tag219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20.xml><?xml version="1.0" encoding="utf-8"?>
<p:tagLst xmlns:p="http://schemas.openxmlformats.org/presentationml/2006/main">
  <p:tag name="KSO_WM_BEAUTIFY_FLAG" val=""/>
</p:tagLst>
</file>

<file path=ppt/tags/tag221.xml><?xml version="1.0" encoding="utf-8"?>
<p:tagLst xmlns:p="http://schemas.openxmlformats.org/presentationml/2006/main">
  <p:tag name="KSO_WM_BEAUTIFY_FLAG" val=""/>
</p:tagLst>
</file>

<file path=ppt/tags/tag222.xml><?xml version="1.0" encoding="utf-8"?>
<p:tagLst xmlns:p="http://schemas.openxmlformats.org/presentationml/2006/main">
  <p:tag name="KSO_WM_BEAUTIFY_FLAG" val=""/>
</p:tagLst>
</file>

<file path=ppt/tags/tag223.xml><?xml version="1.0" encoding="utf-8"?>
<p:tagLst xmlns:p="http://schemas.openxmlformats.org/presentationml/2006/main">
  <p:tag name="KSO_WM_BEAUTIFY_FLAG" val=""/>
</p:tagLst>
</file>

<file path=ppt/tags/tag224.xml><?xml version="1.0" encoding="utf-8"?>
<p:tagLst xmlns:p="http://schemas.openxmlformats.org/presentationml/2006/main">
  <p:tag name="KSO_WM_BEAUTIFY_FLAG" val=""/>
</p:tagLst>
</file>

<file path=ppt/tags/tag225.xml><?xml version="1.0" encoding="utf-8"?>
<p:tagLst xmlns:p="http://schemas.openxmlformats.org/presentationml/2006/main">
  <p:tag name="KSO_WM_BEAUTIFY_FLAG" val=""/>
</p:tagLst>
</file>

<file path=ppt/tags/tag226.xml><?xml version="1.0" encoding="utf-8"?>
<p:tagLst xmlns:p="http://schemas.openxmlformats.org/presentationml/2006/main">
  <p:tag name="KSO_WM_BEAUTIFY_FLAG" val=""/>
</p:tagLst>
</file>

<file path=ppt/tags/tag227.xml><?xml version="1.0" encoding="utf-8"?>
<p:tagLst xmlns:p="http://schemas.openxmlformats.org/presentationml/2006/main">
  <p:tag name="KSO_WM_BEAUTIFY_FLAG" val=""/>
</p:tagLst>
</file>

<file path=ppt/tags/tag228.xml><?xml version="1.0" encoding="utf-8"?>
<p:tagLst xmlns:p="http://schemas.openxmlformats.org/presentationml/2006/main">
  <p:tag name="KSO_WM_BEAUTIFY_FLAG" val=""/>
</p:tagLst>
</file>

<file path=ppt/tags/tag229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30.xml><?xml version="1.0" encoding="utf-8"?>
<p:tagLst xmlns:p="http://schemas.openxmlformats.org/presentationml/2006/main">
  <p:tag name="KSO_WM_BEAUTIFY_FLAG" val=""/>
</p:tagLst>
</file>

<file path=ppt/tags/tag231.xml><?xml version="1.0" encoding="utf-8"?>
<p:tagLst xmlns:p="http://schemas.openxmlformats.org/presentationml/2006/main">
  <p:tag name="KSO_WM_BEAUTIFY_FLAG" val=""/>
</p:tagLst>
</file>

<file path=ppt/tags/tag232.xml><?xml version="1.0" encoding="utf-8"?>
<p:tagLst xmlns:p="http://schemas.openxmlformats.org/presentationml/2006/main">
  <p:tag name="KSO_WM_BEAUTIFY_FLAG" val=""/>
</p:tagLst>
</file>

<file path=ppt/tags/tag233.xml><?xml version="1.0" encoding="utf-8"?>
<p:tagLst xmlns:p="http://schemas.openxmlformats.org/presentationml/2006/main">
  <p:tag name="KSO_WM_BEAUTIFY_FLAG" val=""/>
</p:tagLst>
</file>

<file path=ppt/tags/tag234.xml><?xml version="1.0" encoding="utf-8"?>
<p:tagLst xmlns:p="http://schemas.openxmlformats.org/presentationml/2006/main">
  <p:tag name="KSO_WM_BEAUTIFY_FLAG" val=""/>
</p:tagLst>
</file>

<file path=ppt/tags/tag235.xml><?xml version="1.0" encoding="utf-8"?>
<p:tagLst xmlns:p="http://schemas.openxmlformats.org/presentationml/2006/main">
  <p:tag name="KSO_WM_BEAUTIFY_FLAG" val=""/>
</p:tagLst>
</file>

<file path=ppt/tags/tag236.xml><?xml version="1.0" encoding="utf-8"?>
<p:tagLst xmlns:p="http://schemas.openxmlformats.org/presentationml/2006/main">
  <p:tag name="KSO_WM_BEAUTIFY_FLAG" val=""/>
</p:tagLst>
</file>

<file path=ppt/tags/tag237.xml><?xml version="1.0" encoding="utf-8"?>
<p:tagLst xmlns:p="http://schemas.openxmlformats.org/presentationml/2006/main">
  <p:tag name="KSO_WM_BEAUTIFY_FLAG" val=""/>
</p:tagLst>
</file>

<file path=ppt/tags/tag238.xml><?xml version="1.0" encoding="utf-8"?>
<p:tagLst xmlns:p="http://schemas.openxmlformats.org/presentationml/2006/main">
  <p:tag name="KSO_WM_BEAUTIFY_FLAG" val=""/>
</p:tagLst>
</file>

<file path=ppt/tags/tag239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40.xml><?xml version="1.0" encoding="utf-8"?>
<p:tagLst xmlns:p="http://schemas.openxmlformats.org/presentationml/2006/main">
  <p:tag name="KSO_WM_BEAUTIFY_FLAG" val=""/>
</p:tagLst>
</file>

<file path=ppt/tags/tag241.xml><?xml version="1.0" encoding="utf-8"?>
<p:tagLst xmlns:p="http://schemas.openxmlformats.org/presentationml/2006/main">
  <p:tag name="KSO_WM_BEAUTIFY_FLAG" val=""/>
</p:tagLst>
</file>

<file path=ppt/tags/tag242.xml><?xml version="1.0" encoding="utf-8"?>
<p:tagLst xmlns:p="http://schemas.openxmlformats.org/presentationml/2006/main">
  <p:tag name="KSO_WM_BEAUTIFY_FLAG" val=""/>
</p:tagLst>
</file>

<file path=ppt/tags/tag243.xml><?xml version="1.0" encoding="utf-8"?>
<p:tagLst xmlns:p="http://schemas.openxmlformats.org/presentationml/2006/main">
  <p:tag name="KSO_WM_BEAUTIFY_FLAG" val=""/>
</p:tagLst>
</file>

<file path=ppt/tags/tag244.xml><?xml version="1.0" encoding="utf-8"?>
<p:tagLst xmlns:p="http://schemas.openxmlformats.org/presentationml/2006/main">
  <p:tag name="KSO_WM_BEAUTIFY_FLAG" val=""/>
</p:tagLst>
</file>

<file path=ppt/tags/tag245.xml><?xml version="1.0" encoding="utf-8"?>
<p:tagLst xmlns:p="http://schemas.openxmlformats.org/presentationml/2006/main">
  <p:tag name="KSO_WM_BEAUTIFY_FLAG" val=""/>
  <p:tag name="TABLE_ENDDRAG_ORIGIN_RECT" val="459*152"/>
  <p:tag name="TABLE_ENDDRAG_RECT" val="212*280*459*152"/>
</p:tagLst>
</file>

<file path=ppt/tags/tag246.xml><?xml version="1.0" encoding="utf-8"?>
<p:tagLst xmlns:p="http://schemas.openxmlformats.org/presentationml/2006/main">
  <p:tag name="KSO_WM_BEAUTIFY_FLAG" val=""/>
</p:tagLst>
</file>

<file path=ppt/tags/tag247.xml><?xml version="1.0" encoding="utf-8"?>
<p:tagLst xmlns:p="http://schemas.openxmlformats.org/presentationml/2006/main">
  <p:tag name="KSO_WM_BEAUTIFY_FLAG" val=""/>
</p:tagLst>
</file>

<file path=ppt/tags/tag248.xml><?xml version="1.0" encoding="utf-8"?>
<p:tagLst xmlns:p="http://schemas.openxmlformats.org/presentationml/2006/main">
  <p:tag name="KSO_WM_BEAUTIFY_FLAG" val=""/>
</p:tagLst>
</file>

<file path=ppt/tags/tag249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50.xml><?xml version="1.0" encoding="utf-8"?>
<p:tagLst xmlns:p="http://schemas.openxmlformats.org/presentationml/2006/main">
  <p:tag name="KSO_WM_BEAUTIFY_FLAG" val=""/>
</p:tagLst>
</file>

<file path=ppt/tags/tag251.xml><?xml version="1.0" encoding="utf-8"?>
<p:tagLst xmlns:p="http://schemas.openxmlformats.org/presentationml/2006/main">
  <p:tag name="KSO_WM_BEAUTIFY_FLAG" val=""/>
</p:tagLst>
</file>

<file path=ppt/tags/tag252.xml><?xml version="1.0" encoding="utf-8"?>
<p:tagLst xmlns:p="http://schemas.openxmlformats.org/presentationml/2006/main">
  <p:tag name="KSO_WM_BEAUTIFY_FLAG" val=""/>
</p:tagLst>
</file>

<file path=ppt/tags/tag253.xml><?xml version="1.0" encoding="utf-8"?>
<p:tagLst xmlns:p="http://schemas.openxmlformats.org/presentationml/2006/main">
  <p:tag name="KSO_WM_BEAUTIFY_FLAG" val=""/>
</p:tagLst>
</file>

<file path=ppt/tags/tag254.xml><?xml version="1.0" encoding="utf-8"?>
<p:tagLst xmlns:p="http://schemas.openxmlformats.org/presentationml/2006/main">
  <p:tag name="KSO_WM_BEAUTIFY_FLAG" val=""/>
</p:tagLst>
</file>

<file path=ppt/tags/tag255.xml><?xml version="1.0" encoding="utf-8"?>
<p:tagLst xmlns:p="http://schemas.openxmlformats.org/presentationml/2006/main">
  <p:tag name="KSO_WM_BEAUTIFY_FLAG" val=""/>
</p:tagLst>
</file>

<file path=ppt/tags/tag256.xml><?xml version="1.0" encoding="utf-8"?>
<p:tagLst xmlns:p="http://schemas.openxmlformats.org/presentationml/2006/main">
  <p:tag name="KSO_WM_BEAUTIFY_FLAG" val=""/>
</p:tagLst>
</file>

<file path=ppt/tags/tag257.xml><?xml version="1.0" encoding="utf-8"?>
<p:tagLst xmlns:p="http://schemas.openxmlformats.org/presentationml/2006/main">
  <p:tag name="KSO_WM_BEAUTIFY_FLAG" val=""/>
</p:tagLst>
</file>

<file path=ppt/tags/tag258.xml><?xml version="1.0" encoding="utf-8"?>
<p:tagLst xmlns:p="http://schemas.openxmlformats.org/presentationml/2006/main">
  <p:tag name="KSO_WM_BEAUTIFY_FLAG" val=""/>
</p:tagLst>
</file>

<file path=ppt/tags/tag259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60.xml><?xml version="1.0" encoding="utf-8"?>
<p:tagLst xmlns:p="http://schemas.openxmlformats.org/presentationml/2006/main">
  <p:tag name="KSO_WM_BEAUTIFY_FLAG" val=""/>
</p:tagLst>
</file>

<file path=ppt/tags/tag261.xml><?xml version="1.0" encoding="utf-8"?>
<p:tagLst xmlns:p="http://schemas.openxmlformats.org/presentationml/2006/main">
  <p:tag name="KSO_WM_BEAUTIFY_FLAG" val=""/>
</p:tagLst>
</file>

<file path=ppt/tags/tag262.xml><?xml version="1.0" encoding="utf-8"?>
<p:tagLst xmlns:p="http://schemas.openxmlformats.org/presentationml/2006/main">
  <p:tag name="KSO_WM_BEAUTIFY_FLAG" val=""/>
</p:tagLst>
</file>

<file path=ppt/tags/tag263.xml><?xml version="1.0" encoding="utf-8"?>
<p:tagLst xmlns:p="http://schemas.openxmlformats.org/presentationml/2006/main">
  <p:tag name="KSO_WM_BEAUTIFY_FLAG" val=""/>
</p:tagLst>
</file>

<file path=ppt/tags/tag264.xml><?xml version="1.0" encoding="utf-8"?>
<p:tagLst xmlns:p="http://schemas.openxmlformats.org/presentationml/2006/main">
  <p:tag name="KSO_WM_BEAUTIFY_FLAG" val=""/>
</p:tagLst>
</file>

<file path=ppt/tags/tag265.xml><?xml version="1.0" encoding="utf-8"?>
<p:tagLst xmlns:p="http://schemas.openxmlformats.org/presentationml/2006/main">
  <p:tag name="KSO_WM_BEAUTIFY_FLAG" val=""/>
</p:tagLst>
</file>

<file path=ppt/tags/tag266.xml><?xml version="1.0" encoding="utf-8"?>
<p:tagLst xmlns:p="http://schemas.openxmlformats.org/presentationml/2006/main">
  <p:tag name="KSO_WM_BEAUTIFY_FLAG" val=""/>
</p:tagLst>
</file>

<file path=ppt/tags/tag267.xml><?xml version="1.0" encoding="utf-8"?>
<p:tagLst xmlns:p="http://schemas.openxmlformats.org/presentationml/2006/main">
  <p:tag name="KSO_WM_BEAUTIFY_FLAG" val=""/>
</p:tagLst>
</file>

<file path=ppt/tags/tag268.xml><?xml version="1.0" encoding="utf-8"?>
<p:tagLst xmlns:p="http://schemas.openxmlformats.org/presentationml/2006/main">
  <p:tag name="KSO_WM_BEAUTIFY_FLAG" val=""/>
</p:tagLst>
</file>

<file path=ppt/tags/tag269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70.xml><?xml version="1.0" encoding="utf-8"?>
<p:tagLst xmlns:p="http://schemas.openxmlformats.org/presentationml/2006/main">
  <p:tag name="KSO_WM_BEAUTIFY_FLAG" val=""/>
</p:tagLst>
</file>

<file path=ppt/tags/tag271.xml><?xml version="1.0" encoding="utf-8"?>
<p:tagLst xmlns:p="http://schemas.openxmlformats.org/presentationml/2006/main">
  <p:tag name="KSO_WM_BEAUTIFY_FLAG" val=""/>
</p:tagLst>
</file>

<file path=ppt/tags/tag272.xml><?xml version="1.0" encoding="utf-8"?>
<p:tagLst xmlns:p="http://schemas.openxmlformats.org/presentationml/2006/main">
  <p:tag name="KSO_WM_BEAUTIFY_FLAG" val=""/>
</p:tagLst>
</file>

<file path=ppt/tags/tag273.xml><?xml version="1.0" encoding="utf-8"?>
<p:tagLst xmlns:p="http://schemas.openxmlformats.org/presentationml/2006/main">
  <p:tag name="KSO_WM_BEAUTIFY_FLAG" val=""/>
</p:tagLst>
</file>

<file path=ppt/tags/tag274.xml><?xml version="1.0" encoding="utf-8"?>
<p:tagLst xmlns:p="http://schemas.openxmlformats.org/presentationml/2006/main">
  <p:tag name="KSO_WM_BEAUTIFY_FLAG" val=""/>
</p:tagLst>
</file>

<file path=ppt/tags/tag275.xml><?xml version="1.0" encoding="utf-8"?>
<p:tagLst xmlns:p="http://schemas.openxmlformats.org/presentationml/2006/main">
  <p:tag name="KSO_WM_BEAUTIFY_FLAG" val=""/>
</p:tagLst>
</file>

<file path=ppt/tags/tag276.xml><?xml version="1.0" encoding="utf-8"?>
<p:tagLst xmlns:p="http://schemas.openxmlformats.org/presentationml/2006/main">
  <p:tag name="KSO_WM_BEAUTIFY_FLAG" val=""/>
</p:tagLst>
</file>

<file path=ppt/tags/tag277.xml><?xml version="1.0" encoding="utf-8"?>
<p:tagLst xmlns:p="http://schemas.openxmlformats.org/presentationml/2006/main">
  <p:tag name="KSO_WM_BEAUTIFY_FLAG" val=""/>
</p:tagLst>
</file>

<file path=ppt/tags/tag278.xml><?xml version="1.0" encoding="utf-8"?>
<p:tagLst xmlns:p="http://schemas.openxmlformats.org/presentationml/2006/main">
  <p:tag name="KSO_WM_BEAUTIFY_FLAG" val=""/>
</p:tagLst>
</file>

<file path=ppt/tags/tag279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80.xml><?xml version="1.0" encoding="utf-8"?>
<p:tagLst xmlns:p="http://schemas.openxmlformats.org/presentationml/2006/main">
  <p:tag name="KSO_WM_BEAUTIFY_FLAG" val=""/>
</p:tagLst>
</file>

<file path=ppt/tags/tag281.xml><?xml version="1.0" encoding="utf-8"?>
<p:tagLst xmlns:p="http://schemas.openxmlformats.org/presentationml/2006/main">
  <p:tag name="KSO_WM_BEAUTIFY_FLAG" val=""/>
</p:tagLst>
</file>

<file path=ppt/tags/tag282.xml><?xml version="1.0" encoding="utf-8"?>
<p:tagLst xmlns:p="http://schemas.openxmlformats.org/presentationml/2006/main">
  <p:tag name="KSO_WM_BEAUTIFY_FLAG" val=""/>
</p:tagLst>
</file>

<file path=ppt/tags/tag283.xml><?xml version="1.0" encoding="utf-8"?>
<p:tagLst xmlns:p="http://schemas.openxmlformats.org/presentationml/2006/main">
  <p:tag name="KSO_WM_BEAUTIFY_FLAG" val=""/>
</p:tagLst>
</file>

<file path=ppt/tags/tag284.xml><?xml version="1.0" encoding="utf-8"?>
<p:tagLst xmlns:p="http://schemas.openxmlformats.org/presentationml/2006/main">
  <p:tag name="KSO_WM_BEAUTIFY_FLAG" val=""/>
</p:tagLst>
</file>

<file path=ppt/tags/tag285.xml><?xml version="1.0" encoding="utf-8"?>
<p:tagLst xmlns:p="http://schemas.openxmlformats.org/presentationml/2006/main">
  <p:tag name="KSO_WM_BEAUTIFY_FLAG" val=""/>
</p:tagLst>
</file>

<file path=ppt/tags/tag286.xml><?xml version="1.0" encoding="utf-8"?>
<p:tagLst xmlns:p="http://schemas.openxmlformats.org/presentationml/2006/main">
  <p:tag name="KSO_WM_BEAUTIFY_FLAG" val=""/>
</p:tagLst>
</file>

<file path=ppt/tags/tag287.xml><?xml version="1.0" encoding="utf-8"?>
<p:tagLst xmlns:p="http://schemas.openxmlformats.org/presentationml/2006/main">
  <p:tag name="KSO_WM_BEAUTIFY_FLAG" val=""/>
</p:tagLst>
</file>

<file path=ppt/tags/tag288.xml><?xml version="1.0" encoding="utf-8"?>
<p:tagLst xmlns:p="http://schemas.openxmlformats.org/presentationml/2006/main">
  <p:tag name="KSO_WM_BEAUTIFY_FLAG" val=""/>
</p:tagLst>
</file>

<file path=ppt/tags/tag289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290.xml><?xml version="1.0" encoding="utf-8"?>
<p:tagLst xmlns:p="http://schemas.openxmlformats.org/presentationml/2006/main">
  <p:tag name="KSO_WM_BEAUTIFY_FLAG" val=""/>
</p:tagLst>
</file>

<file path=ppt/tags/tag291.xml><?xml version="1.0" encoding="utf-8"?>
<p:tagLst xmlns:p="http://schemas.openxmlformats.org/presentationml/2006/main">
  <p:tag name="KSO_WM_BEAUTIFY_FLAG" val=""/>
</p:tagLst>
</file>

<file path=ppt/tags/tag292.xml><?xml version="1.0" encoding="utf-8"?>
<p:tagLst xmlns:p="http://schemas.openxmlformats.org/presentationml/2006/main">
  <p:tag name="KSO_WM_BEAUTIFY_FLAG" val=""/>
</p:tagLst>
</file>

<file path=ppt/tags/tag293.xml><?xml version="1.0" encoding="utf-8"?>
<p:tagLst xmlns:p="http://schemas.openxmlformats.org/presentationml/2006/main">
  <p:tag name="KSO_WM_BEAUTIFY_FLAG" val=""/>
</p:tagLst>
</file>

<file path=ppt/tags/tag294.xml><?xml version="1.0" encoding="utf-8"?>
<p:tagLst xmlns:p="http://schemas.openxmlformats.org/presentationml/2006/main">
  <p:tag name="KSO_WM_BEAUTIFY_FLAG" val=""/>
</p:tagLst>
</file>

<file path=ppt/tags/tag295.xml><?xml version="1.0" encoding="utf-8"?>
<p:tagLst xmlns:p="http://schemas.openxmlformats.org/presentationml/2006/main">
  <p:tag name="KSO_WM_BEAUTIFY_FLAG" val=""/>
</p:tagLst>
</file>

<file path=ppt/tags/tag296.xml><?xml version="1.0" encoding="utf-8"?>
<p:tagLst xmlns:p="http://schemas.openxmlformats.org/presentationml/2006/main">
  <p:tag name="KSO_WM_BEAUTIFY_FLAG" val=""/>
</p:tagLst>
</file>

<file path=ppt/tags/tag297.xml><?xml version="1.0" encoding="utf-8"?>
<p:tagLst xmlns:p="http://schemas.openxmlformats.org/presentationml/2006/main">
  <p:tag name="KSO_WM_BEAUTIFY_FLAG" val=""/>
</p:tagLst>
</file>

<file path=ppt/tags/tag298.xml><?xml version="1.0" encoding="utf-8"?>
<p:tagLst xmlns:p="http://schemas.openxmlformats.org/presentationml/2006/main">
  <p:tag name="KSO_WM_BEAUTIFY_FLAG" val=""/>
</p:tagLst>
</file>

<file path=ppt/tags/tag29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00.xml><?xml version="1.0" encoding="utf-8"?>
<p:tagLst xmlns:p="http://schemas.openxmlformats.org/presentationml/2006/main">
  <p:tag name="KSO_WM_BEAUTIFY_FLAG" val=""/>
</p:tagLst>
</file>

<file path=ppt/tags/tag301.xml><?xml version="1.0" encoding="utf-8"?>
<p:tagLst xmlns:p="http://schemas.openxmlformats.org/presentationml/2006/main">
  <p:tag name="KSO_WM_BEAUTIFY_FLAG" val=""/>
</p:tagLst>
</file>

<file path=ppt/tags/tag302.xml><?xml version="1.0" encoding="utf-8"?>
<p:tagLst xmlns:p="http://schemas.openxmlformats.org/presentationml/2006/main">
  <p:tag name="KSO_WM_BEAUTIFY_FLAG" val=""/>
</p:tagLst>
</file>

<file path=ppt/tags/tag303.xml><?xml version="1.0" encoding="utf-8"?>
<p:tagLst xmlns:p="http://schemas.openxmlformats.org/presentationml/2006/main">
  <p:tag name="KSO_WM_BEAUTIFY_FLAG" val=""/>
</p:tagLst>
</file>

<file path=ppt/tags/tag304.xml><?xml version="1.0" encoding="utf-8"?>
<p:tagLst xmlns:p="http://schemas.openxmlformats.org/presentationml/2006/main">
  <p:tag name="KSO_WM_BEAUTIFY_FLAG" val=""/>
</p:tagLst>
</file>

<file path=ppt/tags/tag305.xml><?xml version="1.0" encoding="utf-8"?>
<p:tagLst xmlns:p="http://schemas.openxmlformats.org/presentationml/2006/main">
  <p:tag name="KSO_WM_BEAUTIFY_FLAG" val=""/>
</p:tagLst>
</file>

<file path=ppt/tags/tag306.xml><?xml version="1.0" encoding="utf-8"?>
<p:tagLst xmlns:p="http://schemas.openxmlformats.org/presentationml/2006/main">
  <p:tag name="KSO_WM_BEAUTIFY_FLAG" val=""/>
</p:tagLst>
</file>

<file path=ppt/tags/tag307.xml><?xml version="1.0" encoding="utf-8"?>
<p:tagLst xmlns:p="http://schemas.openxmlformats.org/presentationml/2006/main">
  <p:tag name="KSO_WM_BEAUTIFY_FLAG" val=""/>
</p:tagLst>
</file>

<file path=ppt/tags/tag308.xml><?xml version="1.0" encoding="utf-8"?>
<p:tagLst xmlns:p="http://schemas.openxmlformats.org/presentationml/2006/main">
  <p:tag name="KSO_WM_BEAUTIFY_FLAG" val=""/>
</p:tagLst>
</file>

<file path=ppt/tags/tag309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10.xml><?xml version="1.0" encoding="utf-8"?>
<p:tagLst xmlns:p="http://schemas.openxmlformats.org/presentationml/2006/main">
  <p:tag name="KSO_WM_BEAUTIFY_FLAG" val=""/>
</p:tagLst>
</file>

<file path=ppt/tags/tag311.xml><?xml version="1.0" encoding="utf-8"?>
<p:tagLst xmlns:p="http://schemas.openxmlformats.org/presentationml/2006/main">
  <p:tag name="KSO_WM_BEAUTIFY_FLAG" val=""/>
</p:tagLst>
</file>

<file path=ppt/tags/tag312.xml><?xml version="1.0" encoding="utf-8"?>
<p:tagLst xmlns:p="http://schemas.openxmlformats.org/presentationml/2006/main">
  <p:tag name="KSO_WM_BEAUTIFY_FLAG" val=""/>
</p:tagLst>
</file>

<file path=ppt/tags/tag313.xml><?xml version="1.0" encoding="utf-8"?>
<p:tagLst xmlns:p="http://schemas.openxmlformats.org/presentationml/2006/main">
  <p:tag name="KSO_WM_BEAUTIFY_FLAG" val=""/>
</p:tagLst>
</file>

<file path=ppt/tags/tag314.xml><?xml version="1.0" encoding="utf-8"?>
<p:tagLst xmlns:p="http://schemas.openxmlformats.org/presentationml/2006/main">
  <p:tag name="KSO_WM_BEAUTIFY_FLAG" val=""/>
</p:tagLst>
</file>

<file path=ppt/tags/tag315.xml><?xml version="1.0" encoding="utf-8"?>
<p:tagLst xmlns:p="http://schemas.openxmlformats.org/presentationml/2006/main">
  <p:tag name="KSO_WM_BEAUTIFY_FLAG" val=""/>
</p:tagLst>
</file>

<file path=ppt/tags/tag316.xml><?xml version="1.0" encoding="utf-8"?>
<p:tagLst xmlns:p="http://schemas.openxmlformats.org/presentationml/2006/main">
  <p:tag name="KSO_WM_BEAUTIFY_FLAG" val=""/>
</p:tagLst>
</file>

<file path=ppt/tags/tag317.xml><?xml version="1.0" encoding="utf-8"?>
<p:tagLst xmlns:p="http://schemas.openxmlformats.org/presentationml/2006/main">
  <p:tag name="KSO_WM_BEAUTIFY_FLAG" val=""/>
</p:tagLst>
</file>

<file path=ppt/tags/tag318.xml><?xml version="1.0" encoding="utf-8"?>
<p:tagLst xmlns:p="http://schemas.openxmlformats.org/presentationml/2006/main">
  <p:tag name="KSO_WM_BEAUTIFY_FLAG" val=""/>
</p:tagLst>
</file>

<file path=ppt/tags/tag319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20.xml><?xml version="1.0" encoding="utf-8"?>
<p:tagLst xmlns:p="http://schemas.openxmlformats.org/presentationml/2006/main">
  <p:tag name="KSO_WM_BEAUTIFY_FLAG" val=""/>
</p:tagLst>
</file>

<file path=ppt/tags/tag321.xml><?xml version="1.0" encoding="utf-8"?>
<p:tagLst xmlns:p="http://schemas.openxmlformats.org/presentationml/2006/main">
  <p:tag name="KSO_WM_BEAUTIFY_FLAG" val=""/>
</p:tagLst>
</file>

<file path=ppt/tags/tag322.xml><?xml version="1.0" encoding="utf-8"?>
<p:tagLst xmlns:p="http://schemas.openxmlformats.org/presentationml/2006/main">
  <p:tag name="KSO_WM_BEAUTIFY_FLAG" val=""/>
</p:tagLst>
</file>

<file path=ppt/tags/tag323.xml><?xml version="1.0" encoding="utf-8"?>
<p:tagLst xmlns:p="http://schemas.openxmlformats.org/presentationml/2006/main">
  <p:tag name="KSO_WM_BEAUTIFY_FLAG" val=""/>
</p:tagLst>
</file>

<file path=ppt/tags/tag324.xml><?xml version="1.0" encoding="utf-8"?>
<p:tagLst xmlns:p="http://schemas.openxmlformats.org/presentationml/2006/main">
  <p:tag name="KSO_WM_BEAUTIFY_FLAG" val=""/>
</p:tagLst>
</file>

<file path=ppt/tags/tag325.xml><?xml version="1.0" encoding="utf-8"?>
<p:tagLst xmlns:p="http://schemas.openxmlformats.org/presentationml/2006/main">
  <p:tag name="KSO_WM_BEAUTIFY_FLAG" val=""/>
</p:tagLst>
</file>

<file path=ppt/tags/tag326.xml><?xml version="1.0" encoding="utf-8"?>
<p:tagLst xmlns:p="http://schemas.openxmlformats.org/presentationml/2006/main">
  <p:tag name="KSO_WM_BEAUTIFY_FLAG" val=""/>
</p:tagLst>
</file>

<file path=ppt/tags/tag327.xml><?xml version="1.0" encoding="utf-8"?>
<p:tagLst xmlns:p="http://schemas.openxmlformats.org/presentationml/2006/main">
  <p:tag name="KSO_WM_BEAUTIFY_FLAG" val=""/>
</p:tagLst>
</file>

<file path=ppt/tags/tag328.xml><?xml version="1.0" encoding="utf-8"?>
<p:tagLst xmlns:p="http://schemas.openxmlformats.org/presentationml/2006/main">
  <p:tag name="KSO_WM_BEAUTIFY_FLAG" val=""/>
</p:tagLst>
</file>

<file path=ppt/tags/tag329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30.xml><?xml version="1.0" encoding="utf-8"?>
<p:tagLst xmlns:p="http://schemas.openxmlformats.org/presentationml/2006/main">
  <p:tag name="KSO_WM_BEAUTIFY_FLAG" val=""/>
</p:tagLst>
</file>

<file path=ppt/tags/tag331.xml><?xml version="1.0" encoding="utf-8"?>
<p:tagLst xmlns:p="http://schemas.openxmlformats.org/presentationml/2006/main">
  <p:tag name="KSO_WM_BEAUTIFY_FLAG" val=""/>
</p:tagLst>
</file>

<file path=ppt/tags/tag332.xml><?xml version="1.0" encoding="utf-8"?>
<p:tagLst xmlns:p="http://schemas.openxmlformats.org/presentationml/2006/main">
  <p:tag name="KSO_WM_BEAUTIFY_FLAG" val=""/>
</p:tagLst>
</file>

<file path=ppt/tags/tag333.xml><?xml version="1.0" encoding="utf-8"?>
<p:tagLst xmlns:p="http://schemas.openxmlformats.org/presentationml/2006/main">
  <p:tag name="KSO_WM_BEAUTIFY_FLAG" val=""/>
</p:tagLst>
</file>

<file path=ppt/tags/tag334.xml><?xml version="1.0" encoding="utf-8"?>
<p:tagLst xmlns:p="http://schemas.openxmlformats.org/presentationml/2006/main">
  <p:tag name="KSO_WM_BEAUTIFY_FLAG" val=""/>
</p:tagLst>
</file>

<file path=ppt/tags/tag335.xml><?xml version="1.0" encoding="utf-8"?>
<p:tagLst xmlns:p="http://schemas.openxmlformats.org/presentationml/2006/main">
  <p:tag name="KSO_WM_BEAUTIFY_FLAG" val=""/>
</p:tagLst>
</file>

<file path=ppt/tags/tag336.xml><?xml version="1.0" encoding="utf-8"?>
<p:tagLst xmlns:p="http://schemas.openxmlformats.org/presentationml/2006/main">
  <p:tag name="KSO_WM_BEAUTIFY_FLAG" val=""/>
</p:tagLst>
</file>

<file path=ppt/tags/tag337.xml><?xml version="1.0" encoding="utf-8"?>
<p:tagLst xmlns:p="http://schemas.openxmlformats.org/presentationml/2006/main">
  <p:tag name="KSO_WM_BEAUTIFY_FLAG" val=""/>
</p:tagLst>
</file>

<file path=ppt/tags/tag338.xml><?xml version="1.0" encoding="utf-8"?>
<p:tagLst xmlns:p="http://schemas.openxmlformats.org/presentationml/2006/main">
  <p:tag name="KSO_WM_BEAUTIFY_FLAG" val=""/>
</p:tagLst>
</file>

<file path=ppt/tags/tag339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40.xml><?xml version="1.0" encoding="utf-8"?>
<p:tagLst xmlns:p="http://schemas.openxmlformats.org/presentationml/2006/main">
  <p:tag name="KSO_WM_BEAUTIFY_FLAG" val=""/>
</p:tagLst>
</file>

<file path=ppt/tags/tag341.xml><?xml version="1.0" encoding="utf-8"?>
<p:tagLst xmlns:p="http://schemas.openxmlformats.org/presentationml/2006/main">
  <p:tag name="KSO_WM_BEAUTIFY_FLAG" val=""/>
</p:tagLst>
</file>

<file path=ppt/tags/tag342.xml><?xml version="1.0" encoding="utf-8"?>
<p:tagLst xmlns:p="http://schemas.openxmlformats.org/presentationml/2006/main">
  <p:tag name="KSO_WM_BEAUTIFY_FLAG" val=""/>
</p:tagLst>
</file>

<file path=ppt/tags/tag343.xml><?xml version="1.0" encoding="utf-8"?>
<p:tagLst xmlns:p="http://schemas.openxmlformats.org/presentationml/2006/main">
  <p:tag name="KSO_WM_BEAUTIFY_FLAG" val=""/>
</p:tagLst>
</file>

<file path=ppt/tags/tag344.xml><?xml version="1.0" encoding="utf-8"?>
<p:tagLst xmlns:p="http://schemas.openxmlformats.org/presentationml/2006/main">
  <p:tag name="KSO_WM_BEAUTIFY_FLAG" val=""/>
</p:tagLst>
</file>

<file path=ppt/tags/tag345.xml><?xml version="1.0" encoding="utf-8"?>
<p:tagLst xmlns:p="http://schemas.openxmlformats.org/presentationml/2006/main">
  <p:tag name="KSO_WM_BEAUTIFY_FLAG" val=""/>
</p:tagLst>
</file>

<file path=ppt/tags/tag346.xml><?xml version="1.0" encoding="utf-8"?>
<p:tagLst xmlns:p="http://schemas.openxmlformats.org/presentationml/2006/main">
  <p:tag name="KSO_WM_BEAUTIFY_FLAG" val=""/>
</p:tagLst>
</file>

<file path=ppt/tags/tag347.xml><?xml version="1.0" encoding="utf-8"?>
<p:tagLst xmlns:p="http://schemas.openxmlformats.org/presentationml/2006/main">
  <p:tag name="KSO_WM_BEAUTIFY_FLAG" val=""/>
</p:tagLst>
</file>

<file path=ppt/tags/tag348.xml><?xml version="1.0" encoding="utf-8"?>
<p:tagLst xmlns:p="http://schemas.openxmlformats.org/presentationml/2006/main">
  <p:tag name="KSO_WM_BEAUTIFY_FLAG" val=""/>
</p:tagLst>
</file>

<file path=ppt/tags/tag349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50.xml><?xml version="1.0" encoding="utf-8"?>
<p:tagLst xmlns:p="http://schemas.openxmlformats.org/presentationml/2006/main">
  <p:tag name="KSO_WM_BEAUTIFY_FLAG" val=""/>
</p:tagLst>
</file>

<file path=ppt/tags/tag351.xml><?xml version="1.0" encoding="utf-8"?>
<p:tagLst xmlns:p="http://schemas.openxmlformats.org/presentationml/2006/main">
  <p:tag name="KSO_WM_BEAUTIFY_FLAG" val=""/>
</p:tagLst>
</file>

<file path=ppt/tags/tag352.xml><?xml version="1.0" encoding="utf-8"?>
<p:tagLst xmlns:p="http://schemas.openxmlformats.org/presentationml/2006/main">
  <p:tag name="KSO_WM_BEAUTIFY_FLAG" val=""/>
</p:tagLst>
</file>

<file path=ppt/tags/tag353.xml><?xml version="1.0" encoding="utf-8"?>
<p:tagLst xmlns:p="http://schemas.openxmlformats.org/presentationml/2006/main">
  <p:tag name="KSO_WM_BEAUTIFY_FLAG" val=""/>
</p:tagLst>
</file>

<file path=ppt/tags/tag354.xml><?xml version="1.0" encoding="utf-8"?>
<p:tagLst xmlns:p="http://schemas.openxmlformats.org/presentationml/2006/main">
  <p:tag name="KSO_WM_BEAUTIFY_FLAG" val=""/>
</p:tagLst>
</file>

<file path=ppt/tags/tag355.xml><?xml version="1.0" encoding="utf-8"?>
<p:tagLst xmlns:p="http://schemas.openxmlformats.org/presentationml/2006/main">
  <p:tag name="KSO_WM_BEAUTIFY_FLAG" val=""/>
</p:tagLst>
</file>

<file path=ppt/tags/tag356.xml><?xml version="1.0" encoding="utf-8"?>
<p:tagLst xmlns:p="http://schemas.openxmlformats.org/presentationml/2006/main">
  <p:tag name="KSO_WM_BEAUTIFY_FLAG" val=""/>
</p:tagLst>
</file>

<file path=ppt/tags/tag357.xml><?xml version="1.0" encoding="utf-8"?>
<p:tagLst xmlns:p="http://schemas.openxmlformats.org/presentationml/2006/main">
  <p:tag name="KSO_WM_BEAUTIFY_FLAG" val=""/>
</p:tagLst>
</file>

<file path=ppt/tags/tag358.xml><?xml version="1.0" encoding="utf-8"?>
<p:tagLst xmlns:p="http://schemas.openxmlformats.org/presentationml/2006/main">
  <p:tag name="KSO_WM_BEAUTIFY_FLAG" val=""/>
</p:tagLst>
</file>

<file path=ppt/tags/tag359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60.xml><?xml version="1.0" encoding="utf-8"?>
<p:tagLst xmlns:p="http://schemas.openxmlformats.org/presentationml/2006/main">
  <p:tag name="KSO_WM_BEAUTIFY_FLAG" val=""/>
</p:tagLst>
</file>

<file path=ppt/tags/tag361.xml><?xml version="1.0" encoding="utf-8"?>
<p:tagLst xmlns:p="http://schemas.openxmlformats.org/presentationml/2006/main">
  <p:tag name="KSO_WM_BEAUTIFY_FLAG" val=""/>
</p:tagLst>
</file>

<file path=ppt/tags/tag362.xml><?xml version="1.0" encoding="utf-8"?>
<p:tagLst xmlns:p="http://schemas.openxmlformats.org/presentationml/2006/main">
  <p:tag name="KSO_WM_BEAUTIFY_FLAG" val=""/>
</p:tagLst>
</file>

<file path=ppt/tags/tag363.xml><?xml version="1.0" encoding="utf-8"?>
<p:tagLst xmlns:p="http://schemas.openxmlformats.org/presentationml/2006/main">
  <p:tag name="KSO_WM_BEAUTIFY_FLAG" val=""/>
</p:tagLst>
</file>

<file path=ppt/tags/tag364.xml><?xml version="1.0" encoding="utf-8"?>
<p:tagLst xmlns:p="http://schemas.openxmlformats.org/presentationml/2006/main">
  <p:tag name="KSO_WM_BEAUTIFY_FLAG" val=""/>
</p:tagLst>
</file>

<file path=ppt/tags/tag365.xml><?xml version="1.0" encoding="utf-8"?>
<p:tagLst xmlns:p="http://schemas.openxmlformats.org/presentationml/2006/main">
  <p:tag name="KSO_WM_BEAUTIFY_FLAG" val=""/>
</p:tagLst>
</file>

<file path=ppt/tags/tag366.xml><?xml version="1.0" encoding="utf-8"?>
<p:tagLst xmlns:p="http://schemas.openxmlformats.org/presentationml/2006/main">
  <p:tag name="KSO_WM_BEAUTIFY_FLAG" val=""/>
</p:tagLst>
</file>

<file path=ppt/tags/tag367.xml><?xml version="1.0" encoding="utf-8"?>
<p:tagLst xmlns:p="http://schemas.openxmlformats.org/presentationml/2006/main">
  <p:tag name="KSO_WM_BEAUTIFY_FLAG" val=""/>
</p:tagLst>
</file>

<file path=ppt/tags/tag368.xml><?xml version="1.0" encoding="utf-8"?>
<p:tagLst xmlns:p="http://schemas.openxmlformats.org/presentationml/2006/main">
  <p:tag name="KSO_WM_BEAUTIFY_FLAG" val=""/>
</p:tagLst>
</file>

<file path=ppt/tags/tag369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70.xml><?xml version="1.0" encoding="utf-8"?>
<p:tagLst xmlns:p="http://schemas.openxmlformats.org/presentationml/2006/main">
  <p:tag name="KSO_WM_BEAUTIFY_FLAG" val=""/>
</p:tagLst>
</file>

<file path=ppt/tags/tag371.xml><?xml version="1.0" encoding="utf-8"?>
<p:tagLst xmlns:p="http://schemas.openxmlformats.org/presentationml/2006/main">
  <p:tag name="KSO_WM_BEAUTIFY_FLAG" val=""/>
</p:tagLst>
</file>

<file path=ppt/tags/tag372.xml><?xml version="1.0" encoding="utf-8"?>
<p:tagLst xmlns:p="http://schemas.openxmlformats.org/presentationml/2006/main">
  <p:tag name="KSO_WM_BEAUTIFY_FLAG" val=""/>
</p:tagLst>
</file>

<file path=ppt/tags/tag373.xml><?xml version="1.0" encoding="utf-8"?>
<p:tagLst xmlns:p="http://schemas.openxmlformats.org/presentationml/2006/main">
  <p:tag name="KSO_WM_BEAUTIFY_FLAG" val=""/>
</p:tagLst>
</file>

<file path=ppt/tags/tag374.xml><?xml version="1.0" encoding="utf-8"?>
<p:tagLst xmlns:p="http://schemas.openxmlformats.org/presentationml/2006/main">
  <p:tag name="KSO_WM_BEAUTIFY_FLAG" val=""/>
</p:tagLst>
</file>

<file path=ppt/tags/tag375.xml><?xml version="1.0" encoding="utf-8"?>
<p:tagLst xmlns:p="http://schemas.openxmlformats.org/presentationml/2006/main">
  <p:tag name="KSO_WM_BEAUTIFY_FLAG" val=""/>
</p:tagLst>
</file>

<file path=ppt/tags/tag376.xml><?xml version="1.0" encoding="utf-8"?>
<p:tagLst xmlns:p="http://schemas.openxmlformats.org/presentationml/2006/main">
  <p:tag name="KSO_WM_BEAUTIFY_FLAG" val=""/>
</p:tagLst>
</file>

<file path=ppt/tags/tag377.xml><?xml version="1.0" encoding="utf-8"?>
<p:tagLst xmlns:p="http://schemas.openxmlformats.org/presentationml/2006/main">
  <p:tag name="KSO_WM_BEAUTIFY_FLAG" val=""/>
</p:tagLst>
</file>

<file path=ppt/tags/tag378.xml><?xml version="1.0" encoding="utf-8"?>
<p:tagLst xmlns:p="http://schemas.openxmlformats.org/presentationml/2006/main">
  <p:tag name="KSO_WM_BEAUTIFY_FLAG" val=""/>
</p:tagLst>
</file>

<file path=ppt/tags/tag379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80.xml><?xml version="1.0" encoding="utf-8"?>
<p:tagLst xmlns:p="http://schemas.openxmlformats.org/presentationml/2006/main">
  <p:tag name="KSO_WM_BEAUTIFY_FLAG" val=""/>
</p:tagLst>
</file>

<file path=ppt/tags/tag381.xml><?xml version="1.0" encoding="utf-8"?>
<p:tagLst xmlns:p="http://schemas.openxmlformats.org/presentationml/2006/main">
  <p:tag name="KSO_WM_BEAUTIFY_FLAG" val=""/>
</p:tagLst>
</file>

<file path=ppt/tags/tag382.xml><?xml version="1.0" encoding="utf-8"?>
<p:tagLst xmlns:p="http://schemas.openxmlformats.org/presentationml/2006/main">
  <p:tag name="KSO_WM_BEAUTIFY_FLAG" val=""/>
</p:tagLst>
</file>

<file path=ppt/tags/tag383.xml><?xml version="1.0" encoding="utf-8"?>
<p:tagLst xmlns:p="http://schemas.openxmlformats.org/presentationml/2006/main">
  <p:tag name="KSO_WM_BEAUTIFY_FLAG" val=""/>
</p:tagLst>
</file>

<file path=ppt/tags/tag384.xml><?xml version="1.0" encoding="utf-8"?>
<p:tagLst xmlns:p="http://schemas.openxmlformats.org/presentationml/2006/main">
  <p:tag name="KSO_WM_BEAUTIFY_FLAG" val=""/>
</p:tagLst>
</file>

<file path=ppt/tags/tag385.xml><?xml version="1.0" encoding="utf-8"?>
<p:tagLst xmlns:p="http://schemas.openxmlformats.org/presentationml/2006/main">
  <p:tag name="KSO_WM_BEAUTIFY_FLAG" val=""/>
</p:tagLst>
</file>

<file path=ppt/tags/tag386.xml><?xml version="1.0" encoding="utf-8"?>
<p:tagLst xmlns:p="http://schemas.openxmlformats.org/presentationml/2006/main">
  <p:tag name="KSO_WM_BEAUTIFY_FLAG" val=""/>
</p:tagLst>
</file>

<file path=ppt/tags/tag387.xml><?xml version="1.0" encoding="utf-8"?>
<p:tagLst xmlns:p="http://schemas.openxmlformats.org/presentationml/2006/main">
  <p:tag name="KSO_WM_BEAUTIFY_FLAG" val=""/>
</p:tagLst>
</file>

<file path=ppt/tags/tag388.xml><?xml version="1.0" encoding="utf-8"?>
<p:tagLst xmlns:p="http://schemas.openxmlformats.org/presentationml/2006/main">
  <p:tag name="KSO_WM_BEAUTIFY_FLAG" val=""/>
</p:tagLst>
</file>

<file path=ppt/tags/tag389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390.xml><?xml version="1.0" encoding="utf-8"?>
<p:tagLst xmlns:p="http://schemas.openxmlformats.org/presentationml/2006/main">
  <p:tag name="KSO_WM_BEAUTIFY_FLAG" val=""/>
</p:tagLst>
</file>

<file path=ppt/tags/tag391.xml><?xml version="1.0" encoding="utf-8"?>
<p:tagLst xmlns:p="http://schemas.openxmlformats.org/presentationml/2006/main">
  <p:tag name="KSO_WM_BEAUTIFY_FLAG" val=""/>
</p:tagLst>
</file>

<file path=ppt/tags/tag392.xml><?xml version="1.0" encoding="utf-8"?>
<p:tagLst xmlns:p="http://schemas.openxmlformats.org/presentationml/2006/main">
  <p:tag name="KSO_WM_BEAUTIFY_FLAG" val=""/>
</p:tagLst>
</file>

<file path=ppt/tags/tag393.xml><?xml version="1.0" encoding="utf-8"?>
<p:tagLst xmlns:p="http://schemas.openxmlformats.org/presentationml/2006/main">
  <p:tag name="KSO_WM_BEAUTIFY_FLAG" val=""/>
</p:tagLst>
</file>

<file path=ppt/tags/tag394.xml><?xml version="1.0" encoding="utf-8"?>
<p:tagLst xmlns:p="http://schemas.openxmlformats.org/presentationml/2006/main">
  <p:tag name="KSO_WM_BEAUTIFY_FLAG" val=""/>
</p:tagLst>
</file>

<file path=ppt/tags/tag395.xml><?xml version="1.0" encoding="utf-8"?>
<p:tagLst xmlns:p="http://schemas.openxmlformats.org/presentationml/2006/main">
  <p:tag name="KSO_WM_BEAUTIFY_FLAG" val=""/>
</p:tagLst>
</file>

<file path=ppt/tags/tag396.xml><?xml version="1.0" encoding="utf-8"?>
<p:tagLst xmlns:p="http://schemas.openxmlformats.org/presentationml/2006/main">
  <p:tag name="KSO_WM_BEAUTIFY_FLAG" val=""/>
</p:tagLst>
</file>

<file path=ppt/tags/tag397.xml><?xml version="1.0" encoding="utf-8"?>
<p:tagLst xmlns:p="http://schemas.openxmlformats.org/presentationml/2006/main">
  <p:tag name="KSO_WM_BEAUTIFY_FLAG" val=""/>
</p:tagLst>
</file>

<file path=ppt/tags/tag398.xml><?xml version="1.0" encoding="utf-8"?>
<p:tagLst xmlns:p="http://schemas.openxmlformats.org/presentationml/2006/main">
  <p:tag name="KSO_WM_BEAUTIFY_FLAG" val=""/>
</p:tagLst>
</file>

<file path=ppt/tags/tag39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00.xml><?xml version="1.0" encoding="utf-8"?>
<p:tagLst xmlns:p="http://schemas.openxmlformats.org/presentationml/2006/main">
  <p:tag name="KSO_WM_BEAUTIFY_FLAG" val=""/>
</p:tagLst>
</file>

<file path=ppt/tags/tag401.xml><?xml version="1.0" encoding="utf-8"?>
<p:tagLst xmlns:p="http://schemas.openxmlformats.org/presentationml/2006/main">
  <p:tag name="KSO_WM_BEAUTIFY_FLAG" val=""/>
</p:tagLst>
</file>

<file path=ppt/tags/tag402.xml><?xml version="1.0" encoding="utf-8"?>
<p:tagLst xmlns:p="http://schemas.openxmlformats.org/presentationml/2006/main">
  <p:tag name="KSO_WM_BEAUTIFY_FLAG" val=""/>
</p:tagLst>
</file>

<file path=ppt/tags/tag403.xml><?xml version="1.0" encoding="utf-8"?>
<p:tagLst xmlns:p="http://schemas.openxmlformats.org/presentationml/2006/main">
  <p:tag name="KSO_WM_BEAUTIFY_FLAG" val=""/>
</p:tagLst>
</file>

<file path=ppt/tags/tag404.xml><?xml version="1.0" encoding="utf-8"?>
<p:tagLst xmlns:p="http://schemas.openxmlformats.org/presentationml/2006/main">
  <p:tag name="KSO_WM_BEAUTIFY_FLAG" val=""/>
</p:tagLst>
</file>

<file path=ppt/tags/tag405.xml><?xml version="1.0" encoding="utf-8"?>
<p:tagLst xmlns:p="http://schemas.openxmlformats.org/presentationml/2006/main">
  <p:tag name="KSO_WM_BEAUTIFY_FLAG" val=""/>
</p:tagLst>
</file>

<file path=ppt/tags/tag406.xml><?xml version="1.0" encoding="utf-8"?>
<p:tagLst xmlns:p="http://schemas.openxmlformats.org/presentationml/2006/main">
  <p:tag name="KSO_WM_BEAUTIFY_FLAG" val=""/>
</p:tagLst>
</file>

<file path=ppt/tags/tag407.xml><?xml version="1.0" encoding="utf-8"?>
<p:tagLst xmlns:p="http://schemas.openxmlformats.org/presentationml/2006/main">
  <p:tag name="KSO_WM_BEAUTIFY_FLAG" val=""/>
</p:tagLst>
</file>

<file path=ppt/tags/tag408.xml><?xml version="1.0" encoding="utf-8"?>
<p:tagLst xmlns:p="http://schemas.openxmlformats.org/presentationml/2006/main">
  <p:tag name="KSO_WM_BEAUTIFY_FLAG" val=""/>
</p:tagLst>
</file>

<file path=ppt/tags/tag409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10.xml><?xml version="1.0" encoding="utf-8"?>
<p:tagLst xmlns:p="http://schemas.openxmlformats.org/presentationml/2006/main">
  <p:tag name="KSO_WM_BEAUTIFY_FLAG" val=""/>
</p:tagLst>
</file>

<file path=ppt/tags/tag411.xml><?xml version="1.0" encoding="utf-8"?>
<p:tagLst xmlns:p="http://schemas.openxmlformats.org/presentationml/2006/main">
  <p:tag name="KSO_WM_BEAUTIFY_FLAG" val=""/>
</p:tagLst>
</file>

<file path=ppt/tags/tag412.xml><?xml version="1.0" encoding="utf-8"?>
<p:tagLst xmlns:p="http://schemas.openxmlformats.org/presentationml/2006/main">
  <p:tag name="KSO_WM_BEAUTIFY_FLAG" val=""/>
</p:tagLst>
</file>

<file path=ppt/tags/tag413.xml><?xml version="1.0" encoding="utf-8"?>
<p:tagLst xmlns:p="http://schemas.openxmlformats.org/presentationml/2006/main">
  <p:tag name="KSO_WM_BEAUTIFY_FLAG" val=""/>
</p:tagLst>
</file>

<file path=ppt/tags/tag414.xml><?xml version="1.0" encoding="utf-8"?>
<p:tagLst xmlns:p="http://schemas.openxmlformats.org/presentationml/2006/main">
  <p:tag name="KSO_WM_BEAUTIFY_FLAG" val=""/>
</p:tagLst>
</file>

<file path=ppt/tags/tag415.xml><?xml version="1.0" encoding="utf-8"?>
<p:tagLst xmlns:p="http://schemas.openxmlformats.org/presentationml/2006/main">
  <p:tag name="KSO_WM_BEAUTIFY_FLAG" val=""/>
</p:tagLst>
</file>

<file path=ppt/tags/tag416.xml><?xml version="1.0" encoding="utf-8"?>
<p:tagLst xmlns:p="http://schemas.openxmlformats.org/presentationml/2006/main">
  <p:tag name="KSO_WM_BEAUTIFY_FLAG" val=""/>
</p:tagLst>
</file>

<file path=ppt/tags/tag417.xml><?xml version="1.0" encoding="utf-8"?>
<p:tagLst xmlns:p="http://schemas.openxmlformats.org/presentationml/2006/main">
  <p:tag name="KSO_WM_BEAUTIFY_FLAG" val=""/>
</p:tagLst>
</file>

<file path=ppt/tags/tag418.xml><?xml version="1.0" encoding="utf-8"?>
<p:tagLst xmlns:p="http://schemas.openxmlformats.org/presentationml/2006/main">
  <p:tag name="KSO_WM_BEAUTIFY_FLAG" val=""/>
</p:tagLst>
</file>

<file path=ppt/tags/tag419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20.xml><?xml version="1.0" encoding="utf-8"?>
<p:tagLst xmlns:p="http://schemas.openxmlformats.org/presentationml/2006/main">
  <p:tag name="KSO_WM_BEAUTIFY_FLAG" val=""/>
</p:tagLst>
</file>

<file path=ppt/tags/tag421.xml><?xml version="1.0" encoding="utf-8"?>
<p:tagLst xmlns:p="http://schemas.openxmlformats.org/presentationml/2006/main">
  <p:tag name="KSO_WM_BEAUTIFY_FLAG" val=""/>
</p:tagLst>
</file>

<file path=ppt/tags/tag422.xml><?xml version="1.0" encoding="utf-8"?>
<p:tagLst xmlns:p="http://schemas.openxmlformats.org/presentationml/2006/main">
  <p:tag name="KSO_WM_BEAUTIFY_FLAG" val=""/>
</p:tagLst>
</file>

<file path=ppt/tags/tag423.xml><?xml version="1.0" encoding="utf-8"?>
<p:tagLst xmlns:p="http://schemas.openxmlformats.org/presentationml/2006/main">
  <p:tag name="KSO_WM_BEAUTIFY_FLAG" val=""/>
</p:tagLst>
</file>

<file path=ppt/tags/tag424.xml><?xml version="1.0" encoding="utf-8"?>
<p:tagLst xmlns:p="http://schemas.openxmlformats.org/presentationml/2006/main">
  <p:tag name="KSO_WM_BEAUTIFY_FLAG" val=""/>
</p:tagLst>
</file>

<file path=ppt/tags/tag425.xml><?xml version="1.0" encoding="utf-8"?>
<p:tagLst xmlns:p="http://schemas.openxmlformats.org/presentationml/2006/main">
  <p:tag name="KSO_WM_BEAUTIFY_FLAG" val=""/>
</p:tagLst>
</file>

<file path=ppt/tags/tag426.xml><?xml version="1.0" encoding="utf-8"?>
<p:tagLst xmlns:p="http://schemas.openxmlformats.org/presentationml/2006/main">
  <p:tag name="AS_UNIQUEID" val="9159"/>
</p:tagLst>
</file>

<file path=ppt/tags/tag427.xml><?xml version="1.0" encoding="utf-8"?>
<p:tagLst xmlns:p="http://schemas.openxmlformats.org/presentationml/2006/main">
  <p:tag name="COMMONDATA" val="eyJoZGlkIjoiMDZkZThkYTVhMzJiY2E3MjE1Y2NmZjc1MzAxYmQ2ZDMifQ=="/>
  <p:tag name="commondata" val="eyJoZGlkIjoiZjFmZWIzNDg2MmIzZjExOTIzMmViNTBmYTMwYTk0ZWYifQ==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AS_UNIQUEID" val="2245"/>
</p:tagLst>
</file>

<file path=ppt/tags/tag61.xml><?xml version="1.0" encoding="utf-8"?>
<p:tagLst xmlns:p="http://schemas.openxmlformats.org/presentationml/2006/main">
  <p:tag name="AS_UNIQUEID" val="2246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1703</Words>
  <Application>WPS 演示</Application>
  <PresentationFormat>宽屏</PresentationFormat>
  <Paragraphs>358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41" baseType="lpstr">
      <vt:lpstr>Arial</vt:lpstr>
      <vt:lpstr>宋体</vt:lpstr>
      <vt:lpstr>Wingdings</vt:lpstr>
      <vt:lpstr>微软雅黑</vt:lpstr>
      <vt:lpstr>Calibri</vt:lpstr>
      <vt:lpstr>黑体</vt:lpstr>
      <vt:lpstr>方正粗黑宋简体</vt:lpstr>
      <vt:lpstr>经典繁颜体</vt:lpstr>
      <vt:lpstr>方正小标宋简体</vt:lpstr>
      <vt:lpstr>Times New Roman</vt:lpstr>
      <vt:lpstr>幼圆</vt:lpstr>
      <vt:lpstr>Times New Roman</vt:lpstr>
      <vt:lpstr>华文新魏</vt:lpstr>
      <vt:lpstr>hakuyoxingshu7000</vt:lpstr>
      <vt:lpstr>微软雅黑 Light</vt:lpstr>
      <vt:lpstr>Hoefler Text</vt:lpstr>
      <vt:lpstr>Segoe Print</vt:lpstr>
      <vt:lpstr>楷体</vt:lpstr>
      <vt:lpstr>经典综艺体简</vt:lpstr>
      <vt:lpstr>Arial</vt:lpstr>
      <vt:lpstr>Arial Unicode MS</vt:lpstr>
      <vt:lpstr>等线 Light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一）、“材料选对了就等于实验成功了一半”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</dc:creator>
  <cp:lastModifiedBy>86159</cp:lastModifiedBy>
  <cp:revision>92</cp:revision>
  <dcterms:created xsi:type="dcterms:W3CDTF">2022-11-14T08:33:00Z</dcterms:created>
  <dcterms:modified xsi:type="dcterms:W3CDTF">2025-02-11T04:15:37Z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AE9A0B7DAEA143F29D79992D3BDD1FA5_13</vt:lpwstr>
  </property>
  <property fmtid="{D5CDD505-2E9C-101B-9397-08002B2CF9AE}" pid="3" name="KSOProductBuildVer">
    <vt:lpwstr>2052-12.1.0.16120</vt:lpwstr>
  </property>
  <property fmtid="{D5CDD505-2E9C-101B-9397-08002B2CF9AE}" pid="4" name="EASTEDU_PRESENTATION_CUSTOM_DATA">
    <vt:lpwstr>977159510341779456</vt:lpwstr>
  </property>
</Properties>
</file>