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502" r:id="rId3"/>
    <p:sldId id="656" r:id="rId5"/>
    <p:sldId id="660" r:id="rId6"/>
    <p:sldId id="591" r:id="rId7"/>
    <p:sldId id="625" r:id="rId8"/>
    <p:sldId id="663" r:id="rId9"/>
    <p:sldId id="664" r:id="rId10"/>
    <p:sldId id="665" r:id="rId11"/>
    <p:sldId id="666" r:id="rId12"/>
    <p:sldId id="623" r:id="rId13"/>
    <p:sldId id="673" r:id="rId14"/>
    <p:sldId id="674" r:id="rId15"/>
    <p:sldId id="676" r:id="rId16"/>
    <p:sldId id="677" r:id="rId17"/>
    <p:sldId id="675" r:id="rId18"/>
    <p:sldId id="679" r:id="rId19"/>
    <p:sldId id="680" r:id="rId20"/>
    <p:sldId id="681" r:id="rId21"/>
    <p:sldId id="682" r:id="rId22"/>
    <p:sldId id="683" r:id="rId23"/>
    <p:sldId id="684" r:id="rId24"/>
    <p:sldId id="685" r:id="rId25"/>
    <p:sldId id="686" r:id="rId26"/>
    <p:sldId id="687" r:id="rId27"/>
    <p:sldId id="688" r:id="rId28"/>
    <p:sldId id="689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0" autoAdjust="0"/>
    <p:restoredTop sz="89778" autoAdjust="0"/>
  </p:normalViewPr>
  <p:slideViewPr>
    <p:cSldViewPr snapToGrid="0" showGuides="1">
      <p:cViewPr varScale="1">
        <p:scale>
          <a:sx n="111" d="100"/>
          <a:sy n="111" d="100"/>
        </p:scale>
        <p:origin x="546" y="96"/>
      </p:cViewPr>
      <p:guideLst>
        <p:guide orient="horz" pos="2154"/>
        <p:guide pos="38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92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57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571.xml"/><Relationship Id="rId3" Type="http://schemas.openxmlformats.org/officeDocument/2006/relationships/tags" Target="../tags/tag570.xml"/><Relationship Id="rId2" Type="http://schemas.openxmlformats.org/officeDocument/2006/relationships/tags" Target="../tags/tag569.xml"/><Relationship Id="rId1" Type="http://schemas.openxmlformats.org/officeDocument/2006/relationships/tags" Target="../tags/tag56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567.xml"/><Relationship Id="rId5" Type="http://schemas.openxmlformats.org/officeDocument/2006/relationships/tags" Target="../tags/tag566.xml"/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" Type="http://schemas.openxmlformats.org/officeDocument/2006/relationships/tags" Target="../tags/tag56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6" Type="http://schemas.openxmlformats.org/officeDocument/2006/relationships/tags" Target="../tags/tag24.xml"/><Relationship Id="rId25" Type="http://schemas.openxmlformats.org/officeDocument/2006/relationships/image" Target="../media/image1.png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47.xml"/><Relationship Id="rId7" Type="http://schemas.openxmlformats.org/officeDocument/2006/relationships/image" Target="../media/image7.png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7" Type="http://schemas.openxmlformats.org/officeDocument/2006/relationships/tags" Target="../tags/tag152.xml"/><Relationship Id="rId16" Type="http://schemas.microsoft.com/office/2007/relationships/hdphoto" Target="../media/image11.wdp"/><Relationship Id="rId15" Type="http://schemas.openxmlformats.org/officeDocument/2006/relationships/image" Target="../media/image10.png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microsoft.com/office/2007/relationships/hdphoto" Target="../media/image9.wd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image" Target="../media/image2.png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9" Type="http://schemas.openxmlformats.org/officeDocument/2006/relationships/image" Target="../media/image4.jpeg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image" Target="../media/image3.png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image" Target="../media/image2.pn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image" Target="../media/image5.png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image" Target="../media/image2.png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1" Type="http://schemas.openxmlformats.org/officeDocument/2006/relationships/image" Target="../media/image6.png"/><Relationship Id="rId20" Type="http://schemas.openxmlformats.org/officeDocument/2006/relationships/tags" Target="../tags/tag72.xml"/><Relationship Id="rId2" Type="http://schemas.openxmlformats.org/officeDocument/2006/relationships/tags" Target="../tags/tag56.xml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image" Target="../media/image5.png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4.jpeg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image" Target="../media/image2.png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image" Target="../media/image2.png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image" Target="../media/image4.jpeg"/><Relationship Id="rId10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image" Target="../media/image2.png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image" Target="../media/image4.jpeg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2.png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9" Type="http://schemas.openxmlformats.org/officeDocument/2006/relationships/image" Target="../media/image4.jpeg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9"/>
          <p:cNvSpPr/>
          <p:nvPr userDrawn="1">
            <p:custDataLst>
              <p:tags r:id="rId2"/>
            </p:custDataLst>
          </p:nvPr>
        </p:nvSpPr>
        <p:spPr>
          <a:xfrm>
            <a:off x="6773332" y="27515"/>
            <a:ext cx="5443153" cy="6858000"/>
          </a:xfrm>
          <a:custGeom>
            <a:avLst/>
            <a:gdLst>
              <a:gd name="connsiteX0" fmla="*/ 0 w 5840184"/>
              <a:gd name="connsiteY0" fmla="*/ 0 h 6858000"/>
              <a:gd name="connsiteX1" fmla="*/ 5840184 w 5840184"/>
              <a:gd name="connsiteY1" fmla="*/ 0 h 6858000"/>
              <a:gd name="connsiteX2" fmla="*/ 5840184 w 5840184"/>
              <a:gd name="connsiteY2" fmla="*/ 6858000 h 6858000"/>
              <a:gd name="connsiteX3" fmla="*/ 0 w 5840184"/>
              <a:gd name="connsiteY3" fmla="*/ 6858000 h 6858000"/>
              <a:gd name="connsiteX4" fmla="*/ 80484 w 5840184"/>
              <a:gd name="connsiteY4" fmla="*/ 6755583 h 6858000"/>
              <a:gd name="connsiteX5" fmla="*/ 1185041 w 5840184"/>
              <a:gd name="connsiteY5" fmla="*/ 3429000 h 6858000"/>
              <a:gd name="connsiteX6" fmla="*/ 80484 w 5840184"/>
              <a:gd name="connsiteY6" fmla="*/ 1024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0184" h="6858000">
                <a:moveTo>
                  <a:pt x="0" y="0"/>
                </a:moveTo>
                <a:lnTo>
                  <a:pt x="5840184" y="0"/>
                </a:lnTo>
                <a:lnTo>
                  <a:pt x="5840184" y="6858000"/>
                </a:lnTo>
                <a:lnTo>
                  <a:pt x="0" y="6858000"/>
                </a:lnTo>
                <a:lnTo>
                  <a:pt x="80484" y="6755583"/>
                </a:lnTo>
                <a:cubicBezTo>
                  <a:pt x="774217" y="5827953"/>
                  <a:pt x="1185041" y="4676454"/>
                  <a:pt x="1185041" y="3429000"/>
                </a:cubicBezTo>
                <a:cubicBezTo>
                  <a:pt x="1185041" y="2181547"/>
                  <a:pt x="774217" y="1030047"/>
                  <a:pt x="80484" y="102417"/>
                </a:cubicBezTo>
                <a:close/>
              </a:path>
            </a:pathLst>
          </a:custGeom>
          <a:solidFill>
            <a:srgbClr val="0079BA">
              <a:alpha val="9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Arial" panose="020B0604020202020204"/>
            </a:endParaRPr>
          </a:p>
        </p:txBody>
      </p:sp>
      <p:sp>
        <p:nvSpPr>
          <p:cNvPr id="9" name="任意多边形: 形状 23"/>
          <p:cNvSpPr/>
          <p:nvPr userDrawn="1">
            <p:custDataLst>
              <p:tags r:id="rId3"/>
            </p:custDataLst>
          </p:nvPr>
        </p:nvSpPr>
        <p:spPr>
          <a:xfrm>
            <a:off x="6376302" y="2078"/>
            <a:ext cx="5840184" cy="6858000"/>
          </a:xfrm>
          <a:custGeom>
            <a:avLst/>
            <a:gdLst>
              <a:gd name="connsiteX0" fmla="*/ 0 w 5840184"/>
              <a:gd name="connsiteY0" fmla="*/ 0 h 6858000"/>
              <a:gd name="connsiteX1" fmla="*/ 5840184 w 5840184"/>
              <a:gd name="connsiteY1" fmla="*/ 0 h 6858000"/>
              <a:gd name="connsiteX2" fmla="*/ 5840184 w 5840184"/>
              <a:gd name="connsiteY2" fmla="*/ 6858000 h 6858000"/>
              <a:gd name="connsiteX3" fmla="*/ 0 w 5840184"/>
              <a:gd name="connsiteY3" fmla="*/ 6858000 h 6858000"/>
              <a:gd name="connsiteX4" fmla="*/ 80484 w 5840184"/>
              <a:gd name="connsiteY4" fmla="*/ 6755583 h 6858000"/>
              <a:gd name="connsiteX5" fmla="*/ 1185041 w 5840184"/>
              <a:gd name="connsiteY5" fmla="*/ 3429000 h 6858000"/>
              <a:gd name="connsiteX6" fmla="*/ 80484 w 5840184"/>
              <a:gd name="connsiteY6" fmla="*/ 1024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0184" h="6858000">
                <a:moveTo>
                  <a:pt x="0" y="0"/>
                </a:moveTo>
                <a:lnTo>
                  <a:pt x="5840184" y="0"/>
                </a:lnTo>
                <a:lnTo>
                  <a:pt x="5840184" y="6858000"/>
                </a:lnTo>
                <a:lnTo>
                  <a:pt x="0" y="6858000"/>
                </a:lnTo>
                <a:lnTo>
                  <a:pt x="80484" y="6755583"/>
                </a:lnTo>
                <a:cubicBezTo>
                  <a:pt x="774217" y="5827953"/>
                  <a:pt x="1185041" y="4676454"/>
                  <a:pt x="1185041" y="3429000"/>
                </a:cubicBezTo>
                <a:cubicBezTo>
                  <a:pt x="1185041" y="2181547"/>
                  <a:pt x="774217" y="1030047"/>
                  <a:pt x="80484" y="102417"/>
                </a:cubicBezTo>
                <a:close/>
              </a:path>
            </a:pathLst>
          </a:custGeom>
          <a:gradFill>
            <a:gsLst>
              <a:gs pos="0">
                <a:srgbClr val="0084CE">
                  <a:alpha val="0"/>
                </a:srgbClr>
              </a:gs>
              <a:gs pos="100000">
                <a:srgbClr val="0079BA">
                  <a:alpha val="66000"/>
                </a:srgb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Arial" panose="020B0604020202020204"/>
            </a:endParaRPr>
          </a:p>
        </p:txBody>
      </p:sp>
      <p:sp>
        <p:nvSpPr>
          <p:cNvPr id="10" name="任意多边形: 形状 41"/>
          <p:cNvSpPr/>
          <p:nvPr userDrawn="1">
            <p:custDataLst>
              <p:tags r:id="rId4"/>
            </p:custDataLst>
          </p:nvPr>
        </p:nvSpPr>
        <p:spPr>
          <a:xfrm>
            <a:off x="7195330" y="1"/>
            <a:ext cx="1117854" cy="6857999"/>
          </a:xfrm>
          <a:custGeom>
            <a:avLst/>
            <a:gdLst>
              <a:gd name="connsiteX0" fmla="*/ 0 w 1117854"/>
              <a:gd name="connsiteY0" fmla="*/ 0 h 6857999"/>
              <a:gd name="connsiteX1" fmla="*/ 123481 w 1117854"/>
              <a:gd name="connsiteY1" fmla="*/ 173644 h 6857999"/>
              <a:gd name="connsiteX2" fmla="*/ 1117854 w 1117854"/>
              <a:gd name="connsiteY2" fmla="*/ 3429000 h 6857999"/>
              <a:gd name="connsiteX3" fmla="*/ 123481 w 1117854"/>
              <a:gd name="connsiteY3" fmla="*/ 6684357 h 6857999"/>
              <a:gd name="connsiteX4" fmla="*/ 1 w 1117854"/>
              <a:gd name="connsiteY4" fmla="*/ 6857999 h 6857999"/>
              <a:gd name="connsiteX5" fmla="*/ 0 w 8092416"/>
              <a:gd name="connsiteY5" fmla="*/ 6857999 h 6857999"/>
              <a:gd name="connsiteX6" fmla="*/ 0 w 8092416"/>
              <a:gd name="connsiteY6" fmla="*/ 6857999 h 6857999"/>
              <a:gd name="connsiteX7" fmla="*/ 91440 w 8092416"/>
              <a:gd name="connsiteY7" fmla="*/ 914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854" h="6857999">
                <a:moveTo>
                  <a:pt x="0" y="0"/>
                </a:moveTo>
                <a:lnTo>
                  <a:pt x="123481" y="173644"/>
                </a:lnTo>
                <a:cubicBezTo>
                  <a:pt x="751277" y="1102904"/>
                  <a:pt x="1117854" y="2223143"/>
                  <a:pt x="1117854" y="3429000"/>
                </a:cubicBezTo>
                <a:cubicBezTo>
                  <a:pt x="1117854" y="4634858"/>
                  <a:pt x="751277" y="5755096"/>
                  <a:pt x="123481" y="6684357"/>
                </a:cubicBezTo>
                <a:lnTo>
                  <a:pt x="1" y="6857999"/>
                </a:lnTo>
              </a:path>
            </a:pathLst>
          </a:cu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Arial" panose="020B0604020202020204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5"/>
            </p:custDataLst>
          </p:nvPr>
        </p:nvGrpSpPr>
        <p:grpSpPr>
          <a:xfrm flipH="1">
            <a:off x="11744431" y="96739"/>
            <a:ext cx="372110" cy="69850"/>
            <a:chOff x="708660" y="958850"/>
            <a:chExt cx="372110" cy="69850"/>
          </a:xfrm>
        </p:grpSpPr>
        <p:cxnSp>
          <p:nvCxnSpPr>
            <p:cNvPr id="12" name="直接连接符 11"/>
            <p:cNvCxnSpPr/>
            <p:nvPr userDrawn="1">
              <p:custDataLst>
                <p:tags r:id="rId6"/>
              </p:custDataLst>
            </p:nvPr>
          </p:nvCxnSpPr>
          <p:spPr>
            <a:xfrm>
              <a:off x="708660" y="993775"/>
              <a:ext cx="266700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3" name="直接连接符 12"/>
            <p:cNvCxnSpPr/>
            <p:nvPr userDrawn="1">
              <p:custDataLst>
                <p:tags r:id="rId7"/>
              </p:custDataLst>
            </p:nvPr>
          </p:nvCxnSpPr>
          <p:spPr>
            <a:xfrm>
              <a:off x="708660" y="958850"/>
              <a:ext cx="372110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4" name="直接连接符 13"/>
            <p:cNvCxnSpPr/>
            <p:nvPr userDrawn="1">
              <p:custDataLst>
                <p:tags r:id="rId8"/>
              </p:custDataLst>
            </p:nvPr>
          </p:nvCxnSpPr>
          <p:spPr>
            <a:xfrm>
              <a:off x="708660" y="1028700"/>
              <a:ext cx="154940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15" name="组合 14"/>
          <p:cNvGrpSpPr/>
          <p:nvPr userDrawn="1">
            <p:custDataLst>
              <p:tags r:id="rId9"/>
            </p:custDataLst>
          </p:nvPr>
        </p:nvGrpSpPr>
        <p:grpSpPr>
          <a:xfrm>
            <a:off x="11573956" y="6543739"/>
            <a:ext cx="565239" cy="101600"/>
            <a:chOff x="658189" y="1028700"/>
            <a:chExt cx="565239" cy="101600"/>
          </a:xfrm>
        </p:grpSpPr>
        <p:cxnSp>
          <p:nvCxnSpPr>
            <p:cNvPr id="16" name="直接连接符 15"/>
            <p:cNvCxnSpPr/>
            <p:nvPr userDrawn="1">
              <p:custDataLst>
                <p:tags r:id="rId10"/>
              </p:custDataLst>
            </p:nvPr>
          </p:nvCxnSpPr>
          <p:spPr>
            <a:xfrm flipH="1">
              <a:off x="658189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7" name="直接连接符 16"/>
            <p:cNvCxnSpPr/>
            <p:nvPr userDrawn="1">
              <p:custDataLst>
                <p:tags r:id="rId11"/>
              </p:custDataLst>
            </p:nvPr>
          </p:nvCxnSpPr>
          <p:spPr>
            <a:xfrm flipH="1">
              <a:off x="730865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8" name="直接连接符 17"/>
            <p:cNvCxnSpPr/>
            <p:nvPr userDrawn="1">
              <p:custDataLst>
                <p:tags r:id="rId12"/>
              </p:custDataLst>
            </p:nvPr>
          </p:nvCxnSpPr>
          <p:spPr>
            <a:xfrm flipH="1">
              <a:off x="803541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9" name="直接连接符 18"/>
            <p:cNvCxnSpPr/>
            <p:nvPr userDrawn="1">
              <p:custDataLst>
                <p:tags r:id="rId13"/>
              </p:custDataLst>
            </p:nvPr>
          </p:nvCxnSpPr>
          <p:spPr>
            <a:xfrm flipH="1">
              <a:off x="876217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20" name="直接连接符 19"/>
            <p:cNvCxnSpPr/>
            <p:nvPr userDrawn="1">
              <p:custDataLst>
                <p:tags r:id="rId14"/>
              </p:custDataLst>
            </p:nvPr>
          </p:nvCxnSpPr>
          <p:spPr>
            <a:xfrm flipH="1">
              <a:off x="948893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21" name="直接连接符 20"/>
            <p:cNvCxnSpPr/>
            <p:nvPr userDrawn="1">
              <p:custDataLst>
                <p:tags r:id="rId15"/>
              </p:custDataLst>
            </p:nvPr>
          </p:nvCxnSpPr>
          <p:spPr>
            <a:xfrm flipH="1">
              <a:off x="1021569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22" name="直接连接符 21"/>
            <p:cNvCxnSpPr/>
            <p:nvPr userDrawn="1">
              <p:custDataLst>
                <p:tags r:id="rId16"/>
              </p:custDataLst>
            </p:nvPr>
          </p:nvCxnSpPr>
          <p:spPr>
            <a:xfrm flipH="1">
              <a:off x="1094245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23" name="直接连接符 22"/>
            <p:cNvCxnSpPr/>
            <p:nvPr userDrawn="1">
              <p:custDataLst>
                <p:tags r:id="rId17"/>
              </p:custDataLst>
            </p:nvPr>
          </p:nvCxnSpPr>
          <p:spPr>
            <a:xfrm flipH="1">
              <a:off x="1166921" y="1028700"/>
              <a:ext cx="56507" cy="10160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</p:grpSp>
      <p:sp>
        <p:nvSpPr>
          <p:cNvPr id="25" name="任意多边形: 形状 74"/>
          <p:cNvSpPr/>
          <p:nvPr userDrawn="1">
            <p:custDataLst>
              <p:tags r:id="rId18"/>
            </p:custDataLst>
          </p:nvPr>
        </p:nvSpPr>
        <p:spPr>
          <a:xfrm flipV="1">
            <a:off x="706026" y="4002155"/>
            <a:ext cx="7046496" cy="357809"/>
          </a:xfrm>
          <a:custGeom>
            <a:avLst/>
            <a:gdLst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  <a:gd name="connsiteX5" fmla="*/ 0 w 6415214"/>
              <a:gd name="connsiteY5" fmla="*/ 100390 h 171407"/>
              <a:gd name="connsiteX6" fmla="*/ 0 w 6415214"/>
              <a:gd name="connsiteY6" fmla="*/ 100390 h 171407"/>
              <a:gd name="connsiteX7" fmla="*/ 91440 w 6415214"/>
              <a:gd name="connsiteY7" fmla="*/ 262847 h 26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 cap="flat" cmpd="sng" algn="ctr">
            <a:solidFill>
              <a:srgbClr val="0079B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+mn-ea"/>
              <a:sym typeface="+mn-lt"/>
            </a:endParaRPr>
          </a:p>
        </p:txBody>
      </p:sp>
      <p:sp>
        <p:nvSpPr>
          <p:cNvPr id="26" name="文本框 1717"/>
          <p:cNvSpPr txBox="1"/>
          <p:nvPr userDrawn="1">
            <p:custDataLst>
              <p:tags r:id="rId19"/>
            </p:custDataLst>
          </p:nvPr>
        </p:nvSpPr>
        <p:spPr>
          <a:xfrm>
            <a:off x="1694602" y="4475979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mtClean="0">
                <a:solidFill>
                  <a:srgbClr val="1083C2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SZ-LWH</a:t>
            </a:r>
            <a:endParaRPr lang="en-US" altLang="zh-CN" sz="2400" b="1">
              <a:solidFill>
                <a:srgbClr val="1083C2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</p:txBody>
      </p:sp>
      <p:grpSp>
        <p:nvGrpSpPr>
          <p:cNvPr id="27" name="组合 26"/>
          <p:cNvGrpSpPr/>
          <p:nvPr userDrawn="1">
            <p:custDataLst>
              <p:tags r:id="rId20"/>
            </p:custDataLst>
          </p:nvPr>
        </p:nvGrpSpPr>
        <p:grpSpPr>
          <a:xfrm>
            <a:off x="1024865" y="4444011"/>
            <a:ext cx="515234" cy="516101"/>
            <a:chOff x="879796" y="4798186"/>
            <a:chExt cx="734396" cy="734396"/>
          </a:xfrm>
        </p:grpSpPr>
        <p:sp>
          <p:nvSpPr>
            <p:cNvPr id="28" name="椭圆 27"/>
            <p:cNvSpPr/>
            <p:nvPr>
              <p:custDataLst>
                <p:tags r:id="rId21"/>
              </p:custDataLst>
            </p:nvPr>
          </p:nvSpPr>
          <p:spPr>
            <a:xfrm>
              <a:off x="879796" y="4798186"/>
              <a:ext cx="734396" cy="73439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male-man-user-shape_45445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 bwMode="auto">
            <a:xfrm>
              <a:off x="1082514" y="4961533"/>
              <a:ext cx="328961" cy="407703"/>
            </a:xfrm>
            <a:custGeom>
              <a:avLst/>
              <a:gdLst>
                <a:gd name="connsiteX0" fmla="*/ 85433 w 512516"/>
                <a:gd name="connsiteY0" fmla="*/ 327494 h 606721"/>
                <a:gd name="connsiteX1" fmla="*/ 161126 w 512516"/>
                <a:gd name="connsiteY1" fmla="*/ 327494 h 606721"/>
                <a:gd name="connsiteX2" fmla="*/ 176170 w 512516"/>
                <a:gd name="connsiteY2" fmla="*/ 335558 h 606721"/>
                <a:gd name="connsiteX3" fmla="*/ 250914 w 512516"/>
                <a:gd name="connsiteY3" fmla="*/ 440940 h 606721"/>
                <a:gd name="connsiteX4" fmla="*/ 261603 w 512516"/>
                <a:gd name="connsiteY4" fmla="*/ 440940 h 606721"/>
                <a:gd name="connsiteX5" fmla="*/ 336346 w 512516"/>
                <a:gd name="connsiteY5" fmla="*/ 335558 h 606721"/>
                <a:gd name="connsiteX6" fmla="*/ 351390 w 512516"/>
                <a:gd name="connsiteY6" fmla="*/ 327494 h 606721"/>
                <a:gd name="connsiteX7" fmla="*/ 427084 w 512516"/>
                <a:gd name="connsiteY7" fmla="*/ 327494 h 606721"/>
                <a:gd name="connsiteX8" fmla="*/ 512516 w 512516"/>
                <a:gd name="connsiteY8" fmla="*/ 412796 h 606721"/>
                <a:gd name="connsiteX9" fmla="*/ 512516 w 512516"/>
                <a:gd name="connsiteY9" fmla="*/ 478808 h 606721"/>
                <a:gd name="connsiteX10" fmla="*/ 512516 w 512516"/>
                <a:gd name="connsiteY10" fmla="*/ 564031 h 606721"/>
                <a:gd name="connsiteX11" fmla="*/ 469839 w 512516"/>
                <a:gd name="connsiteY11" fmla="*/ 606721 h 606721"/>
                <a:gd name="connsiteX12" fmla="*/ 42677 w 512516"/>
                <a:gd name="connsiteY12" fmla="*/ 606721 h 606721"/>
                <a:gd name="connsiteX13" fmla="*/ 0 w 512516"/>
                <a:gd name="connsiteY13" fmla="*/ 564031 h 606721"/>
                <a:gd name="connsiteX14" fmla="*/ 0 w 512516"/>
                <a:gd name="connsiteY14" fmla="*/ 478808 h 606721"/>
                <a:gd name="connsiteX15" fmla="*/ 0 w 512516"/>
                <a:gd name="connsiteY15" fmla="*/ 412796 h 606721"/>
                <a:gd name="connsiteX16" fmla="*/ 85433 w 512516"/>
                <a:gd name="connsiteY16" fmla="*/ 327494 h 606721"/>
                <a:gd name="connsiteX17" fmla="*/ 170474 w 512516"/>
                <a:gd name="connsiteY17" fmla="*/ 77794 h 606721"/>
                <a:gd name="connsiteX18" fmla="*/ 144268 w 512516"/>
                <a:gd name="connsiteY18" fmla="*/ 152346 h 606721"/>
                <a:gd name="connsiteX19" fmla="*/ 256218 w 512516"/>
                <a:gd name="connsiteY19" fmla="*/ 264135 h 606721"/>
                <a:gd name="connsiteX20" fmla="*/ 368249 w 512516"/>
                <a:gd name="connsiteY20" fmla="*/ 152346 h 606721"/>
                <a:gd name="connsiteX21" fmla="*/ 170474 w 512516"/>
                <a:gd name="connsiteY21" fmla="*/ 77794 h 606721"/>
                <a:gd name="connsiteX22" fmla="*/ 256218 w 512516"/>
                <a:gd name="connsiteY22" fmla="*/ 0 h 606721"/>
                <a:gd name="connsiteX23" fmla="*/ 405539 w 512516"/>
                <a:gd name="connsiteY23" fmla="*/ 149105 h 606721"/>
                <a:gd name="connsiteX24" fmla="*/ 256218 w 512516"/>
                <a:gd name="connsiteY24" fmla="*/ 298209 h 606721"/>
                <a:gd name="connsiteX25" fmla="*/ 106977 w 512516"/>
                <a:gd name="connsiteY25" fmla="*/ 149105 h 606721"/>
                <a:gd name="connsiteX26" fmla="*/ 256218 w 512516"/>
                <a:gd name="connsiteY26" fmla="*/ 0 h 60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2516" h="606721">
                  <a:moveTo>
                    <a:pt x="85433" y="327494"/>
                  </a:moveTo>
                  <a:lnTo>
                    <a:pt x="161126" y="327494"/>
                  </a:lnTo>
                  <a:cubicBezTo>
                    <a:pt x="166510" y="327494"/>
                    <a:pt x="173240" y="331131"/>
                    <a:pt x="176170" y="335558"/>
                  </a:cubicBezTo>
                  <a:lnTo>
                    <a:pt x="250914" y="440940"/>
                  </a:lnTo>
                  <a:cubicBezTo>
                    <a:pt x="253843" y="445446"/>
                    <a:pt x="258673" y="445446"/>
                    <a:pt x="261603" y="440940"/>
                  </a:cubicBezTo>
                  <a:lnTo>
                    <a:pt x="336346" y="335558"/>
                  </a:lnTo>
                  <a:cubicBezTo>
                    <a:pt x="339276" y="331131"/>
                    <a:pt x="346006" y="327494"/>
                    <a:pt x="351390" y="327494"/>
                  </a:cubicBezTo>
                  <a:lnTo>
                    <a:pt x="427084" y="327494"/>
                  </a:lnTo>
                  <a:cubicBezTo>
                    <a:pt x="474353" y="327494"/>
                    <a:pt x="512516" y="365757"/>
                    <a:pt x="512516" y="412796"/>
                  </a:cubicBezTo>
                  <a:lnTo>
                    <a:pt x="512516" y="478808"/>
                  </a:lnTo>
                  <a:lnTo>
                    <a:pt x="512516" y="564031"/>
                  </a:lnTo>
                  <a:cubicBezTo>
                    <a:pt x="512516" y="587668"/>
                    <a:pt x="493434" y="606721"/>
                    <a:pt x="469839" y="606721"/>
                  </a:cubicBezTo>
                  <a:lnTo>
                    <a:pt x="42677" y="606721"/>
                  </a:lnTo>
                  <a:cubicBezTo>
                    <a:pt x="19082" y="606721"/>
                    <a:pt x="0" y="587668"/>
                    <a:pt x="0" y="564031"/>
                  </a:cubicBezTo>
                  <a:lnTo>
                    <a:pt x="0" y="478808"/>
                  </a:lnTo>
                  <a:lnTo>
                    <a:pt x="0" y="412796"/>
                  </a:lnTo>
                  <a:cubicBezTo>
                    <a:pt x="0" y="365757"/>
                    <a:pt x="38243" y="327494"/>
                    <a:pt x="85433" y="327494"/>
                  </a:cubicBezTo>
                  <a:close/>
                  <a:moveTo>
                    <a:pt x="170474" y="77794"/>
                  </a:moveTo>
                  <a:cubicBezTo>
                    <a:pt x="139992" y="110050"/>
                    <a:pt x="144268" y="152346"/>
                    <a:pt x="144268" y="152346"/>
                  </a:cubicBezTo>
                  <a:cubicBezTo>
                    <a:pt x="144268" y="214012"/>
                    <a:pt x="194543" y="264135"/>
                    <a:pt x="256218" y="264135"/>
                  </a:cubicBezTo>
                  <a:cubicBezTo>
                    <a:pt x="317974" y="264135"/>
                    <a:pt x="368249" y="214012"/>
                    <a:pt x="368249" y="152346"/>
                  </a:cubicBezTo>
                  <a:cubicBezTo>
                    <a:pt x="256218" y="152346"/>
                    <a:pt x="191930" y="99298"/>
                    <a:pt x="170474" y="77794"/>
                  </a:cubicBezTo>
                  <a:close/>
                  <a:moveTo>
                    <a:pt x="256218" y="0"/>
                  </a:moveTo>
                  <a:cubicBezTo>
                    <a:pt x="338796" y="0"/>
                    <a:pt x="405539" y="66725"/>
                    <a:pt x="405539" y="149105"/>
                  </a:cubicBezTo>
                  <a:cubicBezTo>
                    <a:pt x="405539" y="231404"/>
                    <a:pt x="338796" y="298209"/>
                    <a:pt x="256218" y="298209"/>
                  </a:cubicBezTo>
                  <a:cubicBezTo>
                    <a:pt x="173799" y="298209"/>
                    <a:pt x="106977" y="231404"/>
                    <a:pt x="106977" y="149105"/>
                  </a:cubicBezTo>
                  <a:cubicBezTo>
                    <a:pt x="106977" y="66725"/>
                    <a:pt x="173799" y="0"/>
                    <a:pt x="2562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extBox 1"/>
          <p:cNvSpPr txBox="1"/>
          <p:nvPr userDrawn="1">
            <p:custDataLst>
              <p:tags r:id="rId23"/>
            </p:custDataLst>
          </p:nvPr>
        </p:nvSpPr>
        <p:spPr>
          <a:xfrm>
            <a:off x="201992" y="441852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919" y="-573472"/>
            <a:ext cx="3973522" cy="2980142"/>
          </a:xfrm>
          <a:prstGeom prst="rect">
            <a:avLst/>
          </a:prstGeom>
        </p:spPr>
      </p:pic>
      <p:sp>
        <p:nvSpPr>
          <p:cNvPr id="32" name="TextBox 1"/>
          <p:cNvSpPr txBox="1"/>
          <p:nvPr userDrawn="1">
            <p:custDataLst>
              <p:tags r:id="rId26"/>
            </p:custDataLst>
          </p:nvPr>
        </p:nvSpPr>
        <p:spPr>
          <a:xfrm>
            <a:off x="5147343" y="166589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教材隐性知识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形状 14"/>
          <p:cNvSpPr/>
          <p:nvPr userDrawn="1">
            <p:custDataLst>
              <p:tags r:id="rId2"/>
            </p:custDataLst>
          </p:nvPr>
        </p:nvSpPr>
        <p:spPr>
          <a:xfrm>
            <a:off x="1" y="1501423"/>
            <a:ext cx="12191999" cy="1500947"/>
          </a:xfrm>
          <a:custGeom>
            <a:avLst/>
            <a:gdLst>
              <a:gd name="connsiteX0" fmla="*/ 0 w 12191999"/>
              <a:gd name="connsiteY0" fmla="*/ 0 h 1500947"/>
              <a:gd name="connsiteX1" fmla="*/ 12191999 w 12191999"/>
              <a:gd name="connsiteY1" fmla="*/ 0 h 1500947"/>
              <a:gd name="connsiteX2" fmla="*/ 12191999 w 12191999"/>
              <a:gd name="connsiteY2" fmla="*/ 669131 h 1500947"/>
              <a:gd name="connsiteX3" fmla="*/ 11750290 w 12191999"/>
              <a:gd name="connsiteY3" fmla="*/ 788658 h 1500947"/>
              <a:gd name="connsiteX4" fmla="*/ 6096001 w 12191999"/>
              <a:gd name="connsiteY4" fmla="*/ 1500947 h 1500947"/>
              <a:gd name="connsiteX5" fmla="*/ 441709 w 12191999"/>
              <a:gd name="connsiteY5" fmla="*/ 788658 h 1500947"/>
              <a:gd name="connsiteX6" fmla="*/ 0 w 12191999"/>
              <a:gd name="connsiteY6" fmla="*/ 669130 h 150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00947">
                <a:moveTo>
                  <a:pt x="0" y="0"/>
                </a:moveTo>
                <a:lnTo>
                  <a:pt x="12191999" y="0"/>
                </a:lnTo>
                <a:lnTo>
                  <a:pt x="12191999" y="669131"/>
                </a:lnTo>
                <a:lnTo>
                  <a:pt x="11750290" y="788658"/>
                </a:lnTo>
                <a:cubicBezTo>
                  <a:pt x="9943031" y="1253646"/>
                  <a:pt x="8048396" y="1500947"/>
                  <a:pt x="6096001" y="1500947"/>
                </a:cubicBezTo>
                <a:cubicBezTo>
                  <a:pt x="4143604" y="1500947"/>
                  <a:pt x="2248969" y="1253646"/>
                  <a:pt x="441709" y="788658"/>
                </a:cubicBezTo>
                <a:lnTo>
                  <a:pt x="0" y="66913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200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2192000" cy="172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剪去对角的矩形 1"/>
          <p:cNvSpPr/>
          <p:nvPr userDrawn="1">
            <p:custDataLst>
              <p:tags r:id="rId4"/>
            </p:custDataLst>
          </p:nvPr>
        </p:nvSpPr>
        <p:spPr>
          <a:xfrm>
            <a:off x="-27029" y="0"/>
            <a:ext cx="1946022" cy="405364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>
            <p:custDataLst>
              <p:tags r:id="rId5"/>
            </p:custDataLst>
          </p:nvPr>
        </p:nvSpPr>
        <p:spPr>
          <a:xfrm>
            <a:off x="430228" y="909304"/>
            <a:ext cx="11331543" cy="5615323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TextBox 1"/>
          <p:cNvSpPr txBox="1"/>
          <p:nvPr userDrawn="1">
            <p:custDataLst>
              <p:tags r:id="rId6"/>
            </p:custDataLst>
          </p:nvPr>
        </p:nvSpPr>
        <p:spPr>
          <a:xfrm>
            <a:off x="64675" y="6620017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>
                <a:solidFill>
                  <a:schemeClr val="bg2"/>
                </a:solidFill>
              </a:rPr>
              <a:t>S z L w h</a:t>
            </a:r>
            <a:endParaRPr lang="zh-CN" altLang="en-US" sz="100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题后延伸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2192000" cy="172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5" name="任意形状 14"/>
          <p:cNvSpPr/>
          <p:nvPr userDrawn="1">
            <p:custDataLst>
              <p:tags r:id="rId3"/>
            </p:custDataLst>
          </p:nvPr>
        </p:nvSpPr>
        <p:spPr>
          <a:xfrm>
            <a:off x="1" y="1501423"/>
            <a:ext cx="12191999" cy="1500947"/>
          </a:xfrm>
          <a:custGeom>
            <a:avLst/>
            <a:gdLst>
              <a:gd name="connsiteX0" fmla="*/ 0 w 12191999"/>
              <a:gd name="connsiteY0" fmla="*/ 0 h 1500947"/>
              <a:gd name="connsiteX1" fmla="*/ 12191999 w 12191999"/>
              <a:gd name="connsiteY1" fmla="*/ 0 h 1500947"/>
              <a:gd name="connsiteX2" fmla="*/ 12191999 w 12191999"/>
              <a:gd name="connsiteY2" fmla="*/ 669131 h 1500947"/>
              <a:gd name="connsiteX3" fmla="*/ 11750290 w 12191999"/>
              <a:gd name="connsiteY3" fmla="*/ 788658 h 1500947"/>
              <a:gd name="connsiteX4" fmla="*/ 6096001 w 12191999"/>
              <a:gd name="connsiteY4" fmla="*/ 1500947 h 1500947"/>
              <a:gd name="connsiteX5" fmla="*/ 441709 w 12191999"/>
              <a:gd name="connsiteY5" fmla="*/ 788658 h 1500947"/>
              <a:gd name="connsiteX6" fmla="*/ 0 w 12191999"/>
              <a:gd name="connsiteY6" fmla="*/ 669130 h 150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00947">
                <a:moveTo>
                  <a:pt x="0" y="0"/>
                </a:moveTo>
                <a:lnTo>
                  <a:pt x="12191999" y="0"/>
                </a:lnTo>
                <a:lnTo>
                  <a:pt x="12191999" y="669131"/>
                </a:lnTo>
                <a:lnTo>
                  <a:pt x="11750290" y="788658"/>
                </a:lnTo>
                <a:cubicBezTo>
                  <a:pt x="9943031" y="1253646"/>
                  <a:pt x="8048396" y="1500947"/>
                  <a:pt x="6096001" y="1500947"/>
                </a:cubicBezTo>
                <a:cubicBezTo>
                  <a:pt x="4143604" y="1500947"/>
                  <a:pt x="2248969" y="1253646"/>
                  <a:pt x="441709" y="788658"/>
                </a:cubicBezTo>
                <a:lnTo>
                  <a:pt x="0" y="66913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/>
          </a:p>
        </p:txBody>
      </p:sp>
      <p:sp>
        <p:nvSpPr>
          <p:cNvPr id="22" name="任意形状 21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38199" cy="707722"/>
          </a:xfrm>
          <a:custGeom>
            <a:avLst/>
            <a:gdLst>
              <a:gd name="connsiteX0" fmla="*/ 0 w 670093"/>
              <a:gd name="connsiteY0" fmla="*/ 0 h 425685"/>
              <a:gd name="connsiteX1" fmla="*/ 670093 w 670093"/>
              <a:gd name="connsiteY1" fmla="*/ 0 h 425685"/>
              <a:gd name="connsiteX2" fmla="*/ 664674 w 670093"/>
              <a:gd name="connsiteY2" fmla="*/ 53757 h 425685"/>
              <a:gd name="connsiteX3" fmla="*/ 208333 w 670093"/>
              <a:gd name="connsiteY3" fmla="*/ 425685 h 425685"/>
              <a:gd name="connsiteX4" fmla="*/ 27021 w 670093"/>
              <a:gd name="connsiteY4" fmla="*/ 389080 h 425685"/>
              <a:gd name="connsiteX5" fmla="*/ 0 w 670093"/>
              <a:gd name="connsiteY5" fmla="*/ 374413 h 42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0093" h="425684">
                <a:moveTo>
                  <a:pt x="0" y="0"/>
                </a:moveTo>
                <a:lnTo>
                  <a:pt x="670093" y="0"/>
                </a:lnTo>
                <a:lnTo>
                  <a:pt x="664674" y="53757"/>
                </a:lnTo>
                <a:cubicBezTo>
                  <a:pt x="621239" y="266015"/>
                  <a:pt x="433432" y="425685"/>
                  <a:pt x="208333" y="425685"/>
                </a:cubicBezTo>
                <a:cubicBezTo>
                  <a:pt x="144019" y="425685"/>
                  <a:pt x="82749" y="412651"/>
                  <a:pt x="27021" y="389080"/>
                </a:cubicBezTo>
                <a:lnTo>
                  <a:pt x="0" y="3744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2400"/>
          </a:p>
        </p:txBody>
      </p:sp>
      <p:sp>
        <p:nvSpPr>
          <p:cNvPr id="9" name="圆角矩形 8"/>
          <p:cNvSpPr/>
          <p:nvPr userDrawn="1">
            <p:custDataLst>
              <p:tags r:id="rId5"/>
            </p:custDataLst>
          </p:nvPr>
        </p:nvSpPr>
        <p:spPr>
          <a:xfrm>
            <a:off x="430228" y="909304"/>
            <a:ext cx="11331543" cy="5615323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TextBox 1"/>
          <p:cNvSpPr txBox="1"/>
          <p:nvPr userDrawn="1">
            <p:custDataLst>
              <p:tags r:id="rId6"/>
            </p:custDataLst>
          </p:nvPr>
        </p:nvSpPr>
        <p:spPr>
          <a:xfrm>
            <a:off x="64675" y="6620017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>
                <a:solidFill>
                  <a:schemeClr val="bg2"/>
                </a:solidFill>
              </a:rPr>
              <a:t>S z L w h</a:t>
            </a:r>
            <a:endParaRPr lang="zh-CN" altLang="en-US" sz="100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>
            <p:custDataLst>
              <p:tags r:id="rId2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[动画大师]_Straight Connector 4"/>
          <p:cNvCxnSpPr/>
          <p:nvPr userDrawn="1">
            <p:custDataLst>
              <p:tags r:id="rId3"/>
            </p:custDataLst>
          </p:nvPr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rgbClr val="FEE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[动画大师]_Straight Connector 2"/>
          <p:cNvCxnSpPr/>
          <p:nvPr userDrawn="1">
            <p:custDataLst>
              <p:tags r:id="rId4"/>
            </p:custDataLst>
          </p:nvPr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rgbClr val="FEE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[动画大师]_Straight Connector 4"/>
          <p:cNvCxnSpPr/>
          <p:nvPr userDrawn="1">
            <p:custDataLst>
              <p:tags r:id="rId5"/>
            </p:custDataLst>
          </p:nvPr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rgbClr val="FEE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New picture"/>
          <p:cNvPicPr/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899900" y="11252200"/>
            <a:ext cx="304800" cy="215900"/>
          </a:xfrm>
          <a:prstGeom prst="cube">
            <a:avLst/>
          </a:prstGeom>
        </p:spPr>
      </p:pic>
      <p:pic>
        <p:nvPicPr>
          <p:cNvPr id="12" name="图片 11" descr="图片包含 山, 草, 自然, 天空&#10;&#10;描述已自动生成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1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79BA">
                  <a:alpha val="0"/>
                </a:srgbClr>
              </a:gs>
              <a:gs pos="100000">
                <a:srgbClr val="0079BA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矩形 13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0079BA">
                  <a:alpha val="0"/>
                </a:srgbClr>
              </a:gs>
              <a:gs pos="100000">
                <a:srgbClr val="0079BA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矩形 14"/>
          <p:cNvSpPr/>
          <p:nvPr userDrawn="1">
            <p:custDataLst>
              <p:tags r:id="rId13"/>
            </p:custData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79BA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131" t="50242" r="20087" b="12686"/>
          <a:stretch>
            <a:fillRect/>
          </a:stretch>
        </p:blipFill>
        <p:spPr>
          <a:xfrm>
            <a:off x="3689165" y="0"/>
            <a:ext cx="4813670" cy="3010513"/>
          </a:xfrm>
          <a:prstGeom prst="rect">
            <a:avLst/>
          </a:prstGeom>
        </p:spPr>
      </p:pic>
      <p:sp>
        <p:nvSpPr>
          <p:cNvPr id="17" name="TextBox 4"/>
          <p:cNvSpPr txBox="1"/>
          <p:nvPr userDrawn="1">
            <p:custDataLst>
              <p:tags r:id="rId17"/>
            </p:custDataLst>
          </p:nvPr>
        </p:nvSpPr>
        <p:spPr>
          <a:xfrm>
            <a:off x="4233435" y="2498572"/>
            <a:ext cx="3960440" cy="922020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soft" dir="tl"/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lvl="0">
              <a:defRPr sz="8000" spc="50">
                <a:ln w="11430"/>
                <a:solidFill>
                  <a:srgbClr val="CD1F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(P)" pitchFamily="34" charset="-122"/>
                <a:ea typeface="华康俪金黑W8(P)" pitchFamily="34" charset="-122"/>
                <a:cs typeface="经典繁仿黑" pitchFamily="49" charset="-122"/>
              </a:defRPr>
            </a:lvl1pPr>
          </a:lstStyle>
          <a:p>
            <a:pPr algn="l">
              <a:defRPr/>
            </a:pPr>
            <a:r>
              <a:rPr lang="zh-CN" altLang="en-US" sz="5400">
                <a:solidFill>
                  <a:schemeClr val="bg1"/>
                </a:solidFill>
              </a:rPr>
              <a:t>谢谢观看</a:t>
            </a:r>
            <a:r>
              <a:rPr lang="zh-CN" altLang="en-US" sz="5400" smtClean="0">
                <a:solidFill>
                  <a:schemeClr val="bg1"/>
                </a:solidFill>
              </a:rPr>
              <a:t>！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4.44444E-06 L 0.63216 4.44444E-06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15" y="0"/>
                                    </p:animMotion>
                                    <p:set>
                                      <p:cBhvr additive="base"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-2.22222E-06 L 1.70573 -2.22222E-06" pathEditMode="relative" rAng="0" ptsTypes="AA">
                                      <p:cBhvr additive="base">
                                        <p:cTn id="14" dur="5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>
                                        <p:cTn id="15" dur="7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2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29167E-06 2.96296E-06 L -0.80938 2.96296E-06" pathEditMode="relative" rAng="0" ptsTypes="AA">
                                      <p:cBhvr additive="base">
                                        <p:cTn id="17" dur="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69" y="0"/>
                                    </p:animMotion>
                                    <p:set>
                                      <p:cBhvr additive="base">
                                        <p:cTn id="18" dur="5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80938 -2.22222E-06 L -2.00625 -2.22222E-06" pathEditMode="relative" ptsTypes="">
                                      <p:cBhvr additive="base">
                                        <p:cTn id="19" dur="60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>
                                        <p:cTn id="20" dur="700" fill="hold">
                                          <p:stCondLst>
                                            <p:cond delay="15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3.33333E-06 L -0.48307 -3.33333E-06" pathEditMode="relative" rAng="0" ptsTypes="AA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0"/>
                                    </p:animMotion>
                                    <p:set>
                                      <p:cBhvr additive="base">
                                        <p:cTn id="23" dur="3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80938 -2.22222E-06 L -2.00625 -2.22222E-06" pathEditMode="relative" ptsTypes="">
                                      <p:cBhvr additive="base">
                                        <p:cTn id="24" dur="5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23"/>
          <p:cNvSpPr/>
          <p:nvPr userDrawn="1">
            <p:custDataLst>
              <p:tags r:id="rId2"/>
            </p:custDataLst>
          </p:nvPr>
        </p:nvSpPr>
        <p:spPr>
          <a:xfrm>
            <a:off x="6351816" y="0"/>
            <a:ext cx="5840184" cy="6858000"/>
          </a:xfrm>
          <a:custGeom>
            <a:avLst/>
            <a:gdLst>
              <a:gd name="connsiteX0" fmla="*/ 0 w 5840184"/>
              <a:gd name="connsiteY0" fmla="*/ 0 h 6858000"/>
              <a:gd name="connsiteX1" fmla="*/ 5840184 w 5840184"/>
              <a:gd name="connsiteY1" fmla="*/ 0 h 6858000"/>
              <a:gd name="connsiteX2" fmla="*/ 5840184 w 5840184"/>
              <a:gd name="connsiteY2" fmla="*/ 6858000 h 6858000"/>
              <a:gd name="connsiteX3" fmla="*/ 0 w 5840184"/>
              <a:gd name="connsiteY3" fmla="*/ 6858000 h 6858000"/>
              <a:gd name="connsiteX4" fmla="*/ 80484 w 5840184"/>
              <a:gd name="connsiteY4" fmla="*/ 6755583 h 6858000"/>
              <a:gd name="connsiteX5" fmla="*/ 1185041 w 5840184"/>
              <a:gd name="connsiteY5" fmla="*/ 3429000 h 6858000"/>
              <a:gd name="connsiteX6" fmla="*/ 80484 w 5840184"/>
              <a:gd name="connsiteY6" fmla="*/ 1024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0184" h="6858000">
                <a:moveTo>
                  <a:pt x="0" y="0"/>
                </a:moveTo>
                <a:lnTo>
                  <a:pt x="5840184" y="0"/>
                </a:lnTo>
                <a:lnTo>
                  <a:pt x="5840184" y="6858000"/>
                </a:lnTo>
                <a:lnTo>
                  <a:pt x="0" y="6858000"/>
                </a:lnTo>
                <a:lnTo>
                  <a:pt x="80484" y="6755583"/>
                </a:lnTo>
                <a:cubicBezTo>
                  <a:pt x="774217" y="5827953"/>
                  <a:pt x="1185041" y="4676454"/>
                  <a:pt x="1185041" y="3429000"/>
                </a:cubicBezTo>
                <a:cubicBezTo>
                  <a:pt x="1185041" y="2181547"/>
                  <a:pt x="774217" y="1030047"/>
                  <a:pt x="80484" y="102417"/>
                </a:cubicBezTo>
                <a:close/>
              </a:path>
            </a:pathLst>
          </a:custGeom>
          <a:gradFill>
            <a:gsLst>
              <a:gs pos="0">
                <a:srgbClr val="0084CE">
                  <a:alpha val="0"/>
                </a:srgbClr>
              </a:gs>
              <a:gs pos="100000">
                <a:srgbClr val="0079BA">
                  <a:alpha val="66000"/>
                </a:srgb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Arial" panose="020B0604020202020204"/>
            </a:endParaRPr>
          </a:p>
        </p:txBody>
      </p:sp>
      <p:sp>
        <p:nvSpPr>
          <p:cNvPr id="3" name="TextBox 1"/>
          <p:cNvSpPr txBox="1"/>
          <p:nvPr userDrawn="1">
            <p:custDataLst>
              <p:tags r:id="rId3"/>
            </p:custDataLst>
          </p:nvPr>
        </p:nvSpPr>
        <p:spPr>
          <a:xfrm>
            <a:off x="0" y="6590273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>
                <a:solidFill>
                  <a:schemeClr val="bg1"/>
                </a:solidFill>
              </a:rPr>
              <a:t>S z L w h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 userDrawn="1">
            <p:custDataLst>
              <p:tags r:id="rId2"/>
            </p:custDataLst>
          </p:nvPr>
        </p:nvSpPr>
        <p:spPr>
          <a:xfrm>
            <a:off x="42035" y="64760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TextBox 1"/>
          <p:cNvSpPr txBox="1"/>
          <p:nvPr userDrawn="1">
            <p:custDataLst>
              <p:tags r:id="rId3"/>
            </p:custDataLst>
          </p:nvPr>
        </p:nvSpPr>
        <p:spPr>
          <a:xfrm>
            <a:off x="11353800" y="0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>
                <a:solidFill>
                  <a:schemeClr val="bg1"/>
                </a:solidFill>
              </a:rPr>
              <a:t>S z L w h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7"/>
          <p:cNvSpPr txBox="1"/>
          <p:nvPr userDrawn="1">
            <p:custDataLst>
              <p:tags r:id="rId9"/>
            </p:custDataLst>
          </p:nvPr>
        </p:nvSpPr>
        <p:spPr>
          <a:xfrm>
            <a:off x="1597108" y="136043"/>
            <a:ext cx="2459133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问题</a:t>
            </a:r>
            <a:r>
              <a:rPr lang="en-US" altLang="zh-CN" sz="2800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·</a:t>
            </a: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探讨</a:t>
            </a:r>
            <a:endParaRPr lang="en-US" altLang="zh-CN" b="1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菱形 2"/>
          <p:cNvSpPr/>
          <p:nvPr userDrawn="1">
            <p:custDataLst>
              <p:tags r:id="rId10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1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3" name="图片 12" descr="常见问题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51643" y="110878"/>
            <a:ext cx="545465" cy="545465"/>
          </a:xfrm>
          <a:prstGeom prst="rect">
            <a:avLst/>
          </a:prstGeom>
        </p:spPr>
      </p:pic>
      <p:cxnSp>
        <p:nvCxnSpPr>
          <p:cNvPr id="15" name="肘形连接符 14"/>
          <p:cNvCxnSpPr/>
          <p:nvPr userDrawn="1">
            <p:custDataLst>
              <p:tags r:id="rId14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菱形 15"/>
          <p:cNvSpPr/>
          <p:nvPr userDrawn="1">
            <p:custDataLst>
              <p:tags r:id="rId15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 userDrawn="1">
            <p:custDataLst>
              <p:tags r:id="rId16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TextBox 1"/>
          <p:cNvSpPr txBox="1"/>
          <p:nvPr userDrawn="1">
            <p:custDataLst>
              <p:tags r:id="rId17"/>
            </p:custDataLst>
          </p:nvPr>
        </p:nvSpPr>
        <p:spPr>
          <a:xfrm>
            <a:off x="11271415" y="370705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4" name="菱形 13"/>
          <p:cNvSpPr/>
          <p:nvPr userDrawn="1">
            <p:custDataLst>
              <p:tags r:id="rId10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肘形连接符 14"/>
          <p:cNvCxnSpPr/>
          <p:nvPr userDrawn="1">
            <p:custDataLst>
              <p:tags r:id="rId11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>
            <p:custDataLst>
              <p:tags r:id="rId12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菱形 15"/>
          <p:cNvSpPr/>
          <p:nvPr userDrawn="1">
            <p:custDataLst>
              <p:tags r:id="rId13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>
            <p:custDataLst>
              <p:tags r:id="rId14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TextBox 1"/>
          <p:cNvSpPr txBox="1"/>
          <p:nvPr userDrawn="1">
            <p:custDataLst>
              <p:tags r:id="rId15"/>
            </p:custDataLst>
          </p:nvPr>
        </p:nvSpPr>
        <p:spPr>
          <a:xfrm>
            <a:off x="11335613" y="342801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86" y="-324267"/>
            <a:ext cx="1928456" cy="1446343"/>
          </a:xfrm>
          <a:prstGeom prst="rect">
            <a:avLst/>
          </a:prstGeom>
        </p:spPr>
      </p:pic>
      <p:sp>
        <p:nvSpPr>
          <p:cNvPr id="22" name="TextBox 16"/>
          <p:cNvSpPr txBox="1"/>
          <p:nvPr userDrawn="1">
            <p:custDataLst>
              <p:tags r:id="rId18"/>
            </p:custDataLst>
          </p:nvPr>
        </p:nvSpPr>
        <p:spPr>
          <a:xfrm>
            <a:off x="9022079" y="2881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名师精品铸造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17"/>
          <p:cNvSpPr txBox="1"/>
          <p:nvPr userDrawn="1">
            <p:custDataLst>
              <p:tags r:id="rId19"/>
            </p:custDataLst>
          </p:nvPr>
        </p:nvSpPr>
        <p:spPr>
          <a:xfrm>
            <a:off x="7398400" y="2890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新教材 </a:t>
            </a:r>
            <a:r>
              <a:rPr lang="zh-CN" altLang="en-US" baseline="0" smtClean="0">
                <a:latin typeface="宋体" panose="02010600030101010101" pitchFamily="2" charset="-122"/>
                <a:ea typeface="宋体" panose="02010600030101010101" pitchFamily="2" charset="-122"/>
              </a:rPr>
              <a:t>新高考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4" name="菱形 13"/>
          <p:cNvSpPr/>
          <p:nvPr userDrawn="1">
            <p:custDataLst>
              <p:tags r:id="rId10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肘形连接符 14"/>
          <p:cNvCxnSpPr/>
          <p:nvPr userDrawn="1">
            <p:custDataLst>
              <p:tags r:id="rId11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>
            <p:custDataLst>
              <p:tags r:id="rId12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菱形 15"/>
          <p:cNvSpPr/>
          <p:nvPr userDrawn="1">
            <p:custDataLst>
              <p:tags r:id="rId13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>
            <p:custDataLst>
              <p:tags r:id="rId14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TextBox 1"/>
          <p:cNvSpPr txBox="1"/>
          <p:nvPr userDrawn="1">
            <p:custDataLst>
              <p:tags r:id="rId15"/>
            </p:custDataLst>
          </p:nvPr>
        </p:nvSpPr>
        <p:spPr>
          <a:xfrm>
            <a:off x="11335613" y="342801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86" y="-324267"/>
            <a:ext cx="1928456" cy="1446343"/>
          </a:xfrm>
          <a:prstGeom prst="rect">
            <a:avLst/>
          </a:prstGeom>
        </p:spPr>
      </p:pic>
      <p:sp>
        <p:nvSpPr>
          <p:cNvPr id="22" name="TextBox 16"/>
          <p:cNvSpPr txBox="1"/>
          <p:nvPr userDrawn="1">
            <p:custDataLst>
              <p:tags r:id="rId18"/>
            </p:custDataLst>
          </p:nvPr>
        </p:nvSpPr>
        <p:spPr>
          <a:xfrm>
            <a:off x="9022079" y="2881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名师精品铸造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17"/>
          <p:cNvSpPr txBox="1"/>
          <p:nvPr userDrawn="1">
            <p:custDataLst>
              <p:tags r:id="rId19"/>
            </p:custDataLst>
          </p:nvPr>
        </p:nvSpPr>
        <p:spPr>
          <a:xfrm>
            <a:off x="7398400" y="2890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新教材 </a:t>
            </a:r>
            <a:r>
              <a:rPr lang="zh-CN" altLang="en-US" baseline="0" smtClean="0">
                <a:latin typeface="宋体" panose="02010600030101010101" pitchFamily="2" charset="-122"/>
                <a:ea typeface="宋体" panose="02010600030101010101" pitchFamily="2" charset="-122"/>
              </a:rPr>
              <a:t>新高考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924" y="836383"/>
            <a:ext cx="12190076" cy="6021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1" name="Text Placeholder 7"/>
          <p:cNvSpPr txBox="1"/>
          <p:nvPr userDrawn="1">
            <p:custDataLst>
              <p:tags r:id="rId8"/>
            </p:custDataLst>
          </p:nvPr>
        </p:nvSpPr>
        <p:spPr>
          <a:xfrm>
            <a:off x="1252220" y="137160"/>
            <a:ext cx="698500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伴性遗传与人类红绿色盲</a:t>
            </a:r>
            <a:endParaRPr lang="zh-CN" altLang="en-US" b="1" smtClean="0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Text Placeholder 7"/>
          <p:cNvSpPr txBox="1"/>
          <p:nvPr userDrawn="1">
            <p:custDataLst>
              <p:tags r:id="rId9"/>
            </p:custDataLst>
          </p:nvPr>
        </p:nvSpPr>
        <p:spPr>
          <a:xfrm>
            <a:off x="-61691" y="39533"/>
            <a:ext cx="1666427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考点一</a:t>
            </a:r>
            <a:endParaRPr lang="en-US" altLang="zh-CN" sz="2800" b="1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10"/>
            </p:custDataLst>
          </p:nvPr>
        </p:nvGrpSpPr>
        <p:grpSpPr>
          <a:xfrm>
            <a:off x="1924" y="71275"/>
            <a:ext cx="1198226" cy="617452"/>
            <a:chOff x="1924" y="71275"/>
            <a:chExt cx="804411" cy="617452"/>
          </a:xfrm>
        </p:grpSpPr>
        <p:sp>
          <p:nvSpPr>
            <p:cNvPr id="16" name="任意多边形: 形状 5"/>
            <p:cNvSpPr/>
            <p:nvPr userDrawn="1">
              <p:custDataLst>
                <p:tags r:id="rId11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18" name="Text Placeholder 7"/>
          <p:cNvSpPr txBox="1"/>
          <p:nvPr userDrawn="1">
            <p:custDataLst>
              <p:tags r:id="rId14"/>
            </p:custDataLst>
          </p:nvPr>
        </p:nvSpPr>
        <p:spPr>
          <a:xfrm>
            <a:off x="481735" y="71275"/>
            <a:ext cx="559023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一</a:t>
            </a:r>
            <a:endParaRPr lang="en-US" altLang="zh-CN" sz="2800" b="1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 userDrawn="1">
            <p:custDataLst>
              <p:tags r:id="rId15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>
            <p:custDataLst>
              <p:tags r:id="rId16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1198226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4" name="Text Placeholder 7"/>
          <p:cNvSpPr txBox="1"/>
          <p:nvPr userDrawn="1">
            <p:custDataLst>
              <p:tags r:id="rId12"/>
            </p:custDataLst>
          </p:nvPr>
        </p:nvSpPr>
        <p:spPr>
          <a:xfrm>
            <a:off x="453196" y="58112"/>
            <a:ext cx="765156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二</a:t>
            </a:r>
            <a:endParaRPr lang="en-US" altLang="zh-CN" sz="2800" b="1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 userDrawn="1">
            <p:custDataLst>
              <p:tags r:id="rId13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/>
          <p:cNvSpPr txBox="1"/>
          <p:nvPr userDrawn="1">
            <p:custDataLst>
              <p:tags r:id="rId14"/>
            </p:custDataLst>
          </p:nvPr>
        </p:nvSpPr>
        <p:spPr>
          <a:xfrm>
            <a:off x="1252219" y="137160"/>
            <a:ext cx="5832321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抗维生素</a:t>
            </a:r>
            <a:r>
              <a:rPr lang="en-US" altLang="zh-CN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D</a:t>
            </a: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佝偻病等其他伴性遗传病</a:t>
            </a:r>
            <a:endParaRPr lang="zh-CN" altLang="en-US" b="1" smtClean="0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 userDrawn="1">
            <p:custDataLst>
              <p:tags r:id="rId15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1198226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4" name="Text Placeholder 7"/>
          <p:cNvSpPr txBox="1"/>
          <p:nvPr userDrawn="1">
            <p:custDataLst>
              <p:tags r:id="rId12"/>
            </p:custDataLst>
          </p:nvPr>
        </p:nvSpPr>
        <p:spPr>
          <a:xfrm>
            <a:off x="453196" y="58112"/>
            <a:ext cx="765156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三</a:t>
            </a:r>
            <a:endParaRPr lang="en-US" altLang="zh-CN" sz="2800" b="1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 userDrawn="1">
            <p:custDataLst>
              <p:tags r:id="rId13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/>
          <p:cNvSpPr txBox="1"/>
          <p:nvPr userDrawn="1">
            <p:custDataLst>
              <p:tags r:id="rId14"/>
            </p:custDataLst>
          </p:nvPr>
        </p:nvSpPr>
        <p:spPr>
          <a:xfrm>
            <a:off x="1252220" y="137160"/>
            <a:ext cx="6458396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伴性遗传理论在实践中的应用</a:t>
            </a:r>
            <a:endParaRPr lang="zh-CN" altLang="en-US" b="1" smtClean="0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 userDrawn="1">
            <p:custDataLst>
              <p:tags r:id="rId15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7"/>
          <p:cNvSpPr txBox="1"/>
          <p:nvPr userDrawn="1">
            <p:custDataLst>
              <p:tags r:id="rId9"/>
            </p:custDataLst>
          </p:nvPr>
        </p:nvSpPr>
        <p:spPr>
          <a:xfrm>
            <a:off x="923259" y="146611"/>
            <a:ext cx="2459133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考向突破</a:t>
            </a:r>
            <a:endParaRPr lang="zh-CN" altLang="en-US" b="1" smtClean="0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菱形 2"/>
          <p:cNvSpPr/>
          <p:nvPr userDrawn="1">
            <p:custDataLst>
              <p:tags r:id="rId10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11"/>
            </p:custDataLst>
          </p:nvPr>
        </p:nvSpPr>
        <p:spPr>
          <a:xfrm>
            <a:off x="12070072" y="336472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5" name="矩形 14"/>
          <p:cNvSpPr/>
          <p:nvPr userDrawn="1">
            <p:custDataLst>
              <p:tags r:id="rId12"/>
            </p:custDataLst>
          </p:nvPr>
        </p:nvSpPr>
        <p:spPr>
          <a:xfrm>
            <a:off x="7737471" y="286852"/>
            <a:ext cx="3398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smtClean="0">
                <a:solidFill>
                  <a:prstClr val="white">
                    <a:lumMod val="50000"/>
                  </a:prstClr>
                </a:solidFill>
                <a:ea typeface="微软雅黑" panose="020B0503020204020204" charset="-122"/>
              </a:rPr>
              <a:t>落实必备知识  </a:t>
            </a:r>
            <a:r>
              <a:rPr lang="zh-CN" altLang="en-US" sz="2000" kern="1200" smtClean="0">
                <a:solidFill>
                  <a:prstClr val="white">
                    <a:lumMod val="50000"/>
                  </a:prstClr>
                </a:solidFill>
                <a:latin typeface="+mn-lt"/>
                <a:ea typeface="微软雅黑" panose="020B0503020204020204" charset="-122"/>
                <a:cs typeface="+mn-cs"/>
              </a:rPr>
              <a:t>强化关键能力</a:t>
            </a:r>
            <a:endParaRPr lang="zh-CN" altLang="en-US" sz="2000" kern="1200">
              <a:solidFill>
                <a:prstClr val="white">
                  <a:lumMod val="50000"/>
                </a:prstClr>
              </a:solidFill>
              <a:latin typeface="+mn-lt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肘形连接符 15"/>
          <p:cNvCxnSpPr/>
          <p:nvPr userDrawn="1">
            <p:custDataLst>
              <p:tags r:id="rId13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菱形 13"/>
          <p:cNvSpPr/>
          <p:nvPr userDrawn="1">
            <p:custDataLst>
              <p:tags r:id="rId14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菱形 16"/>
          <p:cNvSpPr/>
          <p:nvPr userDrawn="1">
            <p:custDataLst>
              <p:tags r:id="rId15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>
            <p:custDataLst>
              <p:tags r:id="rId16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TextBox 1"/>
          <p:cNvSpPr txBox="1"/>
          <p:nvPr userDrawn="1">
            <p:custDataLst>
              <p:tags r:id="rId17"/>
            </p:custDataLst>
          </p:nvPr>
        </p:nvSpPr>
        <p:spPr>
          <a:xfrm>
            <a:off x="11271415" y="370705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教材隐性知识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形状 14"/>
          <p:cNvSpPr/>
          <p:nvPr userDrawn="1">
            <p:custDataLst>
              <p:tags r:id="rId2"/>
            </p:custDataLst>
          </p:nvPr>
        </p:nvSpPr>
        <p:spPr>
          <a:xfrm>
            <a:off x="1" y="1501423"/>
            <a:ext cx="12191999" cy="1500947"/>
          </a:xfrm>
          <a:custGeom>
            <a:avLst/>
            <a:gdLst>
              <a:gd name="connsiteX0" fmla="*/ 0 w 12191999"/>
              <a:gd name="connsiteY0" fmla="*/ 0 h 1500947"/>
              <a:gd name="connsiteX1" fmla="*/ 12191999 w 12191999"/>
              <a:gd name="connsiteY1" fmla="*/ 0 h 1500947"/>
              <a:gd name="connsiteX2" fmla="*/ 12191999 w 12191999"/>
              <a:gd name="connsiteY2" fmla="*/ 669131 h 1500947"/>
              <a:gd name="connsiteX3" fmla="*/ 11750290 w 12191999"/>
              <a:gd name="connsiteY3" fmla="*/ 788658 h 1500947"/>
              <a:gd name="connsiteX4" fmla="*/ 6096001 w 12191999"/>
              <a:gd name="connsiteY4" fmla="*/ 1500947 h 1500947"/>
              <a:gd name="connsiteX5" fmla="*/ 441709 w 12191999"/>
              <a:gd name="connsiteY5" fmla="*/ 788658 h 1500947"/>
              <a:gd name="connsiteX6" fmla="*/ 0 w 12191999"/>
              <a:gd name="connsiteY6" fmla="*/ 669130 h 150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00947">
                <a:moveTo>
                  <a:pt x="0" y="0"/>
                </a:moveTo>
                <a:lnTo>
                  <a:pt x="12191999" y="0"/>
                </a:lnTo>
                <a:lnTo>
                  <a:pt x="12191999" y="669131"/>
                </a:lnTo>
                <a:lnTo>
                  <a:pt x="11750290" y="788658"/>
                </a:lnTo>
                <a:cubicBezTo>
                  <a:pt x="9943031" y="1253646"/>
                  <a:pt x="8048396" y="1500947"/>
                  <a:pt x="6096001" y="1500947"/>
                </a:cubicBezTo>
                <a:cubicBezTo>
                  <a:pt x="4143604" y="1500947"/>
                  <a:pt x="2248969" y="1253646"/>
                  <a:pt x="441709" y="788658"/>
                </a:cubicBezTo>
                <a:lnTo>
                  <a:pt x="0" y="66913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200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2192000" cy="172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2" name="剪去对角的矩形 1"/>
          <p:cNvSpPr/>
          <p:nvPr userDrawn="1">
            <p:custDataLst>
              <p:tags r:id="rId4"/>
            </p:custDataLst>
          </p:nvPr>
        </p:nvSpPr>
        <p:spPr>
          <a:xfrm>
            <a:off x="-27029" y="0"/>
            <a:ext cx="1946022" cy="405364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 userDrawn="1">
            <p:custDataLst>
              <p:tags r:id="rId5"/>
            </p:custDataLst>
          </p:nvPr>
        </p:nvSpPr>
        <p:spPr>
          <a:xfrm>
            <a:off x="45381" y="10537"/>
            <a:ext cx="1872452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2000" i="1" smtClean="0">
                <a:solidFill>
                  <a:prstClr val="black"/>
                </a:solidFill>
              </a:rPr>
              <a:t>教材隐性知识</a:t>
            </a:r>
            <a:endParaRPr lang="zh-CN" altLang="en-US" sz="2000" i="1">
              <a:solidFill>
                <a:prstClr val="black"/>
              </a:solidFill>
            </a:endParaRPr>
          </a:p>
        </p:txBody>
      </p:sp>
      <p:sp>
        <p:nvSpPr>
          <p:cNvPr id="8" name="圆角矩形 7"/>
          <p:cNvSpPr/>
          <p:nvPr userDrawn="1">
            <p:custDataLst>
              <p:tags r:id="rId6"/>
            </p:custDataLst>
          </p:nvPr>
        </p:nvSpPr>
        <p:spPr>
          <a:xfrm>
            <a:off x="430228" y="909304"/>
            <a:ext cx="11331543" cy="5615323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TextBox 1"/>
          <p:cNvSpPr txBox="1"/>
          <p:nvPr userDrawn="1">
            <p:custDataLst>
              <p:tags r:id="rId7"/>
            </p:custDataLst>
          </p:nvPr>
        </p:nvSpPr>
        <p:spPr>
          <a:xfrm>
            <a:off x="64675" y="6620017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>
                <a:solidFill>
                  <a:schemeClr val="bg2"/>
                </a:solidFill>
              </a:rPr>
              <a:t>S z L w h</a:t>
            </a:r>
            <a:endParaRPr lang="zh-CN" altLang="en-US" sz="100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160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12.png"/><Relationship Id="rId20" Type="http://schemas.openxmlformats.org/officeDocument/2006/relationships/tags" Target="../tags/tag15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 userDrawn="1">
            <p:custDataLst>
              <p:tags r:id="rId18"/>
            </p:custDataLst>
          </p:nvPr>
        </p:nvSpPr>
        <p:spPr>
          <a:xfrm>
            <a:off x="10019263" y="164146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sp>
        <p:nvSpPr>
          <p:cNvPr id="5" name="TextBox 1"/>
          <p:cNvSpPr txBox="1"/>
          <p:nvPr userDrawn="1">
            <p:custDataLst>
              <p:tags r:id="rId19"/>
            </p:custDataLst>
          </p:nvPr>
        </p:nvSpPr>
        <p:spPr>
          <a:xfrm>
            <a:off x="0" y="6688723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pic>
        <p:nvPicPr>
          <p:cNvPr id="6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65.xml"/><Relationship Id="rId7" Type="http://schemas.openxmlformats.org/officeDocument/2006/relationships/image" Target="../media/image15.png"/><Relationship Id="rId6" Type="http://schemas.openxmlformats.org/officeDocument/2006/relationships/tags" Target="../tags/tag164.xml"/><Relationship Id="rId5" Type="http://schemas.openxmlformats.org/officeDocument/2006/relationships/image" Target="../media/image14.png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7.png"/><Relationship Id="rId10" Type="http://schemas.openxmlformats.org/officeDocument/2006/relationships/tags" Target="../tags/tag166.xml"/><Relationship Id="rId1" Type="http://schemas.openxmlformats.org/officeDocument/2006/relationships/tags" Target="../tags/tag16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image" Target="../media/image33.png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410.xml"/><Relationship Id="rId24" Type="http://schemas.openxmlformats.org/officeDocument/2006/relationships/tags" Target="../tags/tag409.xml"/><Relationship Id="rId23" Type="http://schemas.openxmlformats.org/officeDocument/2006/relationships/tags" Target="../tags/tag408.xml"/><Relationship Id="rId22" Type="http://schemas.openxmlformats.org/officeDocument/2006/relationships/tags" Target="../tags/tag407.xml"/><Relationship Id="rId21" Type="http://schemas.openxmlformats.org/officeDocument/2006/relationships/tags" Target="../tags/tag406.xml"/><Relationship Id="rId20" Type="http://schemas.openxmlformats.org/officeDocument/2006/relationships/tags" Target="../tags/tag405.xml"/><Relationship Id="rId2" Type="http://schemas.openxmlformats.org/officeDocument/2006/relationships/tags" Target="../tags/tag388.xml"/><Relationship Id="rId19" Type="http://schemas.openxmlformats.org/officeDocument/2006/relationships/tags" Target="../tags/tag404.xml"/><Relationship Id="rId18" Type="http://schemas.openxmlformats.org/officeDocument/2006/relationships/tags" Target="../tags/tag403.xml"/><Relationship Id="rId17" Type="http://schemas.openxmlformats.org/officeDocument/2006/relationships/tags" Target="../tags/tag402.xml"/><Relationship Id="rId16" Type="http://schemas.openxmlformats.org/officeDocument/2006/relationships/tags" Target="../tags/tag401.xml"/><Relationship Id="rId15" Type="http://schemas.openxmlformats.org/officeDocument/2006/relationships/tags" Target="../tags/tag400.xml"/><Relationship Id="rId14" Type="http://schemas.openxmlformats.org/officeDocument/2006/relationships/tags" Target="../tags/tag399.xml"/><Relationship Id="rId13" Type="http://schemas.openxmlformats.org/officeDocument/2006/relationships/tags" Target="../tags/tag398.xml"/><Relationship Id="rId12" Type="http://schemas.openxmlformats.org/officeDocument/2006/relationships/tags" Target="../tags/tag397.xml"/><Relationship Id="rId11" Type="http://schemas.openxmlformats.org/officeDocument/2006/relationships/tags" Target="../tags/tag396.xml"/><Relationship Id="rId10" Type="http://schemas.openxmlformats.org/officeDocument/2006/relationships/tags" Target="../tags/tag395.xml"/><Relationship Id="rId1" Type="http://schemas.openxmlformats.org/officeDocument/2006/relationships/tags" Target="../tags/tag38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412.xml"/><Relationship Id="rId29" Type="http://schemas.openxmlformats.org/officeDocument/2006/relationships/tags" Target="../tags/tag436.xml"/><Relationship Id="rId28" Type="http://schemas.openxmlformats.org/officeDocument/2006/relationships/tags" Target="../tags/tag435.xml"/><Relationship Id="rId27" Type="http://schemas.openxmlformats.org/officeDocument/2006/relationships/tags" Target="../tags/tag434.xml"/><Relationship Id="rId26" Type="http://schemas.openxmlformats.org/officeDocument/2006/relationships/tags" Target="../tags/tag433.xml"/><Relationship Id="rId25" Type="http://schemas.openxmlformats.org/officeDocument/2006/relationships/tags" Target="../tags/tag432.xml"/><Relationship Id="rId24" Type="http://schemas.openxmlformats.org/officeDocument/2006/relationships/tags" Target="../tags/tag431.xml"/><Relationship Id="rId23" Type="http://schemas.openxmlformats.org/officeDocument/2006/relationships/tags" Target="../tags/tag430.xml"/><Relationship Id="rId22" Type="http://schemas.openxmlformats.org/officeDocument/2006/relationships/tags" Target="../tags/tag429.xml"/><Relationship Id="rId21" Type="http://schemas.openxmlformats.org/officeDocument/2006/relationships/tags" Target="../tags/tag428.xml"/><Relationship Id="rId20" Type="http://schemas.openxmlformats.org/officeDocument/2006/relationships/tags" Target="../tags/tag427.xml"/><Relationship Id="rId2" Type="http://schemas.openxmlformats.org/officeDocument/2006/relationships/image" Target="../media/image34.png"/><Relationship Id="rId19" Type="http://schemas.openxmlformats.org/officeDocument/2006/relationships/tags" Target="../tags/tag426.xml"/><Relationship Id="rId18" Type="http://schemas.openxmlformats.org/officeDocument/2006/relationships/tags" Target="../tags/tag425.xml"/><Relationship Id="rId17" Type="http://schemas.openxmlformats.org/officeDocument/2006/relationships/tags" Target="../tags/tag424.xml"/><Relationship Id="rId16" Type="http://schemas.openxmlformats.org/officeDocument/2006/relationships/tags" Target="../tags/tag423.xml"/><Relationship Id="rId15" Type="http://schemas.openxmlformats.org/officeDocument/2006/relationships/tags" Target="../tags/tag422.xml"/><Relationship Id="rId14" Type="http://schemas.openxmlformats.org/officeDocument/2006/relationships/tags" Target="../tags/tag421.xml"/><Relationship Id="rId13" Type="http://schemas.openxmlformats.org/officeDocument/2006/relationships/tags" Target="../tags/tag420.xml"/><Relationship Id="rId12" Type="http://schemas.openxmlformats.org/officeDocument/2006/relationships/tags" Target="../tags/tag419.xml"/><Relationship Id="rId11" Type="http://schemas.openxmlformats.org/officeDocument/2006/relationships/image" Target="NULL" TargetMode="External"/><Relationship Id="rId10" Type="http://schemas.openxmlformats.org/officeDocument/2006/relationships/image" Target="../media/image35.png"/><Relationship Id="rId1" Type="http://schemas.openxmlformats.org/officeDocument/2006/relationships/tags" Target="../tags/tag4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image" Target="../media/image36.png"/><Relationship Id="rId5" Type="http://schemas.openxmlformats.org/officeDocument/2006/relationships/tags" Target="../tags/tag441.xml"/><Relationship Id="rId4" Type="http://schemas.openxmlformats.org/officeDocument/2006/relationships/tags" Target="../tags/tag440.xml"/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6" Type="http://schemas.openxmlformats.org/officeDocument/2006/relationships/slideLayout" Target="../slideLayouts/slideLayout6.xml"/><Relationship Id="rId15" Type="http://schemas.openxmlformats.org/officeDocument/2006/relationships/image" Target="../media/image37.png"/><Relationship Id="rId14" Type="http://schemas.openxmlformats.org/officeDocument/2006/relationships/tags" Target="../tags/tag449.xml"/><Relationship Id="rId13" Type="http://schemas.openxmlformats.org/officeDocument/2006/relationships/tags" Target="../tags/tag448.xml"/><Relationship Id="rId12" Type="http://schemas.openxmlformats.org/officeDocument/2006/relationships/tags" Target="../tags/tag447.xml"/><Relationship Id="rId11" Type="http://schemas.openxmlformats.org/officeDocument/2006/relationships/tags" Target="../tags/tag446.xml"/><Relationship Id="rId10" Type="http://schemas.openxmlformats.org/officeDocument/2006/relationships/tags" Target="../tags/tag445.xml"/><Relationship Id="rId1" Type="http://schemas.openxmlformats.org/officeDocument/2006/relationships/tags" Target="../tags/tag43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tags" Target="../tags/tag454.xml"/><Relationship Id="rId5" Type="http://schemas.openxmlformats.org/officeDocument/2006/relationships/image" Target="../media/image38.png"/><Relationship Id="rId4" Type="http://schemas.openxmlformats.org/officeDocument/2006/relationships/tags" Target="../tags/tag453.xml"/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" Type="http://schemas.openxmlformats.org/officeDocument/2006/relationships/tags" Target="../tags/tag45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image" Target="../media/image38.png"/><Relationship Id="rId2" Type="http://schemas.openxmlformats.org/officeDocument/2006/relationships/tags" Target="../tags/tag456.xml"/><Relationship Id="rId10" Type="http://schemas.openxmlformats.org/officeDocument/2006/relationships/slideLayout" Target="../slideLayouts/slideLayout10.xml"/><Relationship Id="rId1" Type="http://schemas.openxmlformats.org/officeDocument/2006/relationships/tags" Target="../tags/tag45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71.xml"/><Relationship Id="rId8" Type="http://schemas.openxmlformats.org/officeDocument/2006/relationships/tags" Target="../tags/tag470.xml"/><Relationship Id="rId7" Type="http://schemas.openxmlformats.org/officeDocument/2006/relationships/tags" Target="../tags/tag469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479.xml"/><Relationship Id="rId16" Type="http://schemas.openxmlformats.org/officeDocument/2006/relationships/tags" Target="../tags/tag478.xml"/><Relationship Id="rId15" Type="http://schemas.openxmlformats.org/officeDocument/2006/relationships/tags" Target="../tags/tag477.xml"/><Relationship Id="rId14" Type="http://schemas.openxmlformats.org/officeDocument/2006/relationships/tags" Target="../tags/tag476.xml"/><Relationship Id="rId13" Type="http://schemas.openxmlformats.org/officeDocument/2006/relationships/tags" Target="../tags/tag475.xml"/><Relationship Id="rId12" Type="http://schemas.openxmlformats.org/officeDocument/2006/relationships/tags" Target="../tags/tag474.xml"/><Relationship Id="rId11" Type="http://schemas.openxmlformats.org/officeDocument/2006/relationships/tags" Target="../tags/tag473.xml"/><Relationship Id="rId10" Type="http://schemas.openxmlformats.org/officeDocument/2006/relationships/tags" Target="../tags/tag472.xml"/><Relationship Id="rId1" Type="http://schemas.openxmlformats.org/officeDocument/2006/relationships/tags" Target="../tags/tag46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86.xml"/><Relationship Id="rId8" Type="http://schemas.openxmlformats.org/officeDocument/2006/relationships/image" Target="../media/image40.jpeg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image" Target="../media/image39.jpeg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1.jpeg"/><Relationship Id="rId1" Type="http://schemas.openxmlformats.org/officeDocument/2006/relationships/tags" Target="../tags/tag48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95.xml"/><Relationship Id="rId8" Type="http://schemas.openxmlformats.org/officeDocument/2006/relationships/tags" Target="../tags/tag494.xml"/><Relationship Id="rId7" Type="http://schemas.openxmlformats.org/officeDocument/2006/relationships/tags" Target="../tags/tag493.xml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3" Type="http://schemas.openxmlformats.org/officeDocument/2006/relationships/tags" Target="../tags/tag489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514.xml"/><Relationship Id="rId27" Type="http://schemas.openxmlformats.org/officeDocument/2006/relationships/tags" Target="../tags/tag513.xml"/><Relationship Id="rId26" Type="http://schemas.openxmlformats.org/officeDocument/2006/relationships/tags" Target="../tags/tag512.xml"/><Relationship Id="rId25" Type="http://schemas.openxmlformats.org/officeDocument/2006/relationships/tags" Target="../tags/tag511.xml"/><Relationship Id="rId24" Type="http://schemas.openxmlformats.org/officeDocument/2006/relationships/tags" Target="../tags/tag510.xml"/><Relationship Id="rId23" Type="http://schemas.openxmlformats.org/officeDocument/2006/relationships/tags" Target="../tags/tag509.xml"/><Relationship Id="rId22" Type="http://schemas.openxmlformats.org/officeDocument/2006/relationships/tags" Target="../tags/tag508.xml"/><Relationship Id="rId21" Type="http://schemas.openxmlformats.org/officeDocument/2006/relationships/tags" Target="../tags/tag507.xml"/><Relationship Id="rId20" Type="http://schemas.openxmlformats.org/officeDocument/2006/relationships/tags" Target="../tags/tag506.xml"/><Relationship Id="rId2" Type="http://schemas.openxmlformats.org/officeDocument/2006/relationships/tags" Target="../tags/tag488.xml"/><Relationship Id="rId19" Type="http://schemas.openxmlformats.org/officeDocument/2006/relationships/tags" Target="../tags/tag505.xml"/><Relationship Id="rId18" Type="http://schemas.openxmlformats.org/officeDocument/2006/relationships/tags" Target="../tags/tag504.xml"/><Relationship Id="rId17" Type="http://schemas.openxmlformats.org/officeDocument/2006/relationships/tags" Target="../tags/tag503.xml"/><Relationship Id="rId16" Type="http://schemas.openxmlformats.org/officeDocument/2006/relationships/tags" Target="../tags/tag502.xml"/><Relationship Id="rId15" Type="http://schemas.openxmlformats.org/officeDocument/2006/relationships/tags" Target="../tags/tag501.xml"/><Relationship Id="rId14" Type="http://schemas.openxmlformats.org/officeDocument/2006/relationships/tags" Target="../tags/tag500.xml"/><Relationship Id="rId13" Type="http://schemas.openxmlformats.org/officeDocument/2006/relationships/tags" Target="../tags/tag499.xml"/><Relationship Id="rId12" Type="http://schemas.openxmlformats.org/officeDocument/2006/relationships/tags" Target="../tags/tag498.xml"/><Relationship Id="rId11" Type="http://schemas.openxmlformats.org/officeDocument/2006/relationships/tags" Target="../tags/tag497.xml"/><Relationship Id="rId10" Type="http://schemas.openxmlformats.org/officeDocument/2006/relationships/tags" Target="../tags/tag496.xml"/><Relationship Id="rId1" Type="http://schemas.openxmlformats.org/officeDocument/2006/relationships/tags" Target="../tags/tag48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23.xml"/><Relationship Id="rId8" Type="http://schemas.openxmlformats.org/officeDocument/2006/relationships/tags" Target="../tags/tag522.xml"/><Relationship Id="rId7" Type="http://schemas.openxmlformats.org/officeDocument/2006/relationships/tags" Target="../tags/tag521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25.xml"/><Relationship Id="rId10" Type="http://schemas.openxmlformats.org/officeDocument/2006/relationships/tags" Target="../tags/tag524.xml"/><Relationship Id="rId1" Type="http://schemas.openxmlformats.org/officeDocument/2006/relationships/tags" Target="../tags/tag51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3.png"/><Relationship Id="rId7" Type="http://schemas.openxmlformats.org/officeDocument/2006/relationships/tags" Target="../tags/tag531.xml"/><Relationship Id="rId6" Type="http://schemas.openxmlformats.org/officeDocument/2006/relationships/image" Target="../media/image42.png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image" Target="../media/image19.jpeg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image" Target="../media/image18.png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70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image" Target="../media/image21.jpeg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38.xml"/><Relationship Id="rId8" Type="http://schemas.openxmlformats.org/officeDocument/2006/relationships/tags" Target="../tags/tag537.xml"/><Relationship Id="rId7" Type="http://schemas.openxmlformats.org/officeDocument/2006/relationships/image" Target="../media/image45.jpeg"/><Relationship Id="rId6" Type="http://schemas.openxmlformats.org/officeDocument/2006/relationships/tags" Target="../tags/tag536.xml"/><Relationship Id="rId5" Type="http://schemas.openxmlformats.org/officeDocument/2006/relationships/image" Target="../media/image44.jpeg"/><Relationship Id="rId4" Type="http://schemas.openxmlformats.org/officeDocument/2006/relationships/tags" Target="../tags/tag535.xml"/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540.xml"/><Relationship Id="rId11" Type="http://schemas.openxmlformats.org/officeDocument/2006/relationships/image" Target="../media/image46.png"/><Relationship Id="rId10" Type="http://schemas.openxmlformats.org/officeDocument/2006/relationships/tags" Target="../tags/tag539.xml"/><Relationship Id="rId1" Type="http://schemas.openxmlformats.org/officeDocument/2006/relationships/tags" Target="../tags/tag53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tags" Target="../tags/tag54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" Type="http://schemas.openxmlformats.org/officeDocument/2006/relationships/tags" Target="../tags/tag5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0.png"/><Relationship Id="rId6" Type="http://schemas.openxmlformats.org/officeDocument/2006/relationships/tags" Target="../tags/tag551.xml"/><Relationship Id="rId5" Type="http://schemas.openxmlformats.org/officeDocument/2006/relationships/image" Target="../media/image49.png"/><Relationship Id="rId4" Type="http://schemas.openxmlformats.org/officeDocument/2006/relationships/tags" Target="../tags/tag550.xml"/><Relationship Id="rId3" Type="http://schemas.openxmlformats.org/officeDocument/2006/relationships/tags" Target="../tags/tag549.xml"/><Relationship Id="rId2" Type="http://schemas.openxmlformats.org/officeDocument/2006/relationships/image" Target="../media/image48.png"/><Relationship Id="rId1" Type="http://schemas.openxmlformats.org/officeDocument/2006/relationships/tags" Target="../tags/tag5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53.xml"/><Relationship Id="rId1" Type="http://schemas.openxmlformats.org/officeDocument/2006/relationships/tags" Target="../tags/tag55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557.xml"/><Relationship Id="rId3" Type="http://schemas.openxmlformats.org/officeDocument/2006/relationships/tags" Target="../tags/tag556.xml"/><Relationship Id="rId2" Type="http://schemas.openxmlformats.org/officeDocument/2006/relationships/tags" Target="../tags/tag555.xml"/><Relationship Id="rId1" Type="http://schemas.openxmlformats.org/officeDocument/2006/relationships/tags" Target="../tags/tag554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561.xml"/><Relationship Id="rId5" Type="http://schemas.openxmlformats.org/officeDocument/2006/relationships/image" Target="../media/image52.png"/><Relationship Id="rId4" Type="http://schemas.openxmlformats.org/officeDocument/2006/relationships/tags" Target="../tags/tag560.xml"/><Relationship Id="rId3" Type="http://schemas.openxmlformats.org/officeDocument/2006/relationships/image" Target="../media/image51.png"/><Relationship Id="rId2" Type="http://schemas.openxmlformats.org/officeDocument/2006/relationships/tags" Target="../tags/tag559.xml"/><Relationship Id="rId1" Type="http://schemas.openxmlformats.org/officeDocument/2006/relationships/tags" Target="../tags/tag55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image" Target="../media/image16.png"/><Relationship Id="rId4" Type="http://schemas.openxmlformats.org/officeDocument/2006/relationships/tags" Target="../tags/tag188.xml"/><Relationship Id="rId3" Type="http://schemas.openxmlformats.org/officeDocument/2006/relationships/image" Target="../media/image22.png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204.xml"/><Relationship Id="rId24" Type="http://schemas.openxmlformats.org/officeDocument/2006/relationships/tags" Target="../tags/tag203.xml"/><Relationship Id="rId23" Type="http://schemas.openxmlformats.org/officeDocument/2006/relationships/tags" Target="../tags/tag202.xml"/><Relationship Id="rId22" Type="http://schemas.openxmlformats.org/officeDocument/2006/relationships/tags" Target="../tags/tag201.xml"/><Relationship Id="rId21" Type="http://schemas.openxmlformats.org/officeDocument/2006/relationships/tags" Target="../tags/tag200.xml"/><Relationship Id="rId20" Type="http://schemas.openxmlformats.org/officeDocument/2006/relationships/tags" Target="../tags/tag199.xml"/><Relationship Id="rId2" Type="http://schemas.openxmlformats.org/officeDocument/2006/relationships/tags" Target="../tags/tag187.xml"/><Relationship Id="rId19" Type="http://schemas.openxmlformats.org/officeDocument/2006/relationships/tags" Target="../tags/tag198.xml"/><Relationship Id="rId18" Type="http://schemas.openxmlformats.org/officeDocument/2006/relationships/image" Target="../media/image26.png"/><Relationship Id="rId17" Type="http://schemas.openxmlformats.org/officeDocument/2006/relationships/tags" Target="../tags/tag197.xml"/><Relationship Id="rId16" Type="http://schemas.openxmlformats.org/officeDocument/2006/relationships/image" Target="../media/image25.png"/><Relationship Id="rId15" Type="http://schemas.openxmlformats.org/officeDocument/2006/relationships/tags" Target="../tags/tag196.xml"/><Relationship Id="rId14" Type="http://schemas.openxmlformats.org/officeDocument/2006/relationships/image" Target="../media/image24.png"/><Relationship Id="rId13" Type="http://schemas.openxmlformats.org/officeDocument/2006/relationships/tags" Target="../tags/tag195.xml"/><Relationship Id="rId12" Type="http://schemas.openxmlformats.org/officeDocument/2006/relationships/image" Target="../media/image23.png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../media/image30.png"/><Relationship Id="rId7" Type="http://schemas.openxmlformats.org/officeDocument/2006/relationships/tags" Target="../tags/tag208.xml"/><Relationship Id="rId6" Type="http://schemas.openxmlformats.org/officeDocument/2006/relationships/image" Target="../media/image29.png"/><Relationship Id="rId5" Type="http://schemas.openxmlformats.org/officeDocument/2006/relationships/tags" Target="../tags/tag207.xml"/><Relationship Id="rId4" Type="http://schemas.openxmlformats.org/officeDocument/2006/relationships/image" Target="../media/image28.png"/><Relationship Id="rId3" Type="http://schemas.openxmlformats.org/officeDocument/2006/relationships/tags" Target="../tags/tag206.xml"/><Relationship Id="rId2" Type="http://schemas.openxmlformats.org/officeDocument/2006/relationships/image" Target="../media/image27.png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14.png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image" Target="../media/image31.png"/><Relationship Id="rId1" Type="http://schemas.openxmlformats.org/officeDocument/2006/relationships/tags" Target="../tags/tag20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9" Type="http://schemas.openxmlformats.org/officeDocument/2006/relationships/slideLayout" Target="../slideLayouts/slideLayout5.xml"/><Relationship Id="rId38" Type="http://schemas.openxmlformats.org/officeDocument/2006/relationships/tags" Target="../tags/tag251.xml"/><Relationship Id="rId37" Type="http://schemas.openxmlformats.org/officeDocument/2006/relationships/tags" Target="../tags/tag250.xml"/><Relationship Id="rId36" Type="http://schemas.openxmlformats.org/officeDocument/2006/relationships/tags" Target="../tags/tag249.xml"/><Relationship Id="rId35" Type="http://schemas.openxmlformats.org/officeDocument/2006/relationships/tags" Target="../tags/tag248.xml"/><Relationship Id="rId34" Type="http://schemas.openxmlformats.org/officeDocument/2006/relationships/tags" Target="../tags/tag247.xml"/><Relationship Id="rId33" Type="http://schemas.openxmlformats.org/officeDocument/2006/relationships/tags" Target="../tags/tag246.xml"/><Relationship Id="rId32" Type="http://schemas.openxmlformats.org/officeDocument/2006/relationships/tags" Target="../tags/tag245.xml"/><Relationship Id="rId31" Type="http://schemas.openxmlformats.org/officeDocument/2006/relationships/tags" Target="../tags/tag244.xml"/><Relationship Id="rId30" Type="http://schemas.openxmlformats.org/officeDocument/2006/relationships/tags" Target="../tags/tag243.xml"/><Relationship Id="rId3" Type="http://schemas.openxmlformats.org/officeDocument/2006/relationships/tags" Target="../tags/tag216.xml"/><Relationship Id="rId29" Type="http://schemas.openxmlformats.org/officeDocument/2006/relationships/tags" Target="../tags/tag242.xml"/><Relationship Id="rId28" Type="http://schemas.openxmlformats.org/officeDocument/2006/relationships/tags" Target="../tags/tag241.xml"/><Relationship Id="rId27" Type="http://schemas.openxmlformats.org/officeDocument/2006/relationships/tags" Target="../tags/tag240.xml"/><Relationship Id="rId26" Type="http://schemas.openxmlformats.org/officeDocument/2006/relationships/tags" Target="../tags/tag239.xml"/><Relationship Id="rId25" Type="http://schemas.openxmlformats.org/officeDocument/2006/relationships/tags" Target="../tags/tag238.xml"/><Relationship Id="rId24" Type="http://schemas.openxmlformats.org/officeDocument/2006/relationships/tags" Target="../tags/tag237.xml"/><Relationship Id="rId23" Type="http://schemas.openxmlformats.org/officeDocument/2006/relationships/tags" Target="../tags/tag236.xml"/><Relationship Id="rId22" Type="http://schemas.openxmlformats.org/officeDocument/2006/relationships/tags" Target="../tags/tag235.xml"/><Relationship Id="rId21" Type="http://schemas.openxmlformats.org/officeDocument/2006/relationships/tags" Target="../tags/tag234.xml"/><Relationship Id="rId20" Type="http://schemas.openxmlformats.org/officeDocument/2006/relationships/tags" Target="../tags/tag233.xml"/><Relationship Id="rId2" Type="http://schemas.openxmlformats.org/officeDocument/2006/relationships/tags" Target="../tags/tag215.xml"/><Relationship Id="rId19" Type="http://schemas.openxmlformats.org/officeDocument/2006/relationships/tags" Target="../tags/tag232.xml"/><Relationship Id="rId18" Type="http://schemas.openxmlformats.org/officeDocument/2006/relationships/tags" Target="../tags/tag231.xml"/><Relationship Id="rId17" Type="http://schemas.openxmlformats.org/officeDocument/2006/relationships/tags" Target="../tags/tag230.xml"/><Relationship Id="rId16" Type="http://schemas.openxmlformats.org/officeDocument/2006/relationships/tags" Target="../tags/tag229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tags" Target="../tags/tag2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6" Type="http://schemas.openxmlformats.org/officeDocument/2006/relationships/slideLayout" Target="../slideLayouts/slideLayout5.xml"/><Relationship Id="rId55" Type="http://schemas.openxmlformats.org/officeDocument/2006/relationships/tags" Target="../tags/tag330.xml"/><Relationship Id="rId54" Type="http://schemas.openxmlformats.org/officeDocument/2006/relationships/tags" Target="../tags/tag329.xml"/><Relationship Id="rId53" Type="http://schemas.openxmlformats.org/officeDocument/2006/relationships/tags" Target="../tags/tag328.xml"/><Relationship Id="rId52" Type="http://schemas.openxmlformats.org/officeDocument/2006/relationships/tags" Target="../tags/tag327.xml"/><Relationship Id="rId51" Type="http://schemas.openxmlformats.org/officeDocument/2006/relationships/tags" Target="../tags/tag326.xml"/><Relationship Id="rId50" Type="http://schemas.openxmlformats.org/officeDocument/2006/relationships/tags" Target="../tags/tag325.xml"/><Relationship Id="rId5" Type="http://schemas.openxmlformats.org/officeDocument/2006/relationships/tags" Target="../tags/tag280.xml"/><Relationship Id="rId49" Type="http://schemas.openxmlformats.org/officeDocument/2006/relationships/tags" Target="../tags/tag324.xml"/><Relationship Id="rId48" Type="http://schemas.openxmlformats.org/officeDocument/2006/relationships/tags" Target="../tags/tag323.xml"/><Relationship Id="rId47" Type="http://schemas.openxmlformats.org/officeDocument/2006/relationships/tags" Target="../tags/tag322.xml"/><Relationship Id="rId46" Type="http://schemas.openxmlformats.org/officeDocument/2006/relationships/tags" Target="../tags/tag321.xml"/><Relationship Id="rId45" Type="http://schemas.openxmlformats.org/officeDocument/2006/relationships/tags" Target="../tags/tag320.xml"/><Relationship Id="rId44" Type="http://schemas.openxmlformats.org/officeDocument/2006/relationships/tags" Target="../tags/tag319.xml"/><Relationship Id="rId43" Type="http://schemas.openxmlformats.org/officeDocument/2006/relationships/tags" Target="../tags/tag318.xml"/><Relationship Id="rId42" Type="http://schemas.openxmlformats.org/officeDocument/2006/relationships/tags" Target="../tags/tag317.xml"/><Relationship Id="rId41" Type="http://schemas.openxmlformats.org/officeDocument/2006/relationships/tags" Target="../tags/tag316.xml"/><Relationship Id="rId40" Type="http://schemas.openxmlformats.org/officeDocument/2006/relationships/tags" Target="../tags/tag315.xml"/><Relationship Id="rId4" Type="http://schemas.openxmlformats.org/officeDocument/2006/relationships/tags" Target="../tags/tag279.xml"/><Relationship Id="rId39" Type="http://schemas.openxmlformats.org/officeDocument/2006/relationships/tags" Target="../tags/tag314.xml"/><Relationship Id="rId38" Type="http://schemas.openxmlformats.org/officeDocument/2006/relationships/tags" Target="../tags/tag313.xml"/><Relationship Id="rId37" Type="http://schemas.openxmlformats.org/officeDocument/2006/relationships/tags" Target="../tags/tag312.xml"/><Relationship Id="rId36" Type="http://schemas.openxmlformats.org/officeDocument/2006/relationships/tags" Target="../tags/tag311.xml"/><Relationship Id="rId35" Type="http://schemas.openxmlformats.org/officeDocument/2006/relationships/tags" Target="../tags/tag310.xml"/><Relationship Id="rId34" Type="http://schemas.openxmlformats.org/officeDocument/2006/relationships/tags" Target="../tags/tag309.xml"/><Relationship Id="rId33" Type="http://schemas.openxmlformats.org/officeDocument/2006/relationships/tags" Target="../tags/tag308.xml"/><Relationship Id="rId32" Type="http://schemas.openxmlformats.org/officeDocument/2006/relationships/tags" Target="../tags/tag307.xml"/><Relationship Id="rId31" Type="http://schemas.openxmlformats.org/officeDocument/2006/relationships/tags" Target="../tags/tag306.xml"/><Relationship Id="rId30" Type="http://schemas.openxmlformats.org/officeDocument/2006/relationships/tags" Target="../tags/tag305.xml"/><Relationship Id="rId3" Type="http://schemas.openxmlformats.org/officeDocument/2006/relationships/tags" Target="../tags/tag278.xml"/><Relationship Id="rId29" Type="http://schemas.openxmlformats.org/officeDocument/2006/relationships/tags" Target="../tags/tag304.xml"/><Relationship Id="rId28" Type="http://schemas.openxmlformats.org/officeDocument/2006/relationships/tags" Target="../tags/tag303.xml"/><Relationship Id="rId27" Type="http://schemas.openxmlformats.org/officeDocument/2006/relationships/tags" Target="../tags/tag302.xml"/><Relationship Id="rId26" Type="http://schemas.openxmlformats.org/officeDocument/2006/relationships/tags" Target="../tags/tag301.xml"/><Relationship Id="rId25" Type="http://schemas.openxmlformats.org/officeDocument/2006/relationships/tags" Target="../tags/tag300.xml"/><Relationship Id="rId24" Type="http://schemas.openxmlformats.org/officeDocument/2006/relationships/tags" Target="../tags/tag299.xml"/><Relationship Id="rId23" Type="http://schemas.openxmlformats.org/officeDocument/2006/relationships/tags" Target="../tags/tag298.xml"/><Relationship Id="rId22" Type="http://schemas.openxmlformats.org/officeDocument/2006/relationships/tags" Target="../tags/tag297.xml"/><Relationship Id="rId21" Type="http://schemas.openxmlformats.org/officeDocument/2006/relationships/tags" Target="../tags/tag296.xml"/><Relationship Id="rId20" Type="http://schemas.openxmlformats.org/officeDocument/2006/relationships/tags" Target="../tags/tag295.xml"/><Relationship Id="rId2" Type="http://schemas.openxmlformats.org/officeDocument/2006/relationships/tags" Target="../tags/tag277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tags" Target="../tags/tag292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tags" Target="../tags/tag27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9" Type="http://schemas.openxmlformats.org/officeDocument/2006/relationships/slideLayout" Target="../slideLayouts/slideLayout5.xml"/><Relationship Id="rId58" Type="http://schemas.openxmlformats.org/officeDocument/2006/relationships/tags" Target="../tags/tag386.xml"/><Relationship Id="rId57" Type="http://schemas.openxmlformats.org/officeDocument/2006/relationships/tags" Target="../tags/tag385.xml"/><Relationship Id="rId56" Type="http://schemas.openxmlformats.org/officeDocument/2006/relationships/tags" Target="../tags/tag384.xml"/><Relationship Id="rId55" Type="http://schemas.openxmlformats.org/officeDocument/2006/relationships/tags" Target="../tags/tag383.xml"/><Relationship Id="rId54" Type="http://schemas.openxmlformats.org/officeDocument/2006/relationships/image" Target="NULL" TargetMode="External"/><Relationship Id="rId53" Type="http://schemas.openxmlformats.org/officeDocument/2006/relationships/image" Target="../media/image32.png"/><Relationship Id="rId52" Type="http://schemas.openxmlformats.org/officeDocument/2006/relationships/tags" Target="../tags/tag382.xml"/><Relationship Id="rId51" Type="http://schemas.openxmlformats.org/officeDocument/2006/relationships/tags" Target="../tags/tag381.xml"/><Relationship Id="rId50" Type="http://schemas.openxmlformats.org/officeDocument/2006/relationships/tags" Target="../tags/tag380.xml"/><Relationship Id="rId5" Type="http://schemas.openxmlformats.org/officeDocument/2006/relationships/tags" Target="../tags/tag335.xml"/><Relationship Id="rId49" Type="http://schemas.openxmlformats.org/officeDocument/2006/relationships/tags" Target="../tags/tag379.xml"/><Relationship Id="rId48" Type="http://schemas.openxmlformats.org/officeDocument/2006/relationships/tags" Target="../tags/tag378.xml"/><Relationship Id="rId47" Type="http://schemas.openxmlformats.org/officeDocument/2006/relationships/tags" Target="../tags/tag377.xml"/><Relationship Id="rId46" Type="http://schemas.openxmlformats.org/officeDocument/2006/relationships/tags" Target="../tags/tag376.xml"/><Relationship Id="rId45" Type="http://schemas.openxmlformats.org/officeDocument/2006/relationships/tags" Target="../tags/tag375.xml"/><Relationship Id="rId44" Type="http://schemas.openxmlformats.org/officeDocument/2006/relationships/tags" Target="../tags/tag374.xml"/><Relationship Id="rId43" Type="http://schemas.openxmlformats.org/officeDocument/2006/relationships/tags" Target="../tags/tag373.xml"/><Relationship Id="rId42" Type="http://schemas.openxmlformats.org/officeDocument/2006/relationships/tags" Target="../tags/tag372.xml"/><Relationship Id="rId41" Type="http://schemas.openxmlformats.org/officeDocument/2006/relationships/tags" Target="../tags/tag371.xml"/><Relationship Id="rId40" Type="http://schemas.openxmlformats.org/officeDocument/2006/relationships/tags" Target="../tags/tag370.xml"/><Relationship Id="rId4" Type="http://schemas.openxmlformats.org/officeDocument/2006/relationships/tags" Target="../tags/tag334.xml"/><Relationship Id="rId39" Type="http://schemas.openxmlformats.org/officeDocument/2006/relationships/tags" Target="../tags/tag369.xml"/><Relationship Id="rId38" Type="http://schemas.openxmlformats.org/officeDocument/2006/relationships/tags" Target="../tags/tag368.xml"/><Relationship Id="rId37" Type="http://schemas.openxmlformats.org/officeDocument/2006/relationships/tags" Target="../tags/tag367.xml"/><Relationship Id="rId36" Type="http://schemas.openxmlformats.org/officeDocument/2006/relationships/tags" Target="../tags/tag366.xml"/><Relationship Id="rId35" Type="http://schemas.openxmlformats.org/officeDocument/2006/relationships/tags" Target="../tags/tag365.xml"/><Relationship Id="rId34" Type="http://schemas.openxmlformats.org/officeDocument/2006/relationships/tags" Target="../tags/tag364.xml"/><Relationship Id="rId33" Type="http://schemas.openxmlformats.org/officeDocument/2006/relationships/tags" Target="../tags/tag363.xml"/><Relationship Id="rId32" Type="http://schemas.openxmlformats.org/officeDocument/2006/relationships/tags" Target="../tags/tag362.xml"/><Relationship Id="rId31" Type="http://schemas.openxmlformats.org/officeDocument/2006/relationships/tags" Target="../tags/tag361.xml"/><Relationship Id="rId30" Type="http://schemas.openxmlformats.org/officeDocument/2006/relationships/tags" Target="../tags/tag360.xml"/><Relationship Id="rId3" Type="http://schemas.openxmlformats.org/officeDocument/2006/relationships/tags" Target="../tags/tag333.xml"/><Relationship Id="rId29" Type="http://schemas.openxmlformats.org/officeDocument/2006/relationships/tags" Target="../tags/tag359.xml"/><Relationship Id="rId28" Type="http://schemas.openxmlformats.org/officeDocument/2006/relationships/tags" Target="../tags/tag358.xml"/><Relationship Id="rId27" Type="http://schemas.openxmlformats.org/officeDocument/2006/relationships/tags" Target="../tags/tag357.xml"/><Relationship Id="rId26" Type="http://schemas.openxmlformats.org/officeDocument/2006/relationships/tags" Target="../tags/tag356.xml"/><Relationship Id="rId25" Type="http://schemas.openxmlformats.org/officeDocument/2006/relationships/tags" Target="../tags/tag355.xml"/><Relationship Id="rId24" Type="http://schemas.openxmlformats.org/officeDocument/2006/relationships/tags" Target="../tags/tag354.xml"/><Relationship Id="rId23" Type="http://schemas.openxmlformats.org/officeDocument/2006/relationships/tags" Target="../tags/tag353.xml"/><Relationship Id="rId22" Type="http://schemas.openxmlformats.org/officeDocument/2006/relationships/tags" Target="../tags/tag352.xml"/><Relationship Id="rId21" Type="http://schemas.openxmlformats.org/officeDocument/2006/relationships/tags" Target="../tags/tag351.xml"/><Relationship Id="rId20" Type="http://schemas.openxmlformats.org/officeDocument/2006/relationships/tags" Target="../tags/tag350.xml"/><Relationship Id="rId2" Type="http://schemas.openxmlformats.org/officeDocument/2006/relationships/tags" Target="../tags/tag332.xml"/><Relationship Id="rId19" Type="http://schemas.openxmlformats.org/officeDocument/2006/relationships/tags" Target="../tags/tag349.xml"/><Relationship Id="rId18" Type="http://schemas.openxmlformats.org/officeDocument/2006/relationships/tags" Target="../tags/tag348.xml"/><Relationship Id="rId17" Type="http://schemas.openxmlformats.org/officeDocument/2006/relationships/tags" Target="../tags/tag347.xml"/><Relationship Id="rId16" Type="http://schemas.openxmlformats.org/officeDocument/2006/relationships/tags" Target="../tags/tag346.xml"/><Relationship Id="rId15" Type="http://schemas.openxmlformats.org/officeDocument/2006/relationships/tags" Target="../tags/tag345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tags" Target="../tags/tag3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37" y="4994781"/>
            <a:ext cx="1516403" cy="186321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565409" y="3040930"/>
            <a:ext cx="5435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54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第</a:t>
            </a:r>
            <a:r>
              <a:rPr lang="en-US" altLang="zh-CN" sz="54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</a:t>
            </a:r>
            <a:r>
              <a:rPr lang="zh-CN" altLang="en-US" sz="54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节  伴</a:t>
            </a:r>
            <a:r>
              <a:rPr lang="zh-CN" altLang="en-US" sz="5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性遗传</a:t>
            </a:r>
            <a:endParaRPr lang="zh-CN" altLang="en-US" sz="5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10149" y="4405746"/>
            <a:ext cx="2032922" cy="2533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49" y="2197277"/>
            <a:ext cx="842587" cy="21290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8659" flipV="1">
            <a:off x="10539285" y="2713250"/>
            <a:ext cx="759524" cy="1030159"/>
          </a:xfrm>
          <a:prstGeom prst="rect">
            <a:avLst/>
          </a:prstGeom>
        </p:spPr>
      </p:pic>
      <p:pic>
        <p:nvPicPr>
          <p:cNvPr id="13" name="图片 12" descr="585c89d7d12ee0c0d29930f36945ebf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79030" y="-421782"/>
            <a:ext cx="2808407" cy="2619059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8"/>
          <p:cNvGrpSpPr/>
          <p:nvPr>
            <p:custDataLst>
              <p:tags r:id="rId1"/>
            </p:custDataLst>
          </p:nvPr>
        </p:nvGrpSpPr>
        <p:grpSpPr>
          <a:xfrm>
            <a:off x="434975" y="800331"/>
            <a:ext cx="4495800" cy="662554"/>
            <a:chOff x="2952848" y="1887469"/>
            <a:chExt cx="4495073" cy="660559"/>
          </a:xfrm>
        </p:grpSpPr>
        <p:sp>
          <p:nvSpPr>
            <p:cNvPr id="17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 eaLnBrk="1" hangingPunct="1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18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8011" y="1887469"/>
              <a:ext cx="3809910" cy="660559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抗维生素</a:t>
              </a:r>
              <a:r>
                <a:rPr lang="en-US" altLang="zh-CN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佝偻病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6" name="Text Box 10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29746" y="970688"/>
            <a:ext cx="292002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伴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显性遗传病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kumimoji="1" lang="zh-CN" altLang="en-US" sz="2800" b="1">
              <a:solidFill>
                <a:srgbClr val="003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" y="1421387"/>
            <a:ext cx="3672034" cy="501149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323090" y="6391384"/>
            <a:ext cx="4211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抗维生素</a:t>
            </a:r>
            <a:r>
              <a:rPr lang="en-US" altLang="zh-CN"/>
              <a:t>D</a:t>
            </a:r>
            <a:r>
              <a:rPr lang="zh-CN" altLang="en-US" smtClean="0"/>
              <a:t>佝偻病患者</a:t>
            </a:r>
            <a:r>
              <a:rPr lang="zh-CN" altLang="en-US"/>
              <a:t>的腿骨</a:t>
            </a:r>
            <a:r>
              <a:rPr lang="en-US" altLang="zh-CN"/>
              <a:t>X</a:t>
            </a:r>
            <a:r>
              <a:rPr lang="zh-CN" altLang="en-US"/>
              <a:t>光片</a:t>
            </a: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4930775" y="1516518"/>
            <a:ext cx="5129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smtClean="0">
                <a:latin typeface="+mj-ea"/>
                <a:ea typeface="+mj-ea"/>
              </a:rPr>
              <a:t>1.</a:t>
            </a:r>
            <a:r>
              <a:rPr lang="zh-CN" altLang="en-US" sz="2400" smtClean="0">
                <a:latin typeface="+mj-ea"/>
                <a:ea typeface="+mj-ea"/>
              </a:rPr>
              <a:t>观察</a:t>
            </a:r>
            <a:r>
              <a:rPr lang="zh-CN" altLang="en-US" sz="2400">
                <a:latin typeface="+mj-ea"/>
                <a:ea typeface="+mj-ea"/>
              </a:rPr>
              <a:t>图片，说出患者的主要症状。</a:t>
            </a:r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10" name="文本框 4"/>
          <p:cNvSpPr txBox="1"/>
          <p:nvPr>
            <p:custDataLst>
              <p:tags r:id="rId9"/>
            </p:custDataLst>
          </p:nvPr>
        </p:nvSpPr>
        <p:spPr>
          <a:xfrm>
            <a:off x="5122051" y="1978183"/>
            <a:ext cx="578634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思源黑体 CN Regular"/>
                <a:ea typeface="思源黑体 CN Regular"/>
                <a:cs typeface="微软雅黑" panose="020B0503020204020204" charset="-122"/>
                <a:sym typeface="+mn-ea"/>
              </a:rPr>
              <a:t>患者由于对磷、钙吸收不良而导致骨发育障碍。患者常表现为</a:t>
            </a:r>
            <a:r>
              <a:rPr lang="en-US" altLang="zh-CN" sz="2400" b="1">
                <a:solidFill>
                  <a:srgbClr val="FF0000"/>
                </a:solidFill>
                <a:latin typeface="思源黑体 CN Regular"/>
                <a:ea typeface="思源黑体 CN Regular"/>
                <a:cs typeface="微软雅黑" panose="020B0503020204020204" charset="-122"/>
                <a:sym typeface="+mn-ea"/>
              </a:rPr>
              <a:t>X</a:t>
            </a:r>
            <a:r>
              <a:rPr lang="zh-CN" altLang="en-US" sz="2400" b="1">
                <a:solidFill>
                  <a:srgbClr val="FF0000"/>
                </a:solidFill>
                <a:latin typeface="思源黑体 CN Regular"/>
                <a:ea typeface="思源黑体 CN Regular"/>
                <a:cs typeface="微软雅黑" panose="020B0503020204020204" charset="-122"/>
                <a:sym typeface="+mn-ea"/>
              </a:rPr>
              <a:t>型（或</a:t>
            </a:r>
            <a:r>
              <a:rPr lang="en-US" altLang="zh-CN" sz="2400" b="1">
                <a:solidFill>
                  <a:srgbClr val="FF0000"/>
                </a:solidFill>
                <a:latin typeface="思源黑体 CN Regular"/>
                <a:ea typeface="思源黑体 CN Regular"/>
                <a:cs typeface="微软雅黑" panose="020B0503020204020204" charset="-122"/>
                <a:sym typeface="+mn-ea"/>
              </a:rPr>
              <a:t>0</a:t>
            </a:r>
            <a:r>
              <a:rPr lang="zh-CN" altLang="en-US" sz="2400" b="1">
                <a:solidFill>
                  <a:srgbClr val="FF0000"/>
                </a:solidFill>
                <a:latin typeface="思源黑体 CN Regular"/>
                <a:ea typeface="思源黑体 CN Regular"/>
                <a:cs typeface="微软雅黑" panose="020B0503020204020204" charset="-122"/>
                <a:sym typeface="+mn-ea"/>
              </a:rPr>
              <a:t>型）腿、骨骼发育畸形（如鸡胸）、生长缓慢等症状。</a:t>
            </a:r>
            <a:endParaRPr lang="zh-CN" altLang="en-US" sz="2400" b="1">
              <a:solidFill>
                <a:srgbClr val="FF0000"/>
              </a:solidFill>
              <a:latin typeface="思源黑体 CN Regular"/>
              <a:ea typeface="思源黑体 CN Regular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4985804" y="3161802"/>
            <a:ext cx="6060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50000"/>
              </a:lnSpc>
            </a:pPr>
            <a:r>
              <a:rPr lang="en-US" altLang="zh-CN" sz="2400" kern="100" smtClean="0">
                <a:solidFill>
                  <a:prstClr val="black"/>
                </a:solidFill>
                <a:latin typeface="+mj-ea"/>
                <a:ea typeface="+mj-ea"/>
                <a:cs typeface="Courier New" panose="02070309020205020404" pitchFamily="49" charset="0"/>
              </a:rPr>
              <a:t>2.</a:t>
            </a:r>
            <a:r>
              <a:rPr lang="zh-CN" altLang="zh-CN" sz="2400" kern="100" smtClean="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18" charset="0"/>
              </a:rPr>
              <a:t>致病</a:t>
            </a:r>
            <a:r>
              <a:rPr lang="zh-CN" altLang="zh-CN" sz="2400" kern="10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18" charset="0"/>
              </a:rPr>
              <a:t>基因：</a:t>
            </a:r>
            <a:r>
              <a:rPr lang="en-US" altLang="zh-CN" sz="2400" u="sng" kern="100">
                <a:solidFill>
                  <a:prstClr val="black"/>
                </a:solidFill>
                <a:latin typeface="+mj-ea"/>
                <a:ea typeface="+mj-ea"/>
                <a:cs typeface="Courier New" panose="02070309020205020404" pitchFamily="49" charset="0"/>
              </a:rPr>
              <a:t>       </a:t>
            </a:r>
            <a:r>
              <a:rPr lang="zh-CN" altLang="zh-CN" sz="2400" kern="10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18" charset="0"/>
              </a:rPr>
              <a:t>染色体上的</a:t>
            </a:r>
            <a:r>
              <a:rPr lang="en-US" altLang="zh-CN" sz="2400" u="sng" kern="10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</a:t>
            </a:r>
            <a:r>
              <a:rPr lang="zh-CN" altLang="zh-CN" sz="2400" kern="10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18" charset="0"/>
              </a:rPr>
              <a:t>性基因。</a:t>
            </a:r>
            <a:endParaRPr lang="zh-CN" altLang="zh-CN" sz="2400" kern="100">
              <a:solidFill>
                <a:prstClr val="black"/>
              </a:solidFill>
              <a:latin typeface="+mj-ea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 flipH="1">
            <a:off x="6950700" y="3223357"/>
            <a:ext cx="486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X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 flipH="1">
            <a:off x="9104318" y="3210800"/>
            <a:ext cx="59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显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矩形 7"/>
          <p:cNvSpPr/>
          <p:nvPr>
            <p:custDataLst>
              <p:tags r:id="rId13"/>
            </p:custDataLst>
          </p:nvPr>
        </p:nvSpPr>
        <p:spPr>
          <a:xfrm>
            <a:off x="4949437" y="3824842"/>
            <a:ext cx="6499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latin typeface="+mj-ea"/>
                <a:ea typeface="+mj-ea"/>
              </a:rPr>
              <a:t>3.</a:t>
            </a:r>
            <a:r>
              <a:rPr lang="zh-CN" altLang="en-US" sz="2400" smtClean="0">
                <a:latin typeface="+mj-ea"/>
                <a:ea typeface="+mj-ea"/>
              </a:rPr>
              <a:t>若</a:t>
            </a:r>
            <a:r>
              <a:rPr lang="zh-CN" altLang="en-US" sz="2400">
                <a:latin typeface="+mj-ea"/>
                <a:ea typeface="+mj-ea"/>
              </a:rPr>
              <a:t>致病基因用</a:t>
            </a:r>
            <a:r>
              <a:rPr lang="en-US" altLang="zh-CN" sz="2400">
                <a:latin typeface="+mj-ea"/>
                <a:ea typeface="+mj-ea"/>
              </a:rPr>
              <a:t>D</a:t>
            </a:r>
            <a:r>
              <a:rPr lang="zh-CN" altLang="en-US" sz="2400">
                <a:latin typeface="+mj-ea"/>
                <a:ea typeface="+mj-ea"/>
              </a:rPr>
              <a:t>表示，正基因用</a:t>
            </a:r>
            <a:r>
              <a:rPr lang="en-US" altLang="zh-CN" sz="2400">
                <a:latin typeface="+mj-ea"/>
                <a:ea typeface="+mj-ea"/>
              </a:rPr>
              <a:t>d</a:t>
            </a:r>
            <a:r>
              <a:rPr lang="zh-CN" altLang="en-US" sz="2400">
                <a:latin typeface="+mj-ea"/>
                <a:ea typeface="+mj-ea"/>
              </a:rPr>
              <a:t>表示，请</a:t>
            </a:r>
            <a:r>
              <a:rPr lang="zh-CN" altLang="en-US" sz="2400" smtClean="0">
                <a:latin typeface="+mj-ea"/>
                <a:ea typeface="+mj-ea"/>
              </a:rPr>
              <a:t>写</a:t>
            </a:r>
            <a:br>
              <a:rPr lang="en-US" altLang="zh-CN" sz="2400" smtClean="0">
                <a:latin typeface="+mj-ea"/>
                <a:ea typeface="+mj-ea"/>
              </a:rPr>
            </a:br>
            <a:r>
              <a:rPr lang="en-US" altLang="zh-CN" sz="2400" smtClean="0">
                <a:latin typeface="+mj-ea"/>
                <a:ea typeface="+mj-ea"/>
              </a:rPr>
              <a:t>   </a:t>
            </a:r>
            <a:r>
              <a:rPr lang="zh-CN" altLang="en-US" sz="2400" smtClean="0">
                <a:latin typeface="+mj-ea"/>
                <a:ea typeface="+mj-ea"/>
              </a:rPr>
              <a:t>出</a:t>
            </a:r>
            <a:r>
              <a:rPr lang="zh-CN" altLang="en-US" sz="2400">
                <a:latin typeface="+mj-ea"/>
                <a:ea typeface="+mj-ea"/>
              </a:rPr>
              <a:t>男性和女性的所有可能基因型及表现型。</a:t>
            </a:r>
            <a:endParaRPr lang="zh-CN" altLang="en-US" sz="2400">
              <a:latin typeface="+mj-ea"/>
              <a:ea typeface="+mj-ea"/>
            </a:endParaRPr>
          </a:p>
        </p:txBody>
      </p:sp>
      <p:graphicFrame>
        <p:nvGraphicFramePr>
          <p:cNvPr id="19" name="表格 4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4880712" y="4672548"/>
          <a:ext cx="7146031" cy="1905533"/>
        </p:xfrm>
        <a:graphic>
          <a:graphicData uri="http://schemas.openxmlformats.org/drawingml/2006/table">
            <a:tbl>
              <a:tblPr/>
              <a:tblGrid>
                <a:gridCol w="1330600"/>
                <a:gridCol w="1213511"/>
                <a:gridCol w="1187042"/>
                <a:gridCol w="1114367"/>
                <a:gridCol w="1150704"/>
                <a:gridCol w="1149807"/>
              </a:tblGrid>
              <a:tr h="59386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 fontAlgn="t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性别</a:t>
                      </a: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 anchorCtr="1">
                    <a:lnL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gridSpan="3"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 fontAlgn="t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宋体" panose="02010600030101010101" pitchFamily="2" charset="-122"/>
                        </a:rPr>
                        <a:t>女性</a:t>
                      </a:r>
                      <a:r>
                        <a:rPr lang="en-US" altLang="x-none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endParaRPr lang="en-US" altLang="x-none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 fontAlgn="t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男性</a:t>
                      </a: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</a:tcPr>
                </a:tc>
              </a:tr>
              <a:tr h="667861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基因型</a:t>
                      </a: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 anchorCtr="1">
                    <a:lnL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643812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smtClean="0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表</a:t>
                      </a:r>
                      <a:r>
                        <a:rPr lang="zh-CN" altLang="en-US" sz="2400" b="1" baseline="0" smtClean="0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 </a:t>
                      </a:r>
                      <a:r>
                        <a:rPr lang="zh-CN" altLang="en-US" sz="2400" b="1" smtClean="0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宋体" panose="02010600030101010101" pitchFamily="2" charset="-122"/>
                        </a:rPr>
                        <a:t>型</a:t>
                      </a: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vert="horz" anchor="ctr" anchorCtr="1">
                    <a:lnL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 fontAlgn="ctr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400" b="1">
                          <a:solidFill>
                            <a:srgbClr val="0066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endParaRPr lang="en-US" altLang="x-none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400" b="1">
                        <a:solidFill>
                          <a:srgbClr val="0066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vert="horz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 Box 30"/>
          <p:cNvSpPr txBox="1"/>
          <p:nvPr>
            <p:custDataLst>
              <p:tags r:id="rId15"/>
            </p:custDataLst>
          </p:nvPr>
        </p:nvSpPr>
        <p:spPr>
          <a:xfrm>
            <a:off x="6258792" y="5411212"/>
            <a:ext cx="11652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en-US" altLang="x-none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x-none" sz="2400" b="1" baseline="30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31"/>
          <p:cNvSpPr txBox="1"/>
          <p:nvPr>
            <p:custDataLst>
              <p:tags r:id="rId16"/>
            </p:custDataLst>
          </p:nvPr>
        </p:nvSpPr>
        <p:spPr>
          <a:xfrm>
            <a:off x="7525487" y="5391699"/>
            <a:ext cx="113411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2400" b="1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en-US" altLang="x-none" sz="2400" b="1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x-none" sz="2400" b="1" baseline="30000" err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 Box 32"/>
          <p:cNvSpPr txBox="1"/>
          <p:nvPr>
            <p:custDataLst>
              <p:tags r:id="rId17"/>
            </p:custDataLst>
          </p:nvPr>
        </p:nvSpPr>
        <p:spPr>
          <a:xfrm>
            <a:off x="8713967" y="5366556"/>
            <a:ext cx="110363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2400" b="1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en-US" altLang="x-none" sz="2400" b="1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x-none" sz="2400" b="1" baseline="30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 Box 33"/>
          <p:cNvSpPr txBox="1"/>
          <p:nvPr>
            <p:custDataLst>
              <p:tags r:id="rId18"/>
            </p:custDataLst>
          </p:nvPr>
        </p:nvSpPr>
        <p:spPr>
          <a:xfrm>
            <a:off x="9928567" y="5366556"/>
            <a:ext cx="96901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en-US" altLang="x-none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Y</a:t>
            </a:r>
            <a:endParaRPr lang="en-US" altLang="x-none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34"/>
          <p:cNvSpPr txBox="1"/>
          <p:nvPr>
            <p:custDataLst>
              <p:tags r:id="rId19"/>
            </p:custDataLst>
          </p:nvPr>
        </p:nvSpPr>
        <p:spPr>
          <a:xfrm>
            <a:off x="11088848" y="5408236"/>
            <a:ext cx="93789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2400" b="1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x-none" sz="2400" b="1" baseline="3000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en-US" altLang="x-none" sz="2400" b="1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Y</a:t>
            </a:r>
            <a:endParaRPr lang="en-US" altLang="x-none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 Box 105"/>
          <p:cNvSpPr txBox="1"/>
          <p:nvPr>
            <p:custDataLst>
              <p:tags r:id="rId20"/>
            </p:custDataLst>
          </p:nvPr>
        </p:nvSpPr>
        <p:spPr>
          <a:xfrm>
            <a:off x="4803877" y="6037622"/>
            <a:ext cx="36385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 Box 106"/>
          <p:cNvSpPr txBox="1"/>
          <p:nvPr>
            <p:custDataLst>
              <p:tags r:id="rId21"/>
            </p:custDataLst>
          </p:nvPr>
        </p:nvSpPr>
        <p:spPr>
          <a:xfrm>
            <a:off x="6379629" y="5989610"/>
            <a:ext cx="112776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患者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 Box 107"/>
          <p:cNvSpPr txBox="1"/>
          <p:nvPr>
            <p:custDataLst>
              <p:tags r:id="rId22"/>
            </p:custDataLst>
          </p:nvPr>
        </p:nvSpPr>
        <p:spPr>
          <a:xfrm>
            <a:off x="7216212" y="5860481"/>
            <a:ext cx="15881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患者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病症轻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Text Box 108"/>
          <p:cNvSpPr txBox="1"/>
          <p:nvPr>
            <p:custDataLst>
              <p:tags r:id="rId23"/>
            </p:custDataLst>
          </p:nvPr>
        </p:nvSpPr>
        <p:spPr>
          <a:xfrm>
            <a:off x="8768662" y="6037620"/>
            <a:ext cx="82676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正常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 Box 109"/>
          <p:cNvSpPr txBox="1"/>
          <p:nvPr>
            <p:custDataLst>
              <p:tags r:id="rId24"/>
            </p:custDataLst>
          </p:nvPr>
        </p:nvSpPr>
        <p:spPr>
          <a:xfrm>
            <a:off x="9875275" y="6063312"/>
            <a:ext cx="83587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患者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 Box 110"/>
          <p:cNvSpPr txBox="1"/>
          <p:nvPr>
            <p:custDataLst>
              <p:tags r:id="rId25"/>
            </p:custDataLst>
          </p:nvPr>
        </p:nvSpPr>
        <p:spPr>
          <a:xfrm>
            <a:off x="11088848" y="6037621"/>
            <a:ext cx="8254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正常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8" grpId="0"/>
      <p:bldP spid="20" grpId="0"/>
      <p:bldP spid="21" grpId="0"/>
      <p:bldP spid="22" grpId="0"/>
      <p:bldP spid="23" grpId="0"/>
      <p:bldP spid="24" grpId="0"/>
      <p:bldP spid="26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742" y="1545507"/>
            <a:ext cx="6981992" cy="341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9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26281" y="5175189"/>
            <a:ext cx="4509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400" b="1" kern="0">
                <a:solidFill>
                  <a:prstClr val="black"/>
                </a:solidFill>
              </a:rPr>
              <a:t>世代相传（代代有患者</a:t>
            </a:r>
            <a:r>
              <a:rPr lang="zh-CN" altLang="en-US" sz="2400" b="1" kern="0" smtClean="0">
                <a:solidFill>
                  <a:prstClr val="black"/>
                </a:solidFill>
              </a:rPr>
              <a:t>）</a:t>
            </a:r>
            <a:endParaRPr lang="zh-CN" altLang="en-US" sz="2400" b="1" kern="0">
              <a:solidFill>
                <a:prstClr val="black"/>
              </a:solidFill>
            </a:endParaRPr>
          </a:p>
        </p:txBody>
      </p:sp>
      <p:sp>
        <p:nvSpPr>
          <p:cNvPr id="4" name="Text Box 30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26281" y="5631746"/>
            <a:ext cx="433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）女性患者多于男性患者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3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62217" y="3785765"/>
            <a:ext cx="25074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rgbClr val="006600"/>
                </a:solidFill>
                <a:ea typeface="宋体" panose="02010600030101010101" pitchFamily="2" charset="-122"/>
              </a:rPr>
              <a:t>父亲</a:t>
            </a:r>
            <a:r>
              <a:rPr lang="zh-CN" altLang="en-US" sz="2000" b="1">
                <a:solidFill>
                  <a:srgbClr val="006600"/>
                </a:solidFill>
                <a:latin typeface="黑体" panose="02010609060101010101" charset="-122"/>
              </a:rPr>
              <a:t>患病，</a:t>
            </a:r>
            <a:r>
              <a:rPr lang="zh-CN" altLang="en-US" sz="2000" b="1">
                <a:solidFill>
                  <a:srgbClr val="006600"/>
                </a:solidFill>
                <a:ea typeface="宋体" panose="02010600030101010101" pitchFamily="2" charset="-122"/>
              </a:rPr>
              <a:t>女儿</a:t>
            </a:r>
            <a:r>
              <a:rPr lang="zh-CN" altLang="en-US" sz="2000" b="1">
                <a:solidFill>
                  <a:srgbClr val="006600"/>
                </a:solidFill>
                <a:latin typeface="黑体" panose="02010609060101010101" charset="-122"/>
              </a:rPr>
              <a:t>必患</a:t>
            </a:r>
            <a:endParaRPr lang="zh-CN" altLang="en-US" sz="2000" b="1">
              <a:solidFill>
                <a:srgbClr val="006600"/>
              </a:solidFill>
              <a:latin typeface="黑体" panose="02010609060101010101" charset="-122"/>
            </a:endParaRPr>
          </a:p>
        </p:txBody>
      </p:sp>
      <p:sp>
        <p:nvSpPr>
          <p:cNvPr id="6" name="Rectangle 3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39946" y="1778679"/>
            <a:ext cx="3078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rgbClr val="0066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儿子</a:t>
            </a:r>
            <a:r>
              <a:rPr lang="zh-CN" altLang="en-US" sz="2000" b="1">
                <a:solidFill>
                  <a:srgbClr val="0066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患病，母亲必患</a:t>
            </a:r>
            <a:endParaRPr lang="zh-CN" altLang="en-US" sz="2000" b="1">
              <a:solidFill>
                <a:srgbClr val="0066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327955" y="800709"/>
            <a:ext cx="116501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CN" altLang="en-US" sz="2800" b="1">
                <a:solidFill>
                  <a:srgbClr val="FF0000"/>
                </a:solidFill>
                <a:latin typeface="方正静蕾简体"/>
              </a:rPr>
              <a:t>探究</a:t>
            </a:r>
            <a:r>
              <a:rPr kumimoji="1" lang="zh-CN" altLang="en-US" sz="2800" b="1" smtClean="0">
                <a:solidFill>
                  <a:srgbClr val="FF0000"/>
                </a:solidFill>
                <a:latin typeface="方正静蕾简体"/>
              </a:rPr>
              <a:t>活动三、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分析</a:t>
            </a:r>
            <a:r>
              <a:rPr lang="zh-CN" altLang="en-US" sz="2400" b="1" ker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抗维生素</a:t>
            </a:r>
            <a:r>
              <a:rPr lang="en-US" altLang="zh-CN" sz="2400" b="1" ker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2400" b="1" ker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佝偻病系谱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写出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的基因型</a:t>
            </a:r>
            <a:b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并总结</a:t>
            </a:r>
            <a:r>
              <a:rPr lang="zh-CN" altLang="en-US" sz="2400" b="1" ker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</a:t>
            </a:r>
            <a:r>
              <a:rPr lang="zh-CN" altLang="en-US" sz="2400" b="1" kern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特点。</a:t>
            </a:r>
            <a:endParaRPr lang="zh-CN" altLang="en-US" sz="2400" b="1" ker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18382" y="6083838"/>
            <a:ext cx="3433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smtClean="0">
                <a:solidFill>
                  <a:srgbClr val="000000"/>
                </a:solidFill>
                <a:latin typeface="黑体" panose="02010609060101010101" charset="-122"/>
              </a:rPr>
              <a:t>（</a:t>
            </a:r>
            <a:r>
              <a:rPr lang="en-US" altLang="zh-CN" sz="2400" b="1" smtClean="0">
                <a:solidFill>
                  <a:srgbClr val="000000"/>
                </a:solidFill>
                <a:latin typeface="黑体" panose="02010609060101010101" charset="-122"/>
              </a:rPr>
              <a:t>3</a:t>
            </a:r>
            <a:r>
              <a:rPr lang="zh-CN" altLang="en-US" sz="2400" b="1" smtClean="0">
                <a:solidFill>
                  <a:srgbClr val="000000"/>
                </a:solidFill>
                <a:latin typeface="黑体" panose="02010609060101010101" charset="-122"/>
              </a:rPr>
              <a:t>）男患，其母女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</a:rPr>
              <a:t>必患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</a:endParaRPr>
          </a:p>
        </p:txBody>
      </p:sp>
      <p:pic>
        <p:nvPicPr>
          <p:cNvPr id="9" name="Picture 2" descr="6-79.tif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3349" y="5018356"/>
            <a:ext cx="1455738" cy="16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>
            <p:custDataLst>
              <p:tags r:id="rId12"/>
            </p:custDataLst>
          </p:nvPr>
        </p:nvSpPr>
        <p:spPr>
          <a:xfrm>
            <a:off x="809087" y="5126272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遗传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</a:rPr>
              <a:t>特点：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椭圆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02072" y="3276657"/>
            <a:ext cx="493217" cy="488216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45865" y="4171903"/>
            <a:ext cx="2564061" cy="527851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直接连接符 1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7713470" y="3651474"/>
            <a:ext cx="412665" cy="499538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959618" y="2437547"/>
            <a:ext cx="565485" cy="456124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56623" y="1644542"/>
            <a:ext cx="672427" cy="394294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4386821" y="1905085"/>
            <a:ext cx="969801" cy="528975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559819" y="2434061"/>
            <a:ext cx="593228" cy="456124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直接连接符 17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 flipV="1">
            <a:off x="5680136" y="2003691"/>
            <a:ext cx="226302" cy="442174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21"/>
            </p:custDataLst>
          </p:nvPr>
        </p:nvSpPr>
        <p:spPr>
          <a:xfrm>
            <a:off x="6773142" y="1517069"/>
            <a:ext cx="80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22"/>
            </p:custDataLst>
          </p:nvPr>
        </p:nvSpPr>
        <p:spPr>
          <a:xfrm>
            <a:off x="4496766" y="1471660"/>
            <a:ext cx="99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endParaRPr lang="zh-CN" altLang="en-US" sz="2400" baseline="30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3"/>
            </p:custDataLst>
          </p:nvPr>
        </p:nvSpPr>
        <p:spPr>
          <a:xfrm>
            <a:off x="3871764" y="2834658"/>
            <a:ext cx="799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</a:t>
            </a:r>
            <a:endParaRPr lang="zh-CN" altLang="en-US" sz="2000" baseline="30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24"/>
            </p:custDataLst>
          </p:nvPr>
        </p:nvSpPr>
        <p:spPr>
          <a:xfrm>
            <a:off x="4610472" y="2828356"/>
            <a:ext cx="99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00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endParaRPr lang="zh-CN" altLang="en-US" sz="2000" baseline="30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25"/>
            </p:custDataLst>
          </p:nvPr>
        </p:nvSpPr>
        <p:spPr>
          <a:xfrm>
            <a:off x="7077942" y="2699447"/>
            <a:ext cx="99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endParaRPr lang="zh-CN" altLang="en-US" sz="2000" baseline="30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26"/>
            </p:custDataLst>
          </p:nvPr>
        </p:nvSpPr>
        <p:spPr>
          <a:xfrm>
            <a:off x="2988958" y="2813390"/>
            <a:ext cx="99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endParaRPr lang="zh-CN" altLang="en-US" sz="2000" baseline="30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27"/>
            </p:custDataLst>
          </p:nvPr>
        </p:nvSpPr>
        <p:spPr>
          <a:xfrm>
            <a:off x="4330887" y="3289610"/>
            <a:ext cx="894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00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endParaRPr lang="zh-CN" altLang="en-US" sz="2000" baseline="300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8" name="椭圆 4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601072" y="3270879"/>
            <a:ext cx="1369954" cy="504520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9" name="直接连接符 48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5906438" y="2890185"/>
            <a:ext cx="227650" cy="362735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6" grpId="0" build="p"/>
      <p:bldP spid="8" grpId="0" build="p"/>
      <p:bldP spid="13" grpId="0"/>
      <p:bldP spid="16" grpId="0"/>
      <p:bldP spid="18" grpId="0"/>
      <p:bldP spid="39" grpId="0"/>
      <p:bldP spid="40" grpId="0"/>
      <p:bldP spid="41" grpId="0"/>
      <p:bldP spid="42" grpId="0"/>
      <p:bldP spid="43" grpId="0"/>
      <p:bldP spid="46" grpId="0"/>
      <p:bldP spid="4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8"/>
          <p:cNvGrpSpPr/>
          <p:nvPr>
            <p:custDataLst>
              <p:tags r:id="rId1"/>
            </p:custDataLst>
          </p:nvPr>
        </p:nvGrpSpPr>
        <p:grpSpPr>
          <a:xfrm>
            <a:off x="434975" y="735013"/>
            <a:ext cx="7072729" cy="738664"/>
            <a:chOff x="2952848" y="1887469"/>
            <a:chExt cx="7071587" cy="736440"/>
          </a:xfrm>
        </p:grpSpPr>
        <p:sp>
          <p:nvSpPr>
            <p:cNvPr id="11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12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8008" y="1887469"/>
              <a:ext cx="6386427" cy="736440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伴</a:t>
              </a:r>
              <a:r>
                <a:rPr lang="en-US" altLang="zh-CN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Y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染色体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遗传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病</a:t>
              </a:r>
              <a:r>
                <a:rPr lang="en-US" altLang="zh-CN" sz="2800" b="1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—</a:t>
              </a: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外耳道多毛症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13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2966" y="1284224"/>
            <a:ext cx="8479276" cy="63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0" tIns="38400" rIns="76800" bIns="3840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tabLst>
                <a:tab pos="2041525" algn="l"/>
              </a:tabLst>
            </a:pP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下面为人类外耳道多毛症患者的遗传系谱图，请据图归纳：</a:t>
            </a:r>
            <a:endParaRPr lang="zh-CN" altLang="en-US" sz="2400" b="1">
              <a:solidFill>
                <a:prstClr val="black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 descr="\\司瑞晴\e\2018 源文件！！\人教 生物 必修2 16省！！\2-168.TIF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441" y="2156079"/>
            <a:ext cx="4026159" cy="30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1189960" y="5384744"/>
            <a:ext cx="9313608" cy="1115463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2041525" algn="l"/>
              </a:tabLst>
              <a:defRPr/>
            </a:pP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致病基因只位于</a:t>
            </a:r>
            <a:r>
              <a:rPr lang="en-US" altLang="zh-CN" sz="2400" b="1" u="sng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Courier New" panose="02070309020205020404"/>
              </a:rPr>
              <a:t>    </a:t>
            </a: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染色体上，无显隐性之分，患者后代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/>
              <a:ea typeface="华文细黑" panose="02010600040101010101" pitchFamily="2" charset="-122"/>
              <a:cs typeface="Times New Roman" panose="02020603050405020304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2041525" algn="l"/>
              </a:tabLst>
              <a:defRPr/>
            </a:pP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中</a:t>
            </a:r>
            <a:r>
              <a:rPr lang="en-US" altLang="zh-CN" sz="2400" b="1" u="sng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     </a:t>
            </a:r>
            <a:r>
              <a:rPr lang="en-US" altLang="zh-CN" sz="2400" b="1" u="sng" kern="100" smtClean="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    </a:t>
            </a: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全为患者，</a:t>
            </a:r>
            <a:r>
              <a:rPr lang="en-US" altLang="zh-CN" sz="2400" b="1" u="sng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          </a:t>
            </a: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全为正常。简记为</a:t>
            </a:r>
            <a:r>
              <a:rPr lang="en-US" altLang="zh-CN" sz="2400" b="1" kern="100">
                <a:solidFill>
                  <a:prstClr val="black"/>
                </a:solidFill>
                <a:latin typeface="宋体" panose="02010600030101010101" pitchFamily="2" charset="-122"/>
                <a:ea typeface="华文细黑" panose="0201060004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男全</a:t>
            </a:r>
            <a:r>
              <a:rPr lang="en-US" altLang="zh-CN" sz="2400" b="1" u="sng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       </a:t>
            </a:r>
            <a:r>
              <a:rPr lang="zh-CN" altLang="zh-CN" sz="2400" b="1" kern="100" smtClean="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，女</a:t>
            </a: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全</a:t>
            </a:r>
            <a:r>
              <a:rPr lang="en-US" altLang="zh-CN" sz="2400" b="1" u="sng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       </a:t>
            </a:r>
            <a:r>
              <a:rPr lang="en-US" altLang="zh-CN" sz="2400" b="1" kern="100">
                <a:solidFill>
                  <a:prstClr val="black"/>
                </a:solidFill>
                <a:latin typeface="宋体" panose="02010600030101010101" pitchFamily="2" charset="-122"/>
                <a:ea typeface="华文细黑" panose="0201060004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prstClr val="black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。</a:t>
            </a:r>
            <a:endParaRPr lang="zh-CN" altLang="zh-CN" sz="900" b="1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1588820" y="6006881"/>
            <a:ext cx="769937" cy="446087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男性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/>
              <a:ea typeface="华文细黑" panose="02010600040101010101" pitchFamily="2" charset="-122"/>
              <a:cs typeface="Times New Roman" panose="02020603050405020304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3369598" y="5496451"/>
            <a:ext cx="377825" cy="447675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Y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/>
              <a:ea typeface="华文细黑" panose="02010600040101010101" pitchFamily="2" charset="-122"/>
              <a:cs typeface="Times New Roman" panose="02020603050405020304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877075" y="6019744"/>
            <a:ext cx="771525" cy="446087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女性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/>
              <a:ea typeface="华文细黑" panose="02010600040101010101" pitchFamily="2" charset="-122"/>
              <a:cs typeface="Times New Roman" panose="02020603050405020304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8082197" y="6025174"/>
            <a:ext cx="463550" cy="446088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病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/>
              <a:ea typeface="华文细黑" panose="0201060004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9537802" y="6036509"/>
            <a:ext cx="461963" cy="446087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kern="100">
                <a:solidFill>
                  <a:srgbClr val="FF0000"/>
                </a:solidFill>
                <a:latin typeface="Times New Roman" panose="02020603050405020304"/>
                <a:ea typeface="华文细黑" panose="02010600040101010101" pitchFamily="2" charset="-122"/>
                <a:cs typeface="Times New Roman" panose="02020603050405020304"/>
              </a:rPr>
              <a:t>正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/>
              <a:ea typeface="华文细黑" panose="02010600040101010101" pitchFamily="2" charset="-122"/>
              <a:cs typeface="Times New Roman" panose="02020603050405020304"/>
            </a:endParaRPr>
          </a:p>
        </p:txBody>
      </p:sp>
      <p:sp>
        <p:nvSpPr>
          <p:cNvPr id="24" name="文本框 29701"/>
          <p:cNvSpPr txBox="1"/>
          <p:nvPr>
            <p:custDataLst>
              <p:tags r:id="rId13"/>
            </p:custDataLst>
          </p:nvPr>
        </p:nvSpPr>
        <p:spPr>
          <a:xfrm>
            <a:off x="5135682" y="5141808"/>
            <a:ext cx="5260975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印度男子耳毛长25厘米，获吉尼斯世界纪录</a:t>
            </a:r>
            <a:endParaRPr lang="zh-CN" altLang="en-US" sz="200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0372" y="1861122"/>
            <a:ext cx="4918664" cy="327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35350" y="-9331"/>
            <a:ext cx="169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zh-CN" altLang="en-US" sz="2400" b="1" kern="100">
                <a:solidFill>
                  <a:srgbClr val="FF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核心探讨</a:t>
            </a:r>
            <a:endParaRPr lang="zh-CN" altLang="zh-CN" sz="2400" b="1" kern="10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1922" y="860592"/>
            <a:ext cx="71980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zh-CN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位于性染色体上的基因的遗传特点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1219200">
              <a:lnSpc>
                <a:spcPct val="150000"/>
              </a:lnSpc>
            </a:pP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人体内的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X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Y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是一对特殊的同源染色体，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X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Y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染色体都有一部分与对方不同源，但也有一部分是同源的，如图所示。请分析回答下列问题</a:t>
            </a:r>
            <a:r>
              <a:rPr lang="zh-CN" altLang="zh-CN" sz="2800" kern="100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：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11922" y="5425671"/>
            <a:ext cx="11412000" cy="657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男孩都是患者，女孩都正常</a:t>
            </a:r>
            <a:r>
              <a:rPr lang="en-US" altLang="zh-CN" sz="28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携带者</a:t>
            </a:r>
            <a:r>
              <a:rPr lang="en-US" altLang="zh-CN" sz="28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2800" kern="10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" name="Picture 2" descr="2-18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5345" y="1122095"/>
            <a:ext cx="4055912" cy="24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511922" y="4100952"/>
            <a:ext cx="1141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(1)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某种遗传病是由位于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区段的隐性基因控制的，具有该病的女性和正常男性婚配，后代男孩、女孩的发病情况分别是怎样的？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35350" y="-9331"/>
            <a:ext cx="169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zh-CN" altLang="en-US" sz="2400" b="1" kern="100">
                <a:solidFill>
                  <a:srgbClr val="FF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核心探讨</a:t>
            </a:r>
            <a:endParaRPr lang="zh-CN" altLang="zh-CN" sz="2400" b="1" kern="10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5" name="Picture 2" descr="2-18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2630" y="926153"/>
            <a:ext cx="4073081" cy="249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55030" y="723260"/>
            <a:ext cx="11410145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抗维生素</a:t>
            </a: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佝偻病的基因位于哪个区段？</a:t>
            </a: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69634" y="1262184"/>
            <a:ext cx="276403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提示　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区段。</a:t>
            </a:r>
            <a:endParaRPr lang="zh-CN" altLang="zh-CN" sz="2400" kern="100">
              <a:solidFill>
                <a:srgbClr val="0000FF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55030" y="1720594"/>
            <a:ext cx="7410677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(3)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一对等位基因</a:t>
            </a: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(A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a)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X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Y</a:t>
            </a:r>
            <a:r>
              <a:rPr lang="zh-CN" altLang="zh-CN" sz="2400" kern="100"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染色体的同源区段，那么相关的基因型有几种，分别有哪些？这对基因的遗传与性别有关联吗？请设计一组实验说明。</a:t>
            </a: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389714" y="3364662"/>
            <a:ext cx="11410145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提示</a:t>
            </a:r>
            <a:r>
              <a:rPr lang="en-US" altLang="zh-CN" sz="2400" kern="1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zh-CN" sz="2400" kern="1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共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七种：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en-US" altLang="zh-CN" sz="2400" kern="100" baseline="300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。有。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如基因型为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en-US" altLang="zh-CN" sz="2400" kern="1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en-US" altLang="zh-CN" sz="2400" kern="100" baseline="30000" err="1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的两人婚配后，后代中女性都表现为显性性状，男性都表现为隐性性状。</a:t>
            </a:r>
            <a:endParaRPr lang="zh-CN" altLang="zh-CN" sz="2400" kern="100">
              <a:solidFill>
                <a:srgbClr val="0000FF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389714" y="4494908"/>
            <a:ext cx="11410145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en-US" altLang="zh-CN" sz="24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(4)</a:t>
            </a:r>
            <a:r>
              <a:rPr lang="zh-CN" altLang="zh-CN" sz="24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男性体细胞中</a:t>
            </a:r>
            <a:r>
              <a:rPr lang="en-US" altLang="zh-CN" sz="24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X</a:t>
            </a:r>
            <a:r>
              <a:rPr lang="zh-CN" altLang="zh-CN" sz="24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及</a:t>
            </a:r>
            <a:r>
              <a:rPr lang="en-US" altLang="zh-CN" sz="24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Y</a:t>
            </a:r>
            <a:r>
              <a:rPr lang="zh-CN" altLang="zh-CN" sz="24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染色体的来源和传递各有何特点？</a:t>
            </a:r>
            <a:endParaRPr lang="zh-CN" altLang="zh-CN" sz="24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389714" y="5032426"/>
            <a:ext cx="11410145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男性体细胞中的一对性染色体是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XY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染色体来自母亲，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染色体来自父亲，向下一代传递时，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染色体只能传给女儿，</a:t>
            </a:r>
            <a:r>
              <a:rPr lang="en-US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Y</a:t>
            </a:r>
            <a:r>
              <a:rPr lang="zh-CN" altLang="zh-CN" sz="2400" kern="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染色体只能传给儿子。</a:t>
            </a:r>
            <a:endParaRPr lang="zh-CN" altLang="zh-CN" sz="2400" kern="10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595303" y="1815430"/>
            <a:ext cx="11128239" cy="4279871"/>
            <a:chOff x="1678780" y="2863539"/>
            <a:chExt cx="8441870" cy="3222406"/>
          </a:xfrm>
        </p:grpSpPr>
        <p:sp>
          <p:nvSpPr>
            <p:cNvPr id="3" name="AutoShape 5"/>
            <p:cNvSpPr/>
            <p:nvPr>
              <p:custDataLst>
                <p:tags r:id="rId2"/>
              </p:custDataLst>
            </p:nvPr>
          </p:nvSpPr>
          <p:spPr bwMode="auto">
            <a:xfrm>
              <a:off x="3200400" y="3886200"/>
              <a:ext cx="228600" cy="1919288"/>
            </a:xfrm>
            <a:prstGeom prst="leftBrace">
              <a:avLst>
                <a:gd name="adj1" fmla="val 69965"/>
                <a:gd name="adj2" fmla="val 50000"/>
              </a:avLst>
            </a:prstGeom>
            <a:noFill/>
            <a:ln w="25400" cmpd="sng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374152" y="3639707"/>
              <a:ext cx="1717675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伴X遗传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426620" y="5590374"/>
              <a:ext cx="1658936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伴Y遗传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6" name="AutoShape 8"/>
            <p:cNvSpPr/>
            <p:nvPr>
              <p:custDataLst>
                <p:tags r:id="rId5"/>
              </p:custDataLst>
            </p:nvPr>
          </p:nvSpPr>
          <p:spPr bwMode="auto">
            <a:xfrm>
              <a:off x="4815936" y="3479801"/>
              <a:ext cx="76200" cy="885825"/>
            </a:xfrm>
            <a:prstGeom prst="leftBrace">
              <a:avLst>
                <a:gd name="adj1" fmla="val 96875"/>
                <a:gd name="adj2" fmla="val 50000"/>
              </a:avLst>
            </a:prstGeom>
            <a:noFill/>
            <a:ln w="25400" cmpd="sng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877203" y="3269936"/>
              <a:ext cx="2265363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伴X</a:t>
              </a: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隐</a:t>
              </a: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性遗传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891674" y="4104016"/>
              <a:ext cx="2376488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伴X</a:t>
              </a: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显</a:t>
              </a: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性遗传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9" name="AutoShape 11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7048755" y="3114406"/>
              <a:ext cx="287338" cy="790575"/>
            </a:xfrm>
            <a:prstGeom prst="rightBrace">
              <a:avLst>
                <a:gd name="adj1" fmla="val 22928"/>
                <a:gd name="adj2" fmla="val 50000"/>
              </a:avLst>
            </a:prstGeom>
            <a:noFill/>
            <a:ln w="25400" cmpd="sng">
              <a:solidFill>
                <a:sysClr val="windowText" lastClr="000000"/>
              </a:solidFill>
              <a:rou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10" name="Text Box 1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428111" y="2863539"/>
              <a:ext cx="1044087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色盲     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11" name="Text Box 1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151567" y="4085533"/>
              <a:ext cx="2969083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抗维生素D佝偻症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950620" y="5600190"/>
              <a:ext cx="2591529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外耳道多毛症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369416" y="3605341"/>
              <a:ext cx="1266693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血友病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678780" y="4567020"/>
              <a:ext cx="1717675" cy="48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/>
                  <a:ea typeface="思源黑体 CN Regular"/>
                  <a:sym typeface="Times New Roman" panose="02020603050405020304" pitchFamily="18" charset="0"/>
                </a:rPr>
                <a:t>伴性遗传</a:t>
              </a: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/>
                <a:ea typeface="思源黑体 CN Regular"/>
                <a:sym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969021" y="126226"/>
            <a:ext cx="2585321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OPPOSans B" panose="00020600040101010101" pitchFamily="18" charset="-122"/>
              </a:rPr>
              <a:t>伴性遗传小结</a:t>
            </a: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标注: 弯曲线形 1"/>
          <p:cNvSpPr/>
          <p:nvPr>
            <p:custDataLst>
              <p:tags r:id="rId15"/>
            </p:custDataLst>
          </p:nvPr>
        </p:nvSpPr>
        <p:spPr>
          <a:xfrm>
            <a:off x="6534891" y="203745"/>
            <a:ext cx="5657109" cy="1407890"/>
          </a:xfrm>
          <a:prstGeom prst="borderCallout2">
            <a:avLst>
              <a:gd name="adj1" fmla="val 55086"/>
              <a:gd name="adj2" fmla="val -1011"/>
              <a:gd name="adj3" fmla="val 54078"/>
              <a:gd name="adj4" fmla="val -12104"/>
              <a:gd name="adj5" fmla="val 158930"/>
              <a:gd name="adj6" fmla="val -14568"/>
            </a:avLst>
          </a:prstGeom>
          <a:solidFill>
            <a:srgbClr val="FF454A"/>
          </a:solidFill>
          <a:ln w="12700" cap="flat" cmpd="sng" algn="ctr">
            <a:solidFill>
              <a:srgbClr val="FF454A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Arial" panose="020B0604020202020204"/>
              </a:rPr>
              <a:t>特点一：男患者远多于女患者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Arial" panose="020B0604020202020204"/>
              </a:rPr>
              <a:t>特点二：男性患者的基因只能从母亲那里传来，以后只能传给女儿；一般隔代遗传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Arial" panose="020B0604020202020204"/>
              </a:rPr>
              <a:t>特点三：女病父子病，男正母女正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Arial" panose="020B0604020202020204"/>
            </a:endParaRPr>
          </a:p>
        </p:txBody>
      </p:sp>
      <p:sp>
        <p:nvSpPr>
          <p:cNvPr id="17" name="标注: 弯曲线形 24"/>
          <p:cNvSpPr/>
          <p:nvPr>
            <p:custDataLst>
              <p:tags r:id="rId16"/>
            </p:custDataLst>
          </p:nvPr>
        </p:nvSpPr>
        <p:spPr>
          <a:xfrm>
            <a:off x="6763131" y="4050857"/>
            <a:ext cx="3820392" cy="1271229"/>
          </a:xfrm>
          <a:prstGeom prst="borderCallout2">
            <a:avLst>
              <a:gd name="adj1" fmla="val 55086"/>
              <a:gd name="adj2" fmla="val -1011"/>
              <a:gd name="adj3" fmla="val 54078"/>
              <a:gd name="adj4" fmla="val -12104"/>
              <a:gd name="adj5" fmla="val -6393"/>
              <a:gd name="adj6" fmla="val -21705"/>
            </a:avLst>
          </a:prstGeom>
          <a:solidFill>
            <a:srgbClr val="FF454A"/>
          </a:solidFill>
          <a:ln w="12700" cap="flat" cmpd="sng" algn="ctr">
            <a:solidFill>
              <a:srgbClr val="FF454A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1.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患者中女性多于男性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思源黑体 CN Regular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2.</a:t>
            </a:r>
            <a:r>
              <a:rPr kumimoji="0" lang="zh-CN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世代连续性（代代有患者）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思源黑体 CN Regular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3.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男性患病的母亲和女儿都患病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思源黑体 CN Regular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 （男病母女病，女正父子正）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思源黑体 CN Regular"/>
              <a:cs typeface="Arial" panose="020B0604020202020204"/>
            </a:endParaRPr>
          </a:p>
        </p:txBody>
      </p:sp>
      <p:sp>
        <p:nvSpPr>
          <p:cNvPr id="18" name="标注: 弯曲线形 25"/>
          <p:cNvSpPr/>
          <p:nvPr>
            <p:custDataLst>
              <p:tags r:id="rId17"/>
            </p:custDataLst>
          </p:nvPr>
        </p:nvSpPr>
        <p:spPr>
          <a:xfrm>
            <a:off x="7092012" y="6028471"/>
            <a:ext cx="4645455" cy="658199"/>
          </a:xfrm>
          <a:prstGeom prst="borderCallout2">
            <a:avLst>
              <a:gd name="adj1" fmla="val 55086"/>
              <a:gd name="adj2" fmla="val -1011"/>
              <a:gd name="adj3" fmla="val 54078"/>
              <a:gd name="adj4" fmla="val -12104"/>
              <a:gd name="adj5" fmla="val -6393"/>
              <a:gd name="adj6" fmla="val -21705"/>
            </a:avLst>
          </a:prstGeom>
          <a:solidFill>
            <a:srgbClr val="FF454A"/>
          </a:solidFill>
          <a:ln w="12700" cap="flat" cmpd="sng" algn="ctr">
            <a:solidFill>
              <a:srgbClr val="FF454A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思源黑体 CN Regular"/>
                <a:cs typeface="Arial" panose="020B0604020202020204"/>
              </a:rPr>
              <a:t>特点：父传子，子传孙，传男不传女</a:t>
            </a:r>
            <a:endParaRPr kumimoji="0" lang="zh-CN" altLang="en-US" sz="2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思源黑体 CN Regular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8"/>
          <p:cNvGrpSpPr/>
          <p:nvPr>
            <p:custDataLst>
              <p:tags r:id="rId1"/>
            </p:custDataLst>
          </p:nvPr>
        </p:nvGrpSpPr>
        <p:grpSpPr>
          <a:xfrm>
            <a:off x="434975" y="783141"/>
            <a:ext cx="3997066" cy="738664"/>
            <a:chOff x="2952848" y="1887469"/>
            <a:chExt cx="3996420" cy="736440"/>
          </a:xfrm>
        </p:grpSpPr>
        <p:sp>
          <p:nvSpPr>
            <p:cNvPr id="6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7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8013" y="1887469"/>
              <a:ext cx="3311255" cy="736440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医学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实践</a:t>
              </a:r>
              <a:r>
                <a:rPr lang="en-US" altLang="zh-CN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,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指导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优生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8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r="-703"/>
          <a:stretch>
            <a:fillRect/>
          </a:stretch>
        </p:blipFill>
        <p:spPr bwMode="auto">
          <a:xfrm>
            <a:off x="6811347" y="923290"/>
            <a:ext cx="5081927" cy="57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739524" y="1698664"/>
            <a:ext cx="5034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3200" smtClean="0">
                <a:solidFill>
                  <a:prstClr val="black"/>
                </a:solidFill>
                <a:latin typeface="思源黑体 CN Regular"/>
                <a:ea typeface="思源黑体 CN Regular"/>
                <a:cs typeface="微软雅黑" panose="020B0503020204020204" charset="-122"/>
              </a:rPr>
              <a:t>   根据</a:t>
            </a:r>
            <a:r>
              <a:rPr lang="zh-CN" altLang="en-US" sz="3200">
                <a:solidFill>
                  <a:prstClr val="black"/>
                </a:solidFill>
                <a:latin typeface="思源黑体 CN Regular"/>
                <a:ea typeface="思源黑体 CN Regular"/>
                <a:cs typeface="微软雅黑" panose="020B0503020204020204" charset="-122"/>
              </a:rPr>
              <a:t>伴性遗传的规律，可以推算后代的患病概率，从而指导优生</a:t>
            </a:r>
            <a:endParaRPr lang="zh-CN" altLang="en-US" sz="3200">
              <a:solidFill>
                <a:prstClr val="black"/>
              </a:solidFill>
              <a:latin typeface="思源黑体 CN Regular"/>
              <a:ea typeface="思源黑体 CN Regular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9524" y="4240101"/>
            <a:ext cx="2534285" cy="2371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65909" y="4301061"/>
            <a:ext cx="2315845" cy="2379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608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50359" y="1426897"/>
            <a:ext cx="10703575" cy="1126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有一对新婚夫妇，丈夫为抗维生素</a:t>
            </a:r>
            <a:r>
              <a:rPr 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D</a:t>
            </a: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佝偻病患者</a:t>
            </a:r>
            <a:r>
              <a:rPr lang="zh-CN" altLang="en-US" sz="2800">
                <a:solidFill>
                  <a:srgbClr val="000000"/>
                </a:solidFill>
                <a:latin typeface="思源黑体 CN Regular"/>
                <a:ea typeface="思源黑体 CN Regular"/>
                <a:cs typeface="微软雅黑" panose="020B0503020204020204" charset="-122"/>
              </a:rPr>
              <a:t>，妻子正常</a:t>
            </a: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，当他们就如何优生向你进行遗传咨询时，你建议他们生男孩还是生女孩？</a:t>
            </a:r>
            <a:r>
              <a:rPr lang="zh-CN" altLang="en-US" sz="2800">
                <a:solidFill>
                  <a:srgbClr val="000099"/>
                </a:solidFill>
                <a:latin typeface="思源黑体 CN Regular"/>
                <a:ea typeface="思源黑体 CN Regular"/>
              </a:rPr>
              <a:t> </a:t>
            </a:r>
            <a:endParaRPr lang="zh-CN" altLang="en-US" sz="2800">
              <a:solidFill>
                <a:srgbClr val="000099"/>
              </a:solidFill>
              <a:latin typeface="思源黑体 CN Regular"/>
              <a:ea typeface="思源黑体 CN Regular"/>
            </a:endParaRPr>
          </a:p>
        </p:txBody>
      </p:sp>
      <p:sp>
        <p:nvSpPr>
          <p:cNvPr id="3" name="文本框 36870"/>
          <p:cNvSpPr txBox="1"/>
          <p:nvPr>
            <p:custDataLst>
              <p:tags r:id="rId2"/>
            </p:custDataLst>
          </p:nvPr>
        </p:nvSpPr>
        <p:spPr>
          <a:xfrm>
            <a:off x="3002227" y="2560209"/>
            <a:ext cx="2437783" cy="460375"/>
          </a:xfrm>
          <a:prstGeom prst="rect">
            <a:avLst/>
          </a:prstGeom>
          <a:solidFill>
            <a:srgbClr val="3E4E9B">
              <a:lumMod val="40000"/>
              <a:lumOff val="6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正常女性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6871"/>
          <p:cNvSpPr txBox="1"/>
          <p:nvPr>
            <p:custDataLst>
              <p:tags r:id="rId3"/>
            </p:custDataLst>
          </p:nvPr>
        </p:nvSpPr>
        <p:spPr>
          <a:xfrm>
            <a:off x="6691295" y="2550585"/>
            <a:ext cx="2541069" cy="460375"/>
          </a:xfrm>
          <a:prstGeom prst="rect">
            <a:avLst/>
          </a:prstGeom>
          <a:solidFill>
            <a:srgbClr val="FF454A">
              <a:lumMod val="60000"/>
              <a:lumOff val="4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患病男性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矩形 18"/>
          <p:cNvSpPr/>
          <p:nvPr>
            <p:custDataLst>
              <p:tags r:id="rId4"/>
            </p:custDataLst>
          </p:nvPr>
        </p:nvSpPr>
        <p:spPr>
          <a:xfrm>
            <a:off x="1745202" y="2891480"/>
            <a:ext cx="1295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亲代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19"/>
          <p:cNvSpPr/>
          <p:nvPr>
            <p:custDataLst>
              <p:tags r:id="rId5"/>
            </p:custDataLst>
          </p:nvPr>
        </p:nvSpPr>
        <p:spPr>
          <a:xfrm>
            <a:off x="1745202" y="4448287"/>
            <a:ext cx="1295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配子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20"/>
          <p:cNvSpPr/>
          <p:nvPr>
            <p:custDataLst>
              <p:tags r:id="rId6"/>
            </p:custDataLst>
          </p:nvPr>
        </p:nvSpPr>
        <p:spPr>
          <a:xfrm>
            <a:off x="1697076" y="6055619"/>
            <a:ext cx="1219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子代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6879"/>
          <p:cNvSpPr txBox="1"/>
          <p:nvPr>
            <p:custDataLst>
              <p:tags r:id="rId7"/>
            </p:custDataLst>
          </p:nvPr>
        </p:nvSpPr>
        <p:spPr>
          <a:xfrm>
            <a:off x="3692038" y="3094897"/>
            <a:ext cx="149771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baseline="3000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b="1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baseline="3000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6881"/>
          <p:cNvSpPr txBox="1"/>
          <p:nvPr>
            <p:custDataLst>
              <p:tags r:id="rId8"/>
            </p:custDataLst>
          </p:nvPr>
        </p:nvSpPr>
        <p:spPr>
          <a:xfrm>
            <a:off x="7225713" y="2993715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椭圆 23"/>
          <p:cNvSpPr/>
          <p:nvPr>
            <p:custDataLst>
              <p:tags r:id="rId9"/>
            </p:custDataLst>
          </p:nvPr>
        </p:nvSpPr>
        <p:spPr>
          <a:xfrm>
            <a:off x="3776260" y="4251851"/>
            <a:ext cx="609600" cy="609600"/>
          </a:xfrm>
          <a:prstGeom prst="ellipse">
            <a:avLst/>
          </a:prstGeom>
          <a:solidFill>
            <a:sysClr val="window" lastClr="FFFFFF"/>
          </a:solidFill>
          <a:ln w="9525" cap="flat" cmpd="sng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Regular"/>
              <a:cs typeface="Times New Roman" panose="02020603050405020304" pitchFamily="18" charset="0"/>
            </a:endParaRPr>
          </a:p>
        </p:txBody>
      </p:sp>
      <p:sp>
        <p:nvSpPr>
          <p:cNvPr id="11" name="文本框 36883"/>
          <p:cNvSpPr txBox="1"/>
          <p:nvPr>
            <p:custDataLst>
              <p:tags r:id="rId10"/>
            </p:custDataLst>
          </p:nvPr>
        </p:nvSpPr>
        <p:spPr>
          <a:xfrm>
            <a:off x="3824385" y="4319228"/>
            <a:ext cx="1066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baseline="3000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椭圆 25"/>
          <p:cNvSpPr/>
          <p:nvPr>
            <p:custDataLst>
              <p:tags r:id="rId11"/>
            </p:custDataLst>
          </p:nvPr>
        </p:nvSpPr>
        <p:spPr>
          <a:xfrm>
            <a:off x="6682287" y="4212548"/>
            <a:ext cx="609600" cy="609600"/>
          </a:xfrm>
          <a:prstGeom prst="ellipse">
            <a:avLst/>
          </a:prstGeom>
          <a:solidFill>
            <a:sysClr val="window" lastClr="FFFFFF"/>
          </a:solidFill>
          <a:ln w="9525" cap="flat" cmpd="sng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Regular"/>
              <a:cs typeface="Times New Roman" panose="02020603050405020304" pitchFamily="18" charset="0"/>
            </a:endParaRPr>
          </a:p>
        </p:txBody>
      </p:sp>
      <p:sp>
        <p:nvSpPr>
          <p:cNvPr id="13" name="文本框 36889"/>
          <p:cNvSpPr txBox="1"/>
          <p:nvPr>
            <p:custDataLst>
              <p:tags r:id="rId12"/>
            </p:custDataLst>
          </p:nvPr>
        </p:nvSpPr>
        <p:spPr>
          <a:xfrm>
            <a:off x="6711162" y="4279924"/>
            <a:ext cx="685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2800" b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椭圆 27"/>
          <p:cNvSpPr/>
          <p:nvPr>
            <p:custDataLst>
              <p:tags r:id="rId13"/>
            </p:custDataLst>
          </p:nvPr>
        </p:nvSpPr>
        <p:spPr>
          <a:xfrm>
            <a:off x="7996135" y="4183672"/>
            <a:ext cx="609600" cy="609600"/>
          </a:xfrm>
          <a:prstGeom prst="ellipse">
            <a:avLst/>
          </a:prstGeom>
          <a:solidFill>
            <a:sysClr val="window" lastClr="FFFFFF"/>
          </a:solidFill>
          <a:ln w="9525" cap="flat" cmpd="sng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Regular"/>
              <a:cs typeface="Times New Roman" panose="02020603050405020304" pitchFamily="18" charset="0"/>
            </a:endParaRPr>
          </a:p>
        </p:txBody>
      </p:sp>
      <p:sp>
        <p:nvSpPr>
          <p:cNvPr id="15" name="文本框 36891"/>
          <p:cNvSpPr txBox="1"/>
          <p:nvPr>
            <p:custDataLst>
              <p:tags r:id="rId14"/>
            </p:custDataLst>
          </p:nvPr>
        </p:nvSpPr>
        <p:spPr>
          <a:xfrm>
            <a:off x="8072335" y="4174849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6897"/>
          <p:cNvSpPr txBox="1"/>
          <p:nvPr>
            <p:custDataLst>
              <p:tags r:id="rId15"/>
            </p:custDataLst>
          </p:nvPr>
        </p:nvSpPr>
        <p:spPr>
          <a:xfrm>
            <a:off x="3759415" y="5728209"/>
            <a:ext cx="1143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baseline="3000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2800" baseline="300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36901"/>
          <p:cNvSpPr txBox="1"/>
          <p:nvPr>
            <p:custDataLst>
              <p:tags r:id="rId16"/>
            </p:custDataLst>
          </p:nvPr>
        </p:nvSpPr>
        <p:spPr>
          <a:xfrm>
            <a:off x="6903300" y="5803122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直接连接符 31"/>
          <p:cNvSpPr/>
          <p:nvPr>
            <p:custDataLst>
              <p:tags r:id="rId17"/>
            </p:custDataLst>
          </p:nvPr>
        </p:nvSpPr>
        <p:spPr>
          <a:xfrm flipH="1" flipV="1">
            <a:off x="4194156" y="4918400"/>
            <a:ext cx="2895600" cy="914400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sp>
        <p:nvSpPr>
          <p:cNvPr id="19" name="文本框 36905"/>
          <p:cNvSpPr txBox="1"/>
          <p:nvPr>
            <p:custDataLst>
              <p:tags r:id="rId18"/>
            </p:custDataLst>
          </p:nvPr>
        </p:nvSpPr>
        <p:spPr>
          <a:xfrm>
            <a:off x="3516978" y="6237596"/>
            <a:ext cx="2057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患病女性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36906"/>
          <p:cNvSpPr txBox="1"/>
          <p:nvPr>
            <p:custDataLst>
              <p:tags r:id="rId19"/>
            </p:custDataLst>
          </p:nvPr>
        </p:nvSpPr>
        <p:spPr>
          <a:xfrm>
            <a:off x="6594055" y="6256530"/>
            <a:ext cx="1828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正常男性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直接连接符 34"/>
          <p:cNvSpPr/>
          <p:nvPr>
            <p:custDataLst>
              <p:tags r:id="rId20"/>
            </p:custDataLst>
          </p:nvPr>
        </p:nvSpPr>
        <p:spPr>
          <a:xfrm flipH="1" flipV="1">
            <a:off x="4138811" y="3566050"/>
            <a:ext cx="0" cy="609600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sp>
        <p:nvSpPr>
          <p:cNvPr id="22" name="直接连接符 35"/>
          <p:cNvSpPr/>
          <p:nvPr>
            <p:custDataLst>
              <p:tags r:id="rId21"/>
            </p:custDataLst>
          </p:nvPr>
        </p:nvSpPr>
        <p:spPr>
          <a:xfrm flipV="1">
            <a:off x="7072912" y="3460173"/>
            <a:ext cx="457200" cy="685800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sp>
        <p:nvSpPr>
          <p:cNvPr id="23" name="直接连接符 36"/>
          <p:cNvSpPr/>
          <p:nvPr>
            <p:custDataLst>
              <p:tags r:id="rId22"/>
            </p:custDataLst>
          </p:nvPr>
        </p:nvSpPr>
        <p:spPr>
          <a:xfrm flipH="1" flipV="1">
            <a:off x="7853360" y="3479424"/>
            <a:ext cx="381000" cy="609600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sp>
        <p:nvSpPr>
          <p:cNvPr id="24" name="直接连接符 37"/>
          <p:cNvSpPr/>
          <p:nvPr>
            <p:custDataLst>
              <p:tags r:id="rId23"/>
            </p:custDataLst>
          </p:nvPr>
        </p:nvSpPr>
        <p:spPr>
          <a:xfrm flipV="1">
            <a:off x="4847069" y="4851023"/>
            <a:ext cx="2133600" cy="838200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sp>
        <p:nvSpPr>
          <p:cNvPr id="25" name="直接连接符 38"/>
          <p:cNvSpPr/>
          <p:nvPr>
            <p:custDataLst>
              <p:tags r:id="rId24"/>
            </p:custDataLst>
          </p:nvPr>
        </p:nvSpPr>
        <p:spPr>
          <a:xfrm flipV="1">
            <a:off x="7557569" y="4907170"/>
            <a:ext cx="725719" cy="905497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sp>
        <p:nvSpPr>
          <p:cNvPr id="26" name="直接连接符 39"/>
          <p:cNvSpPr/>
          <p:nvPr>
            <p:custDataLst>
              <p:tags r:id="rId25"/>
            </p:custDataLst>
          </p:nvPr>
        </p:nvSpPr>
        <p:spPr>
          <a:xfrm flipH="1" flipV="1">
            <a:off x="4071434" y="4927223"/>
            <a:ext cx="0" cy="685800"/>
          </a:xfrm>
          <a:prstGeom prst="line">
            <a:avLst/>
          </a:prstGeom>
          <a:ln w="12700" cap="flat" cmpd="sng">
            <a:solidFill>
              <a:sysClr val="windowText" lastClr="000000"/>
            </a:solidFill>
            <a:prstDash val="solid"/>
            <a:headEnd type="stealth" w="lg" len="lg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grpSp>
        <p:nvGrpSpPr>
          <p:cNvPr id="27" name="组合 28"/>
          <p:cNvGrpSpPr/>
          <p:nvPr>
            <p:custDataLst>
              <p:tags r:id="rId26"/>
            </p:custDataLst>
          </p:nvPr>
        </p:nvGrpSpPr>
        <p:grpSpPr>
          <a:xfrm>
            <a:off x="434975" y="783141"/>
            <a:ext cx="3997066" cy="738664"/>
            <a:chOff x="2952848" y="1887469"/>
            <a:chExt cx="3996420" cy="736440"/>
          </a:xfrm>
        </p:grpSpPr>
        <p:sp>
          <p:nvSpPr>
            <p:cNvPr id="28" name="MH_Number_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29" name="MH_Entry_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3638013" y="1887469"/>
              <a:ext cx="3311255" cy="736440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医学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实践</a:t>
              </a:r>
              <a:r>
                <a:rPr lang="en-US" altLang="zh-CN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,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指导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优生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  <p:bldP spid="6" grpId="0"/>
      <p:bldP spid="7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9102" y="2742100"/>
          <a:ext cx="11875135" cy="3647313"/>
        </p:xfrm>
        <a:graphic>
          <a:graphicData uri="http://schemas.openxmlformats.org/drawingml/2006/table">
            <a:tbl>
              <a:tblPr/>
              <a:tblGrid>
                <a:gridCol w="3941445"/>
                <a:gridCol w="7933690"/>
              </a:tblGrid>
              <a:tr h="610235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65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婚配实例</a:t>
                      </a:r>
                      <a:endParaRPr lang="zh-CN" sz="2665" b="1" kern="100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4D73"/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65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生育建议及原因分析</a:t>
                      </a:r>
                      <a:endParaRPr lang="zh-CN" sz="2665" b="1" kern="100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4D73"/>
                    </a:solidFill>
                  </a:tcPr>
                </a:tc>
              </a:tr>
              <a:tr h="90932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男性正常</a:t>
                      </a:r>
                      <a:r>
                        <a:rPr 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女性色盲</a:t>
                      </a:r>
                      <a:endParaRPr lang="zh-CN" sz="2665" b="1" kern="100"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 </a:t>
                      </a:r>
                      <a:r>
                        <a:rPr lang="en-US" altLang="zh-CN" sz="2665" b="1" u="sng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</a:t>
                      </a: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；原因：</a:t>
                      </a:r>
                      <a:r>
                        <a:rPr lang="en-US" alt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_______________________</a:t>
                      </a:r>
                      <a:endParaRPr lang="en-US" altLang="zh-CN" sz="2665" b="1" u="none" kern="100"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909955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alt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男性色盲</a:t>
                      </a:r>
                      <a:r>
                        <a:rPr 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zh-CN" alt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女性正常</a:t>
                      </a:r>
                      <a:r>
                        <a:rPr lang="en-US" alt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纯合</a:t>
                      </a:r>
                      <a:r>
                        <a:rPr lang="en-US" alt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en-US" altLang="zh-CN" sz="2665" b="1" kern="100"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生</a:t>
                      </a:r>
                      <a:r>
                        <a:rPr lang="en-US" altLang="zh-CN" sz="2665" b="1" u="sng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            </a:t>
                      </a: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；原因：</a:t>
                      </a:r>
                      <a:r>
                        <a:rPr lang="en-US" alt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_______________________</a:t>
                      </a:r>
                      <a:endParaRPr lang="en-US" altLang="zh-CN" sz="2665" b="1" u="none" kern="100"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90932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alt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男性正常</a:t>
                      </a:r>
                      <a:r>
                        <a:rPr 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×</a:t>
                      </a:r>
                      <a:r>
                        <a:rPr lang="zh-CN" altLang="en-US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女性携带者</a:t>
                      </a:r>
                      <a:endParaRPr lang="zh-CN" altLang="en-US" sz="2665" b="1" kern="100"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生</a:t>
                      </a:r>
                      <a:r>
                        <a:rPr lang="en-US" altLang="zh-CN" sz="2665" b="1" u="sng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            </a:t>
                      </a:r>
                      <a:r>
                        <a:rPr 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；原因：</a:t>
                      </a:r>
                      <a:r>
                        <a:rPr lang="en-US" altLang="zh-CN" sz="2665" b="1" kern="100"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_______________________</a:t>
                      </a:r>
                      <a:endParaRPr lang="en-US" altLang="zh-CN" sz="2665" b="1" u="none" kern="100"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7482" marR="47482" marT="0" marB="0" vert="horz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矩形 11"/>
          <p:cNvSpPr/>
          <p:nvPr>
            <p:custDataLst>
              <p:tags r:id="rId2"/>
            </p:custDataLst>
          </p:nvPr>
        </p:nvSpPr>
        <p:spPr>
          <a:xfrm>
            <a:off x="5139240" y="3477561"/>
            <a:ext cx="861060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zh-CN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女孩</a:t>
            </a:r>
            <a:endParaRPr lang="zh-CN" altLang="zh-CN" sz="2665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矩形 12"/>
          <p:cNvSpPr/>
          <p:nvPr>
            <p:custDataLst>
              <p:tags r:id="rId3"/>
            </p:custDataLst>
          </p:nvPr>
        </p:nvSpPr>
        <p:spPr>
          <a:xfrm>
            <a:off x="7826576" y="3446132"/>
            <a:ext cx="3912870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该夫妇所生男孩均患色盲</a:t>
            </a:r>
            <a:endParaRPr lang="zh-CN" altLang="en-US" sz="2665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矩形 16"/>
          <p:cNvSpPr/>
          <p:nvPr>
            <p:custDataLst>
              <p:tags r:id="rId4"/>
            </p:custDataLst>
          </p:nvPr>
        </p:nvSpPr>
        <p:spPr>
          <a:xfrm>
            <a:off x="4952893" y="4363670"/>
            <a:ext cx="1539240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zh-CN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男女都可</a:t>
            </a:r>
            <a:endParaRPr lang="zh-CN" altLang="zh-CN" sz="2665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" name="矩形 17"/>
          <p:cNvSpPr/>
          <p:nvPr>
            <p:custDataLst>
              <p:tags r:id="rId5"/>
            </p:custDataLst>
          </p:nvPr>
        </p:nvSpPr>
        <p:spPr>
          <a:xfrm>
            <a:off x="7996460" y="4439870"/>
            <a:ext cx="3573780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该夫妇所生男女均正常</a:t>
            </a:r>
            <a:endParaRPr lang="zh-CN" altLang="en-US" sz="2665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矩形 18"/>
          <p:cNvSpPr/>
          <p:nvPr>
            <p:custDataLst>
              <p:tags r:id="rId6"/>
            </p:custDataLst>
          </p:nvPr>
        </p:nvSpPr>
        <p:spPr>
          <a:xfrm>
            <a:off x="5139583" y="5339884"/>
            <a:ext cx="861060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zh-CN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女孩</a:t>
            </a:r>
            <a:endParaRPr lang="zh-CN" altLang="zh-CN" sz="2665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矩形 19"/>
          <p:cNvSpPr/>
          <p:nvPr>
            <p:custDataLst>
              <p:tags r:id="rId7"/>
            </p:custDataLst>
          </p:nvPr>
        </p:nvSpPr>
        <p:spPr>
          <a:xfrm>
            <a:off x="7750175" y="5339884"/>
            <a:ext cx="4345940" cy="5016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所生男孩为色盲的概率为</a:t>
            </a:r>
            <a:r>
              <a:rPr lang="en-US" altLang="zh-CN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1/2</a:t>
            </a:r>
            <a:endParaRPr lang="en-US" altLang="zh-CN" sz="2665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文本框 4"/>
          <p:cNvSpPr txBox="1"/>
          <p:nvPr>
            <p:custDataLst>
              <p:tags r:id="rId8"/>
            </p:custDataLst>
          </p:nvPr>
        </p:nvSpPr>
        <p:spPr>
          <a:xfrm>
            <a:off x="149102" y="1837222"/>
            <a:ext cx="6930102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sz="3200">
                <a:solidFill>
                  <a:prstClr val="black"/>
                </a:solidFill>
                <a:latin typeface="思源黑体 CN Regular"/>
                <a:ea typeface="思源黑体 CN Regular"/>
              </a:rPr>
              <a:t>如果你是医生，请给他们一些建议：</a:t>
            </a:r>
            <a:endParaRPr lang="zh-CN" altLang="en-US" sz="3200">
              <a:solidFill>
                <a:prstClr val="black"/>
              </a:solidFill>
              <a:latin typeface="思源黑体 CN Regular"/>
              <a:ea typeface="思源黑体 CN Regular"/>
            </a:endParaRPr>
          </a:p>
        </p:txBody>
      </p:sp>
      <p:grpSp>
        <p:nvGrpSpPr>
          <p:cNvPr id="10" name="组合 28"/>
          <p:cNvGrpSpPr/>
          <p:nvPr>
            <p:custDataLst>
              <p:tags r:id="rId9"/>
            </p:custDataLst>
          </p:nvPr>
        </p:nvGrpSpPr>
        <p:grpSpPr>
          <a:xfrm>
            <a:off x="434975" y="783141"/>
            <a:ext cx="3997066" cy="738664"/>
            <a:chOff x="2952848" y="1887469"/>
            <a:chExt cx="3996420" cy="736440"/>
          </a:xfrm>
        </p:grpSpPr>
        <p:sp>
          <p:nvSpPr>
            <p:cNvPr id="11" name="MH_Number_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12" name="MH_Entry_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638013" y="1887469"/>
              <a:ext cx="3311255" cy="736440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医学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实践</a:t>
              </a:r>
              <a:r>
                <a:rPr lang="en-US" altLang="zh-CN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,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指导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优生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>
            <p:custDataLst>
              <p:tags r:id="rId1"/>
            </p:custDataLst>
          </p:nvPr>
        </p:nvGrpSpPr>
        <p:grpSpPr>
          <a:xfrm>
            <a:off x="434975" y="783141"/>
            <a:ext cx="4043718" cy="738664"/>
            <a:chOff x="2952848" y="1887469"/>
            <a:chExt cx="4043064" cy="736440"/>
          </a:xfrm>
        </p:grpSpPr>
        <p:sp>
          <p:nvSpPr>
            <p:cNvPr id="3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4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8012" y="1887469"/>
              <a:ext cx="3357900" cy="736440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生产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实践</a:t>
              </a:r>
              <a:r>
                <a:rPr lang="en-US" altLang="zh-CN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,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指导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育种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10664" y="1362697"/>
            <a:ext cx="10796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鸡性别决定方式为</a:t>
            </a:r>
            <a:r>
              <a:rPr lang="en-US" altLang="zh-CN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ZW</a:t>
            </a:r>
            <a:r>
              <a:rPr lang="zh-CN" altLang="en-US" sz="2800" smtClean="0">
                <a:solidFill>
                  <a:prstClr val="black"/>
                </a:solidFill>
                <a:latin typeface="思源黑体 CN Regular"/>
                <a:ea typeface="思源黑体 CN Regular"/>
              </a:rPr>
              <a:t>型</a:t>
            </a:r>
            <a:r>
              <a:rPr lang="en-US" altLang="zh-CN" sz="2800" smtClean="0">
                <a:solidFill>
                  <a:prstClr val="black"/>
                </a:solidFill>
                <a:latin typeface="思源黑体 CN Regular"/>
                <a:ea typeface="思源黑体 CN Regular"/>
              </a:rPr>
              <a:t>,</a:t>
            </a:r>
            <a:r>
              <a:rPr lang="zh-CN" altLang="en-US" sz="2800" smtClean="0">
                <a:solidFill>
                  <a:prstClr val="black"/>
                </a:solidFill>
                <a:latin typeface="思源黑体 CN Regular"/>
                <a:ea typeface="思源黑体 CN Regular"/>
              </a:rPr>
              <a:t>分辨</a:t>
            </a: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早期雏鸡的性别，尽早分离公鸡和</a:t>
            </a:r>
            <a:r>
              <a:rPr lang="zh-CN" altLang="en-US" sz="2800" smtClean="0">
                <a:solidFill>
                  <a:prstClr val="black"/>
                </a:solidFill>
                <a:latin typeface="思源黑体 CN Regular"/>
                <a:ea typeface="思源黑体 CN Regular"/>
              </a:rPr>
              <a:t>母鸡</a:t>
            </a:r>
            <a:r>
              <a:rPr lang="en-US" altLang="zh-CN" sz="2800" smtClean="0">
                <a:solidFill>
                  <a:prstClr val="black"/>
                </a:solidFill>
                <a:latin typeface="思源黑体 CN Regular"/>
                <a:ea typeface="思源黑体 CN Regular"/>
              </a:rPr>
              <a:t>,</a:t>
            </a:r>
            <a:r>
              <a:rPr lang="zh-CN" altLang="en-US" sz="2800" smtClean="0">
                <a:solidFill>
                  <a:prstClr val="black"/>
                </a:solidFill>
                <a:latin typeface="思源黑体 CN Regular"/>
                <a:ea typeface="思源黑体 CN Regular"/>
              </a:rPr>
              <a:t>从而提高生产效益。</a:t>
            </a:r>
            <a:endParaRPr lang="zh-CN" altLang="en-US" sz="2800">
              <a:solidFill>
                <a:prstClr val="black"/>
              </a:solidFill>
              <a:latin typeface="思源黑体 CN Regular"/>
              <a:ea typeface="思源黑体 CN Regular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5493" y="2747692"/>
            <a:ext cx="4219959" cy="398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9722" y="3067210"/>
            <a:ext cx="3668716" cy="36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51722" y="18662"/>
            <a:ext cx="2379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情景导入</a:t>
            </a:r>
            <a:endParaRPr lang="zh-CN" altLang="en-US" sz="4000" b="1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544" y="864183"/>
            <a:ext cx="26955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17401" y="3540708"/>
            <a:ext cx="2203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正常人看到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45</a:t>
            </a:r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，色盲患者看不到数字</a:t>
            </a:r>
            <a:endParaRPr lang="zh-CN" altLang="en-US" sz="24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421" y="864183"/>
            <a:ext cx="26955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28726" y="3540708"/>
            <a:ext cx="2536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正常人看到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29</a:t>
            </a:r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，色盲患者看到数字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70</a:t>
            </a:r>
            <a:endParaRPr lang="zh-CN" altLang="en-US" sz="24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2348" y="864183"/>
            <a:ext cx="27717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6681297" y="3540708"/>
            <a:ext cx="1983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正常人看不到数字，色盲患者看到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5</a:t>
            </a:r>
            <a:endParaRPr lang="zh-CN" altLang="en-US" sz="24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2290" y="864183"/>
            <a:ext cx="27813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9777376" y="3540708"/>
            <a:ext cx="1983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正常为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26</a:t>
            </a:r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，红色盲看到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6</a:t>
            </a:r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，绿色盲看到</a:t>
            </a:r>
            <a:r>
              <a:rPr lang="en-US" altLang="zh-CN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</a:t>
            </a:r>
            <a:endParaRPr lang="zh-CN" altLang="en-US" sz="24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4043026" y="4788661"/>
            <a:ext cx="4070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latin typeface="思源黑体 CN Heavy" panose="02010600030101010101" pitchFamily="34" charset="-122"/>
                <a:ea typeface="思源黑体 CN Heavy" panose="02010600030101010101" pitchFamily="34" charset="-122"/>
              </a:rPr>
              <a:t>色盲的分类（了解）</a:t>
            </a:r>
            <a:endParaRPr lang="zh-CN" altLang="en-US" sz="3200">
              <a:latin typeface="思源黑体 CN Heavy" panose="02010600030101010101" pitchFamily="34" charset="-122"/>
              <a:ea typeface="思源黑体 CN Heavy" panose="02010600030101010101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924304" y="5791921"/>
            <a:ext cx="166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思源黑体 CN Regular"/>
                <a:ea typeface="思源黑体 CN Regular"/>
              </a:rPr>
              <a:t>全色盲</a:t>
            </a:r>
            <a:endParaRPr lang="en-US" altLang="zh-CN" sz="2800" b="1">
              <a:latin typeface="思源黑体 CN Regular"/>
              <a:ea typeface="思源黑体 CN Regular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2144443" y="5791921"/>
            <a:ext cx="2231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思源黑体 CN Regular"/>
                <a:ea typeface="思源黑体 CN Regular"/>
              </a:rPr>
              <a:t>红色盲</a:t>
            </a:r>
            <a:endParaRPr lang="en-US" altLang="zh-CN" sz="2800" b="1">
              <a:latin typeface="思源黑体 CN Regular"/>
              <a:ea typeface="思源黑体 CN Regular"/>
            </a:endParaRPr>
          </a:p>
          <a:p>
            <a:pPr algn="ctr"/>
            <a:r>
              <a:rPr lang="zh-CN" altLang="en-US" sz="2800" b="1">
                <a:latin typeface="思源黑体 CN Regular"/>
                <a:ea typeface="思源黑体 CN Regular"/>
              </a:rPr>
              <a:t>（第一色盲）</a:t>
            </a:r>
            <a:endParaRPr lang="zh-CN" altLang="en-US" sz="2800">
              <a:latin typeface="思源黑体 CN Regular"/>
              <a:ea typeface="思源黑体 CN Regular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4308687" y="5791921"/>
            <a:ext cx="20820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思源黑体 CN Regular"/>
                <a:ea typeface="思源黑体 CN Regular"/>
              </a:rPr>
              <a:t>绿色盲</a:t>
            </a:r>
            <a:endParaRPr lang="en-US" altLang="zh-CN" sz="2800" b="1">
              <a:latin typeface="思源黑体 CN Regular"/>
              <a:ea typeface="思源黑体 CN Regular"/>
            </a:endParaRPr>
          </a:p>
          <a:p>
            <a:pPr algn="ctr"/>
            <a:r>
              <a:rPr lang="zh-CN" altLang="en-US" sz="2800" b="1">
                <a:latin typeface="思源黑体 CN Regular"/>
                <a:ea typeface="思源黑体 CN Regular"/>
              </a:rPr>
              <a:t>（第二色盲）</a:t>
            </a:r>
            <a:endParaRPr lang="zh-CN" altLang="en-US" sz="2800">
              <a:latin typeface="思源黑体 CN Regular"/>
              <a:ea typeface="思源黑体 CN Regular"/>
            </a:endParaRPr>
          </a:p>
        </p:txBody>
      </p: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6323958" y="5791921"/>
            <a:ext cx="2020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latin typeface="思源黑体 CN Regular"/>
                <a:ea typeface="思源黑体 CN Regular"/>
              </a:rPr>
              <a:t>蓝黄色</a:t>
            </a:r>
            <a:endParaRPr lang="en-US" altLang="zh-CN" sz="2800" b="1">
              <a:latin typeface="思源黑体 CN Regular"/>
              <a:ea typeface="思源黑体 CN Regular"/>
            </a:endParaRPr>
          </a:p>
          <a:p>
            <a:pPr algn="ctr"/>
            <a:r>
              <a:rPr lang="zh-CN" altLang="en-US" sz="2800" b="1">
                <a:latin typeface="思源黑体 CN Regular"/>
                <a:ea typeface="思源黑体 CN Regular"/>
              </a:rPr>
              <a:t>（第三色盲）</a:t>
            </a:r>
            <a:endParaRPr lang="zh-CN" altLang="en-US" sz="2800">
              <a:latin typeface="思源黑体 CN Regular"/>
              <a:ea typeface="思源黑体 CN Regular"/>
            </a:endParaRPr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8344658" y="5791921"/>
            <a:ext cx="166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思源黑体 CN Regular"/>
                <a:ea typeface="思源黑体 CN Regular"/>
              </a:rPr>
              <a:t>全色弱</a:t>
            </a:r>
            <a:endParaRPr lang="zh-CN" altLang="en-US" sz="2800">
              <a:latin typeface="思源黑体 CN Regular"/>
              <a:ea typeface="思源黑体 CN Regular"/>
            </a:endParaRPr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9777376" y="5791921"/>
            <a:ext cx="166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思源黑体 CN Regular"/>
                <a:ea typeface="思源黑体 CN Regular"/>
              </a:rPr>
              <a:t>部分色弱</a:t>
            </a:r>
            <a:endParaRPr lang="zh-CN" altLang="en-US" sz="2800">
              <a:latin typeface="思源黑体 CN Regular"/>
              <a:ea typeface="思源黑体 CN Regular"/>
            </a:endParaRPr>
          </a:p>
        </p:txBody>
      </p:sp>
      <p:sp>
        <p:nvSpPr>
          <p:cNvPr id="18" name="左大括号 17"/>
          <p:cNvSpPr/>
          <p:nvPr>
            <p:custDataLst>
              <p:tags r:id="rId21"/>
            </p:custDataLst>
          </p:nvPr>
        </p:nvSpPr>
        <p:spPr>
          <a:xfrm rot="5400000">
            <a:off x="5905088" y="1061546"/>
            <a:ext cx="345915" cy="9187544"/>
          </a:xfrm>
          <a:prstGeom prst="leftBrace">
            <a:avLst>
              <a:gd name="adj1" fmla="val 108560"/>
              <a:gd name="adj2" fmla="val 5000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Roboto"/>
              <a:ea typeface="思源黑体 CN Regular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>
            <p:custDataLst>
              <p:tags r:id="rId1"/>
            </p:custDataLst>
          </p:nvPr>
        </p:nvGrpSpPr>
        <p:grpSpPr>
          <a:xfrm>
            <a:off x="434975" y="783141"/>
            <a:ext cx="4043718" cy="738664"/>
            <a:chOff x="2952848" y="1887469"/>
            <a:chExt cx="4043064" cy="736440"/>
          </a:xfrm>
        </p:grpSpPr>
        <p:sp>
          <p:nvSpPr>
            <p:cNvPr id="3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4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8012" y="1887469"/>
              <a:ext cx="3357900" cy="736440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生产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实践</a:t>
              </a:r>
              <a:r>
                <a:rPr lang="en-US" altLang="zh-CN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,</a:t>
              </a: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指导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育种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5" name="图片 38" descr="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8575" y="2773077"/>
            <a:ext cx="13684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9" descr="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9399" y="2824380"/>
            <a:ext cx="1449388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398879" y="1401485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250440" algn="l"/>
              </a:tabLst>
            </a:pPr>
            <a:r>
              <a:rPr lang="zh-CN" altLang="en-US" sz="2800" kern="100" smtClean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探究活动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四</a:t>
            </a:r>
            <a:r>
              <a:rPr lang="zh-CN" altLang="en-US" sz="2800" kern="100" smtClean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zh-CN" altLang="zh-CN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已知</a:t>
            </a:r>
            <a:r>
              <a:rPr lang="zh-CN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控制鸡的羽毛有横斑条纹的基因只位于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zh-CN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染色体上，且芦花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(B)</a:t>
            </a:r>
            <a:r>
              <a:rPr lang="zh-CN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对非芦花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(b)</a:t>
            </a:r>
            <a:r>
              <a:rPr lang="zh-CN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为显性</a:t>
            </a:r>
            <a:r>
              <a:rPr lang="zh-CN" altLang="zh-CN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，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请设计选育</a:t>
            </a:r>
            <a:r>
              <a:rPr lang="zh-CN" altLang="en-US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“非芦花雌鸡”的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遗传杂交实验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,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并写出遗传图解</a:t>
            </a:r>
            <a:r>
              <a:rPr lang="zh-CN" altLang="en-US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。</a:t>
            </a:r>
            <a:endParaRPr lang="en-US" altLang="zh-CN" sz="2800" kern="100" smtClean="0">
              <a:solidFill>
                <a:srgbClr val="000000"/>
              </a:solidFill>
              <a:latin typeface="Times New Roman" panose="02020603050405020304" pitchFamily="18" charset="0"/>
              <a:ea typeface="方正中等线简体" panose="02010601030101010101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800" kern="100" smtClean="0">
                <a:solidFill>
                  <a:srgbClr val="000000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①</a:t>
            </a:r>
            <a:r>
              <a:rPr lang="zh-CN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选择亲本</a:t>
            </a:r>
            <a:r>
              <a:rPr lang="zh-CN" altLang="zh-CN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：</a:t>
            </a:r>
            <a:r>
              <a:rPr lang="en-US" altLang="zh-CN" sz="2800" u="sng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zh-CN" altLang="zh-CN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。</a:t>
            </a:r>
            <a:endParaRPr lang="en-US" altLang="zh-CN" sz="2800" kern="100" smtClean="0">
              <a:solidFill>
                <a:srgbClr val="000000"/>
              </a:solidFill>
              <a:latin typeface="Times New Roman" panose="02020603050405020304" pitchFamily="18" charset="0"/>
              <a:ea typeface="方正中等线简体" panose="02010601030101010101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800" kern="100">
                <a:solidFill>
                  <a:srgbClr val="000000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②</a:t>
            </a:r>
            <a:r>
              <a:rPr lang="zh-CN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请写出遗传图解</a:t>
            </a:r>
            <a:r>
              <a:rPr lang="zh-CN" altLang="zh-CN" sz="2800" kern="10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。</a:t>
            </a:r>
            <a:endParaRPr lang="en-US" altLang="zh-CN" sz="2800" kern="100" smtClean="0">
              <a:solidFill>
                <a:srgbClr val="000000"/>
              </a:solidFill>
              <a:latin typeface="Times New Roman" panose="02020603050405020304" pitchFamily="18" charset="0"/>
              <a:ea typeface="方正中等线简体" panose="02010601030101010101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2794831" y="3338518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选择非芦花雄鸡和芦花雌鸡杂交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2010601030101010101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S5-9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562" y="4247286"/>
            <a:ext cx="5978080" cy="241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/>
          <p:nvPr>
            <p:custDataLst>
              <p:tags r:id="rId12"/>
            </p:custDataLst>
          </p:nvPr>
        </p:nvSpPr>
        <p:spPr>
          <a:xfrm>
            <a:off x="434975" y="4688807"/>
            <a:ext cx="4353784" cy="1191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  <a:spcBef>
                <a:spcPts val="140"/>
              </a:spcBef>
            </a:pPr>
            <a:r>
              <a:rPr lang="zh-CN" altLang="en-US" sz="2800" kern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③选择子代:从F</a:t>
            </a:r>
            <a:r>
              <a:rPr lang="zh-CN" altLang="en-US" sz="2800" kern="0" baseline="-1500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800" kern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中选择表现型为非芦花的个体保留。</a:t>
            </a:r>
            <a:endParaRPr lang="zh-CN" altLang="en-US" sz="280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牝鸡司晨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3026" y="842693"/>
            <a:ext cx="10509849" cy="5868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1374" y="950365"/>
            <a:ext cx="11226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探究</a:t>
            </a:r>
            <a:r>
              <a:rPr lang="zh-CN" altLang="en-US" sz="24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活动五</a:t>
            </a:r>
            <a:r>
              <a:rPr lang="zh-CN" altLang="en-US" sz="2400" kern="100" smtClean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</a:rPr>
              <a:t>鸡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的性别决定方式是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</a:rPr>
              <a:t>ZW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型，有的会出现性反转，如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牝鸡司晨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现象是性反转的典型例子，一只母鸡原本能产蛋，后来突然停止产蛋出现打鸣、羽毛艳丽等雄性鸡的表征，研究表明鸡的性染色体没有改变，只是性器官发生了改变。</a:t>
            </a:r>
            <a:endParaRPr lang="zh-CN" altLang="en-US" sz="2400" b="1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已知芦花鸡（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</a:rPr>
              <a:t>B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）对非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芦花鸡（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）为显性，位于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Z</a:t>
            </a:r>
            <a:r>
              <a:rPr lang="zh-CN" altLang="zh-CN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染色体上</a:t>
            </a:r>
            <a:r>
              <a:rPr lang="zh-CN" altLang="zh-CN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2400" b="1" err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ww</a:t>
            </a: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基因型的胚胎致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死</a:t>
            </a: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。现有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一只非芦花雄鸡和正常雌鸡中有</a:t>
            </a: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芦花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鸡</a:t>
            </a: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和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非</a:t>
            </a: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芦花鸡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多只，请设计实验证明这只雄鸡是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</a:rPr>
              <a:t>否为性反转雄鸡，写出实验思路并预测实验结果。</a:t>
            </a:r>
            <a:endParaRPr lang="zh-CN" altLang="en-US" sz="2400" b="1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55329" y="4562874"/>
            <a:ext cx="946605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让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这只非芦花雄鸡与多只芦花雌鸡杂交，观察并统计子代性状及比例</a:t>
            </a:r>
            <a:endParaRPr lang="zh-CN" altLang="en-US" sz="24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043925" y="5257771"/>
            <a:ext cx="805541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smtClean="0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若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子代芦花鸡比非芦花鸡比例为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1:1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，则为非性反转雄鸡。</a:t>
            </a:r>
            <a:endParaRPr lang="zh-CN" altLang="en-US" sz="2400" b="1">
              <a:solidFill>
                <a:prstClr val="black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029427" y="5743500"/>
            <a:ext cx="77460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若子代芦花鸡比非芦花鸡比例为</a:t>
            </a:r>
            <a:r>
              <a:rPr lang="en-US" altLang="zh-CN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2:1</a:t>
            </a:r>
            <a:r>
              <a:rPr lang="zh-CN" altLang="en-US" sz="2400" b="1">
                <a:solidFill>
                  <a:prstClr val="black"/>
                </a:solidFill>
                <a:ea typeface="宋体" panose="02010600030101010101" pitchFamily="2" charset="-122"/>
                <a:sym typeface="+mn-ea"/>
              </a:rPr>
              <a:t>，则为性反转雄鸡。</a:t>
            </a:r>
            <a:endParaRPr lang="zh-CN" altLang="en-US" sz="2400" b="1">
              <a:solidFill>
                <a:prstClr val="black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421374" y="4537359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sym typeface="+mn-ea"/>
              </a:rPr>
              <a:t>实验思路：</a:t>
            </a: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421374" y="5243339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sym typeface="+mn-ea"/>
              </a:rPr>
              <a:t>预测结果：</a:t>
            </a: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New picture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561732" y="14139332"/>
            <a:ext cx="491067" cy="355600"/>
          </a:xfrm>
          <a:prstGeom prst="cube">
            <a:avLst/>
          </a:prstGeom>
        </p:spPr>
      </p:pic>
      <p:sp>
        <p:nvSpPr>
          <p:cNvPr id="33" name="矩形 1"/>
          <p:cNvSpPr txBox="1"/>
          <p:nvPr>
            <p:custDataLst>
              <p:tags r:id="rId3"/>
            </p:custDataLst>
          </p:nvPr>
        </p:nvSpPr>
        <p:spPr bwMode="auto">
          <a:xfrm>
            <a:off x="1115189" y="133984"/>
            <a:ext cx="24307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>
              <a:buClr>
                <a:srgbClr val="4F81BD"/>
              </a:buClr>
            </a:pP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课堂小结</a:t>
            </a:r>
            <a:endParaRPr lang="zh-CN" altLang="en-US" sz="3200" b="1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New picture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77600" y="10401300"/>
            <a:ext cx="330200" cy="241300"/>
          </a:xfrm>
          <a:prstGeom prst="cube">
            <a:avLst/>
          </a:prstGeom>
        </p:spPr>
      </p:pic>
      <p:pic>
        <p:nvPicPr>
          <p:cNvPr id="5" name="Picture 2" descr="2-18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9301" y="1068388"/>
            <a:ext cx="7362211" cy="492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75604" y="1266917"/>
            <a:ext cx="1141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en-US" altLang="zh-CN" sz="2800" kern="100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7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家蚕的性别决定为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ZW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型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雄性的性染色体为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ZZ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，雌性的性染色体为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ZW)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。正常家蚕幼虫的皮肤不透明，由显性基因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控制，</a:t>
            </a:r>
            <a:r>
              <a:rPr lang="en-US" altLang="zh-CN" sz="2800" kern="10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油蚕</a:t>
            </a:r>
            <a:r>
              <a:rPr lang="en-US" altLang="zh-CN" sz="2800" kern="10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幼虫的皮肤透明，由隐性基因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控制，位于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染色体上。以下杂交组合方案中，能在幼虫时期根据皮肤特征，区分其后代幼虫雌雄的是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1219200">
              <a:lnSpc>
                <a:spcPct val="150000"/>
              </a:lnSpc>
            </a:pP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A.Z</a:t>
            </a:r>
            <a:r>
              <a:rPr lang="en-US" altLang="zh-CN" sz="2800" kern="100" baseline="300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×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W  	</a:t>
            </a:r>
            <a:r>
              <a:rPr lang="en-US" altLang="zh-CN" sz="2800" kern="100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		B.Z</a:t>
            </a:r>
            <a:r>
              <a:rPr lang="en-US" altLang="zh-CN" sz="2800" kern="100" baseline="300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 smtClean="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×</a:t>
            </a:r>
            <a:r>
              <a:rPr lang="en-US" altLang="zh-CN" sz="2800" kern="1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W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1219200">
              <a:lnSpc>
                <a:spcPct val="150000"/>
              </a:lnSpc>
            </a:pPr>
            <a:r>
              <a:rPr lang="en-US" altLang="zh-CN" sz="2800" kern="1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C.Z</a:t>
            </a:r>
            <a:r>
              <a:rPr lang="en-US" altLang="zh-CN" sz="2800" kern="100" baseline="300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×</a:t>
            </a:r>
            <a:r>
              <a:rPr lang="en-US" altLang="zh-CN" sz="2800" kern="1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W  	</a:t>
            </a:r>
            <a:r>
              <a:rPr lang="en-US" altLang="zh-CN" sz="2800" kern="100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		D.Z</a:t>
            </a:r>
            <a:r>
              <a:rPr lang="en-US" altLang="zh-CN" sz="2800" kern="100" baseline="300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 smtClean="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×</a:t>
            </a:r>
            <a:r>
              <a:rPr lang="en-US" altLang="zh-CN" sz="2800" kern="1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Z</a:t>
            </a:r>
            <a:r>
              <a:rPr lang="en-US" altLang="zh-CN" sz="2800" kern="100" baseline="300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2800" kern="10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W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TextBox 20"/>
          <p:cNvSpPr txBox="1"/>
          <p:nvPr>
            <p:custDataLst>
              <p:tags r:id="rId2"/>
            </p:custDataLst>
          </p:nvPr>
        </p:nvSpPr>
        <p:spPr>
          <a:xfrm>
            <a:off x="5073485" y="4568848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82327" y="789938"/>
            <a:ext cx="114735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en-US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</a:rPr>
              <a:t>8.</a:t>
            </a:r>
            <a:r>
              <a:rPr lang="zh-CN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结合表格分析，下列相关叙述正确的是</a:t>
            </a:r>
            <a:endParaRPr lang="zh-CN" altLang="zh-CN" sz="26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82327" y="3573810"/>
            <a:ext cx="11473519" cy="2424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en-US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红眼雌果蝇与白眼雄果蝇杂交，子代中雌果蝇均为红眼，雄果蝇均为白眼</a:t>
            </a:r>
            <a:endParaRPr lang="zh-CN" altLang="zh-CN" sz="26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1219200">
              <a:lnSpc>
                <a:spcPct val="150000"/>
              </a:lnSpc>
            </a:pPr>
            <a:r>
              <a:rPr lang="en-US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白眼雌果蝇与红眼雄果蝇杂交，子代中雌果蝇均为白眼，雄果蝇均为红眼</a:t>
            </a:r>
            <a:endParaRPr lang="zh-CN" altLang="zh-CN" sz="26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1219200">
              <a:lnSpc>
                <a:spcPct val="150000"/>
              </a:lnSpc>
            </a:pPr>
            <a:r>
              <a:rPr lang="en-US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芦花公鸡与非芦花母鸡交配，子代中公鸡均为非芦花，母鸡均为芦花</a:t>
            </a:r>
            <a:endParaRPr lang="zh-CN" altLang="zh-CN" sz="26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 defTabSz="1219200">
              <a:lnSpc>
                <a:spcPct val="150000"/>
              </a:lnSpc>
            </a:pPr>
            <a:r>
              <a:rPr lang="en-US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6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芦花母鸡与非芦花公鸡交配，子代中公鸡均为芦花，母鸡均为非芦花</a:t>
            </a:r>
            <a:endParaRPr lang="zh-CN" altLang="zh-CN" sz="26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TextBox 20"/>
          <p:cNvSpPr txBox="1"/>
          <p:nvPr>
            <p:custDataLst>
              <p:tags r:id="rId3"/>
            </p:custDataLst>
          </p:nvPr>
        </p:nvSpPr>
        <p:spPr>
          <a:xfrm>
            <a:off x="209600" y="5469260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04709" y="1548554"/>
          <a:ext cx="11159999" cy="1907367"/>
        </p:xfrm>
        <a:graphic>
          <a:graphicData uri="http://schemas.openxmlformats.org/drawingml/2006/table">
            <a:tbl>
              <a:tblPr/>
              <a:tblGrid>
                <a:gridCol w="1489362"/>
                <a:gridCol w="4257967"/>
                <a:gridCol w="5412670"/>
              </a:tblGrid>
              <a:tr h="635789"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比较生物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性别决定类型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相对性状及基因所在位置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5789"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果蝇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XY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型：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XX(</a:t>
                      </a:r>
                      <a:r>
                        <a:rPr lang="en-US" sz="2600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♀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)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XY(</a:t>
                      </a:r>
                      <a:r>
                        <a:rPr lang="en-US" sz="2600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♂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)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红眼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(W)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、白眼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(w)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X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染色体上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5789"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鸡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ZW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型：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ZZ(</a:t>
                      </a:r>
                      <a:r>
                        <a:rPr lang="en-US" sz="2600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♂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)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ZW(</a:t>
                      </a:r>
                      <a:r>
                        <a:rPr lang="en-US" sz="2600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♀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)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4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80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6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2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800" algn="l" defTabSz="12192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芦花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(B)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、非芦花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(b)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Courier New" panose="02070309020205020404" pitchFamily="49" charset="0"/>
                        </a:rPr>
                        <a:t>Z</a:t>
                      </a:r>
                      <a:r>
                        <a:rPr lang="zh-CN" sz="2600" kern="100">
                          <a:effectLst/>
                          <a:latin typeface="Times New Roman" panose="02020603050405020304" pitchFamily="18" charset="0"/>
                          <a:ea typeface="方正中等线简体" panose="02010601030101010101" pitchFamily="65" charset="-122"/>
                          <a:cs typeface="Times New Roman" panose="02020603050405020304" pitchFamily="18" charset="0"/>
                        </a:rPr>
                        <a:t>染色体上</a:t>
                      </a:r>
                      <a:endParaRPr lang="zh-CN" sz="26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89206" y="826324"/>
            <a:ext cx="8586320" cy="2603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</a:pPr>
            <a:r>
              <a:rPr lang="en-US" altLang="zh-CN" sz="2800" kern="100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9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人类性染色体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X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Y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有一部分是同源的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右图中</a:t>
            </a:r>
            <a:r>
              <a:rPr lang="en-US" altLang="zh-CN" sz="2800" kern="10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Ⅰ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片段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，另一部分是非同源的。下面的遗传系谱图中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(</a:t>
            </a:r>
            <a:r>
              <a:rPr lang="en-US" altLang="zh-CN" sz="2800" kern="10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●■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分别代表患病女性和患病男性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致病基因不可能位于图中</a:t>
            </a:r>
            <a:r>
              <a:rPr lang="en-US" altLang="zh-CN" sz="2800" kern="100">
                <a:solidFill>
                  <a:prstClr val="black"/>
                </a:solidFill>
                <a:latin typeface="宋体" panose="02010600030101010101" pitchFamily="2" charset="-122"/>
                <a:ea typeface="方正中等线简体" panose="02010601030101010101" pitchFamily="65" charset="-122"/>
                <a:cs typeface="Times New Roman" panose="02020603050405020304" pitchFamily="18" charset="0"/>
              </a:rPr>
              <a:t>Ⅱ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－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Courier New" panose="02070309020205020404" pitchFamily="49" charset="0"/>
              </a:rPr>
              <a:t>1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2010601030101010101" pitchFamily="65" charset="-122"/>
                <a:cs typeface="Times New Roman" panose="02020603050405020304" pitchFamily="18" charset="0"/>
              </a:rPr>
              <a:t>片段的是</a:t>
            </a:r>
            <a:endParaRPr lang="zh-CN" altLang="zh-CN" sz="2800" kern="10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Picture 2" descr="+12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1285" y="909514"/>
            <a:ext cx="2219370" cy="187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+12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575" y="3892115"/>
            <a:ext cx="7531262" cy="167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0"/>
          <p:cNvSpPr txBox="1"/>
          <p:nvPr>
            <p:custDataLst>
              <p:tags r:id="rId6"/>
            </p:custDataLst>
          </p:nvPr>
        </p:nvSpPr>
        <p:spPr>
          <a:xfrm>
            <a:off x="4727134" y="5005005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92240" y="1753876"/>
            <a:ext cx="11189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概念：决定性状的基因位于</a:t>
            </a:r>
            <a:r>
              <a:rPr lang="zh-CN" altLang="en-US" sz="2800" b="1">
                <a:solidFill>
                  <a:srgbClr val="FF0000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性染色体</a:t>
            </a:r>
            <a:r>
              <a:rPr lang="zh-CN" altLang="en-US" sz="2800" b="1">
                <a:solidFill>
                  <a:prstClr val="black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上，在遗传上总是</a:t>
            </a:r>
            <a:r>
              <a:rPr lang="zh-CN" altLang="en-US" sz="2800" b="1">
                <a:solidFill>
                  <a:srgbClr val="FF0000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与性别相联系</a:t>
            </a:r>
            <a:r>
              <a:rPr lang="zh-CN" altLang="en-US" sz="2800" b="1">
                <a:solidFill>
                  <a:prstClr val="black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，这种现象叫</a:t>
            </a:r>
            <a:r>
              <a:rPr lang="zh-CN" altLang="en-US" sz="2800" b="1">
                <a:solidFill>
                  <a:srgbClr val="FF0000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伴性遗传</a:t>
            </a:r>
            <a:r>
              <a:rPr lang="zh-CN" altLang="en-US" sz="2800" b="1">
                <a:solidFill>
                  <a:prstClr val="black"/>
                </a:solidFill>
                <a:latin typeface="思源黑体 CN Regular"/>
                <a:ea typeface="思源黑体 CN Regular"/>
                <a:cs typeface="经典综艺体简" pitchFamily="49" charset="-122"/>
              </a:rPr>
              <a:t>。</a:t>
            </a:r>
            <a:endParaRPr lang="zh-CN" altLang="en-US" sz="2800">
              <a:solidFill>
                <a:prstClr val="black"/>
              </a:solidFill>
              <a:latin typeface="思源黑体 CN Regular"/>
              <a:ea typeface="思源黑体 CN Regular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54" y="2685333"/>
            <a:ext cx="1176807" cy="2973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8659" flipV="1">
            <a:off x="2774795" y="3687846"/>
            <a:ext cx="1060796" cy="1438781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2923" y="5608996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X</a:t>
            </a: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染色体</a:t>
            </a:r>
            <a:endParaRPr lang="zh-CN" altLang="en-US" sz="2800">
              <a:solidFill>
                <a:prstClr val="black"/>
              </a:solidFill>
              <a:latin typeface="思源黑体 CN Regular"/>
              <a:ea typeface="思源黑体 CN Regular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696511" y="5608996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Y</a:t>
            </a:r>
            <a:r>
              <a:rPr lang="zh-CN" altLang="en-US" sz="2800">
                <a:solidFill>
                  <a:prstClr val="black"/>
                </a:solidFill>
                <a:latin typeface="思源黑体 CN Regular"/>
                <a:ea typeface="思源黑体 CN Regular"/>
              </a:rPr>
              <a:t>染色体</a:t>
            </a:r>
            <a:endParaRPr lang="zh-CN" altLang="en-US" sz="2800">
              <a:solidFill>
                <a:prstClr val="black"/>
              </a:solidFill>
              <a:latin typeface="思源黑体 CN Regular"/>
              <a:ea typeface="思源黑体 CN Regular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530283" y="6201951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0949B5"/>
                </a:solidFill>
                <a:latin typeface="Roboto"/>
                <a:ea typeface="思源黑体 CN Regular"/>
              </a:rPr>
              <a:t>人类性染色体</a:t>
            </a:r>
            <a:endParaRPr lang="zh-CN" altLang="en-US" sz="2400" b="1">
              <a:solidFill>
                <a:srgbClr val="0949B5"/>
              </a:solidFill>
              <a:latin typeface="Roboto"/>
              <a:ea typeface="思源黑体 CN Regular"/>
            </a:endParaRPr>
          </a:p>
        </p:txBody>
      </p:sp>
      <p:grpSp>
        <p:nvGrpSpPr>
          <p:cNvPr id="9" name="组合 8"/>
          <p:cNvGrpSpPr/>
          <p:nvPr>
            <p:custDataLst>
              <p:tags r:id="rId9"/>
            </p:custDataLst>
          </p:nvPr>
        </p:nvGrpSpPr>
        <p:grpSpPr>
          <a:xfrm>
            <a:off x="5268797" y="3141669"/>
            <a:ext cx="4810124" cy="2764822"/>
            <a:chOff x="5724549" y="2612845"/>
            <a:chExt cx="5484537" cy="3161252"/>
          </a:xfrm>
        </p:grpSpPr>
        <p:grpSp>
          <p:nvGrpSpPr>
            <p:cNvPr id="10" name="组合 9"/>
            <p:cNvGrpSpPr/>
            <p:nvPr>
              <p:custDataLst>
                <p:tags r:id="rId10"/>
              </p:custDataLst>
            </p:nvPr>
          </p:nvGrpSpPr>
          <p:grpSpPr>
            <a:xfrm>
              <a:off x="5821773" y="2612845"/>
              <a:ext cx="5387313" cy="3161252"/>
              <a:chOff x="6529384" y="3919868"/>
              <a:chExt cx="4550790" cy="2670384"/>
            </a:xfrm>
          </p:grpSpPr>
          <p:pic>
            <p:nvPicPr>
              <p:cNvPr id="13" name="Picture 6" descr="C:\Users\Administrator\Desktop\未标题-1 拷贝.pn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10169" y="3935013"/>
                <a:ext cx="2170005" cy="2655239"/>
              </a:xfrm>
              <a:prstGeom prst="rect">
                <a:avLst/>
              </a:prstGeom>
              <a:noFill/>
            </p:spPr>
          </p:pic>
          <p:pic>
            <p:nvPicPr>
              <p:cNvPr id="14" name="Picture 6" descr="C:\Users\Administrator\Desktop\未标题-1 拷贝.png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29384" y="3919868"/>
                <a:ext cx="2322828" cy="2670384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Picture 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549" y="2649031"/>
              <a:ext cx="396875" cy="4254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198" y="2646272"/>
              <a:ext cx="409387" cy="36244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7061510" y="6132216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0949B5"/>
                </a:solidFill>
                <a:latin typeface="Roboto"/>
                <a:ea typeface="思源黑体 CN Regular"/>
              </a:rPr>
              <a:t>果蝇性染色体</a:t>
            </a:r>
            <a:endParaRPr lang="zh-CN" altLang="en-US" sz="2400" b="1">
              <a:solidFill>
                <a:srgbClr val="0949B5"/>
              </a:solidFill>
              <a:latin typeface="Roboto"/>
              <a:ea typeface="思源黑体 CN Regular"/>
            </a:endParaRPr>
          </a:p>
        </p:txBody>
      </p:sp>
      <p:sp>
        <p:nvSpPr>
          <p:cNvPr id="16" name="椭圆 15"/>
          <p:cNvSpPr/>
          <p:nvPr>
            <p:custDataLst>
              <p:tags r:id="rId20"/>
            </p:custDataLst>
          </p:nvPr>
        </p:nvSpPr>
        <p:spPr>
          <a:xfrm>
            <a:off x="8480288" y="4637576"/>
            <a:ext cx="1031253" cy="863601"/>
          </a:xfrm>
          <a:prstGeom prst="ellipse">
            <a:avLst/>
          </a:prstGeom>
          <a:noFill/>
          <a:ln w="38100" cap="flat" cmpd="sng" algn="ctr">
            <a:solidFill>
              <a:srgbClr val="FF454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Arial" panose="020B0604020202020204"/>
            </a:endParaRPr>
          </a:p>
        </p:txBody>
      </p:sp>
      <p:sp>
        <p:nvSpPr>
          <p:cNvPr id="17" name="标注: 弯曲线形 27"/>
          <p:cNvSpPr/>
          <p:nvPr>
            <p:custDataLst>
              <p:tags r:id="rId21"/>
            </p:custDataLst>
          </p:nvPr>
        </p:nvSpPr>
        <p:spPr>
          <a:xfrm>
            <a:off x="6953575" y="855644"/>
            <a:ext cx="4084678" cy="863569"/>
          </a:xfrm>
          <a:prstGeom prst="borderCallout2">
            <a:avLst>
              <a:gd name="adj1" fmla="val 51104"/>
              <a:gd name="adj2" fmla="val -2943"/>
              <a:gd name="adj3" fmla="val 51865"/>
              <a:gd name="adj4" fmla="val -18740"/>
              <a:gd name="adj5" fmla="val 101695"/>
              <a:gd name="adj6" fmla="val -43241"/>
            </a:avLst>
          </a:prstGeom>
          <a:solidFill>
            <a:srgbClr val="FF454A"/>
          </a:solidFill>
          <a:ln w="12700" cap="flat" cmpd="sng" algn="ctr">
            <a:solidFill>
              <a:srgbClr val="FF454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经典综艺体简" pitchFamily="49" charset="-122"/>
              </a:rPr>
              <a:t>若决定性状基因位于常染色体上，则遗传与性别无关。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经典综艺体简" pitchFamily="49" charset="-122"/>
            </a:endParaRPr>
          </a:p>
        </p:txBody>
      </p:sp>
      <p:sp>
        <p:nvSpPr>
          <p:cNvPr id="18" name="标注: 弯曲线形 21"/>
          <p:cNvSpPr/>
          <p:nvPr>
            <p:custDataLst>
              <p:tags r:id="rId22"/>
            </p:custDataLst>
          </p:nvPr>
        </p:nvSpPr>
        <p:spPr>
          <a:xfrm>
            <a:off x="6620113" y="2274298"/>
            <a:ext cx="5171638" cy="2032515"/>
          </a:xfrm>
          <a:prstGeom prst="borderCallout2">
            <a:avLst>
              <a:gd name="adj1" fmla="val 51105"/>
              <a:gd name="adj2" fmla="val -3303"/>
              <a:gd name="adj3" fmla="val 51030"/>
              <a:gd name="adj4" fmla="val -18199"/>
              <a:gd name="adj5" fmla="val -272"/>
              <a:gd name="adj6" fmla="val -30417"/>
            </a:avLst>
          </a:prstGeom>
          <a:solidFill>
            <a:srgbClr val="FF454A"/>
          </a:solidFill>
          <a:ln w="12700" cap="flat" cmpd="sng" algn="ctr">
            <a:solidFill>
              <a:srgbClr val="FF454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/>
                <a:sym typeface="Times New Roman" panose="02020603050405020304" pitchFamily="18" charset="0"/>
              </a:rPr>
              <a:t>注意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/>
                <a:sym typeface="Times New Roman" panose="02020603050405020304" pitchFamily="18" charset="0"/>
              </a:rPr>
              <a:t>：并非所有生物都有性染色体，只有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/>
                <a:sym typeface="Times New Roman" panose="02020603050405020304" pitchFamily="18" charset="0"/>
              </a:rPr>
              <a:t>雌雄异体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/>
                <a:sym typeface="Times New Roman" panose="02020603050405020304" pitchFamily="18" charset="0"/>
              </a:rPr>
              <a:t>（雌雄异株，植物如：杨、柳）的生物才有性染色体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 panose="020B0604020202020204"/>
              <a:sym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/>
                <a:sym typeface="Times New Roman" panose="02020603050405020304" pitchFamily="18" charset="0"/>
              </a:rPr>
              <a:t>例如：酵母菌，豌豆，玉米，水稻均没有性染色体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grpSp>
        <p:nvGrpSpPr>
          <p:cNvPr id="19" name="组合 28"/>
          <p:cNvGrpSpPr/>
          <p:nvPr>
            <p:custDataLst>
              <p:tags r:id="rId23"/>
            </p:custDataLst>
          </p:nvPr>
        </p:nvGrpSpPr>
        <p:grpSpPr>
          <a:xfrm>
            <a:off x="392240" y="862708"/>
            <a:ext cx="4098113" cy="662554"/>
            <a:chOff x="2952848" y="1887469"/>
            <a:chExt cx="4097451" cy="660559"/>
          </a:xfrm>
        </p:grpSpPr>
        <p:sp>
          <p:nvSpPr>
            <p:cNvPr id="20" name="MH_Number_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 eaLnBrk="1" hangingPunct="1"/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21" name="MH_Entry_1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3638011" y="1887469"/>
              <a:ext cx="3412288" cy="660559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伴性遗传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3878" y="3735324"/>
            <a:ext cx="4340999" cy="29867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3497" y="990290"/>
            <a:ext cx="6961172" cy="15009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63" y="3633482"/>
            <a:ext cx="2619606" cy="26285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91" y="3710866"/>
            <a:ext cx="2466324" cy="24737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54" y="2099290"/>
            <a:ext cx="2713771" cy="2756432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7294083" y="4090240"/>
            <a:ext cx="958916" cy="400110"/>
          </a:xfrm>
          <a:prstGeom prst="rect">
            <a:avLst/>
          </a:prstGeom>
          <a:solidFill>
            <a:srgbClr val="FF454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/>
                <a:ea typeface="思源黑体 CN Heavy"/>
                <a:cs typeface="Arial" panose="020B0604020202020204"/>
              </a:rPr>
              <a:t>粉红色</a:t>
            </a:r>
            <a:endParaRPr kumimoji="0" lang="zh-CN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/>
              <a:ea typeface="思源黑体 CN Heavy"/>
              <a:cs typeface="Arial" panose="020B0604020202020204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8457891" y="6257941"/>
            <a:ext cx="1723549" cy="40011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思源黑体 CN Regular"/>
                <a:cs typeface="Arial" panose="020B0604020202020204"/>
              </a:rPr>
              <a:t>白天：天蓝色</a:t>
            </a:r>
            <a:endParaRPr kumimoji="0" lang="zh-CN" altLang="en-US" sz="2000" b="1" i="0" u="none" strike="noStrike" kern="0" cap="none" spc="0" normalizeH="0" baseline="0" noProof="0" smtClean="0">
              <a:ln>
                <a:noFill/>
              </a:ln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/>
              <a:ea typeface="思源黑体 CN Regular"/>
              <a:cs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5481090" y="6224501"/>
            <a:ext cx="2040944" cy="461665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思源黑体 CN Regular"/>
              </a:rPr>
              <a:t>夜晚：鲜红色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思源黑体 CN Regular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69226" y="782140"/>
            <a:ext cx="2369284" cy="2953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28"/>
          <p:cNvGrpSpPr/>
          <p:nvPr>
            <p:custDataLst>
              <p:tags r:id="rId1"/>
            </p:custDataLst>
          </p:nvPr>
        </p:nvGrpSpPr>
        <p:grpSpPr>
          <a:xfrm>
            <a:off x="434975" y="766128"/>
            <a:ext cx="4098113" cy="662554"/>
            <a:chOff x="2952848" y="1887469"/>
            <a:chExt cx="4097451" cy="660559"/>
          </a:xfrm>
        </p:grpSpPr>
        <p:sp>
          <p:nvSpPr>
            <p:cNvPr id="43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 eaLnBrk="1" hangingPunct="1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44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8011" y="1887469"/>
              <a:ext cx="3412288" cy="660559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人类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红绿色盲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67064" y="1913653"/>
            <a:ext cx="2238375" cy="1547812"/>
            <a:chOff x="2735796" y="872716"/>
            <a:chExt cx="2237391" cy="1548172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994445" y="909236"/>
              <a:ext cx="369724" cy="287405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6"/>
              </p:custDataLst>
            </p:nvPr>
          </p:nvSpPr>
          <p:spPr>
            <a:xfrm>
              <a:off x="4141703" y="872716"/>
              <a:ext cx="360205" cy="360446"/>
            </a:xfrm>
            <a:prstGeom prst="ellips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8" name="直接连接符 7"/>
            <p:cNvCxnSpPr>
              <a:stCxn id="6" idx="3"/>
              <a:endCxn id="7" idx="2"/>
            </p:cNvCxnSpPr>
            <p:nvPr>
              <p:custDataLst>
                <p:tags r:id="rId7"/>
              </p:custDataLst>
            </p:nvPr>
          </p:nvCxnSpPr>
          <p:spPr>
            <a:xfrm>
              <a:off x="3364170" y="1052145"/>
              <a:ext cx="77753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3851318" y="1052145"/>
              <a:ext cx="0" cy="50494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2915105" y="1557087"/>
              <a:ext cx="187242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4787532" y="1557087"/>
              <a:ext cx="0" cy="50335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4603463" y="2050915"/>
              <a:ext cx="369724" cy="287404"/>
            </a:xfrm>
            <a:prstGeom prst="rect">
              <a:avLst/>
            </a:prstGeom>
            <a:solidFill>
              <a:sysClr val="windowText" lastClr="0000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3851318" y="1545973"/>
              <a:ext cx="0" cy="50494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" name="矩形 13"/>
            <p:cNvSpPr/>
            <p:nvPr>
              <p:custDataLst>
                <p:tags r:id="rId13"/>
              </p:custDataLst>
            </p:nvPr>
          </p:nvSpPr>
          <p:spPr>
            <a:xfrm>
              <a:off x="3667249" y="2041388"/>
              <a:ext cx="369724" cy="287404"/>
            </a:xfrm>
            <a:prstGeom prst="rect">
              <a:avLst/>
            </a:prstGeom>
            <a:solidFill>
              <a:sysClr val="windowText" lastClr="0000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2915105" y="1557087"/>
              <a:ext cx="0" cy="50335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椭圆 15"/>
            <p:cNvSpPr/>
            <p:nvPr>
              <p:custDataLst>
                <p:tags r:id="rId15"/>
              </p:custDataLst>
            </p:nvPr>
          </p:nvSpPr>
          <p:spPr>
            <a:xfrm>
              <a:off x="2735796" y="2060442"/>
              <a:ext cx="360205" cy="360446"/>
            </a:xfrm>
            <a:prstGeom prst="ellips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 Box 1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714633" y="3651024"/>
            <a:ext cx="83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endParaRPr kumimoji="1"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39763" y="3747862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隐</a:t>
            </a:r>
            <a:endParaRPr kumimoji="1"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9" name="文本框 82227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83089" y="2207340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0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0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2000" b="1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矩形 82227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676602" y="2175590"/>
            <a:ext cx="66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en-US" altLang="zh-CN" sz="20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0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文本框 82227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532014" y="2862184"/>
            <a:ext cx="1144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000" b="1" baseline="3000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0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000" b="1" baseline="3000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2000" b="1" baseline="3000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prstClr val="black"/>
                </a:solidFill>
                <a:latin typeface="Times New Roman" panose="02020603050405020304" pitchFamily="18" charset="0"/>
              </a:rPr>
              <a:t>或</a:t>
            </a:r>
            <a:r>
              <a:rPr lang="en-US" altLang="zh-CN" sz="2000" b="1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000" b="1" baseline="3000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000" b="1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000" b="1" baseline="3000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2000" b="1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3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265689" y="3378915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 </a:t>
            </a:r>
            <a:r>
              <a:rPr lang="en-US" altLang="zh-CN" sz="20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0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" name="Rectangle 33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325889" y="3415428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 </a:t>
            </a:r>
            <a:r>
              <a:rPr lang="en-US" altLang="zh-CN" sz="20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0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0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4" name="组合 23"/>
          <p:cNvGrpSpPr/>
          <p:nvPr>
            <p:custDataLst>
              <p:tags r:id="rId23"/>
            </p:custDataLst>
          </p:nvPr>
        </p:nvGrpSpPr>
        <p:grpSpPr>
          <a:xfrm>
            <a:off x="865393" y="3373574"/>
            <a:ext cx="8877729" cy="1418054"/>
            <a:chOff x="198133" y="2634445"/>
            <a:chExt cx="8877607" cy="1418678"/>
          </a:xfrm>
        </p:grpSpPr>
        <p:grpSp>
          <p:nvGrpSpPr>
            <p:cNvPr id="25" name="组合 28"/>
            <p:cNvGrpSpPr/>
            <p:nvPr>
              <p:custDataLst>
                <p:tags r:id="rId24"/>
              </p:custDataLst>
            </p:nvPr>
          </p:nvGrpSpPr>
          <p:grpSpPr>
            <a:xfrm>
              <a:off x="198133" y="2634445"/>
              <a:ext cx="8877607" cy="1343374"/>
              <a:chOff x="197538" y="2575637"/>
              <a:chExt cx="8594105" cy="785265"/>
            </a:xfrm>
          </p:grpSpPr>
          <p:sp>
            <p:nvSpPr>
              <p:cNvPr id="27" name="矩形 23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97538" y="2575637"/>
                <a:ext cx="1368152" cy="305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zh-CN" altLang="en-US" sz="2800" b="1">
                    <a:solidFill>
                      <a:srgbClr val="FF0000"/>
                    </a:solidFill>
                    <a:latin typeface="Goudy Old Style" panose="02020502050305020303" pitchFamily="18" charset="0"/>
                    <a:ea typeface="华文新魏" panose="02010800040101010101" pitchFamily="2" charset="-122"/>
                  </a:rPr>
                  <a:t>[探究]</a:t>
                </a:r>
                <a:endParaRPr lang="zh-CN" altLang="en-US" sz="2800" b="1">
                  <a:solidFill>
                    <a:srgbClr val="FF0000"/>
                  </a:solidFill>
                  <a:latin typeface="Goudy Old Style" panose="02020502050305020303" pitchFamily="18" charset="0"/>
                  <a:ea typeface="华文新魏" panose="02010800040101010101" pitchFamily="2" charset="-122"/>
                </a:endParaRPr>
              </a:p>
            </p:txBody>
          </p:sp>
          <p:sp>
            <p:nvSpPr>
              <p:cNvPr id="28" name="Text Box 11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798755" y="2802936"/>
                <a:ext cx="7992888" cy="557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kumimoji="1" lang="en-US" altLang="zh-CN" sz="2800" b="1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 pitchFamily="49" charset="-122"/>
                  </a:rPr>
                  <a:t>1.</a:t>
                </a:r>
                <a:r>
                  <a:rPr kumimoji="1" lang="zh-CN" altLang="en-US" sz="2800" b="1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 pitchFamily="49" charset="-122"/>
                  </a:rPr>
                  <a:t>红绿色盲是____染色体上的____性遗传病。</a:t>
                </a:r>
                <a:endParaRPr kumimoji="1"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楷体_GB2312" pitchFamily="49" charset="-122"/>
                </a:endParaRP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kumimoji="1" lang="zh-CN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ea typeface="楷体_GB2312" pitchFamily="49" charset="-122"/>
                </a:endParaRPr>
              </a:p>
            </p:txBody>
          </p:sp>
        </p:grpSp>
        <p:sp>
          <p:nvSpPr>
            <p:cNvPr id="26" name="Text Box 11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827922" y="3529673"/>
              <a:ext cx="7657663" cy="52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kumimoji="1"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2.</a:t>
              </a:r>
              <a:r>
                <a:rPr kumimoji="1" lang="zh-CN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 完成</a:t>
              </a:r>
              <a:r>
                <a:rPr kumimoji="1" lang="zh-CN" altLang="en-US" sz="2800" b="1" smtClean="0">
                  <a:solidFill>
                    <a:prstClr val="black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红绿色盲相关</a:t>
              </a:r>
              <a:r>
                <a:rPr kumimoji="1" lang="zh-CN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基因型。</a:t>
              </a:r>
              <a:endPara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aphicFrame>
        <p:nvGraphicFramePr>
          <p:cNvPr id="29" name="表格 28"/>
          <p:cNvGraphicFramePr>
            <a:graphicFrameLocks noGrp="1"/>
          </p:cNvGraphicFramePr>
          <p:nvPr>
            <p:custDataLst>
              <p:tags r:id="rId28"/>
            </p:custDataLst>
          </p:nvPr>
        </p:nvGraphicFramePr>
        <p:xfrm>
          <a:off x="1434312" y="4842148"/>
          <a:ext cx="7416800" cy="1652588"/>
        </p:xfrm>
        <a:graphic>
          <a:graphicData uri="http://schemas.openxmlformats.org/drawingml/2006/table">
            <a:tbl>
              <a:tblPr/>
              <a:tblGrid>
                <a:gridCol w="1296988"/>
                <a:gridCol w="1008062"/>
                <a:gridCol w="2232025"/>
                <a:gridCol w="936625"/>
                <a:gridCol w="1008063"/>
                <a:gridCol w="935037"/>
              </a:tblGrid>
              <a:tr h="517525"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性别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女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♀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男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♂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58800"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表现型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正常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正常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携带者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色盲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正常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色盲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基因型</a:t>
                      </a:r>
                      <a:endParaRPr lang="zh-CN" alt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endParaRPr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endParaRPr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endParaRPr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endParaRPr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742950" lvl="1" indent="-285750" algn="l" defTabSz="91440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2pPr>
                      <a:lvl3pPr marL="1143000" lvl="2" indent="-228600" algn="l" defTabSz="91440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3pPr>
                      <a:lvl4pPr marL="1600200" lvl="3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4pPr>
                      <a:lvl5pPr marL="2057400" lvl="4" indent="-228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方正静蕾简体"/>
                          <a:cs typeface="Arial" panose="020B060402020202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endParaRPr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ysClr val="windowText" lastClr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" name="文本框 81207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691612" y="5966098"/>
            <a:ext cx="1023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文本框 81207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314037" y="5966098"/>
            <a:ext cx="996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文本框 81207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903124" y="5972448"/>
            <a:ext cx="969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文本框 81207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969924" y="596609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文本框 81207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914487" y="5966098"/>
            <a:ext cx="836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4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9297985" y="1768234"/>
            <a:ext cx="2419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假如他还有个妹妹</a:t>
            </a: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Text Box 10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8947949" y="5959748"/>
            <a:ext cx="34575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zh-CN" altLang="en-US" sz="3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有几种婚配方式？</a:t>
            </a:r>
            <a:endParaRPr kumimoji="1" lang="zh-CN" altLang="en-US" sz="3200" b="1">
              <a:solidFill>
                <a:srgbClr val="003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" name="矩形 36"/>
          <p:cNvSpPr/>
          <p:nvPr>
            <p:custDataLst>
              <p:tags r:id="rId36"/>
            </p:custDataLst>
          </p:nvPr>
        </p:nvSpPr>
        <p:spPr>
          <a:xfrm>
            <a:off x="6805438" y="3041055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zh-CN" altLang="en-US" b="1">
                <a:solidFill>
                  <a:prstClr val="black"/>
                </a:solidFill>
                <a:ea typeface="宋体" panose="02010600030101010101" pitchFamily="2" charset="-122"/>
              </a:rPr>
              <a:t>道尔顿</a:t>
            </a: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9" name="矩形 1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434975" y="1382172"/>
            <a:ext cx="115275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600" b="1" smtClean="0">
                <a:solidFill>
                  <a:srgbClr val="FF0000"/>
                </a:solidFill>
                <a:latin typeface="Goudy Old Style" panose="02020502050305020303" pitchFamily="18" charset="0"/>
                <a:ea typeface="隶书" panose="02010509060101010101" pitchFamily="49" charset="-122"/>
              </a:rPr>
              <a:t>探究活动一、</a:t>
            </a:r>
            <a:r>
              <a:rPr kumimoji="1" lang="zh-CN" altLang="en-US" sz="2600" b="1" smtClean="0">
                <a:latin typeface="Goudy Old Style" panose="02020502050305020303" pitchFamily="18" charset="0"/>
                <a:ea typeface="隶书" panose="02010509060101010101" pitchFamily="49" charset="-122"/>
              </a:rPr>
              <a:t>根据</a:t>
            </a:r>
            <a:r>
              <a:rPr kumimoji="1" lang="en-US" altLang="zh-CN" sz="2600" b="1" smtClean="0">
                <a:latin typeface="Goudy Old Style" panose="02020502050305020303" pitchFamily="18" charset="0"/>
                <a:ea typeface="隶书" panose="02010509060101010101" pitchFamily="49" charset="-122"/>
              </a:rPr>
              <a:t>P34</a:t>
            </a:r>
            <a:r>
              <a:rPr kumimoji="1" lang="zh-CN" altLang="en-US" sz="2600" b="1" smtClean="0">
                <a:latin typeface="Goudy Old Style" panose="02020502050305020303" pitchFamily="18" charset="0"/>
                <a:ea typeface="隶书" panose="02010509060101010101" pitchFamily="49" charset="-122"/>
              </a:rPr>
              <a:t>道尔顿</a:t>
            </a:r>
            <a:r>
              <a:rPr kumimoji="1" lang="zh-CN" altLang="en-US" sz="2600" b="1">
                <a:latin typeface="Goudy Old Style" panose="02020502050305020303" pitchFamily="18" charset="0"/>
                <a:ea typeface="隶书" panose="02010509060101010101" pitchFamily="49" charset="-122"/>
              </a:rPr>
              <a:t>的发现</a:t>
            </a:r>
            <a:r>
              <a:rPr kumimoji="1" lang="zh-CN" altLang="en-US" sz="2600" b="1" smtClean="0">
                <a:latin typeface="Goudy Old Style" panose="02020502050305020303" pitchFamily="18" charset="0"/>
                <a:ea typeface="隶书" panose="02010509060101010101" pitchFamily="49" charset="-122"/>
              </a:rPr>
              <a:t>红绿色盲故事，画出他家庭的遗传系谱图</a:t>
            </a:r>
            <a:endParaRPr kumimoji="1" lang="zh-CN" altLang="en-US" sz="2600" b="1">
              <a:latin typeface="Goudy Old Style" panose="02020502050305020303" pitchFamily="18" charset="0"/>
              <a:ea typeface="隶书" panose="02010509060101010101" pitchFamily="49" charset="-122"/>
            </a:endParaRPr>
          </a:p>
        </p:txBody>
      </p:sp>
      <p:sp>
        <p:nvSpPr>
          <p:cNvPr id="40" name="Text Box 108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3413925" y="922439"/>
            <a:ext cx="292002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伴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隐性遗传病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kumimoji="1" lang="zh-CN" altLang="en-US" sz="2800" b="1">
              <a:solidFill>
                <a:srgbClr val="003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648853" y="2471122"/>
            <a:ext cx="5689600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①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zh-CN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× 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Y →</a:t>
            </a:r>
            <a:endParaRPr lang="en-US" altLang="zh-CN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3" name="Rectangle 16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2648853" y="3747472"/>
            <a:ext cx="7632700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③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zh-CN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× 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Y →</a:t>
            </a:r>
            <a:endParaRPr lang="en-US" altLang="zh-CN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4" name="Rectangle 17">
            <a:hlinkClick r:id="" action="ppaction://noaction"/>
          </p:cNvPr>
          <p:cNvSpPr/>
          <p:nvPr>
            <p:custDataLst>
              <p:tags r:id="rId3"/>
            </p:custDataLst>
          </p:nvPr>
        </p:nvSpPr>
        <p:spPr>
          <a:xfrm>
            <a:off x="2648853" y="3109297"/>
            <a:ext cx="7453312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②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zh-CN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× 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Y →</a:t>
            </a:r>
            <a:endParaRPr lang="en-US" altLang="zh-CN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5" name="Rectangle 18">
            <a:hlinkClick r:id="" action="ppaction://noaction"/>
          </p:cNvPr>
          <p:cNvSpPr/>
          <p:nvPr>
            <p:custDataLst>
              <p:tags r:id="rId4"/>
            </p:custDataLst>
          </p:nvPr>
        </p:nvSpPr>
        <p:spPr>
          <a:xfrm>
            <a:off x="2648853" y="5025410"/>
            <a:ext cx="7848600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⑤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zh-CN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× 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Y →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6" name="Rectangle 19">
            <a:hlinkClick r:id="" action="ppaction://noaction"/>
          </p:cNvPr>
          <p:cNvSpPr/>
          <p:nvPr>
            <p:custDataLst>
              <p:tags r:id="rId5"/>
            </p:custDataLst>
          </p:nvPr>
        </p:nvSpPr>
        <p:spPr>
          <a:xfrm>
            <a:off x="2648853" y="4387235"/>
            <a:ext cx="5759450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④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zh-CN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× 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Y →</a:t>
            </a:r>
            <a:endParaRPr lang="en-US" altLang="zh-CN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7" name="Rectangle 20">
            <a:hlinkClick r:id="" action="ppaction://noaction"/>
          </p:cNvPr>
          <p:cNvSpPr/>
          <p:nvPr>
            <p:custDataLst>
              <p:tags r:id="rId6"/>
            </p:custDataLst>
          </p:nvPr>
        </p:nvSpPr>
        <p:spPr>
          <a:xfrm>
            <a:off x="2648853" y="5665172"/>
            <a:ext cx="7056437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⑥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zh-CN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　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× </a:t>
            </a: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X</a:t>
            </a:r>
            <a:r>
              <a:rPr lang="en-US" altLang="zh-CN" sz="2400" baseline="3000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b</a:t>
            </a:r>
            <a:r>
              <a:rPr lang="en-US" altLang="zh-CN" sz="2400" err="1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Y →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8" name="Rectangle 21"/>
          <p:cNvSpPr/>
          <p:nvPr>
            <p:custDataLst>
              <p:tags r:id="rId7"/>
            </p:custDataLst>
          </p:nvPr>
        </p:nvSpPr>
        <p:spPr>
          <a:xfrm>
            <a:off x="5434915" y="2434189"/>
            <a:ext cx="197485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无色盲</a:t>
            </a:r>
            <a:endParaRPr lang="zh-CN" altLang="en-US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Rectangle 22"/>
          <p:cNvSpPr/>
          <p:nvPr>
            <p:custDataLst>
              <p:tags r:id="rId8"/>
            </p:custDataLst>
          </p:nvPr>
        </p:nvSpPr>
        <p:spPr>
          <a:xfrm>
            <a:off x="5474602" y="3158089"/>
            <a:ext cx="3644900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男：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50%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，女：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0</a:t>
            </a:r>
            <a:endParaRPr lang="en-US" altLang="zh-CN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0" name="Rectangle 23"/>
          <p:cNvSpPr/>
          <p:nvPr>
            <p:custDataLst>
              <p:tags r:id="rId9"/>
            </p:custDataLst>
          </p:nvPr>
        </p:nvSpPr>
        <p:spPr>
          <a:xfrm>
            <a:off x="5487302" y="3805789"/>
            <a:ext cx="3992563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男：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100%</a:t>
            </a:r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，女：</a:t>
            </a:r>
            <a:r>
              <a:rPr lang="en-US" altLang="zh-CN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0</a:t>
            </a:r>
            <a:endParaRPr lang="en-US" altLang="zh-CN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1" name="Rectangle 24"/>
          <p:cNvSpPr/>
          <p:nvPr>
            <p:custDataLst>
              <p:tags r:id="rId10"/>
            </p:custDataLst>
          </p:nvPr>
        </p:nvSpPr>
        <p:spPr>
          <a:xfrm>
            <a:off x="5474602" y="4378877"/>
            <a:ext cx="20701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0033CC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无色盲</a:t>
            </a:r>
            <a:endParaRPr lang="zh-CN" altLang="en-US" sz="2400">
              <a:solidFill>
                <a:srgbClr val="0033CC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" name="Rectangle 25"/>
          <p:cNvSpPr/>
          <p:nvPr>
            <p:custDataLst>
              <p:tags r:id="rId11"/>
            </p:custDataLst>
          </p:nvPr>
        </p:nvSpPr>
        <p:spPr>
          <a:xfrm>
            <a:off x="5403165" y="5029752"/>
            <a:ext cx="430212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男：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50%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，女：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黑体" panose="02010609060101010101" charset="-122"/>
              </a:rPr>
              <a:t>50%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13" name="Rectangle 26"/>
          <p:cNvSpPr/>
          <p:nvPr>
            <p:custDataLst>
              <p:tags r:id="rId12"/>
            </p:custDataLst>
          </p:nvPr>
        </p:nvSpPr>
        <p:spPr>
          <a:xfrm>
            <a:off x="5403165" y="5679039"/>
            <a:ext cx="2320925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都色盲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5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98877" y="1638667"/>
            <a:ext cx="267799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32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kumimoji="1" lang="zh-CN" altLang="en-US" sz="32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种</a:t>
            </a:r>
            <a:r>
              <a:rPr kumimoji="1" lang="zh-CN" altLang="en-US" sz="3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婚配</a:t>
            </a:r>
            <a:r>
              <a:rPr kumimoji="1" lang="zh-CN" altLang="en-US" sz="32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方式</a:t>
            </a:r>
            <a:endParaRPr kumimoji="1" lang="zh-CN" altLang="en-US" sz="3200" b="1">
              <a:solidFill>
                <a:srgbClr val="003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6" name="组合 28"/>
          <p:cNvGrpSpPr/>
          <p:nvPr>
            <p:custDataLst>
              <p:tags r:id="rId14"/>
            </p:custDataLst>
          </p:nvPr>
        </p:nvGrpSpPr>
        <p:grpSpPr>
          <a:xfrm>
            <a:off x="434975" y="766128"/>
            <a:ext cx="4098113" cy="662554"/>
            <a:chOff x="2952848" y="1887469"/>
            <a:chExt cx="4097451" cy="660559"/>
          </a:xfrm>
        </p:grpSpPr>
        <p:sp>
          <p:nvSpPr>
            <p:cNvPr id="17" name="MH_Number_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 eaLnBrk="1" hangingPunct="1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18" name="MH_Entry_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638011" y="1887469"/>
              <a:ext cx="3412288" cy="660559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人类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红绿色盲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19" name="Text Box 10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13925" y="922439"/>
            <a:ext cx="292002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伴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隐性遗传病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kumimoji="1" lang="zh-CN" altLang="en-US" sz="2800" b="1">
              <a:solidFill>
                <a:srgbClr val="003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6189" y="3644064"/>
            <a:ext cx="10925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b="1" smtClean="0">
                <a:solidFill>
                  <a:srgbClr val="FF0000"/>
                </a:solidFill>
                <a:latin typeface="方正静蕾简体"/>
              </a:rPr>
              <a:t>探究</a:t>
            </a:r>
            <a:r>
              <a:rPr kumimoji="1" lang="zh-CN" altLang="en-US" sz="2800" b="1">
                <a:solidFill>
                  <a:srgbClr val="FF0000"/>
                </a:solidFill>
                <a:latin typeface="方正静蕾简体"/>
              </a:rPr>
              <a:t>活动</a:t>
            </a:r>
            <a:r>
              <a:rPr kumimoji="1" lang="zh-CN" altLang="en-US" sz="2800" b="1" smtClean="0">
                <a:solidFill>
                  <a:srgbClr val="FF0000"/>
                </a:solidFill>
                <a:latin typeface="方正静蕾简体"/>
              </a:rPr>
              <a:t>二</a:t>
            </a:r>
            <a:endParaRPr kumimoji="1" lang="en-US" altLang="zh-CN" sz="2800" b="1" smtClean="0">
              <a:solidFill>
                <a:srgbClr val="FF0000"/>
              </a:solidFill>
              <a:latin typeface="方正静蕾简体"/>
            </a:endParaRPr>
          </a:p>
          <a:p>
            <a:r>
              <a:rPr kumimoji="1" lang="en-US" altLang="zh-CN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1</a:t>
            </a:r>
            <a:r>
              <a:rPr kumimoji="1"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kumimoji="1" lang="zh-CN" altLang="en-US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</a:t>
            </a:r>
            <a:r>
              <a:rPr kumimoji="1"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上述</a:t>
            </a:r>
            <a:r>
              <a:rPr kumimoji="1" lang="zh-CN" altLang="en-US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材料写出道尔顿家族的遗传</a:t>
            </a:r>
            <a:r>
              <a:rPr kumimoji="1"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图解，并计算他的外孙</a:t>
            </a:r>
            <a:r>
              <a:rPr kumimoji="1" lang="zh-CN" altLang="en-US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br>
              <a:rPr kumimoji="1" lang="en-US" altLang="zh-CN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kumimoji="1" lang="en-US" altLang="zh-CN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kumimoji="1" lang="zh-CN" altLang="en-US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外孙女</a:t>
            </a:r>
            <a:r>
              <a:rPr kumimoji="1"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和孙子、孙女的发病率分别是多少？ </a:t>
            </a:r>
            <a:endParaRPr kumimoji="1"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6188" y="1811253"/>
            <a:ext cx="1092584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情景材料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：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道尔顿与正常的女朋友结婚，生了一双正常的儿女。若干年后，道尔顿的女儿和儿子都长大了，可他发愁了，儿子娶个色盲女性，不过后来，女儿嫁给一个正常男性，他心理终于平衡了些。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矩形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13619" y="5296535"/>
            <a:ext cx="9930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kumimoji="1"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如果道尔顿的孙女与患病的外孙结婚，后代发病率是多少？ </a:t>
            </a:r>
            <a:endParaRPr kumimoji="1"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28"/>
          <p:cNvGrpSpPr/>
          <p:nvPr>
            <p:custDataLst>
              <p:tags r:id="rId4"/>
            </p:custDataLst>
          </p:nvPr>
        </p:nvGrpSpPr>
        <p:grpSpPr>
          <a:xfrm>
            <a:off x="434975" y="766128"/>
            <a:ext cx="4098113" cy="662554"/>
            <a:chOff x="2952848" y="1887469"/>
            <a:chExt cx="4097451" cy="660559"/>
          </a:xfrm>
        </p:grpSpPr>
        <p:sp>
          <p:nvSpPr>
            <p:cNvPr id="6" name="MH_Number_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22608 w 693737"/>
                <a:gd name="T1" fmla="*/ 0 h 384175"/>
                <a:gd name="T2" fmla="*/ 0 w 693737"/>
                <a:gd name="T3" fmla="*/ 0 h 384175"/>
                <a:gd name="T4" fmla="*/ 0 w 693737"/>
                <a:gd name="T5" fmla="*/ 118942 h 384175"/>
                <a:gd name="T6" fmla="*/ 22608 w 693737"/>
                <a:gd name="T7" fmla="*/ 118942 h 384175"/>
                <a:gd name="T8" fmla="*/ 214781 w 693737"/>
                <a:gd name="T9" fmla="*/ 0 h 384175"/>
                <a:gd name="T10" fmla="*/ 42760 w 693737"/>
                <a:gd name="T11" fmla="*/ 0 h 384175"/>
                <a:gd name="T12" fmla="*/ 42760 w 693737"/>
                <a:gd name="T13" fmla="*/ 118942 h 384175"/>
                <a:gd name="T14" fmla="*/ 214781 w 693737"/>
                <a:gd name="T15" fmla="*/ 118942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rgbClr val="108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/>
            <a:p>
              <a:pPr algn="ctr" eaLnBrk="1" hangingPunct="1"/>
              <a:r>
                <a:rPr lang="en-US" altLang="zh-CN" sz="2800" b="1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en Jyuu Gothic Monospace Regul" pitchFamily="49" charset="-128"/>
              </a:endParaRPr>
            </a:p>
          </p:txBody>
        </p:sp>
        <p:sp>
          <p:nvSpPr>
            <p:cNvPr id="7" name="MH_Entry_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3638011" y="1887469"/>
              <a:ext cx="3412288" cy="660559"/>
            </a:xfrm>
            <a:custGeom>
              <a:avLst/>
              <a:gdLst>
                <a:gd name="T0" fmla="*/ 0 w 2520280"/>
                <a:gd name="T1" fmla="*/ 129 h 1872208"/>
                <a:gd name="T2" fmla="*/ 73094207 w 2520280"/>
                <a:gd name="T3" fmla="*/ 129 h 1872208"/>
                <a:gd name="T4" fmla="*/ 73094207 w 2520280"/>
                <a:gd name="T5" fmla="*/ 153 h 1872208"/>
                <a:gd name="T6" fmla="*/ 0 w 2520280"/>
                <a:gd name="T7" fmla="*/ 153 h 1872208"/>
                <a:gd name="T8" fmla="*/ 0 w 2520280"/>
                <a:gd name="T9" fmla="*/ 129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smtClean="0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人类</a:t>
              </a:r>
              <a:r>
                <a:rPr lang="zh-CN" altLang="en-US" sz="2800" b="1">
                  <a:solidFill>
                    <a:srgbClr val="1083C2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红绿色盲</a:t>
              </a:r>
              <a:endParaRPr lang="zh-CN" altLang="en-US" sz="2800" b="1">
                <a:solidFill>
                  <a:srgbClr val="1083C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8" name="Text Box 10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13925" y="922439"/>
            <a:ext cx="292002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伴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</a:t>
            </a:r>
            <a:r>
              <a:rPr kumimoji="1" lang="zh-CN" altLang="en-US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隐性遗传病</a:t>
            </a:r>
            <a:r>
              <a:rPr kumimoji="1" lang="en-US" altLang="zh-CN" sz="2800" b="1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kumimoji="1" lang="zh-CN" altLang="en-US" sz="2800" b="1">
              <a:solidFill>
                <a:srgbClr val="003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16459" y="1642739"/>
            <a:ext cx="882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>
                <a:solidFill>
                  <a:prstClr val="black"/>
                </a:solidFill>
                <a:latin typeface="楷体_GB2312" pitchFamily="49" charset="-122"/>
                <a:ea typeface="楷体_GB2312" pitchFamily="49" charset="-122"/>
              </a:rPr>
              <a:t>道尔顿</a:t>
            </a: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82125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47647" y="2328539"/>
            <a:ext cx="863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矩形 82125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78334" y="1158551"/>
            <a:ext cx="836613" cy="523875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2700000" scaled="1"/>
          </a:gradFill>
          <a:ln w="9525">
            <a:solidFill>
              <a:srgbClr val="EEECE1"/>
            </a:solidFill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en-US" altLang="zh-CN" sz="2800" b="1" kern="0" baseline="3000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800" b="1" kern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82125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76409" y="1158551"/>
            <a:ext cx="1023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文本框 82125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12934" y="2369814"/>
            <a:ext cx="99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82125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94184" y="2379339"/>
            <a:ext cx="863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82125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91272" y="2372989"/>
            <a:ext cx="1008062" cy="522287"/>
          </a:xfrm>
          <a:prstGeom prst="rect">
            <a:avLst/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kern="0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文本框 82125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45934" y="3674739"/>
            <a:ext cx="10239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文本框 82125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96884" y="3674739"/>
            <a:ext cx="99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82125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38297" y="3669976"/>
            <a:ext cx="86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82126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160709" y="3674739"/>
            <a:ext cx="836613" cy="522287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5400000" scaled="1"/>
          </a:gradFill>
          <a:ln w="9525">
            <a:solidFill>
              <a:srgbClr val="EEECE1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Y</a:t>
            </a:r>
            <a:endParaRPr lang="en-US" altLang="zh-CN" sz="2800" b="1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82126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862509" y="3684264"/>
            <a:ext cx="99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82126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053134" y="3677914"/>
            <a:ext cx="836613" cy="522287"/>
          </a:xfrm>
          <a:prstGeom prst="rect">
            <a:avLst/>
          </a:prstGeom>
          <a:gradFill rotWithShape="1">
            <a:gsLst>
              <a:gs pos="0">
                <a:srgbClr val="FF8880"/>
              </a:gs>
              <a:gs pos="50000">
                <a:srgbClr val="FFB7B3"/>
              </a:gs>
              <a:gs pos="100000">
                <a:srgbClr val="FFDCDA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Y</a:t>
            </a:r>
            <a:endParaRPr lang="en-US" altLang="zh-CN" sz="2800" b="1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文本框 82126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03422" y="4984426"/>
            <a:ext cx="996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文本框 8212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43284" y="4984426"/>
            <a:ext cx="969963" cy="522288"/>
          </a:xfrm>
          <a:prstGeom prst="rect">
            <a:avLst/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b="1" kern="0" baseline="30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矩形 82126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703759" y="4984426"/>
            <a:ext cx="86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en-US" altLang="zh-CN" sz="2800" b="1" baseline="300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82126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143622" y="4984426"/>
            <a:ext cx="836612" cy="522288"/>
          </a:xfrm>
          <a:prstGeom prst="rect">
            <a:avLst/>
          </a:prstGeom>
          <a:gradFill rotWithShape="1">
            <a:gsLst>
              <a:gs pos="0">
                <a:srgbClr val="FF8880"/>
              </a:gs>
              <a:gs pos="50000">
                <a:srgbClr val="FFB7B3"/>
              </a:gs>
              <a:gs pos="100000">
                <a:srgbClr val="FFDCDA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rPr>
              <a:t>Y</a:t>
            </a:r>
            <a:endParaRPr lang="en-US" altLang="zh-CN" sz="2800" b="1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直接连接符 821267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833684" y="1480814"/>
            <a:ext cx="16002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0" name="直接连接符 821268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H="1">
            <a:off x="6578222" y="1474464"/>
            <a:ext cx="0" cy="40322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1" name="直接连接符 821269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192209" y="2642864"/>
            <a:ext cx="6858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2" name="直接连接符 821270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>
            <a:off x="4552572" y="2688901"/>
            <a:ext cx="0" cy="5334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3" name="直接连接符 821271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8022847" y="2642864"/>
            <a:ext cx="1395412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4" name="直接连接符 821272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>
            <a:off x="8783259" y="2642864"/>
            <a:ext cx="0" cy="5334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5" name="直接连接符 821273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164009" y="3993826"/>
            <a:ext cx="7620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6" name="直接连接符 821274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7522784" y="3993826"/>
            <a:ext cx="0" cy="5334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7" name="文本框 82127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526084" y="2084064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④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矩形 82127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294059" y="1004564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②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矩形 82127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277934" y="2157089"/>
            <a:ext cx="546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③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" name="矩形 821278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298947" y="3433439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⑤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左中括号 821279"/>
          <p:cNvSpPr/>
          <p:nvPr>
            <p:custDataLst>
              <p:tags r:id="rId30"/>
            </p:custDataLst>
          </p:nvPr>
        </p:nvSpPr>
        <p:spPr bwMode="auto">
          <a:xfrm rot="-5400000" flipH="1" flipV="1">
            <a:off x="6393279" y="932332"/>
            <a:ext cx="449262" cy="2339975"/>
          </a:xfrm>
          <a:prstGeom prst="leftBracket">
            <a:avLst>
              <a:gd name="adj" fmla="val 0"/>
            </a:avLst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800" kern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左中括号 821280"/>
          <p:cNvSpPr/>
          <p:nvPr>
            <p:custDataLst>
              <p:tags r:id="rId31"/>
            </p:custDataLst>
          </p:nvPr>
        </p:nvSpPr>
        <p:spPr bwMode="auto">
          <a:xfrm rot="-5400000" flipH="1" flipV="1">
            <a:off x="8626096" y="2846064"/>
            <a:ext cx="449263" cy="1214438"/>
          </a:xfrm>
          <a:prstGeom prst="leftBracket">
            <a:avLst>
              <a:gd name="adj" fmla="val 0"/>
            </a:avLst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800" kern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左中括号 821281"/>
          <p:cNvSpPr/>
          <p:nvPr>
            <p:custDataLst>
              <p:tags r:id="rId32"/>
            </p:custDataLst>
          </p:nvPr>
        </p:nvSpPr>
        <p:spPr bwMode="auto">
          <a:xfrm rot="-5400000" flipH="1" flipV="1">
            <a:off x="4426366" y="1565745"/>
            <a:ext cx="449262" cy="3771900"/>
          </a:xfrm>
          <a:prstGeom prst="leftBracket">
            <a:avLst>
              <a:gd name="adj" fmla="val 0"/>
            </a:avLst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800" kern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" name="左中括号 821282"/>
          <p:cNvSpPr/>
          <p:nvPr>
            <p:custDataLst>
              <p:tags r:id="rId33"/>
            </p:custDataLst>
          </p:nvPr>
        </p:nvSpPr>
        <p:spPr bwMode="auto">
          <a:xfrm rot="-5400000" flipH="1" flipV="1">
            <a:off x="7344191" y="2686520"/>
            <a:ext cx="449262" cy="4140200"/>
          </a:xfrm>
          <a:prstGeom prst="leftBracket">
            <a:avLst>
              <a:gd name="adj" fmla="val 0"/>
            </a:avLst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800" kern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直接连接符 821283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3917572" y="3228651"/>
            <a:ext cx="0" cy="4953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6" name="直接连接符 821284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flipH="1">
            <a:off x="6892547" y="4533576"/>
            <a:ext cx="0" cy="4953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7" name="直接连接符 821285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5070097" y="3238176"/>
            <a:ext cx="0" cy="4953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8" name="直接连接符 821286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flipH="1">
            <a:off x="8108572" y="4533576"/>
            <a:ext cx="0" cy="4953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kern="0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grpSp>
        <p:nvGrpSpPr>
          <p:cNvPr id="39" name="组合 821287"/>
          <p:cNvGrpSpPr/>
          <p:nvPr>
            <p:custDataLst>
              <p:tags r:id="rId38"/>
            </p:custDataLst>
          </p:nvPr>
        </p:nvGrpSpPr>
        <p:grpSpPr>
          <a:xfrm>
            <a:off x="1682372" y="979164"/>
            <a:ext cx="658812" cy="4489450"/>
            <a:chOff x="111" y="601"/>
            <a:chExt cx="415" cy="2828"/>
          </a:xfrm>
        </p:grpSpPr>
        <p:sp>
          <p:nvSpPr>
            <p:cNvPr id="40" name="文本框 821288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87" y="601"/>
              <a:ext cx="20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文本框 82128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54" y="1395"/>
              <a:ext cx="2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II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文本框 821290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11" y="2075"/>
              <a:ext cx="3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III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" name="文本框 821291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58" y="3099"/>
              <a:ext cx="3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IV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4" name="椭圆 43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230684" y="1031551"/>
            <a:ext cx="1304925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" name="椭圆 44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782759" y="2228526"/>
            <a:ext cx="1304925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" name="椭圆 45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790822" y="3525514"/>
            <a:ext cx="1511300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" name="直接连接符 46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6078159" y="1652264"/>
            <a:ext cx="1152525" cy="792162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48" name="直接连接符 47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5790822" y="2949251"/>
            <a:ext cx="358775" cy="6477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2930944" y="4606445"/>
            <a:ext cx="1265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男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女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文本框 49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013619" y="4587395"/>
            <a:ext cx="904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男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椭圆 50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7217984" y="1031551"/>
            <a:ext cx="1304925" cy="765175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2" name="椭圆 51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800347" y="3525514"/>
            <a:ext cx="1493837" cy="792162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3" name="矩形 52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833684" y="5691533"/>
            <a:ext cx="21653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（隔代遗传）</a:t>
            </a:r>
            <a:endParaRPr lang="zh-CN" altLang="en-US" sz="16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4" name="横卷形 53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3833559" y="6019687"/>
            <a:ext cx="4357690" cy="747712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）男性患者多于女性患者</a:t>
            </a:r>
            <a:endParaRPr lang="zh-CN" altLang="en-US" sz="2400" b="1" kern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54"/>
            </p:custDataLst>
          </p:nvPr>
        </p:nvSpPr>
        <p:spPr>
          <a:xfrm>
            <a:off x="2033590" y="567871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遗传特点：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矩形 55"/>
          <p:cNvSpPr/>
          <p:nvPr>
            <p:custDataLst>
              <p:tags r:id="rId55"/>
            </p:custDataLst>
          </p:nvPr>
        </p:nvSpPr>
        <p:spPr>
          <a:xfrm>
            <a:off x="3900613" y="5709496"/>
            <a:ext cx="2194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）交叉遗传</a:t>
            </a:r>
            <a:endParaRPr lang="zh-CN" altLang="en-US" sz="24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3" grpId="0"/>
      <p:bldP spid="54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22323"/>
          <p:cNvGrpSpPr/>
          <p:nvPr>
            <p:custDataLst>
              <p:tags r:id="rId1"/>
            </p:custDataLst>
          </p:nvPr>
        </p:nvGrpSpPr>
        <p:grpSpPr>
          <a:xfrm>
            <a:off x="1024353" y="719720"/>
            <a:ext cx="8747125" cy="4676775"/>
            <a:chOff x="111" y="650"/>
            <a:chExt cx="5510" cy="2946"/>
          </a:xfrm>
        </p:grpSpPr>
        <p:sp>
          <p:nvSpPr>
            <p:cNvPr id="3" name="矩形 82227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202" y="1603"/>
              <a:ext cx="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r>
                <a:rPr lang="en-US" altLang="zh-CN" sz="2800" b="1" kern="0" baseline="3000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" name="矩形 82227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762" y="714"/>
              <a:ext cx="527" cy="330"/>
            </a:xfrm>
            <a:prstGeom prst="rect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2700000" scaled="1"/>
            </a:gradFill>
            <a:ln w="9525">
              <a:solidFill>
                <a:srgbClr val="EEECE1"/>
              </a:solidFill>
              <a:miter lim="800000"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r>
                <a:rPr lang="en-US" altLang="zh-CN" sz="2800" b="1" kern="0" baseline="3000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" name="文本框 82227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60" y="714"/>
              <a:ext cx="64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文本框 822278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46" y="1619"/>
              <a:ext cx="6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矩形 82227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46" y="1625"/>
              <a:ext cx="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r>
                <a:rPr lang="en-US" altLang="zh-CN" sz="2800" b="1" kern="0" baseline="3000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" name="文本框 82228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12" y="1621"/>
              <a:ext cx="609" cy="33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ysClr val="windowText" lastClr="000000"/>
              </a:solidFill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文本框 82228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2" y="2441"/>
              <a:ext cx="64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文本框 82228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56" y="2441"/>
              <a:ext cx="6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82228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073" y="2441"/>
              <a:ext cx="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r>
                <a:rPr lang="en-US" altLang="zh-CN" sz="2800" b="1" kern="0" baseline="3000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文本框 822284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32" y="2441"/>
              <a:ext cx="527" cy="330"/>
            </a:xfrm>
            <a:prstGeom prst="rect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2700000" scaled="1"/>
            </a:gradFill>
            <a:ln w="9525">
              <a:solidFill>
                <a:srgbClr val="EEECE1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Y</a:t>
              </a:r>
              <a:endPara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文本框 822285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04" y="2447"/>
              <a:ext cx="6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文本框 822286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754" y="2443"/>
              <a:ext cx="527" cy="330"/>
            </a:xfrm>
            <a:prstGeom prst="rect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2700000" scaled="1"/>
            </a:gradFill>
            <a:ln w="9525">
              <a:solidFill>
                <a:srgbClr val="EEECE1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Y</a:t>
              </a:r>
              <a:endPara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文本框 822287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203" y="3266"/>
              <a:ext cx="6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文本框 822288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0" y="3266"/>
              <a:ext cx="624" cy="33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ysClr val="windowText" lastClr="000000"/>
              </a:solidFill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zh-CN" sz="2800" b="1" kern="0" baseline="300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矩形 82228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904" y="3266"/>
              <a:ext cx="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  <a:r>
                <a:rPr lang="en-US" altLang="zh-CN" sz="2800" b="1" kern="0" baseline="3000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800" b="1" kern="0" smtClea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Y</a:t>
              </a:r>
              <a:endParaRPr lang="en-US" altLang="zh-CN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文本框 82229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811" y="3266"/>
              <a:ext cx="527" cy="330"/>
            </a:xfrm>
            <a:prstGeom prst="rect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2700000" scaled="1"/>
            </a:gradFill>
            <a:ln w="9525">
              <a:solidFill>
                <a:srgbClr val="EEECE1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zh-CN" sz="2800" b="1" kern="0" baseline="3000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800" b="1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Y</a:t>
              </a:r>
              <a:endParaRPr lang="en-US" altLang="zh-CN" sz="2800" b="1" ker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直接连接符 82229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2726" y="933"/>
              <a:ext cx="1008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直接连接符 82229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195" y="929"/>
              <a:ext cx="0" cy="39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直接连接符 82229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692" y="1791"/>
              <a:ext cx="432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直接连接符 82229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1919" y="1820"/>
              <a:ext cx="0" cy="33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直接连接符 82229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4124" y="1791"/>
              <a:ext cx="879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直接连接符 82229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4584" y="1791"/>
              <a:ext cx="0" cy="33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直接连接符 822297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564" y="2642"/>
              <a:ext cx="480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直接连接符 822298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3790" y="2642"/>
              <a:ext cx="0" cy="33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文本框 822299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412" y="1490"/>
              <a:ext cx="3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>
                  <a:solidFill>
                    <a:srgbClr val="FF0000"/>
                  </a:solidFill>
                  <a:latin typeface="Times New Roman" panose="02020603050405020304" pitchFamily="18" charset="0"/>
                </a:rPr>
                <a:t>④</a:t>
              </a:r>
              <a:endParaRPr lang="en-US" altLang="zh-CN" sz="2800" b="1" ker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矩形 82230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008" y="650"/>
              <a:ext cx="3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②</a:t>
              </a:r>
              <a:endParaRPr lang="en-US" altLang="zh-CN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" name="矩形 82230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736" y="1506"/>
              <a:ext cx="3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③</a:t>
              </a:r>
              <a:endParaRPr lang="en-US" altLang="zh-CN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" name="矩形 82230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625" y="2309"/>
              <a:ext cx="3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r>
                <a:rPr lang="en-US" altLang="zh-CN" sz="2800" b="1" kern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⑤</a:t>
              </a:r>
              <a:endParaRPr lang="en-US" altLang="zh-CN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" name="左中括号 822303"/>
            <p:cNvSpPr/>
            <p:nvPr>
              <p:custDataLst>
                <p:tags r:id="rId30"/>
              </p:custDataLst>
            </p:nvPr>
          </p:nvSpPr>
          <p:spPr bwMode="auto">
            <a:xfrm rot="-5400000" flipH="1" flipV="1">
              <a:off x="3081" y="742"/>
              <a:ext cx="283" cy="1474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2800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2" name="左中括号 822304"/>
            <p:cNvSpPr/>
            <p:nvPr>
              <p:custDataLst>
                <p:tags r:id="rId31"/>
              </p:custDataLst>
            </p:nvPr>
          </p:nvSpPr>
          <p:spPr bwMode="auto">
            <a:xfrm rot="-5400000" flipH="1" flipV="1">
              <a:off x="4485" y="1919"/>
              <a:ext cx="283" cy="765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2800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" name="左中括号 822305"/>
            <p:cNvSpPr/>
            <p:nvPr>
              <p:custDataLst>
                <p:tags r:id="rId32"/>
              </p:custDataLst>
            </p:nvPr>
          </p:nvSpPr>
          <p:spPr bwMode="auto">
            <a:xfrm rot="-5400000" flipH="1" flipV="1">
              <a:off x="1777" y="997"/>
              <a:ext cx="283" cy="2608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2800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4" name="左中括号 822306"/>
            <p:cNvSpPr/>
            <p:nvPr>
              <p:custDataLst>
                <p:tags r:id="rId33"/>
              </p:custDataLst>
            </p:nvPr>
          </p:nvSpPr>
          <p:spPr bwMode="auto">
            <a:xfrm rot="-5400000" flipH="1" flipV="1">
              <a:off x="3677" y="1819"/>
              <a:ext cx="283" cy="2608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2800" kern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5" name="直接连接符 82230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1437" y="2160"/>
              <a:ext cx="0" cy="31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" name="直接连接符 822308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3393" y="2982"/>
              <a:ext cx="0" cy="31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直接连接符 822309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2345" y="2160"/>
              <a:ext cx="0" cy="31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" name="直接连接符 822310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4159" y="2982"/>
              <a:ext cx="0" cy="31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 smtClea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39" name="组合 822311"/>
            <p:cNvGrpSpPr/>
            <p:nvPr>
              <p:custDataLst>
                <p:tags r:id="rId38"/>
              </p:custDataLst>
            </p:nvPr>
          </p:nvGrpSpPr>
          <p:grpSpPr>
            <a:xfrm>
              <a:off x="111" y="755"/>
              <a:ext cx="415" cy="2674"/>
              <a:chOff x="111" y="755"/>
              <a:chExt cx="415" cy="2674"/>
            </a:xfrm>
          </p:grpSpPr>
          <p:sp>
            <p:nvSpPr>
              <p:cNvPr id="40" name="文本框 822312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87" y="755"/>
                <a:ext cx="204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US" altLang="zh-CN" sz="2800" b="1" kern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I</a:t>
                </a:r>
                <a:endParaRPr lang="en-US" altLang="zh-CN" sz="2800" b="1" kern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文本框 822313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54" y="1395"/>
                <a:ext cx="292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US" altLang="zh-CN" sz="2800" b="1" kern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II</a:t>
                </a:r>
                <a:endParaRPr lang="en-US" altLang="zh-CN" sz="2800" b="1" kern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文本框 822314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11" y="2075"/>
                <a:ext cx="380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US" altLang="zh-CN" sz="2800" b="1" kern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III</a:t>
                </a:r>
                <a:endParaRPr lang="en-US" altLang="zh-CN" sz="2800" b="1" kern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文本框 822315"/>
              <p:cNvSpPr txBox="1"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58" y="3099"/>
                <a:ext cx="368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r>
                  <a:rPr lang="en-US" altLang="zh-CN" sz="2800" b="1" kern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IV</a:t>
                </a:r>
                <a:endParaRPr lang="en-US" altLang="zh-CN" sz="2800" b="1" kern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椭圆 43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8618953" y="2108782"/>
            <a:ext cx="1304925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" name="椭圆 44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594766" y="4728157"/>
            <a:ext cx="1304925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" name="椭圆 45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234403" y="3404182"/>
            <a:ext cx="1304925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" name="椭圆 46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8114128" y="3475619"/>
            <a:ext cx="1304925" cy="765175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" name="直接连接符 47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 flipH="1">
            <a:off x="8474491" y="2683457"/>
            <a:ext cx="215900" cy="792162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49" name="直接连接符 48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 flipH="1" flipV="1">
            <a:off x="5737641" y="4124907"/>
            <a:ext cx="144462" cy="719137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50" name="Rectangle 61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452060" y="3021452"/>
            <a:ext cx="2969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smtClean="0">
                <a:solidFill>
                  <a:srgbClr val="1080BE"/>
                </a:solidFill>
                <a:latin typeface="黑体" panose="02010609060101010101" charset="-122"/>
              </a:rPr>
              <a:t>女儿</a:t>
            </a:r>
            <a:r>
              <a:rPr lang="zh-CN" altLang="en-US" sz="2400" b="1">
                <a:solidFill>
                  <a:srgbClr val="1080BE"/>
                </a:solidFill>
                <a:latin typeface="黑体" panose="02010609060101010101" charset="-122"/>
              </a:rPr>
              <a:t>患病，父亲必患</a:t>
            </a:r>
            <a:endParaRPr lang="zh-CN" altLang="en-US" sz="2400" b="1">
              <a:solidFill>
                <a:srgbClr val="1080BE"/>
              </a:solidFill>
              <a:latin typeface="黑体" panose="02010609060101010101" charset="-122"/>
            </a:endParaRPr>
          </a:p>
        </p:txBody>
      </p:sp>
      <p:sp>
        <p:nvSpPr>
          <p:cNvPr id="51" name="Rectangle 62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8980109" y="2972365"/>
            <a:ext cx="2969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smtClean="0">
                <a:solidFill>
                  <a:srgbClr val="1080BE"/>
                </a:solidFill>
                <a:latin typeface="黑体" panose="02010609060101010101" charset="-122"/>
              </a:rPr>
              <a:t>母亲</a:t>
            </a:r>
            <a:r>
              <a:rPr lang="zh-CN" altLang="en-US" sz="2400" b="1">
                <a:solidFill>
                  <a:srgbClr val="1080BE"/>
                </a:solidFill>
                <a:latin typeface="黑体" panose="02010609060101010101" charset="-122"/>
              </a:rPr>
              <a:t>患病，儿子必患</a:t>
            </a:r>
            <a:endParaRPr lang="zh-CN" altLang="en-US" sz="2400" b="1">
              <a:solidFill>
                <a:srgbClr val="1080BE"/>
              </a:solidFill>
              <a:latin typeface="黑体" panose="02010609060101010101" charset="-122"/>
            </a:endParaRPr>
          </a:p>
        </p:txBody>
      </p:sp>
      <p:sp>
        <p:nvSpPr>
          <p:cNvPr id="52" name="Rectangle 61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3633095" y="6322845"/>
            <a:ext cx="6449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）女</a:t>
            </a:r>
            <a:r>
              <a:rPr lang="zh-CN" altLang="en-US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患，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则其父子</a:t>
            </a:r>
            <a:r>
              <a:rPr lang="zh-CN" altLang="en-US" sz="2400" b="1" ker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必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患</a:t>
            </a:r>
            <a:r>
              <a:rPr lang="zh-CN" altLang="en-US" sz="24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（用于解题推</a:t>
            </a:r>
            <a:r>
              <a:rPr kumimoji="1" lang="zh-CN" altLang="en-US" sz="2400" b="1" smtClean="0">
                <a:solidFill>
                  <a:srgbClr val="FF0000"/>
                </a:solidFill>
                <a:latin typeface="黑体" panose="02010609060101010101" charset="-122"/>
              </a:rPr>
              <a:t>定）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</a:endParaRPr>
          </a:p>
        </p:txBody>
      </p:sp>
      <p:pic>
        <p:nvPicPr>
          <p:cNvPr id="53" name="Picture 1" descr="6-80.tif"/>
          <p:cNvPicPr>
            <a:picLocks noChangeAspect="1" noChangeArrowheads="1"/>
          </p:cNvPicPr>
          <p:nvPr>
            <p:custDataLst>
              <p:tags r:id="rId52"/>
            </p:custDataLst>
          </p:nvPr>
        </p:nvPicPr>
        <p:blipFill>
          <a:blip r:embed="rId53" r:link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34967" y="3711408"/>
            <a:ext cx="2070100" cy="238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文本框 53"/>
          <p:cNvSpPr txBox="1"/>
          <p:nvPr>
            <p:custDataLst>
              <p:tags r:id="rId55"/>
            </p:custDataLst>
          </p:nvPr>
        </p:nvSpPr>
        <p:spPr>
          <a:xfrm>
            <a:off x="1823659" y="544347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遗传特点：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 54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5530683" y="5523582"/>
            <a:ext cx="21653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（隔代遗传）</a:t>
            </a:r>
            <a:endParaRPr lang="zh-CN" altLang="en-US" sz="16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6" name="横卷形 55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3530558" y="5803608"/>
            <a:ext cx="4357690" cy="747712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）男性患者多于女性患者</a:t>
            </a:r>
            <a:endParaRPr lang="zh-CN" altLang="en-US" sz="2400" b="1" kern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7" name="矩形 56"/>
          <p:cNvSpPr/>
          <p:nvPr>
            <p:custDataLst>
              <p:tags r:id="rId58"/>
            </p:custDataLst>
          </p:nvPr>
        </p:nvSpPr>
        <p:spPr>
          <a:xfrm>
            <a:off x="3597612" y="5541545"/>
            <a:ext cx="2194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400" b="1" kern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）交叉遗传</a:t>
            </a:r>
            <a:endParaRPr lang="zh-CN" altLang="en-US" sz="2400" b="1" ker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build="p"/>
      <p:bldP spid="51" grpId="0" build="p"/>
      <p:bldP spid="52" grpId="0" build="p"/>
    </p:bldLst>
  </p:timing>
</p:sld>
</file>

<file path=ppt/tags/tag1.xml><?xml version="1.0" encoding="utf-8"?>
<p:tagLst xmlns:p="http://schemas.openxmlformats.org/presentationml/2006/main">
  <p:tag name="AS_UNIQUEID" val="2188"/>
  <p:tag name="PA" val="v5.1.2"/>
</p:tagLst>
</file>

<file path=ppt/tags/tag10.xml><?xml version="1.0" encoding="utf-8"?>
<p:tagLst xmlns:p="http://schemas.openxmlformats.org/presentationml/2006/main">
  <p:tag name="AS_UNIQUEID" val="2216"/>
</p:tagLst>
</file>

<file path=ppt/tags/tag100.xml><?xml version="1.0" encoding="utf-8"?>
<p:tagLst xmlns:p="http://schemas.openxmlformats.org/presentationml/2006/main">
  <p:tag name="AS_UNIQUEID" val="5706"/>
</p:tagLst>
</file>

<file path=ppt/tags/tag101.xml><?xml version="1.0" encoding="utf-8"?>
<p:tagLst xmlns:p="http://schemas.openxmlformats.org/presentationml/2006/main">
  <p:tag name="AS_UNIQUEID" val="5707"/>
</p:tagLst>
</file>

<file path=ppt/tags/tag102.xml><?xml version="1.0" encoding="utf-8"?>
<p:tagLst xmlns:p="http://schemas.openxmlformats.org/presentationml/2006/main">
  <p:tag name="AS_UNIQUEID" val="2508"/>
</p:tagLst>
</file>

<file path=ppt/tags/tag103.xml><?xml version="1.0" encoding="utf-8"?>
<p:tagLst xmlns:p="http://schemas.openxmlformats.org/presentationml/2006/main">
  <p:tag name="AS_UNIQUEID" val="5708"/>
</p:tagLst>
</file>

<file path=ppt/tags/tag104.xml><?xml version="1.0" encoding="utf-8"?>
<p:tagLst xmlns:p="http://schemas.openxmlformats.org/presentationml/2006/main">
  <p:tag name="AS_UNIQUEID" val="2505"/>
</p:tagLst>
</file>

<file path=ppt/tags/tag105.xml><?xml version="1.0" encoding="utf-8"?>
<p:tagLst xmlns:p="http://schemas.openxmlformats.org/presentationml/2006/main">
  <p:tag name="AS_UNIQUEID" val="5709"/>
</p:tagLst>
</file>

<file path=ppt/tags/tag106.xml><?xml version="1.0" encoding="utf-8"?>
<p:tagLst xmlns:p="http://schemas.openxmlformats.org/presentationml/2006/main">
  <p:tag name="AS_UNIQUEID" val="5345"/>
</p:tagLst>
</file>

<file path=ppt/tags/tag107.xml><?xml version="1.0" encoding="utf-8"?>
<p:tagLst xmlns:p="http://schemas.openxmlformats.org/presentationml/2006/main">
  <p:tag name="AS_UNIQUEID" val="5710"/>
</p:tagLst>
</file>

<file path=ppt/tags/tag108.xml><?xml version="1.0" encoding="utf-8"?>
<p:tagLst xmlns:p="http://schemas.openxmlformats.org/presentationml/2006/main">
  <p:tag name="AS_UNIQUEID" val="5345"/>
</p:tagLst>
</file>

<file path=ppt/tags/tag109.xml><?xml version="1.0" encoding="utf-8"?>
<p:tagLst xmlns:p="http://schemas.openxmlformats.org/presentationml/2006/main">
  <p:tag name="AS_UNIQUEID" val="5711"/>
</p:tagLst>
</file>

<file path=ppt/tags/tag11.xml><?xml version="1.0" encoding="utf-8"?>
<p:tagLst xmlns:p="http://schemas.openxmlformats.org/presentationml/2006/main">
  <p:tag name="AS_UNIQUEID" val="2217"/>
</p:tagLst>
</file>

<file path=ppt/tags/tag110.xml><?xml version="1.0" encoding="utf-8"?>
<p:tagLst xmlns:p="http://schemas.openxmlformats.org/presentationml/2006/main">
  <p:tag name="AS_UNIQUEID" val="2504"/>
</p:tagLst>
</file>

<file path=ppt/tags/tag111.xml><?xml version="1.0" encoding="utf-8"?>
<p:tagLst xmlns:p="http://schemas.openxmlformats.org/presentationml/2006/main">
  <p:tag name="AS_UNIQUEID" val="2505"/>
</p:tagLst>
</file>

<file path=ppt/tags/tag112.xml><?xml version="1.0" encoding="utf-8"?>
<p:tagLst xmlns:p="http://schemas.openxmlformats.org/presentationml/2006/main">
  <p:tag name="AS_UNIQUEID" val="5713"/>
</p:tagLst>
</file>

<file path=ppt/tags/tag113.xml><?xml version="1.0" encoding="utf-8"?>
<p:tagLst xmlns:p="http://schemas.openxmlformats.org/presentationml/2006/main">
  <p:tag name="AS_UNIQUEID" val="5714"/>
</p:tagLst>
</file>

<file path=ppt/tags/tag114.xml><?xml version="1.0" encoding="utf-8"?>
<p:tagLst xmlns:p="http://schemas.openxmlformats.org/presentationml/2006/main">
  <p:tag name="AS_UNIQUEID" val="2508"/>
</p:tagLst>
</file>

<file path=ppt/tags/tag115.xml><?xml version="1.0" encoding="utf-8"?>
<p:tagLst xmlns:p="http://schemas.openxmlformats.org/presentationml/2006/main">
  <p:tag name="AS_UNIQUEID" val="5715"/>
</p:tagLst>
</file>

<file path=ppt/tags/tag116.xml><?xml version="1.0" encoding="utf-8"?>
<p:tagLst xmlns:p="http://schemas.openxmlformats.org/presentationml/2006/main">
  <p:tag name="AS_UNIQUEID" val="5345"/>
</p:tagLst>
</file>

<file path=ppt/tags/tag117.xml><?xml version="1.0" encoding="utf-8"?>
<p:tagLst xmlns:p="http://schemas.openxmlformats.org/presentationml/2006/main">
  <p:tag name="AS_UNIQUEID" val="5716"/>
</p:tagLst>
</file>

<file path=ppt/tags/tag118.xml><?xml version="1.0" encoding="utf-8"?>
<p:tagLst xmlns:p="http://schemas.openxmlformats.org/presentationml/2006/main">
  <p:tag name="AS_UNIQUEID" val="2505"/>
</p:tagLst>
</file>

<file path=ppt/tags/tag119.xml><?xml version="1.0" encoding="utf-8"?>
<p:tagLst xmlns:p="http://schemas.openxmlformats.org/presentationml/2006/main">
  <p:tag name="AS_UNIQUEID" val="5717"/>
</p:tagLst>
</file>

<file path=ppt/tags/tag12.xml><?xml version="1.0" encoding="utf-8"?>
<p:tagLst xmlns:p="http://schemas.openxmlformats.org/presentationml/2006/main">
  <p:tag name="AS_UNIQUEID" val="2218"/>
</p:tagLst>
</file>

<file path=ppt/tags/tag120.xml><?xml version="1.0" encoding="utf-8"?>
<p:tagLst xmlns:p="http://schemas.openxmlformats.org/presentationml/2006/main">
  <p:tag name="AS_UNIQUEID" val="5718"/>
</p:tagLst>
</file>

<file path=ppt/tags/tag121.xml><?xml version="1.0" encoding="utf-8"?>
<p:tagLst xmlns:p="http://schemas.openxmlformats.org/presentationml/2006/main">
  <p:tag name="AS_UNIQUEID" val="5719"/>
</p:tagLst>
</file>

<file path=ppt/tags/tag122.xml><?xml version="1.0" encoding="utf-8"?>
<p:tagLst xmlns:p="http://schemas.openxmlformats.org/presentationml/2006/main">
  <p:tag name="AS_UNIQUEID" val="5720"/>
</p:tagLst>
</file>

<file path=ppt/tags/tag123.xml><?xml version="1.0" encoding="utf-8"?>
<p:tagLst xmlns:p="http://schemas.openxmlformats.org/presentationml/2006/main">
  <p:tag name="AS_UNIQUEID" val="5721"/>
</p:tagLst>
</file>

<file path=ppt/tags/tag124.xml><?xml version="1.0" encoding="utf-8"?>
<p:tagLst xmlns:p="http://schemas.openxmlformats.org/presentationml/2006/main">
  <p:tag name="AS_UNIQUEID" val="5722"/>
</p:tagLst>
</file>

<file path=ppt/tags/tag125.xml><?xml version="1.0" encoding="utf-8"?>
<p:tagLst xmlns:p="http://schemas.openxmlformats.org/presentationml/2006/main">
  <p:tag name="AS_UNIQUEID" val="5723"/>
</p:tagLst>
</file>

<file path=ppt/tags/tag126.xml><?xml version="1.0" encoding="utf-8"?>
<p:tagLst xmlns:p="http://schemas.openxmlformats.org/presentationml/2006/main">
  <p:tag name="AS_UNIQUEID" val="5725"/>
</p:tagLst>
</file>

<file path=ppt/tags/tag127.xml><?xml version="1.0" encoding="utf-8"?>
<p:tagLst xmlns:p="http://schemas.openxmlformats.org/presentationml/2006/main">
  <p:tag name="AS_UNIQUEID" val="5726"/>
</p:tagLst>
</file>

<file path=ppt/tags/tag128.xml><?xml version="1.0" encoding="utf-8"?>
<p:tagLst xmlns:p="http://schemas.openxmlformats.org/presentationml/2006/main">
  <p:tag name="AS_UNIQUEID" val="5727"/>
</p:tagLst>
</file>

<file path=ppt/tags/tag129.xml><?xml version="1.0" encoding="utf-8"?>
<p:tagLst xmlns:p="http://schemas.openxmlformats.org/presentationml/2006/main">
  <p:tag name="AS_UNIQUEID" val="5728"/>
</p:tagLst>
</file>

<file path=ppt/tags/tag13.xml><?xml version="1.0" encoding="utf-8"?>
<p:tagLst xmlns:p="http://schemas.openxmlformats.org/presentationml/2006/main">
  <p:tag name="AS_UNIQUEID" val="2219"/>
</p:tagLst>
</file>

<file path=ppt/tags/tag130.xml><?xml version="1.0" encoding="utf-8"?>
<p:tagLst xmlns:p="http://schemas.openxmlformats.org/presentationml/2006/main">
  <p:tag name="AS_UNIQUEID" val="5729"/>
</p:tagLst>
</file>

<file path=ppt/tags/tag131.xml><?xml version="1.0" encoding="utf-8"?>
<p:tagLst xmlns:p="http://schemas.openxmlformats.org/presentationml/2006/main">
  <p:tag name="AS_UNIQUEID" val="5730"/>
</p:tagLst>
</file>

<file path=ppt/tags/tag132.xml><?xml version="1.0" encoding="utf-8"?>
<p:tagLst xmlns:p="http://schemas.openxmlformats.org/presentationml/2006/main">
  <p:tag name="AS_UNIQUEID" val="5732"/>
</p:tagLst>
</file>

<file path=ppt/tags/tag133.xml><?xml version="1.0" encoding="utf-8"?>
<p:tagLst xmlns:p="http://schemas.openxmlformats.org/presentationml/2006/main">
  <p:tag name="AS_UNIQUEID" val="5733"/>
</p:tagLst>
</file>

<file path=ppt/tags/tag134.xml><?xml version="1.0" encoding="utf-8"?>
<p:tagLst xmlns:p="http://schemas.openxmlformats.org/presentationml/2006/main">
  <p:tag name="AS_UNIQUEID" val="5734"/>
</p:tagLst>
</file>

<file path=ppt/tags/tag135.xml><?xml version="1.0" encoding="utf-8"?>
<p:tagLst xmlns:p="http://schemas.openxmlformats.org/presentationml/2006/main">
  <p:tag name="AS_UNIQUEID" val="5735"/>
</p:tagLst>
</file>

<file path=ppt/tags/tag136.xml><?xml version="1.0" encoding="utf-8"?>
<p:tagLst xmlns:p="http://schemas.openxmlformats.org/presentationml/2006/main">
  <p:tag name="AS_UNIQUEID" val="5736"/>
</p:tagLst>
</file>

<file path=ppt/tags/tag137.xml><?xml version="1.0" encoding="utf-8"?>
<p:tagLst xmlns:p="http://schemas.openxmlformats.org/presentationml/2006/main">
  <p:tag name="AS_UNIQUEID" val="9145"/>
</p:tagLst>
</file>

<file path=ppt/tags/tag138.xml><?xml version="1.0" encoding="utf-8"?>
<p:tagLst xmlns:p="http://schemas.openxmlformats.org/presentationml/2006/main">
  <p:tag name="AS_UNIQUEID" val="9146"/>
</p:tagLst>
</file>

<file path=ppt/tags/tag139.xml><?xml version="1.0" encoding="utf-8"?>
<p:tagLst xmlns:p="http://schemas.openxmlformats.org/presentationml/2006/main">
  <p:tag name="AS_UNIQUEID" val="9147"/>
</p:tagLst>
</file>

<file path=ppt/tags/tag14.xml><?xml version="1.0" encoding="utf-8"?>
<p:tagLst xmlns:p="http://schemas.openxmlformats.org/presentationml/2006/main">
  <p:tag name="AS_UNIQUEID" val="2220"/>
</p:tagLst>
</file>

<file path=ppt/tags/tag140.xml><?xml version="1.0" encoding="utf-8"?>
<p:tagLst xmlns:p="http://schemas.openxmlformats.org/presentationml/2006/main">
  <p:tag name="AS_UNIQUEID" val="9148"/>
</p:tagLst>
</file>

<file path=ppt/tags/tag141.xml><?xml version="1.0" encoding="utf-8"?>
<p:tagLst xmlns:p="http://schemas.openxmlformats.org/presentationml/2006/main">
  <p:tag name="AS_UNIQUEID" val="9149"/>
</p:tagLst>
</file>

<file path=ppt/tags/tag142.xml><?xml version="1.0" encoding="utf-8"?>
<p:tagLst xmlns:p="http://schemas.openxmlformats.org/presentationml/2006/main">
  <p:tag name="AS_UNIQUEID" val="5738"/>
</p:tagLst>
</file>

<file path=ppt/tags/tag143.xml><?xml version="1.0" encoding="utf-8"?>
<p:tagLst xmlns:p="http://schemas.openxmlformats.org/presentationml/2006/main">
  <p:tag name="AS_UNIQUEID" val="5666"/>
</p:tagLst>
</file>

<file path=ppt/tags/tag144.xml><?xml version="1.0" encoding="utf-8"?>
<p:tagLst xmlns:p="http://schemas.openxmlformats.org/presentationml/2006/main">
  <p:tag name="AS_UNIQUEID" val="5667"/>
</p:tagLst>
</file>

<file path=ppt/tags/tag145.xml><?xml version="1.0" encoding="utf-8"?>
<p:tagLst xmlns:p="http://schemas.openxmlformats.org/presentationml/2006/main">
  <p:tag name="AS_UNIQUEID" val="5668"/>
</p:tagLst>
</file>

<file path=ppt/tags/tag146.xml><?xml version="1.0" encoding="utf-8"?>
<p:tagLst xmlns:p="http://schemas.openxmlformats.org/presentationml/2006/main">
  <p:tag name="AS_UNIQUEID" val="5670"/>
</p:tagLst>
</file>

<file path=ppt/tags/tag147.xml><?xml version="1.0" encoding="utf-8"?>
<p:tagLst xmlns:p="http://schemas.openxmlformats.org/presentationml/2006/main">
  <p:tag name="AS_UNIQUEID" val="2353"/>
</p:tagLst>
</file>

<file path=ppt/tags/tag148.xml><?xml version="1.0" encoding="utf-8"?>
<p:tagLst xmlns:p="http://schemas.openxmlformats.org/presentationml/2006/main">
  <p:tag name="AS_UNIQUEID" val="2354"/>
</p:tagLst>
</file>

<file path=ppt/tags/tag149.xml><?xml version="1.0" encoding="utf-8"?>
<p:tagLst xmlns:p="http://schemas.openxmlformats.org/presentationml/2006/main">
  <p:tag name="AS_UNIQUEID" val="2355"/>
</p:tagLst>
</file>

<file path=ppt/tags/tag15.xml><?xml version="1.0" encoding="utf-8"?>
<p:tagLst xmlns:p="http://schemas.openxmlformats.org/presentationml/2006/main">
  <p:tag name="AS_UNIQUEID" val="2221"/>
</p:tagLst>
</file>

<file path=ppt/tags/tag150.xml><?xml version="1.0" encoding="utf-8"?>
<p:tagLst xmlns:p="http://schemas.openxmlformats.org/presentationml/2006/main">
  <p:tag name="AS_UNIQUEID" val="2356"/>
</p:tagLst>
</file>

<file path=ppt/tags/tag151.xml><?xml version="1.0" encoding="utf-8"?>
<p:tagLst xmlns:p="http://schemas.openxmlformats.org/presentationml/2006/main">
  <p:tag name="AS_UNIQUEID" val="2357"/>
</p:tagLst>
</file>

<file path=ppt/tags/tag152.xml><?xml version="1.0" encoding="utf-8"?>
<p:tagLst xmlns:p="http://schemas.openxmlformats.org/presentationml/2006/main">
  <p:tag name="AS_UNIQUEID" val="5739"/>
</p:tagLst>
</file>

<file path=ppt/tags/tag153.xml><?xml version="1.0" encoding="utf-8"?>
<p:tagLst xmlns:p="http://schemas.openxmlformats.org/presentationml/2006/main">
  <p:tag name="AS_UNIQUEID" val="2189"/>
  <p:tag name="PA" val="v5.1.2"/>
</p:tagLst>
</file>

<file path=ppt/tags/tag154.xml><?xml version="1.0" encoding="utf-8"?>
<p:tagLst xmlns:p="http://schemas.openxmlformats.org/presentationml/2006/main">
  <p:tag name="AS_UNIQUEID" val="5741"/>
</p:tagLst>
</file>

<file path=ppt/tags/tag155.xml><?xml version="1.0" encoding="utf-8"?>
<p:tagLst xmlns:p="http://schemas.openxmlformats.org/presentationml/2006/main">
  <p:tag name="AS_UNIQUEID" val="5743"/>
</p:tagLst>
</file>

<file path=ppt/tags/tag156.xml><?xml version="1.0" encoding="utf-8"?>
<p:tagLst xmlns:p="http://schemas.openxmlformats.org/presentationml/2006/main">
  <p:tag name="AS_UNIQUEID" val="5744"/>
</p:tagLst>
</file>

<file path=ppt/tags/tag157.xml><?xml version="1.0" encoding="utf-8"?>
<p:tagLst xmlns:p="http://schemas.openxmlformats.org/presentationml/2006/main">
  <p:tag name="AS_UNIQUEID" val="5841"/>
</p:tagLst>
</file>

<file path=ppt/tags/tag158.xml><?xml version="1.0" encoding="utf-8"?>
<p:tagLst xmlns:p="http://schemas.openxmlformats.org/presentationml/2006/main">
  <p:tag name="AS_UNIQUEID" val="5842"/>
</p:tagLst>
</file>

<file path=ppt/tags/tag159.xml><?xml version="1.0" encoding="utf-8"?>
<p:tagLst xmlns:p="http://schemas.openxmlformats.org/presentationml/2006/main">
  <p:tag name="AS_UNIQUEID" val="5843"/>
</p:tagLst>
</file>

<file path=ppt/tags/tag16.xml><?xml version="1.0" encoding="utf-8"?>
<p:tagLst xmlns:p="http://schemas.openxmlformats.org/presentationml/2006/main">
  <p:tag name="AS_UNIQUEID" val="2222"/>
</p:tagLst>
</file>

<file path=ppt/tags/tag160.xml><?xml version="1.0" encoding="utf-8"?>
<p:tagLst xmlns:p="http://schemas.openxmlformats.org/presentationml/2006/main">
  <p:tag name="AS_UNIQUEID" val="9157"/>
</p:tagLst>
</file>

<file path=ppt/tags/tag161.xml><?xml version="1.0" encoding="utf-8"?>
<p:tagLst xmlns:p="http://schemas.openxmlformats.org/presentationml/2006/main">
  <p:tag name="AS_UNIQUEID" val="258"/>
</p:tagLst>
</file>

<file path=ppt/tags/tag162.xml><?xml version="1.0" encoding="utf-8"?>
<p:tagLst xmlns:p="http://schemas.openxmlformats.org/presentationml/2006/main">
  <p:tag name="AS_UNIQUEID" val="5927"/>
</p:tagLst>
</file>

<file path=ppt/tags/tag163.xml><?xml version="1.0" encoding="utf-8"?>
<p:tagLst xmlns:p="http://schemas.openxmlformats.org/presentationml/2006/main">
  <p:tag name="AS_UNIQUEID" val="9162"/>
</p:tagLst>
</file>

<file path=ppt/tags/tag164.xml><?xml version="1.0" encoding="utf-8"?>
<p:tagLst xmlns:p="http://schemas.openxmlformats.org/presentationml/2006/main">
  <p:tag name="AS_UNIQUEID" val="8241"/>
</p:tagLst>
</file>

<file path=ppt/tags/tag165.xml><?xml version="1.0" encoding="utf-8"?>
<p:tagLst xmlns:p="http://schemas.openxmlformats.org/presentationml/2006/main">
  <p:tag name="AS_UNIQUEID" val="8242"/>
</p:tagLst>
</file>

<file path=ppt/tags/tag166.xml><?xml version="1.0" encoding="utf-8"?>
<p:tagLst xmlns:p="http://schemas.openxmlformats.org/presentationml/2006/main">
  <p:tag name="AS_UNIQUEID" val="9132"/>
</p:tagLst>
</file>

<file path=ppt/tags/tag167.xml><?xml version="1.0" encoding="utf-8"?>
<p:tagLst xmlns:p="http://schemas.openxmlformats.org/presentationml/2006/main">
  <p:tag name="AS_UNIQUEID" val="5924"/>
</p:tagLst>
</file>

<file path=ppt/tags/tag168.xml><?xml version="1.0" encoding="utf-8"?>
<p:tagLst xmlns:p="http://schemas.openxmlformats.org/presentationml/2006/main">
  <p:tag name="AS_UNIQUEID" val="5925"/>
</p:tagLst>
</file>

<file path=ppt/tags/tag169.xml><?xml version="1.0" encoding="utf-8"?>
<p:tagLst xmlns:p="http://schemas.openxmlformats.org/presentationml/2006/main">
  <p:tag name="AS_UNIQUEID" val="9166"/>
</p:tagLst>
</file>

<file path=ppt/tags/tag17.xml><?xml version="1.0" encoding="utf-8"?>
<p:tagLst xmlns:p="http://schemas.openxmlformats.org/presentationml/2006/main">
  <p:tag name="AS_UNIQUEID" val="2192"/>
</p:tagLst>
</file>

<file path=ppt/tags/tag170.xml><?xml version="1.0" encoding="utf-8"?>
<p:tagLst xmlns:p="http://schemas.openxmlformats.org/presentationml/2006/main">
  <p:tag name="AS_UNIQUEID" val="7971"/>
</p:tagLst>
</file>

<file path=ppt/tags/tag171.xml><?xml version="1.0" encoding="utf-8"?>
<p:tagLst xmlns:p="http://schemas.openxmlformats.org/presentationml/2006/main">
  <p:tag name="AS_UNIQUEID" val="7972"/>
</p:tagLst>
</file>

<file path=ppt/tags/tag172.xml><?xml version="1.0" encoding="utf-8"?>
<p:tagLst xmlns:p="http://schemas.openxmlformats.org/presentationml/2006/main">
  <p:tag name="AS_UNIQUEID" val="7973"/>
</p:tagLst>
</file>

<file path=ppt/tags/tag173.xml><?xml version="1.0" encoding="utf-8"?>
<p:tagLst xmlns:p="http://schemas.openxmlformats.org/presentationml/2006/main">
  <p:tag name="AS_UNIQUEID" val="7974"/>
</p:tagLst>
</file>

<file path=ppt/tags/tag174.xml><?xml version="1.0" encoding="utf-8"?>
<p:tagLst xmlns:p="http://schemas.openxmlformats.org/presentationml/2006/main">
  <p:tag name="AS_UNIQUEID" val="7975"/>
</p:tagLst>
</file>

<file path=ppt/tags/tag175.xml><?xml version="1.0" encoding="utf-8"?>
<p:tagLst xmlns:p="http://schemas.openxmlformats.org/presentationml/2006/main">
  <p:tag name="AS_UNIQUEID" val="7976"/>
</p:tagLst>
</file>

<file path=ppt/tags/tag176.xml><?xml version="1.0" encoding="utf-8"?>
<p:tagLst xmlns:p="http://schemas.openxmlformats.org/presentationml/2006/main">
  <p:tag name="AS_UNIQUEID" val="7977"/>
</p:tagLst>
</file>

<file path=ppt/tags/tag177.xml><?xml version="1.0" encoding="utf-8"?>
<p:tagLst xmlns:p="http://schemas.openxmlformats.org/presentationml/2006/main">
  <p:tag name="AS_UNIQUEID" val="7978"/>
</p:tagLst>
</file>

<file path=ppt/tags/tag178.xml><?xml version="1.0" encoding="utf-8"?>
<p:tagLst xmlns:p="http://schemas.openxmlformats.org/presentationml/2006/main">
  <p:tag name="AS_UNIQUEID" val="7979"/>
</p:tagLst>
</file>

<file path=ppt/tags/tag179.xml><?xml version="1.0" encoding="utf-8"?>
<p:tagLst xmlns:p="http://schemas.openxmlformats.org/presentationml/2006/main">
  <p:tag name="AS_UNIQUEID" val="7980"/>
</p:tagLst>
</file>

<file path=ppt/tags/tag18.xml><?xml version="1.0" encoding="utf-8"?>
<p:tagLst xmlns:p="http://schemas.openxmlformats.org/presentationml/2006/main">
  <p:tag name="AS_UNIQUEID" val="2307"/>
</p:tagLst>
</file>

<file path=ppt/tags/tag180.xml><?xml version="1.0" encoding="utf-8"?>
<p:tagLst xmlns:p="http://schemas.openxmlformats.org/presentationml/2006/main">
  <p:tag name="AS_UNIQUEID" val="7981"/>
</p:tagLst>
</file>

<file path=ppt/tags/tag181.xml><?xml version="1.0" encoding="utf-8"?>
<p:tagLst xmlns:p="http://schemas.openxmlformats.org/presentationml/2006/main">
  <p:tag name="AS_UNIQUEID" val="7982"/>
</p:tagLst>
</file>

<file path=ppt/tags/tag182.xml><?xml version="1.0" encoding="utf-8"?>
<p:tagLst xmlns:p="http://schemas.openxmlformats.org/presentationml/2006/main">
  <p:tag name="AS_UNIQUEID" val="7983"/>
</p:tagLst>
</file>

<file path=ppt/tags/tag183.xml><?xml version="1.0" encoding="utf-8"?>
<p:tagLst xmlns:p="http://schemas.openxmlformats.org/presentationml/2006/main">
  <p:tag name="AS_UNIQUEID" val="7984"/>
</p:tagLst>
</file>

<file path=ppt/tags/tag184.xml><?xml version="1.0" encoding="utf-8"?>
<p:tagLst xmlns:p="http://schemas.openxmlformats.org/presentationml/2006/main">
  <p:tag name="AS_UNIQUEID" val="7985"/>
</p:tagLst>
</file>

<file path=ppt/tags/tag185.xml><?xml version="1.0" encoding="utf-8"?>
<p:tagLst xmlns:p="http://schemas.openxmlformats.org/presentationml/2006/main">
  <p:tag name="AS_UNIQUEID" val="7986"/>
</p:tagLst>
</file>

<file path=ppt/tags/tag186.xml><?xml version="1.0" encoding="utf-8"?>
<p:tagLst xmlns:p="http://schemas.openxmlformats.org/presentationml/2006/main">
  <p:tag name="AS_UNIQUEID" val="8240"/>
</p:tagLst>
</file>

<file path=ppt/tags/tag187.xml><?xml version="1.0" encoding="utf-8"?>
<p:tagLst xmlns:p="http://schemas.openxmlformats.org/presentationml/2006/main">
  <p:tag name="AS_UNIQUEID" val="8241"/>
</p:tagLst>
</file>

<file path=ppt/tags/tag188.xml><?xml version="1.0" encoding="utf-8"?>
<p:tagLst xmlns:p="http://schemas.openxmlformats.org/presentationml/2006/main">
  <p:tag name="AS_UNIQUEID" val="8242"/>
</p:tagLst>
</file>

<file path=ppt/tags/tag189.xml><?xml version="1.0" encoding="utf-8"?>
<p:tagLst xmlns:p="http://schemas.openxmlformats.org/presentationml/2006/main">
  <p:tag name="AS_UNIQUEID" val="8243"/>
</p:tagLst>
</file>

<file path=ppt/tags/tag19.xml><?xml version="1.0" encoding="utf-8"?>
<p:tagLst xmlns:p="http://schemas.openxmlformats.org/presentationml/2006/main">
  <p:tag name="AS_UNIQUEID" val="2308"/>
</p:tagLst>
</file>

<file path=ppt/tags/tag190.xml><?xml version="1.0" encoding="utf-8"?>
<p:tagLst xmlns:p="http://schemas.openxmlformats.org/presentationml/2006/main">
  <p:tag name="AS_UNIQUEID" val="8244"/>
</p:tagLst>
</file>

<file path=ppt/tags/tag191.xml><?xml version="1.0" encoding="utf-8"?>
<p:tagLst xmlns:p="http://schemas.openxmlformats.org/presentationml/2006/main">
  <p:tag name="AS_UNIQUEID" val="8245"/>
</p:tagLst>
</file>

<file path=ppt/tags/tag192.xml><?xml version="1.0" encoding="utf-8"?>
<p:tagLst xmlns:p="http://schemas.openxmlformats.org/presentationml/2006/main">
  <p:tag name="AS_UNIQUEID" val="1323"/>
</p:tagLst>
</file>

<file path=ppt/tags/tag193.xml><?xml version="1.0" encoding="utf-8"?>
<p:tagLst xmlns:p="http://schemas.openxmlformats.org/presentationml/2006/main">
  <p:tag name="AS_UNIQUEID" val="1324"/>
</p:tagLst>
</file>

<file path=ppt/tags/tag194.xml><?xml version="1.0" encoding="utf-8"?>
<p:tagLst xmlns:p="http://schemas.openxmlformats.org/presentationml/2006/main">
  <p:tag name="AS_UNIQUEID" val="1325"/>
</p:tagLst>
</file>

<file path=ppt/tags/tag195.xml><?xml version="1.0" encoding="utf-8"?>
<p:tagLst xmlns:p="http://schemas.openxmlformats.org/presentationml/2006/main">
  <p:tag name="AS_UNIQUEID" val="1326"/>
</p:tagLst>
</file>

<file path=ppt/tags/tag196.xml><?xml version="1.0" encoding="utf-8"?>
<p:tagLst xmlns:p="http://schemas.openxmlformats.org/presentationml/2006/main">
  <p:tag name="AS_UNIQUEID" val="1328"/>
</p:tagLst>
</file>

<file path=ppt/tags/tag197.xml><?xml version="1.0" encoding="utf-8"?>
<p:tagLst xmlns:p="http://schemas.openxmlformats.org/presentationml/2006/main">
  <p:tag name="AS_UNIQUEID" val="1329"/>
</p:tagLst>
</file>

<file path=ppt/tags/tag198.xml><?xml version="1.0" encoding="utf-8"?>
<p:tagLst xmlns:p="http://schemas.openxmlformats.org/presentationml/2006/main">
  <p:tag name="AS_UNIQUEID" val="8246"/>
</p:tagLst>
</file>

<file path=ppt/tags/tag199.xml><?xml version="1.0" encoding="utf-8"?>
<p:tagLst xmlns:p="http://schemas.openxmlformats.org/presentationml/2006/main">
  <p:tag name="AS_UNIQUEID" val="8247"/>
</p:tagLst>
</file>

<file path=ppt/tags/tag2.xml><?xml version="1.0" encoding="utf-8"?>
<p:tagLst xmlns:p="http://schemas.openxmlformats.org/presentationml/2006/main">
  <p:tag name="AS_UNIQUEID" val="2189"/>
  <p:tag name="PA" val="v5.1.2"/>
</p:tagLst>
</file>

<file path=ppt/tags/tag20.xml><?xml version="1.0" encoding="utf-8"?>
<p:tagLst xmlns:p="http://schemas.openxmlformats.org/presentationml/2006/main">
  <p:tag name="AS_UNIQUEID" val="2309"/>
</p:tagLst>
</file>

<file path=ppt/tags/tag200.xml><?xml version="1.0" encoding="utf-8"?>
<p:tagLst xmlns:p="http://schemas.openxmlformats.org/presentationml/2006/main">
  <p:tag name="AS_UNIQUEID" val="8248"/>
</p:tagLst>
</file>

<file path=ppt/tags/tag201.xml><?xml version="1.0" encoding="utf-8"?>
<p:tagLst xmlns:p="http://schemas.openxmlformats.org/presentationml/2006/main">
  <p:tag name="AS_UNIQUEID" val="8249"/>
</p:tagLst>
</file>

<file path=ppt/tags/tag202.xml><?xml version="1.0" encoding="utf-8"?>
<p:tagLst xmlns:p="http://schemas.openxmlformats.org/presentationml/2006/main">
  <p:tag name="AS_UNIQUEID" val="5909"/>
</p:tagLst>
</file>

<file path=ppt/tags/tag203.xml><?xml version="1.0" encoding="utf-8"?>
<p:tagLst xmlns:p="http://schemas.openxmlformats.org/presentationml/2006/main">
  <p:tag name="AS_UNIQUEID" val="5910"/>
  <p:tag name="ID" val="547147"/>
  <p:tag name="MH" val="20171004132550"/>
  <p:tag name="MH_LIBRARY" val="CONTENTS"/>
  <p:tag name="MH_ORDER" val="1"/>
  <p:tag name="MH_TYPE" val="NUMBER"/>
</p:tagLst>
</file>

<file path=ppt/tags/tag204.xml><?xml version="1.0" encoding="utf-8"?>
<p:tagLst xmlns:p="http://schemas.openxmlformats.org/presentationml/2006/main">
  <p:tag name="AS_UNIQUEID" val="5911"/>
  <p:tag name="ID" val="547147"/>
  <p:tag name="MH" val="20171004132550"/>
  <p:tag name="MH_LIBRARY" val="CONTENTS"/>
  <p:tag name="MH_ORDER" val="1"/>
  <p:tag name="MH_TYPE" val="ENTRY"/>
</p:tagLst>
</file>

<file path=ppt/tags/tag205.xml><?xml version="1.0" encoding="utf-8"?>
<p:tagLst xmlns:p="http://schemas.openxmlformats.org/presentationml/2006/main">
  <p:tag name="AS_UNIQUEID" val="9180"/>
</p:tagLst>
</file>

<file path=ppt/tags/tag206.xml><?xml version="1.0" encoding="utf-8"?>
<p:tagLst xmlns:p="http://schemas.openxmlformats.org/presentationml/2006/main">
  <p:tag name="AS_UNIQUEID" val="9181"/>
</p:tagLst>
</file>

<file path=ppt/tags/tag207.xml><?xml version="1.0" encoding="utf-8"?>
<p:tagLst xmlns:p="http://schemas.openxmlformats.org/presentationml/2006/main">
  <p:tag name="AS_UNIQUEID" val="8034"/>
  <p:tag name="KSO_WM_UNIT_PLACING_PICTURE_USER_VIEWPORT" val="{&quot;height&quot;:4894,&quot;width&quot;:4879}"/>
</p:tagLst>
</file>

<file path=ppt/tags/tag208.xml><?xml version="1.0" encoding="utf-8"?>
<p:tagLst xmlns:p="http://schemas.openxmlformats.org/presentationml/2006/main">
  <p:tag name="AS_UNIQUEID" val="8035"/>
  <p:tag name="KSO_WM_UNIT_PLACING_PICTURE_USER_VIEWPORT" val="{&quot;height&quot;:4687,&quot;width&quot;:4673}"/>
</p:tagLst>
</file>

<file path=ppt/tags/tag209.xml><?xml version="1.0" encoding="utf-8"?>
<p:tagLst xmlns:p="http://schemas.openxmlformats.org/presentationml/2006/main">
  <p:tag name="AS_UNIQUEID" val="8036"/>
  <p:tag name="KSO_WM_UNIT_PLACING_PICTURE_USER_VIEWPORT" val="{&quot;height&quot;:4946,&quot;width&quot;:4870}"/>
</p:tagLst>
</file>

<file path=ppt/tags/tag21.xml><?xml version="1.0" encoding="utf-8"?>
<p:tagLst xmlns:p="http://schemas.openxmlformats.org/presentationml/2006/main">
  <p:tag name="AS_UNIQUEID" val="2310"/>
</p:tagLst>
</file>

<file path=ppt/tags/tag210.xml><?xml version="1.0" encoding="utf-8"?>
<p:tagLst xmlns:p="http://schemas.openxmlformats.org/presentationml/2006/main">
  <p:tag name="AS_UNIQUEID" val="8037"/>
</p:tagLst>
</file>

<file path=ppt/tags/tag211.xml><?xml version="1.0" encoding="utf-8"?>
<p:tagLst xmlns:p="http://schemas.openxmlformats.org/presentationml/2006/main">
  <p:tag name="AS_UNIQUEID" val="8032"/>
</p:tagLst>
</file>

<file path=ppt/tags/tag212.xml><?xml version="1.0" encoding="utf-8"?>
<p:tagLst xmlns:p="http://schemas.openxmlformats.org/presentationml/2006/main">
  <p:tag name="AS_UNIQUEID" val="8033"/>
</p:tagLst>
</file>

<file path=ppt/tags/tag213.xml><?xml version="1.0" encoding="utf-8"?>
<p:tagLst xmlns:p="http://schemas.openxmlformats.org/presentationml/2006/main">
  <p:tag name="AS_UNIQUEID" val="9182"/>
</p:tagLst>
</file>

<file path=ppt/tags/tag214.xml><?xml version="1.0" encoding="utf-8"?>
<p:tagLst xmlns:p="http://schemas.openxmlformats.org/presentationml/2006/main">
  <p:tag name="AS_UNIQUEID" val="5909"/>
</p:tagLst>
</file>

<file path=ppt/tags/tag215.xml><?xml version="1.0" encoding="utf-8"?>
<p:tagLst xmlns:p="http://schemas.openxmlformats.org/presentationml/2006/main">
  <p:tag name="AS_UNIQUEID" val="5910"/>
  <p:tag name="ID" val="547147"/>
  <p:tag name="MH" val="20171004132550"/>
  <p:tag name="MH_LIBRARY" val="CONTENTS"/>
  <p:tag name="MH_ORDER" val="1"/>
  <p:tag name="MH_TYPE" val="NUMBER"/>
</p:tagLst>
</file>

<file path=ppt/tags/tag216.xml><?xml version="1.0" encoding="utf-8"?>
<p:tagLst xmlns:p="http://schemas.openxmlformats.org/presentationml/2006/main">
  <p:tag name="AS_UNIQUEID" val="5911"/>
  <p:tag name="ID" val="547147"/>
  <p:tag name="MH" val="20171004132550"/>
  <p:tag name="MH_LIBRARY" val="CONTENTS"/>
  <p:tag name="MH_ORDER" val="1"/>
  <p:tag name="MH_TYPE" val="ENTRY"/>
</p:tagLst>
</file>

<file path=ppt/tags/tag217.xml><?xml version="1.0" encoding="utf-8"?>
<p:tagLst xmlns:p="http://schemas.openxmlformats.org/presentationml/2006/main">
  <p:tag name="AS_UNIQUEID" val="9184"/>
</p:tagLst>
</file>

<file path=ppt/tags/tag218.xml><?xml version="1.0" encoding="utf-8"?>
<p:tagLst xmlns:p="http://schemas.openxmlformats.org/presentationml/2006/main">
  <p:tag name="AS_UNIQUEID" val="9185"/>
</p:tagLst>
</file>

<file path=ppt/tags/tag219.xml><?xml version="1.0" encoding="utf-8"?>
<p:tagLst xmlns:p="http://schemas.openxmlformats.org/presentationml/2006/main">
  <p:tag name="AS_UNIQUEID" val="9186"/>
</p:tagLst>
</file>

<file path=ppt/tags/tag22.xml><?xml version="1.0" encoding="utf-8"?>
<p:tagLst xmlns:p="http://schemas.openxmlformats.org/presentationml/2006/main">
  <p:tag name="AS_UNIQUEID" val="5672"/>
</p:tagLst>
</file>

<file path=ppt/tags/tag220.xml><?xml version="1.0" encoding="utf-8"?>
<p:tagLst xmlns:p="http://schemas.openxmlformats.org/presentationml/2006/main">
  <p:tag name="AS_UNIQUEID" val="9187"/>
</p:tagLst>
</file>

<file path=ppt/tags/tag221.xml><?xml version="1.0" encoding="utf-8"?>
<p:tagLst xmlns:p="http://schemas.openxmlformats.org/presentationml/2006/main">
  <p:tag name="AS_UNIQUEID" val="9188"/>
</p:tagLst>
</file>

<file path=ppt/tags/tag222.xml><?xml version="1.0" encoding="utf-8"?>
<p:tagLst xmlns:p="http://schemas.openxmlformats.org/presentationml/2006/main">
  <p:tag name="AS_UNIQUEID" val="9189"/>
</p:tagLst>
</file>

<file path=ppt/tags/tag223.xml><?xml version="1.0" encoding="utf-8"?>
<p:tagLst xmlns:p="http://schemas.openxmlformats.org/presentationml/2006/main">
  <p:tag name="AS_UNIQUEID" val="9190"/>
</p:tagLst>
</file>

<file path=ppt/tags/tag224.xml><?xml version="1.0" encoding="utf-8"?>
<p:tagLst xmlns:p="http://schemas.openxmlformats.org/presentationml/2006/main">
  <p:tag name="AS_UNIQUEID" val="9191"/>
</p:tagLst>
</file>

<file path=ppt/tags/tag225.xml><?xml version="1.0" encoding="utf-8"?>
<p:tagLst xmlns:p="http://schemas.openxmlformats.org/presentationml/2006/main">
  <p:tag name="AS_UNIQUEID" val="9192"/>
</p:tagLst>
</file>

<file path=ppt/tags/tag226.xml><?xml version="1.0" encoding="utf-8"?>
<p:tagLst xmlns:p="http://schemas.openxmlformats.org/presentationml/2006/main">
  <p:tag name="AS_UNIQUEID" val="9193"/>
</p:tagLst>
</file>

<file path=ppt/tags/tag227.xml><?xml version="1.0" encoding="utf-8"?>
<p:tagLst xmlns:p="http://schemas.openxmlformats.org/presentationml/2006/main">
  <p:tag name="AS_UNIQUEID" val="9194"/>
</p:tagLst>
</file>

<file path=ppt/tags/tag228.xml><?xml version="1.0" encoding="utf-8"?>
<p:tagLst xmlns:p="http://schemas.openxmlformats.org/presentationml/2006/main">
  <p:tag name="AS_UNIQUEID" val="9195"/>
</p:tagLst>
</file>

<file path=ppt/tags/tag229.xml><?xml version="1.0" encoding="utf-8"?>
<p:tagLst xmlns:p="http://schemas.openxmlformats.org/presentationml/2006/main">
  <p:tag name="AS_UNIQUEID" val="9196"/>
</p:tagLst>
</file>

<file path=ppt/tags/tag23.xml><?xml version="1.0" encoding="utf-8"?>
<p:tagLst xmlns:p="http://schemas.openxmlformats.org/presentationml/2006/main">
  <p:tag name="AS_UNIQUEID" val="5673"/>
</p:tagLst>
</file>

<file path=ppt/tags/tag230.xml><?xml version="1.0" encoding="utf-8"?>
<p:tagLst xmlns:p="http://schemas.openxmlformats.org/presentationml/2006/main">
  <p:tag name="AS_UNIQUEID" val="9197"/>
</p:tagLst>
</file>

<file path=ppt/tags/tag231.xml><?xml version="1.0" encoding="utf-8"?>
<p:tagLst xmlns:p="http://schemas.openxmlformats.org/presentationml/2006/main">
  <p:tag name="AS_UNIQUEID" val="9198"/>
</p:tagLst>
</file>

<file path=ppt/tags/tag232.xml><?xml version="1.0" encoding="utf-8"?>
<p:tagLst xmlns:p="http://schemas.openxmlformats.org/presentationml/2006/main">
  <p:tag name="AS_UNIQUEID" val="9199"/>
</p:tagLst>
</file>

<file path=ppt/tags/tag233.xml><?xml version="1.0" encoding="utf-8"?>
<p:tagLst xmlns:p="http://schemas.openxmlformats.org/presentationml/2006/main">
  <p:tag name="AS_UNIQUEID" val="9200"/>
</p:tagLst>
</file>

<file path=ppt/tags/tag234.xml><?xml version="1.0" encoding="utf-8"?>
<p:tagLst xmlns:p="http://schemas.openxmlformats.org/presentationml/2006/main">
  <p:tag name="AS_UNIQUEID" val="9201"/>
</p:tagLst>
</file>

<file path=ppt/tags/tag235.xml><?xml version="1.0" encoding="utf-8"?>
<p:tagLst xmlns:p="http://schemas.openxmlformats.org/presentationml/2006/main">
  <p:tag name="AS_UNIQUEID" val="9202"/>
</p:tagLst>
</file>

<file path=ppt/tags/tag236.xml><?xml version="1.0" encoding="utf-8"?>
<p:tagLst xmlns:p="http://schemas.openxmlformats.org/presentationml/2006/main">
  <p:tag name="AS_UNIQUEID" val="9203"/>
</p:tagLst>
</file>

<file path=ppt/tags/tag237.xml><?xml version="1.0" encoding="utf-8"?>
<p:tagLst xmlns:p="http://schemas.openxmlformats.org/presentationml/2006/main">
  <p:tag name="AS_UNIQUEID" val="9204"/>
</p:tagLst>
</file>

<file path=ppt/tags/tag238.xml><?xml version="1.0" encoding="utf-8"?>
<p:tagLst xmlns:p="http://schemas.openxmlformats.org/presentationml/2006/main">
  <p:tag name="AS_UNIQUEID" val="9205"/>
</p:tagLst>
</file>

<file path=ppt/tags/tag239.xml><?xml version="1.0" encoding="utf-8"?>
<p:tagLst xmlns:p="http://schemas.openxmlformats.org/presentationml/2006/main">
  <p:tag name="AS_UNIQUEID" val="9206"/>
</p:tagLst>
</file>

<file path=ppt/tags/tag24.xml><?xml version="1.0" encoding="utf-8"?>
<p:tagLst xmlns:p="http://schemas.openxmlformats.org/presentationml/2006/main">
  <p:tag name="AS_UNIQUEID" val="5674"/>
</p:tagLst>
</file>

<file path=ppt/tags/tag240.xml><?xml version="1.0" encoding="utf-8"?>
<p:tagLst xmlns:p="http://schemas.openxmlformats.org/presentationml/2006/main">
  <p:tag name="AS_UNIQUEID" val="9207"/>
</p:tagLst>
</file>

<file path=ppt/tags/tag241.xml><?xml version="1.0" encoding="utf-8"?>
<p:tagLst xmlns:p="http://schemas.openxmlformats.org/presentationml/2006/main">
  <p:tag name="AS_UNIQUEID" val="9208"/>
</p:tagLst>
</file>

<file path=ppt/tags/tag242.xml><?xml version="1.0" encoding="utf-8"?>
<p:tagLst xmlns:p="http://schemas.openxmlformats.org/presentationml/2006/main">
  <p:tag name="AS_UNIQUEID" val="9209"/>
</p:tagLst>
</file>

<file path=ppt/tags/tag243.xml><?xml version="1.0" encoding="utf-8"?>
<p:tagLst xmlns:p="http://schemas.openxmlformats.org/presentationml/2006/main">
  <p:tag name="AS_UNIQUEID" val="9210"/>
</p:tagLst>
</file>

<file path=ppt/tags/tag244.xml><?xml version="1.0" encoding="utf-8"?>
<p:tagLst xmlns:p="http://schemas.openxmlformats.org/presentationml/2006/main">
  <p:tag name="AS_UNIQUEID" val="9211"/>
</p:tagLst>
</file>

<file path=ppt/tags/tag245.xml><?xml version="1.0" encoding="utf-8"?>
<p:tagLst xmlns:p="http://schemas.openxmlformats.org/presentationml/2006/main">
  <p:tag name="AS_UNIQUEID" val="9212"/>
</p:tagLst>
</file>

<file path=ppt/tags/tag246.xml><?xml version="1.0" encoding="utf-8"?>
<p:tagLst xmlns:p="http://schemas.openxmlformats.org/presentationml/2006/main">
  <p:tag name="AS_UNIQUEID" val="9213"/>
</p:tagLst>
</file>

<file path=ppt/tags/tag247.xml><?xml version="1.0" encoding="utf-8"?>
<p:tagLst xmlns:p="http://schemas.openxmlformats.org/presentationml/2006/main">
  <p:tag name="AS_UNIQUEID" val="9214"/>
</p:tagLst>
</file>

<file path=ppt/tags/tag248.xml><?xml version="1.0" encoding="utf-8"?>
<p:tagLst xmlns:p="http://schemas.openxmlformats.org/presentationml/2006/main">
  <p:tag name="AS_UNIQUEID" val="9215"/>
</p:tagLst>
</file>

<file path=ppt/tags/tag249.xml><?xml version="1.0" encoding="utf-8"?>
<p:tagLst xmlns:p="http://schemas.openxmlformats.org/presentationml/2006/main">
  <p:tag name="AS_UNIQUEID" val="9216"/>
</p:tagLst>
</file>

<file path=ppt/tags/tag25.xml><?xml version="1.0" encoding="utf-8"?>
<p:tagLst xmlns:p="http://schemas.openxmlformats.org/presentationml/2006/main">
  <p:tag name="AS_UNIQUEID" val="2504"/>
</p:tagLst>
</file>

<file path=ppt/tags/tag250.xml><?xml version="1.0" encoding="utf-8"?>
<p:tagLst xmlns:p="http://schemas.openxmlformats.org/presentationml/2006/main">
  <p:tag name="AS_UNIQUEID" val="9217"/>
</p:tagLst>
</file>

<file path=ppt/tags/tag251.xml><?xml version="1.0" encoding="utf-8"?>
<p:tagLst xmlns:p="http://schemas.openxmlformats.org/presentationml/2006/main">
  <p:tag name="AS_UNIQUEID" val="9218"/>
</p:tagLst>
</file>

<file path=ppt/tags/tag252.xml><?xml version="1.0" encoding="utf-8"?>
<p:tagLst xmlns:p="http://schemas.openxmlformats.org/presentationml/2006/main">
  <p:tag name="AS_UNIQUEID" val="1517"/>
</p:tagLst>
</file>

<file path=ppt/tags/tag253.xml><?xml version="1.0" encoding="utf-8"?>
<p:tagLst xmlns:p="http://schemas.openxmlformats.org/presentationml/2006/main">
  <p:tag name="AS_UNIQUEID" val="1518"/>
</p:tagLst>
</file>

<file path=ppt/tags/tag254.xml><?xml version="1.0" encoding="utf-8"?>
<p:tagLst xmlns:p="http://schemas.openxmlformats.org/presentationml/2006/main">
  <p:tag name="AS_UNIQUEID" val="1519"/>
</p:tagLst>
</file>

<file path=ppt/tags/tag255.xml><?xml version="1.0" encoding="utf-8"?>
<p:tagLst xmlns:p="http://schemas.openxmlformats.org/presentationml/2006/main">
  <p:tag name="AS_UNIQUEID" val="1520"/>
</p:tagLst>
</file>

<file path=ppt/tags/tag256.xml><?xml version="1.0" encoding="utf-8"?>
<p:tagLst xmlns:p="http://schemas.openxmlformats.org/presentationml/2006/main">
  <p:tag name="AS_UNIQUEID" val="1521"/>
</p:tagLst>
</file>

<file path=ppt/tags/tag257.xml><?xml version="1.0" encoding="utf-8"?>
<p:tagLst xmlns:p="http://schemas.openxmlformats.org/presentationml/2006/main">
  <p:tag name="AS_UNIQUEID" val="1522"/>
</p:tagLst>
</file>

<file path=ppt/tags/tag258.xml><?xml version="1.0" encoding="utf-8"?>
<p:tagLst xmlns:p="http://schemas.openxmlformats.org/presentationml/2006/main">
  <p:tag name="AS_UNIQUEID" val="1523"/>
</p:tagLst>
</file>

<file path=ppt/tags/tag259.xml><?xml version="1.0" encoding="utf-8"?>
<p:tagLst xmlns:p="http://schemas.openxmlformats.org/presentationml/2006/main">
  <p:tag name="AS_UNIQUEID" val="1524"/>
</p:tagLst>
</file>

<file path=ppt/tags/tag26.xml><?xml version="1.0" encoding="utf-8"?>
<p:tagLst xmlns:p="http://schemas.openxmlformats.org/presentationml/2006/main">
  <p:tag name="AS_UNIQUEID" val="2505"/>
</p:tagLst>
</file>

<file path=ppt/tags/tag260.xml><?xml version="1.0" encoding="utf-8"?>
<p:tagLst xmlns:p="http://schemas.openxmlformats.org/presentationml/2006/main">
  <p:tag name="AS_UNIQUEID" val="1525"/>
</p:tagLst>
</file>

<file path=ppt/tags/tag261.xml><?xml version="1.0" encoding="utf-8"?>
<p:tagLst xmlns:p="http://schemas.openxmlformats.org/presentationml/2006/main">
  <p:tag name="AS_UNIQUEID" val="1526"/>
</p:tagLst>
</file>

<file path=ppt/tags/tag262.xml><?xml version="1.0" encoding="utf-8"?>
<p:tagLst xmlns:p="http://schemas.openxmlformats.org/presentationml/2006/main">
  <p:tag name="AS_UNIQUEID" val="1527"/>
</p:tagLst>
</file>

<file path=ppt/tags/tag263.xml><?xml version="1.0" encoding="utf-8"?>
<p:tagLst xmlns:p="http://schemas.openxmlformats.org/presentationml/2006/main">
  <p:tag name="AS_UNIQUEID" val="1528"/>
</p:tagLst>
</file>

<file path=ppt/tags/tag264.xml><?xml version="1.0" encoding="utf-8"?>
<p:tagLst xmlns:p="http://schemas.openxmlformats.org/presentationml/2006/main">
  <p:tag name="AS_UNIQUEID" val="9220"/>
</p:tagLst>
</file>

<file path=ppt/tags/tag265.xml><?xml version="1.0" encoding="utf-8"?>
<p:tagLst xmlns:p="http://schemas.openxmlformats.org/presentationml/2006/main">
  <p:tag name="AS_UNIQUEID" val="5909"/>
</p:tagLst>
</file>

<file path=ppt/tags/tag266.xml><?xml version="1.0" encoding="utf-8"?>
<p:tagLst xmlns:p="http://schemas.openxmlformats.org/presentationml/2006/main">
  <p:tag name="AS_UNIQUEID" val="5910"/>
  <p:tag name="ID" val="547147"/>
  <p:tag name="MH" val="20171004132550"/>
  <p:tag name="MH_LIBRARY" val="CONTENTS"/>
  <p:tag name="MH_ORDER" val="1"/>
  <p:tag name="MH_TYPE" val="NUMBER"/>
</p:tagLst>
</file>

<file path=ppt/tags/tag267.xml><?xml version="1.0" encoding="utf-8"?>
<p:tagLst xmlns:p="http://schemas.openxmlformats.org/presentationml/2006/main">
  <p:tag name="AS_UNIQUEID" val="5911"/>
  <p:tag name="ID" val="547147"/>
  <p:tag name="MH" val="20171004132550"/>
  <p:tag name="MH_LIBRARY" val="CONTENTS"/>
  <p:tag name="MH_ORDER" val="1"/>
  <p:tag name="MH_TYPE" val="ENTRY"/>
</p:tagLst>
</file>

<file path=ppt/tags/tag268.xml><?xml version="1.0" encoding="utf-8"?>
<p:tagLst xmlns:p="http://schemas.openxmlformats.org/presentationml/2006/main">
  <p:tag name="AS_UNIQUEID" val="9221"/>
</p:tagLst>
</file>

<file path=ppt/tags/tag269.xml><?xml version="1.0" encoding="utf-8"?>
<p:tagLst xmlns:p="http://schemas.openxmlformats.org/presentationml/2006/main">
  <p:tag name="AS_UNIQUEID" val="9225"/>
</p:tagLst>
</file>

<file path=ppt/tags/tag27.xml><?xml version="1.0" encoding="utf-8"?>
<p:tagLst xmlns:p="http://schemas.openxmlformats.org/presentationml/2006/main">
  <p:tag name="AS_UNIQUEID" val="5676"/>
</p:tagLst>
</file>

<file path=ppt/tags/tag270.xml><?xml version="1.0" encoding="utf-8"?>
<p:tagLst xmlns:p="http://schemas.openxmlformats.org/presentationml/2006/main">
  <p:tag name="AS_UNIQUEID" val="9226"/>
</p:tagLst>
</file>

<file path=ppt/tags/tag271.xml><?xml version="1.0" encoding="utf-8"?>
<p:tagLst xmlns:p="http://schemas.openxmlformats.org/presentationml/2006/main">
  <p:tag name="AS_UNIQUEID" val="9227"/>
</p:tagLst>
</file>

<file path=ppt/tags/tag272.xml><?xml version="1.0" encoding="utf-8"?>
<p:tagLst xmlns:p="http://schemas.openxmlformats.org/presentationml/2006/main">
  <p:tag name="AS_UNIQUEID" val="5909"/>
</p:tagLst>
</file>

<file path=ppt/tags/tag273.xml><?xml version="1.0" encoding="utf-8"?>
<p:tagLst xmlns:p="http://schemas.openxmlformats.org/presentationml/2006/main">
  <p:tag name="AS_UNIQUEID" val="5910"/>
  <p:tag name="ID" val="547147"/>
  <p:tag name="MH" val="20171004132550"/>
  <p:tag name="MH_LIBRARY" val="CONTENTS"/>
  <p:tag name="MH_ORDER" val="1"/>
  <p:tag name="MH_TYPE" val="NUMBER"/>
</p:tagLst>
</file>

<file path=ppt/tags/tag274.xml><?xml version="1.0" encoding="utf-8"?>
<p:tagLst xmlns:p="http://schemas.openxmlformats.org/presentationml/2006/main">
  <p:tag name="AS_UNIQUEID" val="5911"/>
  <p:tag name="ID" val="547147"/>
  <p:tag name="MH" val="20171004132550"/>
  <p:tag name="MH_LIBRARY" val="CONTENTS"/>
  <p:tag name="MH_ORDER" val="1"/>
  <p:tag name="MH_TYPE" val="ENTRY"/>
</p:tagLst>
</file>

<file path=ppt/tags/tag275.xml><?xml version="1.0" encoding="utf-8"?>
<p:tagLst xmlns:p="http://schemas.openxmlformats.org/presentationml/2006/main">
  <p:tag name="AS_UNIQUEID" val="9228"/>
</p:tagLst>
</file>

<file path=ppt/tags/tag276.xml><?xml version="1.0" encoding="utf-8"?>
<p:tagLst xmlns:p="http://schemas.openxmlformats.org/presentationml/2006/main">
  <p:tag name="AS_UNIQUEID" val="9230"/>
</p:tagLst>
</file>

<file path=ppt/tags/tag277.xml><?xml version="1.0" encoding="utf-8"?>
<p:tagLst xmlns:p="http://schemas.openxmlformats.org/presentationml/2006/main">
  <p:tag name="AS_UNIQUEID" val="9231"/>
</p:tagLst>
</file>

<file path=ppt/tags/tag278.xml><?xml version="1.0" encoding="utf-8"?>
<p:tagLst xmlns:p="http://schemas.openxmlformats.org/presentationml/2006/main">
  <p:tag name="AS_UNIQUEID" val="9232"/>
</p:tagLst>
</file>

<file path=ppt/tags/tag279.xml><?xml version="1.0" encoding="utf-8"?>
<p:tagLst xmlns:p="http://schemas.openxmlformats.org/presentationml/2006/main">
  <p:tag name="AS_UNIQUEID" val="9233"/>
</p:tagLst>
</file>

<file path=ppt/tags/tag28.xml><?xml version="1.0" encoding="utf-8"?>
<p:tagLst xmlns:p="http://schemas.openxmlformats.org/presentationml/2006/main">
  <p:tag name="AS_UNIQUEID" val="5677"/>
</p:tagLst>
</file>

<file path=ppt/tags/tag280.xml><?xml version="1.0" encoding="utf-8"?>
<p:tagLst xmlns:p="http://schemas.openxmlformats.org/presentationml/2006/main">
  <p:tag name="AS_UNIQUEID" val="9234"/>
</p:tagLst>
</file>

<file path=ppt/tags/tag281.xml><?xml version="1.0" encoding="utf-8"?>
<p:tagLst xmlns:p="http://schemas.openxmlformats.org/presentationml/2006/main">
  <p:tag name="AS_UNIQUEID" val="9235"/>
</p:tagLst>
</file>

<file path=ppt/tags/tag282.xml><?xml version="1.0" encoding="utf-8"?>
<p:tagLst xmlns:p="http://schemas.openxmlformats.org/presentationml/2006/main">
  <p:tag name="AS_UNIQUEID" val="9236"/>
</p:tagLst>
</file>

<file path=ppt/tags/tag283.xml><?xml version="1.0" encoding="utf-8"?>
<p:tagLst xmlns:p="http://schemas.openxmlformats.org/presentationml/2006/main">
  <p:tag name="AS_UNIQUEID" val="9237"/>
</p:tagLst>
</file>

<file path=ppt/tags/tag284.xml><?xml version="1.0" encoding="utf-8"?>
<p:tagLst xmlns:p="http://schemas.openxmlformats.org/presentationml/2006/main">
  <p:tag name="AS_UNIQUEID" val="9238"/>
</p:tagLst>
</file>

<file path=ppt/tags/tag285.xml><?xml version="1.0" encoding="utf-8"?>
<p:tagLst xmlns:p="http://schemas.openxmlformats.org/presentationml/2006/main">
  <p:tag name="AS_UNIQUEID" val="9239"/>
</p:tagLst>
</file>

<file path=ppt/tags/tag286.xml><?xml version="1.0" encoding="utf-8"?>
<p:tagLst xmlns:p="http://schemas.openxmlformats.org/presentationml/2006/main">
  <p:tag name="AS_UNIQUEID" val="9240"/>
</p:tagLst>
</file>

<file path=ppt/tags/tag287.xml><?xml version="1.0" encoding="utf-8"?>
<p:tagLst xmlns:p="http://schemas.openxmlformats.org/presentationml/2006/main">
  <p:tag name="AS_UNIQUEID" val="9241"/>
</p:tagLst>
</file>

<file path=ppt/tags/tag288.xml><?xml version="1.0" encoding="utf-8"?>
<p:tagLst xmlns:p="http://schemas.openxmlformats.org/presentationml/2006/main">
  <p:tag name="AS_UNIQUEID" val="9242"/>
</p:tagLst>
</file>

<file path=ppt/tags/tag289.xml><?xml version="1.0" encoding="utf-8"?>
<p:tagLst xmlns:p="http://schemas.openxmlformats.org/presentationml/2006/main">
  <p:tag name="AS_UNIQUEID" val="9243"/>
</p:tagLst>
</file>

<file path=ppt/tags/tag29.xml><?xml version="1.0" encoding="utf-8"?>
<p:tagLst xmlns:p="http://schemas.openxmlformats.org/presentationml/2006/main">
  <p:tag name="AS_UNIQUEID" val="2508"/>
</p:tagLst>
</file>

<file path=ppt/tags/tag290.xml><?xml version="1.0" encoding="utf-8"?>
<p:tagLst xmlns:p="http://schemas.openxmlformats.org/presentationml/2006/main">
  <p:tag name="AS_UNIQUEID" val="9244"/>
</p:tagLst>
</file>

<file path=ppt/tags/tag291.xml><?xml version="1.0" encoding="utf-8"?>
<p:tagLst xmlns:p="http://schemas.openxmlformats.org/presentationml/2006/main">
  <p:tag name="AS_UNIQUEID" val="9245"/>
</p:tagLst>
</file>

<file path=ppt/tags/tag292.xml><?xml version="1.0" encoding="utf-8"?>
<p:tagLst xmlns:p="http://schemas.openxmlformats.org/presentationml/2006/main">
  <p:tag name="AS_UNIQUEID" val="9246"/>
</p:tagLst>
</file>

<file path=ppt/tags/tag293.xml><?xml version="1.0" encoding="utf-8"?>
<p:tagLst xmlns:p="http://schemas.openxmlformats.org/presentationml/2006/main">
  <p:tag name="AS_UNIQUEID" val="9247"/>
</p:tagLst>
</file>

<file path=ppt/tags/tag294.xml><?xml version="1.0" encoding="utf-8"?>
<p:tagLst xmlns:p="http://schemas.openxmlformats.org/presentationml/2006/main">
  <p:tag name="AS_UNIQUEID" val="9248"/>
</p:tagLst>
</file>

<file path=ppt/tags/tag295.xml><?xml version="1.0" encoding="utf-8"?>
<p:tagLst xmlns:p="http://schemas.openxmlformats.org/presentationml/2006/main">
  <p:tag name="AS_UNIQUEID" val="9249"/>
</p:tagLst>
</file>

<file path=ppt/tags/tag296.xml><?xml version="1.0" encoding="utf-8"?>
<p:tagLst xmlns:p="http://schemas.openxmlformats.org/presentationml/2006/main">
  <p:tag name="AS_UNIQUEID" val="9250"/>
</p:tagLst>
</file>

<file path=ppt/tags/tag297.xml><?xml version="1.0" encoding="utf-8"?>
<p:tagLst xmlns:p="http://schemas.openxmlformats.org/presentationml/2006/main">
  <p:tag name="AS_UNIQUEID" val="9251"/>
</p:tagLst>
</file>

<file path=ppt/tags/tag298.xml><?xml version="1.0" encoding="utf-8"?>
<p:tagLst xmlns:p="http://schemas.openxmlformats.org/presentationml/2006/main">
  <p:tag name="AS_UNIQUEID" val="9252"/>
</p:tagLst>
</file>

<file path=ppt/tags/tag299.xml><?xml version="1.0" encoding="utf-8"?>
<p:tagLst xmlns:p="http://schemas.openxmlformats.org/presentationml/2006/main">
  <p:tag name="AS_UNIQUEID" val="9253"/>
</p:tagLst>
</file>

<file path=ppt/tags/tag3.xml><?xml version="1.0" encoding="utf-8"?>
<p:tagLst xmlns:p="http://schemas.openxmlformats.org/presentationml/2006/main">
  <p:tag name="AS_UNIQUEID" val="2190"/>
</p:tagLst>
</file>

<file path=ppt/tags/tag30.xml><?xml version="1.0" encoding="utf-8"?>
<p:tagLst xmlns:p="http://schemas.openxmlformats.org/presentationml/2006/main">
  <p:tag name="AS_UNIQUEID" val="5678"/>
</p:tagLst>
</file>

<file path=ppt/tags/tag300.xml><?xml version="1.0" encoding="utf-8"?>
<p:tagLst xmlns:p="http://schemas.openxmlformats.org/presentationml/2006/main">
  <p:tag name="AS_UNIQUEID" val="9254"/>
</p:tagLst>
</file>

<file path=ppt/tags/tag301.xml><?xml version="1.0" encoding="utf-8"?>
<p:tagLst xmlns:p="http://schemas.openxmlformats.org/presentationml/2006/main">
  <p:tag name="AS_UNIQUEID" val="9255"/>
</p:tagLst>
</file>

<file path=ppt/tags/tag302.xml><?xml version="1.0" encoding="utf-8"?>
<p:tagLst xmlns:p="http://schemas.openxmlformats.org/presentationml/2006/main">
  <p:tag name="AS_UNIQUEID" val="9256"/>
</p:tagLst>
</file>

<file path=ppt/tags/tag303.xml><?xml version="1.0" encoding="utf-8"?>
<p:tagLst xmlns:p="http://schemas.openxmlformats.org/presentationml/2006/main">
  <p:tag name="AS_UNIQUEID" val="9257"/>
</p:tagLst>
</file>

<file path=ppt/tags/tag304.xml><?xml version="1.0" encoding="utf-8"?>
<p:tagLst xmlns:p="http://schemas.openxmlformats.org/presentationml/2006/main">
  <p:tag name="AS_UNIQUEID" val="9258"/>
</p:tagLst>
</file>

<file path=ppt/tags/tag305.xml><?xml version="1.0" encoding="utf-8"?>
<p:tagLst xmlns:p="http://schemas.openxmlformats.org/presentationml/2006/main">
  <p:tag name="AS_UNIQUEID" val="9259"/>
</p:tagLst>
</file>

<file path=ppt/tags/tag306.xml><?xml version="1.0" encoding="utf-8"?>
<p:tagLst xmlns:p="http://schemas.openxmlformats.org/presentationml/2006/main">
  <p:tag name="AS_UNIQUEID" val="9260"/>
</p:tagLst>
</file>

<file path=ppt/tags/tag307.xml><?xml version="1.0" encoding="utf-8"?>
<p:tagLst xmlns:p="http://schemas.openxmlformats.org/presentationml/2006/main">
  <p:tag name="AS_UNIQUEID" val="9261"/>
</p:tagLst>
</file>

<file path=ppt/tags/tag308.xml><?xml version="1.0" encoding="utf-8"?>
<p:tagLst xmlns:p="http://schemas.openxmlformats.org/presentationml/2006/main">
  <p:tag name="AS_UNIQUEID" val="9262"/>
</p:tagLst>
</file>

<file path=ppt/tags/tag309.xml><?xml version="1.0" encoding="utf-8"?>
<p:tagLst xmlns:p="http://schemas.openxmlformats.org/presentationml/2006/main">
  <p:tag name="AS_UNIQUEID" val="9263"/>
</p:tagLst>
</file>

<file path=ppt/tags/tag31.xml><?xml version="1.0" encoding="utf-8"?>
<p:tagLst xmlns:p="http://schemas.openxmlformats.org/presentationml/2006/main">
  <p:tag name="AS_UNIQUEID" val="5345"/>
</p:tagLst>
</file>

<file path=ppt/tags/tag310.xml><?xml version="1.0" encoding="utf-8"?>
<p:tagLst xmlns:p="http://schemas.openxmlformats.org/presentationml/2006/main">
  <p:tag name="AS_UNIQUEID" val="9264"/>
</p:tagLst>
</file>

<file path=ppt/tags/tag311.xml><?xml version="1.0" encoding="utf-8"?>
<p:tagLst xmlns:p="http://schemas.openxmlformats.org/presentationml/2006/main">
  <p:tag name="AS_UNIQUEID" val="9265"/>
</p:tagLst>
</file>

<file path=ppt/tags/tag312.xml><?xml version="1.0" encoding="utf-8"?>
<p:tagLst xmlns:p="http://schemas.openxmlformats.org/presentationml/2006/main">
  <p:tag name="AS_UNIQUEID" val="9266"/>
</p:tagLst>
</file>

<file path=ppt/tags/tag313.xml><?xml version="1.0" encoding="utf-8"?>
<p:tagLst xmlns:p="http://schemas.openxmlformats.org/presentationml/2006/main">
  <p:tag name="AS_UNIQUEID" val="9267"/>
</p:tagLst>
</file>

<file path=ppt/tags/tag314.xml><?xml version="1.0" encoding="utf-8"?>
<p:tagLst xmlns:p="http://schemas.openxmlformats.org/presentationml/2006/main">
  <p:tag name="AS_UNIQUEID" val="9268"/>
</p:tagLst>
</file>

<file path=ppt/tags/tag315.xml><?xml version="1.0" encoding="utf-8"?>
<p:tagLst xmlns:p="http://schemas.openxmlformats.org/presentationml/2006/main">
  <p:tag name="AS_UNIQUEID" val="9269"/>
</p:tagLst>
</file>

<file path=ppt/tags/tag316.xml><?xml version="1.0" encoding="utf-8"?>
<p:tagLst xmlns:p="http://schemas.openxmlformats.org/presentationml/2006/main">
  <p:tag name="AS_UNIQUEID" val="9270"/>
</p:tagLst>
</file>

<file path=ppt/tags/tag317.xml><?xml version="1.0" encoding="utf-8"?>
<p:tagLst xmlns:p="http://schemas.openxmlformats.org/presentationml/2006/main">
  <p:tag name="AS_UNIQUEID" val="9271"/>
</p:tagLst>
</file>

<file path=ppt/tags/tag318.xml><?xml version="1.0" encoding="utf-8"?>
<p:tagLst xmlns:p="http://schemas.openxmlformats.org/presentationml/2006/main">
  <p:tag name="AS_UNIQUEID" val="9272"/>
</p:tagLst>
</file>

<file path=ppt/tags/tag319.xml><?xml version="1.0" encoding="utf-8"?>
<p:tagLst xmlns:p="http://schemas.openxmlformats.org/presentationml/2006/main">
  <p:tag name="AS_UNIQUEID" val="9273"/>
</p:tagLst>
</file>

<file path=ppt/tags/tag32.xml><?xml version="1.0" encoding="utf-8"?>
<p:tagLst xmlns:p="http://schemas.openxmlformats.org/presentationml/2006/main">
  <p:tag name="AS_UNIQUEID" val="5679"/>
</p:tagLst>
</file>

<file path=ppt/tags/tag320.xml><?xml version="1.0" encoding="utf-8"?>
<p:tagLst xmlns:p="http://schemas.openxmlformats.org/presentationml/2006/main">
  <p:tag name="AS_UNIQUEID" val="9274"/>
</p:tagLst>
</file>

<file path=ppt/tags/tag321.xml><?xml version="1.0" encoding="utf-8"?>
<p:tagLst xmlns:p="http://schemas.openxmlformats.org/presentationml/2006/main">
  <p:tag name="AS_UNIQUEID" val="9275"/>
</p:tagLst>
</file>

<file path=ppt/tags/tag322.xml><?xml version="1.0" encoding="utf-8"?>
<p:tagLst xmlns:p="http://schemas.openxmlformats.org/presentationml/2006/main">
  <p:tag name="AS_UNIQUEID" val="9276"/>
</p:tagLst>
</file>

<file path=ppt/tags/tag323.xml><?xml version="1.0" encoding="utf-8"?>
<p:tagLst xmlns:p="http://schemas.openxmlformats.org/presentationml/2006/main">
  <p:tag name="AS_UNIQUEID" val="9277"/>
</p:tagLst>
</file>

<file path=ppt/tags/tag324.xml><?xml version="1.0" encoding="utf-8"?>
<p:tagLst xmlns:p="http://schemas.openxmlformats.org/presentationml/2006/main">
  <p:tag name="AS_UNIQUEID" val="9278"/>
</p:tagLst>
</file>

<file path=ppt/tags/tag325.xml><?xml version="1.0" encoding="utf-8"?>
<p:tagLst xmlns:p="http://schemas.openxmlformats.org/presentationml/2006/main">
  <p:tag name="AS_UNIQUEID" val="9279"/>
</p:tagLst>
</file>

<file path=ppt/tags/tag326.xml><?xml version="1.0" encoding="utf-8"?>
<p:tagLst xmlns:p="http://schemas.openxmlformats.org/presentationml/2006/main">
  <p:tag name="AS_UNIQUEID" val="9280"/>
</p:tagLst>
</file>

<file path=ppt/tags/tag327.xml><?xml version="1.0" encoding="utf-8"?>
<p:tagLst xmlns:p="http://schemas.openxmlformats.org/presentationml/2006/main">
  <p:tag name="AS_UNIQUEID" val="9281"/>
</p:tagLst>
</file>

<file path=ppt/tags/tag328.xml><?xml version="1.0" encoding="utf-8"?>
<p:tagLst xmlns:p="http://schemas.openxmlformats.org/presentationml/2006/main">
  <p:tag name="AS_UNIQUEID" val="9282"/>
</p:tagLst>
</file>

<file path=ppt/tags/tag329.xml><?xml version="1.0" encoding="utf-8"?>
<p:tagLst xmlns:p="http://schemas.openxmlformats.org/presentationml/2006/main">
  <p:tag name="AS_UNIQUEID" val="9283"/>
</p:tagLst>
</file>

<file path=ppt/tags/tag33.xml><?xml version="1.0" encoding="utf-8"?>
<p:tagLst xmlns:p="http://schemas.openxmlformats.org/presentationml/2006/main">
  <p:tag name="AS_UNIQUEID" val="2505"/>
</p:tagLst>
</file>

<file path=ppt/tags/tag330.xml><?xml version="1.0" encoding="utf-8"?>
<p:tagLst xmlns:p="http://schemas.openxmlformats.org/presentationml/2006/main">
  <p:tag name="AS_UNIQUEID" val="9284"/>
</p:tagLst>
</file>

<file path=ppt/tags/tag331.xml><?xml version="1.0" encoding="utf-8"?>
<p:tagLst xmlns:p="http://schemas.openxmlformats.org/presentationml/2006/main">
  <p:tag name="AS_UNIQUEID" val="9286"/>
</p:tagLst>
</file>

<file path=ppt/tags/tag332.xml><?xml version="1.0" encoding="utf-8"?>
<p:tagLst xmlns:p="http://schemas.openxmlformats.org/presentationml/2006/main">
  <p:tag name="AS_UNIQUEID" val="9287"/>
</p:tagLst>
</file>

<file path=ppt/tags/tag333.xml><?xml version="1.0" encoding="utf-8"?>
<p:tagLst xmlns:p="http://schemas.openxmlformats.org/presentationml/2006/main">
  <p:tag name="AS_UNIQUEID" val="9288"/>
</p:tagLst>
</file>

<file path=ppt/tags/tag334.xml><?xml version="1.0" encoding="utf-8"?>
<p:tagLst xmlns:p="http://schemas.openxmlformats.org/presentationml/2006/main">
  <p:tag name="AS_UNIQUEID" val="9289"/>
</p:tagLst>
</file>

<file path=ppt/tags/tag335.xml><?xml version="1.0" encoding="utf-8"?>
<p:tagLst xmlns:p="http://schemas.openxmlformats.org/presentationml/2006/main">
  <p:tag name="AS_UNIQUEID" val="9290"/>
</p:tagLst>
</file>

<file path=ppt/tags/tag336.xml><?xml version="1.0" encoding="utf-8"?>
<p:tagLst xmlns:p="http://schemas.openxmlformats.org/presentationml/2006/main">
  <p:tag name="AS_UNIQUEID" val="9291"/>
</p:tagLst>
</file>

<file path=ppt/tags/tag337.xml><?xml version="1.0" encoding="utf-8"?>
<p:tagLst xmlns:p="http://schemas.openxmlformats.org/presentationml/2006/main">
  <p:tag name="AS_UNIQUEID" val="9292"/>
</p:tagLst>
</file>

<file path=ppt/tags/tag338.xml><?xml version="1.0" encoding="utf-8"?>
<p:tagLst xmlns:p="http://schemas.openxmlformats.org/presentationml/2006/main">
  <p:tag name="AS_UNIQUEID" val="9293"/>
</p:tagLst>
</file>

<file path=ppt/tags/tag339.xml><?xml version="1.0" encoding="utf-8"?>
<p:tagLst xmlns:p="http://schemas.openxmlformats.org/presentationml/2006/main">
  <p:tag name="AS_UNIQUEID" val="9294"/>
</p:tagLst>
</file>

<file path=ppt/tags/tag34.xml><?xml version="1.0" encoding="utf-8"?>
<p:tagLst xmlns:p="http://schemas.openxmlformats.org/presentationml/2006/main">
  <p:tag name="AS_UNIQUEID" val="1518"/>
</p:tagLst>
</file>

<file path=ppt/tags/tag340.xml><?xml version="1.0" encoding="utf-8"?>
<p:tagLst xmlns:p="http://schemas.openxmlformats.org/presentationml/2006/main">
  <p:tag name="AS_UNIQUEID" val="9295"/>
</p:tagLst>
</file>

<file path=ppt/tags/tag341.xml><?xml version="1.0" encoding="utf-8"?>
<p:tagLst xmlns:p="http://schemas.openxmlformats.org/presentationml/2006/main">
  <p:tag name="AS_UNIQUEID" val="9296"/>
</p:tagLst>
</file>

<file path=ppt/tags/tag342.xml><?xml version="1.0" encoding="utf-8"?>
<p:tagLst xmlns:p="http://schemas.openxmlformats.org/presentationml/2006/main">
  <p:tag name="AS_UNIQUEID" val="9297"/>
</p:tagLst>
</file>

<file path=ppt/tags/tag343.xml><?xml version="1.0" encoding="utf-8"?>
<p:tagLst xmlns:p="http://schemas.openxmlformats.org/presentationml/2006/main">
  <p:tag name="AS_UNIQUEID" val="9298"/>
</p:tagLst>
</file>

<file path=ppt/tags/tag344.xml><?xml version="1.0" encoding="utf-8"?>
<p:tagLst xmlns:p="http://schemas.openxmlformats.org/presentationml/2006/main">
  <p:tag name="AS_UNIQUEID" val="9299"/>
</p:tagLst>
</file>

<file path=ppt/tags/tag345.xml><?xml version="1.0" encoding="utf-8"?>
<p:tagLst xmlns:p="http://schemas.openxmlformats.org/presentationml/2006/main">
  <p:tag name="AS_UNIQUEID" val="9300"/>
</p:tagLst>
</file>

<file path=ppt/tags/tag346.xml><?xml version="1.0" encoding="utf-8"?>
<p:tagLst xmlns:p="http://schemas.openxmlformats.org/presentationml/2006/main">
  <p:tag name="AS_UNIQUEID" val="9301"/>
</p:tagLst>
</file>

<file path=ppt/tags/tag347.xml><?xml version="1.0" encoding="utf-8"?>
<p:tagLst xmlns:p="http://schemas.openxmlformats.org/presentationml/2006/main">
  <p:tag name="AS_UNIQUEID" val="9302"/>
</p:tagLst>
</file>

<file path=ppt/tags/tag348.xml><?xml version="1.0" encoding="utf-8"?>
<p:tagLst xmlns:p="http://schemas.openxmlformats.org/presentationml/2006/main">
  <p:tag name="AS_UNIQUEID" val="9303"/>
</p:tagLst>
</file>

<file path=ppt/tags/tag349.xml><?xml version="1.0" encoding="utf-8"?>
<p:tagLst xmlns:p="http://schemas.openxmlformats.org/presentationml/2006/main">
  <p:tag name="AS_UNIQUEID" val="9304"/>
</p:tagLst>
</file>

<file path=ppt/tags/tag35.xml><?xml version="1.0" encoding="utf-8"?>
<p:tagLst xmlns:p="http://schemas.openxmlformats.org/presentationml/2006/main">
  <p:tag name="AS_UNIQUEID" val="5680"/>
</p:tagLst>
</file>

<file path=ppt/tags/tag350.xml><?xml version="1.0" encoding="utf-8"?>
<p:tagLst xmlns:p="http://schemas.openxmlformats.org/presentationml/2006/main">
  <p:tag name="AS_UNIQUEID" val="9305"/>
</p:tagLst>
</file>

<file path=ppt/tags/tag351.xml><?xml version="1.0" encoding="utf-8"?>
<p:tagLst xmlns:p="http://schemas.openxmlformats.org/presentationml/2006/main">
  <p:tag name="AS_UNIQUEID" val="9306"/>
</p:tagLst>
</file>

<file path=ppt/tags/tag352.xml><?xml version="1.0" encoding="utf-8"?>
<p:tagLst xmlns:p="http://schemas.openxmlformats.org/presentationml/2006/main">
  <p:tag name="AS_UNIQUEID" val="9307"/>
</p:tagLst>
</file>

<file path=ppt/tags/tag353.xml><?xml version="1.0" encoding="utf-8"?>
<p:tagLst xmlns:p="http://schemas.openxmlformats.org/presentationml/2006/main">
  <p:tag name="AS_UNIQUEID" val="9308"/>
</p:tagLst>
</file>

<file path=ppt/tags/tag354.xml><?xml version="1.0" encoding="utf-8"?>
<p:tagLst xmlns:p="http://schemas.openxmlformats.org/presentationml/2006/main">
  <p:tag name="AS_UNIQUEID" val="9309"/>
</p:tagLst>
</file>

<file path=ppt/tags/tag355.xml><?xml version="1.0" encoding="utf-8"?>
<p:tagLst xmlns:p="http://schemas.openxmlformats.org/presentationml/2006/main">
  <p:tag name="AS_UNIQUEID" val="9310"/>
</p:tagLst>
</file>

<file path=ppt/tags/tag356.xml><?xml version="1.0" encoding="utf-8"?>
<p:tagLst xmlns:p="http://schemas.openxmlformats.org/presentationml/2006/main">
  <p:tag name="AS_UNIQUEID" val="9311"/>
</p:tagLst>
</file>

<file path=ppt/tags/tag357.xml><?xml version="1.0" encoding="utf-8"?>
<p:tagLst xmlns:p="http://schemas.openxmlformats.org/presentationml/2006/main">
  <p:tag name="AS_UNIQUEID" val="9312"/>
</p:tagLst>
</file>

<file path=ppt/tags/tag358.xml><?xml version="1.0" encoding="utf-8"?>
<p:tagLst xmlns:p="http://schemas.openxmlformats.org/presentationml/2006/main">
  <p:tag name="AS_UNIQUEID" val="9313"/>
</p:tagLst>
</file>

<file path=ppt/tags/tag359.xml><?xml version="1.0" encoding="utf-8"?>
<p:tagLst xmlns:p="http://schemas.openxmlformats.org/presentationml/2006/main">
  <p:tag name="AS_UNIQUEID" val="9314"/>
</p:tagLst>
</file>

<file path=ppt/tags/tag36.xml><?xml version="1.0" encoding="utf-8"?>
<p:tagLst xmlns:p="http://schemas.openxmlformats.org/presentationml/2006/main">
  <p:tag name="AS_UNIQUEID" val="5681"/>
</p:tagLst>
</file>

<file path=ppt/tags/tag360.xml><?xml version="1.0" encoding="utf-8"?>
<p:tagLst xmlns:p="http://schemas.openxmlformats.org/presentationml/2006/main">
  <p:tag name="AS_UNIQUEID" val="9315"/>
</p:tagLst>
</file>

<file path=ppt/tags/tag361.xml><?xml version="1.0" encoding="utf-8"?>
<p:tagLst xmlns:p="http://schemas.openxmlformats.org/presentationml/2006/main">
  <p:tag name="AS_UNIQUEID" val="9316"/>
</p:tagLst>
</file>

<file path=ppt/tags/tag362.xml><?xml version="1.0" encoding="utf-8"?>
<p:tagLst xmlns:p="http://schemas.openxmlformats.org/presentationml/2006/main">
  <p:tag name="AS_UNIQUEID" val="9317"/>
</p:tagLst>
</file>

<file path=ppt/tags/tag363.xml><?xml version="1.0" encoding="utf-8"?>
<p:tagLst xmlns:p="http://schemas.openxmlformats.org/presentationml/2006/main">
  <p:tag name="AS_UNIQUEID" val="9318"/>
</p:tagLst>
</file>

<file path=ppt/tags/tag364.xml><?xml version="1.0" encoding="utf-8"?>
<p:tagLst xmlns:p="http://schemas.openxmlformats.org/presentationml/2006/main">
  <p:tag name="AS_UNIQUEID" val="9319"/>
</p:tagLst>
</file>

<file path=ppt/tags/tag365.xml><?xml version="1.0" encoding="utf-8"?>
<p:tagLst xmlns:p="http://schemas.openxmlformats.org/presentationml/2006/main">
  <p:tag name="AS_UNIQUEID" val="9320"/>
</p:tagLst>
</file>

<file path=ppt/tags/tag366.xml><?xml version="1.0" encoding="utf-8"?>
<p:tagLst xmlns:p="http://schemas.openxmlformats.org/presentationml/2006/main">
  <p:tag name="AS_UNIQUEID" val="9321"/>
</p:tagLst>
</file>

<file path=ppt/tags/tag367.xml><?xml version="1.0" encoding="utf-8"?>
<p:tagLst xmlns:p="http://schemas.openxmlformats.org/presentationml/2006/main">
  <p:tag name="AS_UNIQUEID" val="9322"/>
</p:tagLst>
</file>

<file path=ppt/tags/tag368.xml><?xml version="1.0" encoding="utf-8"?>
<p:tagLst xmlns:p="http://schemas.openxmlformats.org/presentationml/2006/main">
  <p:tag name="AS_UNIQUEID" val="9323"/>
</p:tagLst>
</file>

<file path=ppt/tags/tag369.xml><?xml version="1.0" encoding="utf-8"?>
<p:tagLst xmlns:p="http://schemas.openxmlformats.org/presentationml/2006/main">
  <p:tag name="AS_UNIQUEID" val="9324"/>
</p:tagLst>
</file>

<file path=ppt/tags/tag37.xml><?xml version="1.0" encoding="utf-8"?>
<p:tagLst xmlns:p="http://schemas.openxmlformats.org/presentationml/2006/main">
  <p:tag name="AS_UNIQUEID" val="5682"/>
</p:tagLst>
</file>

<file path=ppt/tags/tag370.xml><?xml version="1.0" encoding="utf-8"?>
<p:tagLst xmlns:p="http://schemas.openxmlformats.org/presentationml/2006/main">
  <p:tag name="AS_UNIQUEID" val="9325"/>
</p:tagLst>
</file>

<file path=ppt/tags/tag371.xml><?xml version="1.0" encoding="utf-8"?>
<p:tagLst xmlns:p="http://schemas.openxmlformats.org/presentationml/2006/main">
  <p:tag name="AS_UNIQUEID" val="9326"/>
</p:tagLst>
</file>

<file path=ppt/tags/tag372.xml><?xml version="1.0" encoding="utf-8"?>
<p:tagLst xmlns:p="http://schemas.openxmlformats.org/presentationml/2006/main">
  <p:tag name="AS_UNIQUEID" val="9327"/>
</p:tagLst>
</file>

<file path=ppt/tags/tag373.xml><?xml version="1.0" encoding="utf-8"?>
<p:tagLst xmlns:p="http://schemas.openxmlformats.org/presentationml/2006/main">
  <p:tag name="AS_UNIQUEID" val="9328"/>
</p:tagLst>
</file>

<file path=ppt/tags/tag374.xml><?xml version="1.0" encoding="utf-8"?>
<p:tagLst xmlns:p="http://schemas.openxmlformats.org/presentationml/2006/main">
  <p:tag name="AS_UNIQUEID" val="9329"/>
</p:tagLst>
</file>

<file path=ppt/tags/tag375.xml><?xml version="1.0" encoding="utf-8"?>
<p:tagLst xmlns:p="http://schemas.openxmlformats.org/presentationml/2006/main">
  <p:tag name="AS_UNIQUEID" val="9330"/>
</p:tagLst>
</file>

<file path=ppt/tags/tag376.xml><?xml version="1.0" encoding="utf-8"?>
<p:tagLst xmlns:p="http://schemas.openxmlformats.org/presentationml/2006/main">
  <p:tag name="AS_UNIQUEID" val="9331"/>
</p:tagLst>
</file>

<file path=ppt/tags/tag377.xml><?xml version="1.0" encoding="utf-8"?>
<p:tagLst xmlns:p="http://schemas.openxmlformats.org/presentationml/2006/main">
  <p:tag name="AS_UNIQUEID" val="9332"/>
</p:tagLst>
</file>

<file path=ppt/tags/tag378.xml><?xml version="1.0" encoding="utf-8"?>
<p:tagLst xmlns:p="http://schemas.openxmlformats.org/presentationml/2006/main">
  <p:tag name="AS_UNIQUEID" val="9333"/>
</p:tagLst>
</file>

<file path=ppt/tags/tag379.xml><?xml version="1.0" encoding="utf-8"?>
<p:tagLst xmlns:p="http://schemas.openxmlformats.org/presentationml/2006/main">
  <p:tag name="AS_UNIQUEID" val="9334"/>
</p:tagLst>
</file>

<file path=ppt/tags/tag38.xml><?xml version="1.0" encoding="utf-8"?>
<p:tagLst xmlns:p="http://schemas.openxmlformats.org/presentationml/2006/main">
  <p:tag name="AS_UNIQUEID" val="5683"/>
</p:tagLst>
</file>

<file path=ppt/tags/tag380.xml><?xml version="1.0" encoding="utf-8"?>
<p:tagLst xmlns:p="http://schemas.openxmlformats.org/presentationml/2006/main">
  <p:tag name="AS_UNIQUEID" val="9335"/>
</p:tagLst>
</file>

<file path=ppt/tags/tag381.xml><?xml version="1.0" encoding="utf-8"?>
<p:tagLst xmlns:p="http://schemas.openxmlformats.org/presentationml/2006/main">
  <p:tag name="AS_UNIQUEID" val="9336"/>
</p:tagLst>
</file>

<file path=ppt/tags/tag382.xml><?xml version="1.0" encoding="utf-8"?>
<p:tagLst xmlns:p="http://schemas.openxmlformats.org/presentationml/2006/main">
  <p:tag name="AS_UNIQUEID" val="9337"/>
</p:tagLst>
</file>

<file path=ppt/tags/tag383.xml><?xml version="1.0" encoding="utf-8"?>
<p:tagLst xmlns:p="http://schemas.openxmlformats.org/presentationml/2006/main">
  <p:tag name="AS_UNIQUEID" val="9338"/>
</p:tagLst>
</file>

<file path=ppt/tags/tag384.xml><?xml version="1.0" encoding="utf-8"?>
<p:tagLst xmlns:p="http://schemas.openxmlformats.org/presentationml/2006/main">
  <p:tag name="AS_UNIQUEID" val="9339"/>
</p:tagLst>
</file>

<file path=ppt/tags/tag385.xml><?xml version="1.0" encoding="utf-8"?>
<p:tagLst xmlns:p="http://schemas.openxmlformats.org/presentationml/2006/main">
  <p:tag name="AS_UNIQUEID" val="9340"/>
</p:tagLst>
</file>

<file path=ppt/tags/tag386.xml><?xml version="1.0" encoding="utf-8"?>
<p:tagLst xmlns:p="http://schemas.openxmlformats.org/presentationml/2006/main">
  <p:tag name="AS_UNIQUEID" val="9341"/>
</p:tagLst>
</file>

<file path=ppt/tags/tag387.xml><?xml version="1.0" encoding="utf-8"?>
<p:tagLst xmlns:p="http://schemas.openxmlformats.org/presentationml/2006/main">
  <p:tag name="AS_UNIQUEID" val="5909"/>
</p:tagLst>
</file>

<file path=ppt/tags/tag388.xml><?xml version="1.0" encoding="utf-8"?>
<p:tagLst xmlns:p="http://schemas.openxmlformats.org/presentationml/2006/main">
  <p:tag name="AS_UNIQUEID" val="5910"/>
  <p:tag name="ID" val="547147"/>
  <p:tag name="MH" val="20171004132550"/>
  <p:tag name="MH_LIBRARY" val="CONTENTS"/>
  <p:tag name="MH_ORDER" val="1"/>
  <p:tag name="MH_TYPE" val="NUMBER"/>
</p:tagLst>
</file>

<file path=ppt/tags/tag389.xml><?xml version="1.0" encoding="utf-8"?>
<p:tagLst xmlns:p="http://schemas.openxmlformats.org/presentationml/2006/main">
  <p:tag name="AS_UNIQUEID" val="5911"/>
  <p:tag name="ID" val="547147"/>
  <p:tag name="MH" val="20171004132550"/>
  <p:tag name="MH_LIBRARY" val="CONTENTS"/>
  <p:tag name="MH_ORDER" val="1"/>
  <p:tag name="MH_TYPE" val="ENTRY"/>
</p:tagLst>
</file>

<file path=ppt/tags/tag39.xml><?xml version="1.0" encoding="utf-8"?>
<p:tagLst xmlns:p="http://schemas.openxmlformats.org/presentationml/2006/main">
  <p:tag name="AS_UNIQUEID" val="5684"/>
</p:tagLst>
</file>

<file path=ppt/tags/tag390.xml><?xml version="1.0" encoding="utf-8"?>
<p:tagLst xmlns:p="http://schemas.openxmlformats.org/presentationml/2006/main">
  <p:tag name="AS_UNIQUEID" val="9363"/>
</p:tagLst>
</file>

<file path=ppt/tags/tag391.xml><?xml version="1.0" encoding="utf-8"?>
<p:tagLst xmlns:p="http://schemas.openxmlformats.org/presentationml/2006/main">
  <p:tag name="AS_UNIQUEID" val="9364"/>
</p:tagLst>
</file>

<file path=ppt/tags/tag392.xml><?xml version="1.0" encoding="utf-8"?>
<p:tagLst xmlns:p="http://schemas.openxmlformats.org/presentationml/2006/main">
  <p:tag name="AS_UNIQUEID" val="9365"/>
</p:tagLst>
</file>

<file path=ppt/tags/tag393.xml><?xml version="1.0" encoding="utf-8"?>
<p:tagLst xmlns:p="http://schemas.openxmlformats.org/presentationml/2006/main">
  <p:tag name="AS_UNIQUEID" val="9366"/>
</p:tagLst>
</file>

<file path=ppt/tags/tag394.xml><?xml version="1.0" encoding="utf-8"?>
<p:tagLst xmlns:p="http://schemas.openxmlformats.org/presentationml/2006/main">
  <p:tag name="AS_UNIQUEID" val="1538"/>
</p:tagLst>
</file>

<file path=ppt/tags/tag395.xml><?xml version="1.0" encoding="utf-8"?>
<p:tagLst xmlns:p="http://schemas.openxmlformats.org/presentationml/2006/main">
  <p:tag name="AS_UNIQUEID" val="9367"/>
</p:tagLst>
</file>

<file path=ppt/tags/tag396.xml><?xml version="1.0" encoding="utf-8"?>
<p:tagLst xmlns:p="http://schemas.openxmlformats.org/presentationml/2006/main">
  <p:tag name="AS_UNIQUEID" val="9368"/>
</p:tagLst>
</file>

<file path=ppt/tags/tag397.xml><?xml version="1.0" encoding="utf-8"?>
<p:tagLst xmlns:p="http://schemas.openxmlformats.org/presentationml/2006/main">
  <p:tag name="AS_UNIQUEID" val="9369"/>
</p:tagLst>
</file>

<file path=ppt/tags/tag398.xml><?xml version="1.0" encoding="utf-8"?>
<p:tagLst xmlns:p="http://schemas.openxmlformats.org/presentationml/2006/main">
  <p:tag name="AS_UNIQUEID" val="9370"/>
</p:tagLst>
</file>

<file path=ppt/tags/tag399.xml><?xml version="1.0" encoding="utf-8"?>
<p:tagLst xmlns:p="http://schemas.openxmlformats.org/presentationml/2006/main">
  <p:tag name="AS_UNIQUEID" val="571"/>
  <p:tag name="KSO_WM_UNIT_TABLE_BEAUTIFY" val="smartTable{38a73185-08eb-4a47-9c69-179d8cca7694}"/>
</p:tagLst>
</file>

<file path=ppt/tags/tag4.xml><?xml version="1.0" encoding="utf-8"?>
<p:tagLst xmlns:p="http://schemas.openxmlformats.org/presentationml/2006/main">
  <p:tag name="AS_UNIQUEID" val="2210"/>
</p:tagLst>
</file>

<file path=ppt/tags/tag40.xml><?xml version="1.0" encoding="utf-8"?>
<p:tagLst xmlns:p="http://schemas.openxmlformats.org/presentationml/2006/main">
  <p:tag name="AS_UNIQUEID" val="2504"/>
</p:tagLst>
</file>

<file path=ppt/tags/tag400.xml><?xml version="1.0" encoding="utf-8"?>
<p:tagLst xmlns:p="http://schemas.openxmlformats.org/presentationml/2006/main">
  <p:tag name="AS_UNIQUEID" val="572"/>
</p:tagLst>
</file>

<file path=ppt/tags/tag401.xml><?xml version="1.0" encoding="utf-8"?>
<p:tagLst xmlns:p="http://schemas.openxmlformats.org/presentationml/2006/main">
  <p:tag name="AS_UNIQUEID" val="573"/>
</p:tagLst>
</file>

<file path=ppt/tags/tag402.xml><?xml version="1.0" encoding="utf-8"?>
<p:tagLst xmlns:p="http://schemas.openxmlformats.org/presentationml/2006/main">
  <p:tag name="AS_UNIQUEID" val="574"/>
</p:tagLst>
</file>

<file path=ppt/tags/tag403.xml><?xml version="1.0" encoding="utf-8"?>
<p:tagLst xmlns:p="http://schemas.openxmlformats.org/presentationml/2006/main">
  <p:tag name="AS_UNIQUEID" val="575"/>
</p:tagLst>
</file>

<file path=ppt/tags/tag404.xml><?xml version="1.0" encoding="utf-8"?>
<p:tagLst xmlns:p="http://schemas.openxmlformats.org/presentationml/2006/main">
  <p:tag name="AS_UNIQUEID" val="576"/>
</p:tagLst>
</file>

<file path=ppt/tags/tag405.xml><?xml version="1.0" encoding="utf-8"?>
<p:tagLst xmlns:p="http://schemas.openxmlformats.org/presentationml/2006/main">
  <p:tag name="AS_UNIQUEID" val="647"/>
</p:tagLst>
</file>

<file path=ppt/tags/tag406.xml><?xml version="1.0" encoding="utf-8"?>
<p:tagLst xmlns:p="http://schemas.openxmlformats.org/presentationml/2006/main">
  <p:tag name="AS_UNIQUEID" val="648"/>
</p:tagLst>
</file>

<file path=ppt/tags/tag407.xml><?xml version="1.0" encoding="utf-8"?>
<p:tagLst xmlns:p="http://schemas.openxmlformats.org/presentationml/2006/main">
  <p:tag name="AS_UNIQUEID" val="649"/>
</p:tagLst>
</file>

<file path=ppt/tags/tag408.xml><?xml version="1.0" encoding="utf-8"?>
<p:tagLst xmlns:p="http://schemas.openxmlformats.org/presentationml/2006/main">
  <p:tag name="AS_UNIQUEID" val="650"/>
</p:tagLst>
</file>

<file path=ppt/tags/tag409.xml><?xml version="1.0" encoding="utf-8"?>
<p:tagLst xmlns:p="http://schemas.openxmlformats.org/presentationml/2006/main">
  <p:tag name="AS_UNIQUEID" val="651"/>
</p:tagLst>
</file>

<file path=ppt/tags/tag41.xml><?xml version="1.0" encoding="utf-8"?>
<p:tagLst xmlns:p="http://schemas.openxmlformats.org/presentationml/2006/main">
  <p:tag name="AS_UNIQUEID" val="2505"/>
</p:tagLst>
</file>

<file path=ppt/tags/tag410.xml><?xml version="1.0" encoding="utf-8"?>
<p:tagLst xmlns:p="http://schemas.openxmlformats.org/presentationml/2006/main">
  <p:tag name="AS_UNIQUEID" val="652"/>
</p:tagLst>
</file>

<file path=ppt/tags/tag411.xml><?xml version="1.0" encoding="utf-8"?>
<p:tagLst xmlns:p="http://schemas.openxmlformats.org/presentationml/2006/main">
  <p:tag name="AS_UNIQUEID" val="9372"/>
</p:tagLst>
</file>

<file path=ppt/tags/tag412.xml><?xml version="1.0" encoding="utf-8"?>
<p:tagLst xmlns:p="http://schemas.openxmlformats.org/presentationml/2006/main">
  <p:tag name="AS_UNIQUEID" val="9373"/>
</p:tagLst>
</file>

<file path=ppt/tags/tag413.xml><?xml version="1.0" encoding="utf-8"?>
<p:tagLst xmlns:p="http://schemas.openxmlformats.org/presentationml/2006/main">
  <p:tag name="AS_UNIQUEID" val="9374"/>
</p:tagLst>
</file>

<file path=ppt/tags/tag414.xml><?xml version="1.0" encoding="utf-8"?>
<p:tagLst xmlns:p="http://schemas.openxmlformats.org/presentationml/2006/main">
  <p:tag name="AS_UNIQUEID" val="9375"/>
</p:tagLst>
</file>

<file path=ppt/tags/tag415.xml><?xml version="1.0" encoding="utf-8"?>
<p:tagLst xmlns:p="http://schemas.openxmlformats.org/presentationml/2006/main">
  <p:tag name="AS_UNIQUEID" val="9376"/>
</p:tagLst>
</file>

<file path=ppt/tags/tag416.xml><?xml version="1.0" encoding="utf-8"?>
<p:tagLst xmlns:p="http://schemas.openxmlformats.org/presentationml/2006/main">
  <p:tag name="AS_UNIQUEID" val="9377"/>
</p:tagLst>
</file>

<file path=ppt/tags/tag417.xml><?xml version="1.0" encoding="utf-8"?>
<p:tagLst xmlns:p="http://schemas.openxmlformats.org/presentationml/2006/main">
  <p:tag name="AS_UNIQUEID" val="9378"/>
</p:tagLst>
</file>

<file path=ppt/tags/tag418.xml><?xml version="1.0" encoding="utf-8"?>
<p:tagLst xmlns:p="http://schemas.openxmlformats.org/presentationml/2006/main">
  <p:tag name="AS_UNIQUEID" val="9379"/>
</p:tagLst>
</file>

<file path=ppt/tags/tag419.xml><?xml version="1.0" encoding="utf-8"?>
<p:tagLst xmlns:p="http://schemas.openxmlformats.org/presentationml/2006/main">
  <p:tag name="AS_UNIQUEID" val="9380"/>
</p:tagLst>
</file>

<file path=ppt/tags/tag42.xml><?xml version="1.0" encoding="utf-8"?>
<p:tagLst xmlns:p="http://schemas.openxmlformats.org/presentationml/2006/main">
  <p:tag name="AS_UNIQUEID" val="5686"/>
</p:tagLst>
</file>

<file path=ppt/tags/tag420.xml><?xml version="1.0" encoding="utf-8"?>
<p:tagLst xmlns:p="http://schemas.openxmlformats.org/presentationml/2006/main">
  <p:tag name="AS_UNIQUEID" val="9381"/>
</p:tagLst>
</file>

<file path=ppt/tags/tag421.xml><?xml version="1.0" encoding="utf-8"?>
<p:tagLst xmlns:p="http://schemas.openxmlformats.org/presentationml/2006/main">
  <p:tag name="AS_UNIQUEID" val="9382"/>
</p:tagLst>
</file>

<file path=ppt/tags/tag422.xml><?xml version="1.0" encoding="utf-8"?>
<p:tagLst xmlns:p="http://schemas.openxmlformats.org/presentationml/2006/main">
  <p:tag name="AS_UNIQUEID" val="9383"/>
</p:tagLst>
</file>

<file path=ppt/tags/tag423.xml><?xml version="1.0" encoding="utf-8"?>
<p:tagLst xmlns:p="http://schemas.openxmlformats.org/presentationml/2006/main">
  <p:tag name="AS_UNIQUEID" val="9384"/>
</p:tagLst>
</file>

<file path=ppt/tags/tag424.xml><?xml version="1.0" encoding="utf-8"?>
<p:tagLst xmlns:p="http://schemas.openxmlformats.org/presentationml/2006/main">
  <p:tag name="AS_UNIQUEID" val="9385"/>
</p:tagLst>
</file>

<file path=ppt/tags/tag425.xml><?xml version="1.0" encoding="utf-8"?>
<p:tagLst xmlns:p="http://schemas.openxmlformats.org/presentationml/2006/main">
  <p:tag name="AS_UNIQUEID" val="9386"/>
</p:tagLst>
</file>

<file path=ppt/tags/tag426.xml><?xml version="1.0" encoding="utf-8"?>
<p:tagLst xmlns:p="http://schemas.openxmlformats.org/presentationml/2006/main">
  <p:tag name="AS_UNIQUEID" val="9387"/>
</p:tagLst>
</file>

<file path=ppt/tags/tag427.xml><?xml version="1.0" encoding="utf-8"?>
<p:tagLst xmlns:p="http://schemas.openxmlformats.org/presentationml/2006/main">
  <p:tag name="AS_UNIQUEID" val="9388"/>
</p:tagLst>
</file>

<file path=ppt/tags/tag428.xml><?xml version="1.0" encoding="utf-8"?>
<p:tagLst xmlns:p="http://schemas.openxmlformats.org/presentationml/2006/main">
  <p:tag name="AS_UNIQUEID" val="8531"/>
</p:tagLst>
</file>

<file path=ppt/tags/tag429.xml><?xml version="1.0" encoding="utf-8"?>
<p:tagLst xmlns:p="http://schemas.openxmlformats.org/presentationml/2006/main">
  <p:tag name="AS_UNIQUEID" val="8533"/>
</p:tagLst>
</file>

<file path=ppt/tags/tag43.xml><?xml version="1.0" encoding="utf-8"?>
<p:tagLst xmlns:p="http://schemas.openxmlformats.org/presentationml/2006/main">
  <p:tag name="AS_UNIQUEID" val="5687"/>
</p:tagLst>
</file>

<file path=ppt/tags/tag430.xml><?xml version="1.0" encoding="utf-8"?>
<p:tagLst xmlns:p="http://schemas.openxmlformats.org/presentationml/2006/main">
  <p:tag name="AS_UNIQUEID" val="8533"/>
</p:tagLst>
</file>

<file path=ppt/tags/tag431.xml><?xml version="1.0" encoding="utf-8"?>
<p:tagLst xmlns:p="http://schemas.openxmlformats.org/presentationml/2006/main">
  <p:tag name="AS_UNIQUEID" val="8533"/>
</p:tagLst>
</file>

<file path=ppt/tags/tag432.xml><?xml version="1.0" encoding="utf-8"?>
<p:tagLst xmlns:p="http://schemas.openxmlformats.org/presentationml/2006/main">
  <p:tag name="AS_UNIQUEID" val="8533"/>
</p:tagLst>
</file>

<file path=ppt/tags/tag433.xml><?xml version="1.0" encoding="utf-8"?>
<p:tagLst xmlns:p="http://schemas.openxmlformats.org/presentationml/2006/main">
  <p:tag name="AS_UNIQUEID" val="8533"/>
</p:tagLst>
</file>

<file path=ppt/tags/tag434.xml><?xml version="1.0" encoding="utf-8"?>
<p:tagLst xmlns:p="http://schemas.openxmlformats.org/presentationml/2006/main">
  <p:tag name="AS_UNIQUEID" val="8533"/>
</p:tagLst>
</file>

<file path=ppt/tags/tag435.xml><?xml version="1.0" encoding="utf-8"?>
<p:tagLst xmlns:p="http://schemas.openxmlformats.org/presentationml/2006/main">
  <p:tag name="AS_UNIQUEID" val="9389"/>
</p:tagLst>
</file>

<file path=ppt/tags/tag436.xml><?xml version="1.0" encoding="utf-8"?>
<p:tagLst xmlns:p="http://schemas.openxmlformats.org/presentationml/2006/main">
  <p:tag name="AS_UNIQUEID" val="9390"/>
</p:tagLst>
</file>

<file path=ppt/tags/tag437.xml><?xml version="1.0" encoding="utf-8"?>
<p:tagLst xmlns:p="http://schemas.openxmlformats.org/presentationml/2006/main">
  <p:tag name="AS_UNIQUEID" val="9392"/>
</p:tagLst>
</file>

<file path=ppt/tags/tag438.xml><?xml version="1.0" encoding="utf-8"?>
<p:tagLst xmlns:p="http://schemas.openxmlformats.org/presentationml/2006/main">
  <p:tag name="AS_UNIQUEID" val="9393"/>
  <p:tag name="ID" val="547147"/>
  <p:tag name="MH" val="20171004132550"/>
  <p:tag name="MH_LIBRARY" val="CONTENTS"/>
  <p:tag name="MH_ORDER" val="1"/>
  <p:tag name="MH_TYPE" val="NUMBER"/>
</p:tagLst>
</file>

<file path=ppt/tags/tag439.xml><?xml version="1.0" encoding="utf-8"?>
<p:tagLst xmlns:p="http://schemas.openxmlformats.org/presentationml/2006/main">
  <p:tag name="AS_UNIQUEID" val="9394"/>
  <p:tag name="ID" val="547147"/>
  <p:tag name="MH" val="20171004132550"/>
  <p:tag name="MH_LIBRARY" val="CONTENTS"/>
  <p:tag name="MH_ORDER" val="1"/>
  <p:tag name="MH_TYPE" val="ENTRY"/>
</p:tagLst>
</file>

<file path=ppt/tags/tag44.xml><?xml version="1.0" encoding="utf-8"?>
<p:tagLst xmlns:p="http://schemas.openxmlformats.org/presentationml/2006/main">
  <p:tag name="AS_UNIQUEID" val="2508"/>
</p:tagLst>
</file>

<file path=ppt/tags/tag440.xml><?xml version="1.0" encoding="utf-8"?>
<p:tagLst xmlns:p="http://schemas.openxmlformats.org/presentationml/2006/main">
  <p:tag name="AS_UNIQUEID" val="9395"/>
</p:tagLst>
</file>

<file path=ppt/tags/tag441.xml><?xml version="1.0" encoding="utf-8"?>
<p:tagLst xmlns:p="http://schemas.openxmlformats.org/presentationml/2006/main">
  <p:tag name="AS_UNIQUEID" val="9396"/>
</p:tagLst>
</file>

<file path=ppt/tags/tag442.xml><?xml version="1.0" encoding="utf-8"?>
<p:tagLst xmlns:p="http://schemas.openxmlformats.org/presentationml/2006/main">
  <p:tag name="AS_UNIQUEID" val="9397"/>
</p:tagLst>
</file>

<file path=ppt/tags/tag443.xml><?xml version="1.0" encoding="utf-8"?>
<p:tagLst xmlns:p="http://schemas.openxmlformats.org/presentationml/2006/main">
  <p:tag name="AS_UNIQUEID" val="9398"/>
</p:tagLst>
</file>

<file path=ppt/tags/tag444.xml><?xml version="1.0" encoding="utf-8"?>
<p:tagLst xmlns:p="http://schemas.openxmlformats.org/presentationml/2006/main">
  <p:tag name="AS_UNIQUEID" val="9399"/>
</p:tagLst>
</file>

<file path=ppt/tags/tag445.xml><?xml version="1.0" encoding="utf-8"?>
<p:tagLst xmlns:p="http://schemas.openxmlformats.org/presentationml/2006/main">
  <p:tag name="AS_UNIQUEID" val="9400"/>
</p:tagLst>
</file>

<file path=ppt/tags/tag446.xml><?xml version="1.0" encoding="utf-8"?>
<p:tagLst xmlns:p="http://schemas.openxmlformats.org/presentationml/2006/main">
  <p:tag name="AS_UNIQUEID" val="9401"/>
</p:tagLst>
</file>

<file path=ppt/tags/tag447.xml><?xml version="1.0" encoding="utf-8"?>
<p:tagLst xmlns:p="http://schemas.openxmlformats.org/presentationml/2006/main">
  <p:tag name="AS_UNIQUEID" val="9402"/>
</p:tagLst>
</file>

<file path=ppt/tags/tag448.xml><?xml version="1.0" encoding="utf-8"?>
<p:tagLst xmlns:p="http://schemas.openxmlformats.org/presentationml/2006/main">
  <p:tag name="AS_UNIQUEID" val="7534"/>
</p:tagLst>
</file>

<file path=ppt/tags/tag449.xml><?xml version="1.0" encoding="utf-8"?>
<p:tagLst xmlns:p="http://schemas.openxmlformats.org/presentationml/2006/main">
  <p:tag name="AS_UNIQUEID" val="2605"/>
</p:tagLst>
</file>

<file path=ppt/tags/tag45.xml><?xml version="1.0" encoding="utf-8"?>
<p:tagLst xmlns:p="http://schemas.openxmlformats.org/presentationml/2006/main">
  <p:tag name="AS_UNIQUEID" val="5688"/>
</p:tagLst>
</file>

<file path=ppt/tags/tag450.xml><?xml version="1.0" encoding="utf-8"?>
<p:tagLst xmlns:p="http://schemas.openxmlformats.org/presentationml/2006/main">
  <p:tag name="AS_UNIQUEID" val="9404"/>
</p:tagLst>
</file>

<file path=ppt/tags/tag451.xml><?xml version="1.0" encoding="utf-8"?>
<p:tagLst xmlns:p="http://schemas.openxmlformats.org/presentationml/2006/main">
  <p:tag name="AS_UNIQUEID" val="9405"/>
</p:tagLst>
</file>

<file path=ppt/tags/tag452.xml><?xml version="1.0" encoding="utf-8"?>
<p:tagLst xmlns:p="http://schemas.openxmlformats.org/presentationml/2006/main">
  <p:tag name="AS_UNIQUEID" val="9406"/>
</p:tagLst>
</file>

<file path=ppt/tags/tag453.xml><?xml version="1.0" encoding="utf-8"?>
<p:tagLst xmlns:p="http://schemas.openxmlformats.org/presentationml/2006/main">
  <p:tag name="AS_UNIQUEID" val="9407"/>
</p:tagLst>
</file>

<file path=ppt/tags/tag454.xml><?xml version="1.0" encoding="utf-8"?>
<p:tagLst xmlns:p="http://schemas.openxmlformats.org/presentationml/2006/main">
  <p:tag name="AS_UNIQUEID" val="9408"/>
</p:tagLst>
</file>

<file path=ppt/tags/tag455.xml><?xml version="1.0" encoding="utf-8"?>
<p:tagLst xmlns:p="http://schemas.openxmlformats.org/presentationml/2006/main">
  <p:tag name="AS_UNIQUEID" val="9410"/>
</p:tagLst>
</file>

<file path=ppt/tags/tag456.xml><?xml version="1.0" encoding="utf-8"?>
<p:tagLst xmlns:p="http://schemas.openxmlformats.org/presentationml/2006/main">
  <p:tag name="AS_UNIQUEID" val="9411"/>
</p:tagLst>
</file>

<file path=ppt/tags/tag457.xml><?xml version="1.0" encoding="utf-8"?>
<p:tagLst xmlns:p="http://schemas.openxmlformats.org/presentationml/2006/main">
  <p:tag name="AS_UNIQUEID" val="9412"/>
</p:tagLst>
</file>

<file path=ppt/tags/tag458.xml><?xml version="1.0" encoding="utf-8"?>
<p:tagLst xmlns:p="http://schemas.openxmlformats.org/presentationml/2006/main">
  <p:tag name="AS_UNIQUEID" val="9413"/>
</p:tagLst>
</file>

<file path=ppt/tags/tag459.xml><?xml version="1.0" encoding="utf-8"?>
<p:tagLst xmlns:p="http://schemas.openxmlformats.org/presentationml/2006/main">
  <p:tag name="AS_UNIQUEID" val="9414"/>
</p:tagLst>
</file>

<file path=ppt/tags/tag46.xml><?xml version="1.0" encoding="utf-8"?>
<p:tagLst xmlns:p="http://schemas.openxmlformats.org/presentationml/2006/main">
  <p:tag name="AS_UNIQUEID" val="2505"/>
</p:tagLst>
</file>

<file path=ppt/tags/tag460.xml><?xml version="1.0" encoding="utf-8"?>
<p:tagLst xmlns:p="http://schemas.openxmlformats.org/presentationml/2006/main">
  <p:tag name="AS_UNIQUEID" val="9415"/>
</p:tagLst>
</file>

<file path=ppt/tags/tag461.xml><?xml version="1.0" encoding="utf-8"?>
<p:tagLst xmlns:p="http://schemas.openxmlformats.org/presentationml/2006/main">
  <p:tag name="AS_UNIQUEID" val="9416"/>
</p:tagLst>
</file>

<file path=ppt/tags/tag462.xml><?xml version="1.0" encoding="utf-8"?>
<p:tagLst xmlns:p="http://schemas.openxmlformats.org/presentationml/2006/main">
  <p:tag name="AS_UNIQUEID" val="9417"/>
</p:tagLst>
</file>

<file path=ppt/tags/tag463.xml><?xml version="1.0" encoding="utf-8"?>
<p:tagLst xmlns:p="http://schemas.openxmlformats.org/presentationml/2006/main">
  <p:tag name="AS_UNIQUEID" val="3750"/>
</p:tagLst>
</file>

<file path=ppt/tags/tag464.xml><?xml version="1.0" encoding="utf-8"?>
<p:tagLst xmlns:p="http://schemas.openxmlformats.org/presentationml/2006/main">
  <p:tag name="AS_UNIQUEID" val="3751"/>
</p:tagLst>
</file>

<file path=ppt/tags/tag465.xml><?xml version="1.0" encoding="utf-8"?>
<p:tagLst xmlns:p="http://schemas.openxmlformats.org/presentationml/2006/main">
  <p:tag name="AS_UNIQUEID" val="3752"/>
</p:tagLst>
</file>

<file path=ppt/tags/tag466.xml><?xml version="1.0" encoding="utf-8"?>
<p:tagLst xmlns:p="http://schemas.openxmlformats.org/presentationml/2006/main">
  <p:tag name="AS_UNIQUEID" val="3753"/>
</p:tagLst>
</file>

<file path=ppt/tags/tag467.xml><?xml version="1.0" encoding="utf-8"?>
<p:tagLst xmlns:p="http://schemas.openxmlformats.org/presentationml/2006/main">
  <p:tag name="AS_UNIQUEID" val="3754"/>
</p:tagLst>
</file>

<file path=ppt/tags/tag468.xml><?xml version="1.0" encoding="utf-8"?>
<p:tagLst xmlns:p="http://schemas.openxmlformats.org/presentationml/2006/main">
  <p:tag name="AS_UNIQUEID" val="3755"/>
</p:tagLst>
</file>

<file path=ppt/tags/tag469.xml><?xml version="1.0" encoding="utf-8"?>
<p:tagLst xmlns:p="http://schemas.openxmlformats.org/presentationml/2006/main">
  <p:tag name="AS_UNIQUEID" val="3756"/>
</p:tagLst>
</file>

<file path=ppt/tags/tag47.xml><?xml version="1.0" encoding="utf-8"?>
<p:tagLst xmlns:p="http://schemas.openxmlformats.org/presentationml/2006/main">
  <p:tag name="AS_UNIQUEID" val="5689"/>
</p:tagLst>
</file>

<file path=ppt/tags/tag470.xml><?xml version="1.0" encoding="utf-8"?>
<p:tagLst xmlns:p="http://schemas.openxmlformats.org/presentationml/2006/main">
  <p:tag name="AS_UNIQUEID" val="3757"/>
</p:tagLst>
</file>

<file path=ppt/tags/tag471.xml><?xml version="1.0" encoding="utf-8"?>
<p:tagLst xmlns:p="http://schemas.openxmlformats.org/presentationml/2006/main">
  <p:tag name="AS_UNIQUEID" val="3758"/>
</p:tagLst>
</file>

<file path=ppt/tags/tag472.xml><?xml version="1.0" encoding="utf-8"?>
<p:tagLst xmlns:p="http://schemas.openxmlformats.org/presentationml/2006/main">
  <p:tag name="AS_UNIQUEID" val="3759"/>
</p:tagLst>
</file>

<file path=ppt/tags/tag473.xml><?xml version="1.0" encoding="utf-8"?>
<p:tagLst xmlns:p="http://schemas.openxmlformats.org/presentationml/2006/main">
  <p:tag name="AS_UNIQUEID" val="3760"/>
</p:tagLst>
</file>

<file path=ppt/tags/tag474.xml><?xml version="1.0" encoding="utf-8"?>
<p:tagLst xmlns:p="http://schemas.openxmlformats.org/presentationml/2006/main">
  <p:tag name="AS_UNIQUEID" val="3761"/>
</p:tagLst>
</file>

<file path=ppt/tags/tag475.xml><?xml version="1.0" encoding="utf-8"?>
<p:tagLst xmlns:p="http://schemas.openxmlformats.org/presentationml/2006/main">
  <p:tag name="AS_UNIQUEID" val="3752"/>
</p:tagLst>
</file>

<file path=ppt/tags/tag476.xml><?xml version="1.0" encoding="utf-8"?>
<p:tagLst xmlns:p="http://schemas.openxmlformats.org/presentationml/2006/main">
  <p:tag name="AS_UNIQUEID" val="8564"/>
</p:tagLst>
</file>

<file path=ppt/tags/tag477.xml><?xml version="1.0" encoding="utf-8"?>
<p:tagLst xmlns:p="http://schemas.openxmlformats.org/presentationml/2006/main">
  <p:tag name="AS_UNIQUEID" val="8565"/>
</p:tagLst>
</file>

<file path=ppt/tags/tag478.xml><?xml version="1.0" encoding="utf-8"?>
<p:tagLst xmlns:p="http://schemas.openxmlformats.org/presentationml/2006/main">
  <p:tag name="AS_UNIQUEID" val="8566"/>
</p:tagLst>
</file>

<file path=ppt/tags/tag479.xml><?xml version="1.0" encoding="utf-8"?>
<p:tagLst xmlns:p="http://schemas.openxmlformats.org/presentationml/2006/main">
  <p:tag name="AS_UNIQUEID" val="8567"/>
</p:tagLst>
</file>

<file path=ppt/tags/tag48.xml><?xml version="1.0" encoding="utf-8"?>
<p:tagLst xmlns:p="http://schemas.openxmlformats.org/presentationml/2006/main">
  <p:tag name="AS_UNIQUEID" val="5690"/>
</p:tagLst>
</file>

<file path=ppt/tags/tag480.xml><?xml version="1.0" encoding="utf-8"?>
<p:tagLst xmlns:p="http://schemas.openxmlformats.org/presentationml/2006/main">
  <p:tag name="AS_UNIQUEID" val="9432"/>
</p:tagLst>
</file>

<file path=ppt/tags/tag481.xml><?xml version="1.0" encoding="utf-8"?>
<p:tagLst xmlns:p="http://schemas.openxmlformats.org/presentationml/2006/main">
  <p:tag name="AS_UNIQUEID" val="9433"/>
  <p:tag name="ID" val="547147"/>
  <p:tag name="MH" val="20171004132550"/>
  <p:tag name="MH_LIBRARY" val="CONTENTS"/>
  <p:tag name="MH_ORDER" val="1"/>
  <p:tag name="MH_TYPE" val="NUMBER"/>
</p:tagLst>
</file>

<file path=ppt/tags/tag482.xml><?xml version="1.0" encoding="utf-8"?>
<p:tagLst xmlns:p="http://schemas.openxmlformats.org/presentationml/2006/main">
  <p:tag name="AS_UNIQUEID" val="9434"/>
  <p:tag name="ID" val="547147"/>
  <p:tag name="MH" val="20171004132550"/>
  <p:tag name="MH_LIBRARY" val="CONTENTS"/>
  <p:tag name="MH_ORDER" val="1"/>
  <p:tag name="MH_TYPE" val="ENTRY"/>
</p:tagLst>
</file>

<file path=ppt/tags/tag483.xml><?xml version="1.0" encoding="utf-8"?>
<p:tagLst xmlns:p="http://schemas.openxmlformats.org/presentationml/2006/main">
  <p:tag name="AS_UNIQUEID" val="8583"/>
</p:tagLst>
</file>

<file path=ppt/tags/tag484.xml><?xml version="1.0" encoding="utf-8"?>
<p:tagLst xmlns:p="http://schemas.openxmlformats.org/presentationml/2006/main">
  <p:tag name="AS_UNIQUEID" val="8584"/>
</p:tagLst>
</file>

<file path=ppt/tags/tag485.xml><?xml version="1.0" encoding="utf-8"?>
<p:tagLst xmlns:p="http://schemas.openxmlformats.org/presentationml/2006/main">
  <p:tag name="AS_UNIQUEID" val="7952"/>
</p:tagLst>
</file>

<file path=ppt/tags/tag486.xml><?xml version="1.0" encoding="utf-8"?>
<p:tagLst xmlns:p="http://schemas.openxmlformats.org/presentationml/2006/main">
  <p:tag name="AS_UNIQUEID" val="7953"/>
</p:tagLst>
</file>

<file path=ppt/tags/tag487.xml><?xml version="1.0" encoding="utf-8"?>
<p:tagLst xmlns:p="http://schemas.openxmlformats.org/presentationml/2006/main">
  <p:tag name="AS_UNIQUEID" val="5520"/>
</p:tagLst>
</file>

<file path=ppt/tags/tag488.xml><?xml version="1.0" encoding="utf-8"?>
<p:tagLst xmlns:p="http://schemas.openxmlformats.org/presentationml/2006/main">
  <p:tag name="AS_UNIQUEID" val="2722"/>
</p:tagLst>
</file>

<file path=ppt/tags/tag489.xml><?xml version="1.0" encoding="utf-8"?>
<p:tagLst xmlns:p="http://schemas.openxmlformats.org/presentationml/2006/main">
  <p:tag name="AS_UNIQUEID" val="2723"/>
</p:tagLst>
</file>

<file path=ppt/tags/tag49.xml><?xml version="1.0" encoding="utf-8"?>
<p:tagLst xmlns:p="http://schemas.openxmlformats.org/presentationml/2006/main">
  <p:tag name="AS_UNIQUEID" val="5691"/>
</p:tagLst>
</file>

<file path=ppt/tags/tag490.xml><?xml version="1.0" encoding="utf-8"?>
<p:tagLst xmlns:p="http://schemas.openxmlformats.org/presentationml/2006/main">
  <p:tag name="AS_UNIQUEID" val="2724"/>
</p:tagLst>
</file>

<file path=ppt/tags/tag491.xml><?xml version="1.0" encoding="utf-8"?>
<p:tagLst xmlns:p="http://schemas.openxmlformats.org/presentationml/2006/main">
  <p:tag name="AS_UNIQUEID" val="2725"/>
</p:tagLst>
</file>

<file path=ppt/tags/tag492.xml><?xml version="1.0" encoding="utf-8"?>
<p:tagLst xmlns:p="http://schemas.openxmlformats.org/presentationml/2006/main">
  <p:tag name="AS_UNIQUEID" val="2726"/>
</p:tagLst>
</file>

<file path=ppt/tags/tag493.xml><?xml version="1.0" encoding="utf-8"?>
<p:tagLst xmlns:p="http://schemas.openxmlformats.org/presentationml/2006/main">
  <p:tag name="AS_UNIQUEID" val="2728"/>
</p:tagLst>
</file>

<file path=ppt/tags/tag494.xml><?xml version="1.0" encoding="utf-8"?>
<p:tagLst xmlns:p="http://schemas.openxmlformats.org/presentationml/2006/main">
  <p:tag name="AS_UNIQUEID" val="2730"/>
</p:tagLst>
</file>

<file path=ppt/tags/tag495.xml><?xml version="1.0" encoding="utf-8"?>
<p:tagLst xmlns:p="http://schemas.openxmlformats.org/presentationml/2006/main">
  <p:tag name="AS_UNIQUEID" val="2731"/>
</p:tagLst>
</file>

<file path=ppt/tags/tag496.xml><?xml version="1.0" encoding="utf-8"?>
<p:tagLst xmlns:p="http://schemas.openxmlformats.org/presentationml/2006/main">
  <p:tag name="AS_UNIQUEID" val="2732"/>
</p:tagLst>
</file>

<file path=ppt/tags/tag497.xml><?xml version="1.0" encoding="utf-8"?>
<p:tagLst xmlns:p="http://schemas.openxmlformats.org/presentationml/2006/main">
  <p:tag name="AS_UNIQUEID" val="2733"/>
</p:tagLst>
</file>

<file path=ppt/tags/tag498.xml><?xml version="1.0" encoding="utf-8"?>
<p:tagLst xmlns:p="http://schemas.openxmlformats.org/presentationml/2006/main">
  <p:tag name="AS_UNIQUEID" val="2734"/>
</p:tagLst>
</file>

<file path=ppt/tags/tag499.xml><?xml version="1.0" encoding="utf-8"?>
<p:tagLst xmlns:p="http://schemas.openxmlformats.org/presentationml/2006/main">
  <p:tag name="AS_UNIQUEID" val="2735"/>
</p:tagLst>
</file>

<file path=ppt/tags/tag5.xml><?xml version="1.0" encoding="utf-8"?>
<p:tagLst xmlns:p="http://schemas.openxmlformats.org/presentationml/2006/main">
  <p:tag name="AS_UNIQUEID" val="2211"/>
</p:tagLst>
</file>

<file path=ppt/tags/tag50.xml><?xml version="1.0" encoding="utf-8"?>
<p:tagLst xmlns:p="http://schemas.openxmlformats.org/presentationml/2006/main">
  <p:tag name="AS_UNIQUEID" val="5692"/>
</p:tagLst>
</file>

<file path=ppt/tags/tag500.xml><?xml version="1.0" encoding="utf-8"?>
<p:tagLst xmlns:p="http://schemas.openxmlformats.org/presentationml/2006/main">
  <p:tag name="AS_UNIQUEID" val="2736"/>
</p:tagLst>
</file>

<file path=ppt/tags/tag501.xml><?xml version="1.0" encoding="utf-8"?>
<p:tagLst xmlns:p="http://schemas.openxmlformats.org/presentationml/2006/main">
  <p:tag name="AS_UNIQUEID" val="2738"/>
</p:tagLst>
</file>

<file path=ppt/tags/tag502.xml><?xml version="1.0" encoding="utf-8"?>
<p:tagLst xmlns:p="http://schemas.openxmlformats.org/presentationml/2006/main">
  <p:tag name="AS_UNIQUEID" val="2740"/>
</p:tagLst>
</file>

<file path=ppt/tags/tag503.xml><?xml version="1.0" encoding="utf-8"?>
<p:tagLst xmlns:p="http://schemas.openxmlformats.org/presentationml/2006/main">
  <p:tag name="AS_UNIQUEID" val="2741"/>
</p:tagLst>
</file>

<file path=ppt/tags/tag504.xml><?xml version="1.0" encoding="utf-8"?>
<p:tagLst xmlns:p="http://schemas.openxmlformats.org/presentationml/2006/main">
  <p:tag name="AS_UNIQUEID" val="2742"/>
</p:tagLst>
</file>

<file path=ppt/tags/tag505.xml><?xml version="1.0" encoding="utf-8"?>
<p:tagLst xmlns:p="http://schemas.openxmlformats.org/presentationml/2006/main">
  <p:tag name="AS_UNIQUEID" val="2743"/>
</p:tagLst>
</file>

<file path=ppt/tags/tag506.xml><?xml version="1.0" encoding="utf-8"?>
<p:tagLst xmlns:p="http://schemas.openxmlformats.org/presentationml/2006/main">
  <p:tag name="AS_UNIQUEID" val="2744"/>
</p:tagLst>
</file>

<file path=ppt/tags/tag507.xml><?xml version="1.0" encoding="utf-8"?>
<p:tagLst xmlns:p="http://schemas.openxmlformats.org/presentationml/2006/main">
  <p:tag name="AS_UNIQUEID" val="2745"/>
</p:tagLst>
</file>

<file path=ppt/tags/tag508.xml><?xml version="1.0" encoding="utf-8"?>
<p:tagLst xmlns:p="http://schemas.openxmlformats.org/presentationml/2006/main">
  <p:tag name="AS_UNIQUEID" val="2746"/>
</p:tagLst>
</file>

<file path=ppt/tags/tag509.xml><?xml version="1.0" encoding="utf-8"?>
<p:tagLst xmlns:p="http://schemas.openxmlformats.org/presentationml/2006/main">
  <p:tag name="AS_UNIQUEID" val="2747"/>
</p:tagLst>
</file>

<file path=ppt/tags/tag51.xml><?xml version="1.0" encoding="utf-8"?>
<p:tagLst xmlns:p="http://schemas.openxmlformats.org/presentationml/2006/main">
  <p:tag name="AS_UNIQUEID" val="5693"/>
</p:tagLst>
</file>

<file path=ppt/tags/tag510.xml><?xml version="1.0" encoding="utf-8"?>
<p:tagLst xmlns:p="http://schemas.openxmlformats.org/presentationml/2006/main">
  <p:tag name="AS_UNIQUEID" val="2748"/>
</p:tagLst>
</file>

<file path=ppt/tags/tag511.xml><?xml version="1.0" encoding="utf-8"?>
<p:tagLst xmlns:p="http://schemas.openxmlformats.org/presentationml/2006/main">
  <p:tag name="AS_UNIQUEID" val="2749"/>
</p:tagLst>
</file>

<file path=ppt/tags/tag512.xml><?xml version="1.0" encoding="utf-8"?>
<p:tagLst xmlns:p="http://schemas.openxmlformats.org/presentationml/2006/main">
  <p:tag name="AS_UNIQUEID" val="9436"/>
</p:tagLst>
</file>

<file path=ppt/tags/tag513.xml><?xml version="1.0" encoding="utf-8"?>
<p:tagLst xmlns:p="http://schemas.openxmlformats.org/presentationml/2006/main">
  <p:tag name="AS_UNIQUEID" val="9437"/>
  <p:tag name="ID" val="547147"/>
  <p:tag name="MH" val="20171004132550"/>
  <p:tag name="MH_LIBRARY" val="CONTENTS"/>
  <p:tag name="MH_ORDER" val="1"/>
  <p:tag name="MH_TYPE" val="NUMBER"/>
</p:tagLst>
</file>

<file path=ppt/tags/tag514.xml><?xml version="1.0" encoding="utf-8"?>
<p:tagLst xmlns:p="http://schemas.openxmlformats.org/presentationml/2006/main">
  <p:tag name="AS_UNIQUEID" val="9438"/>
  <p:tag name="ID" val="547147"/>
  <p:tag name="MH" val="20171004132550"/>
  <p:tag name="MH_LIBRARY" val="CONTENTS"/>
  <p:tag name="MH_ORDER" val="1"/>
  <p:tag name="MH_TYPE" val="ENTRY"/>
</p:tagLst>
</file>

<file path=ppt/tags/tag515.xml><?xml version="1.0" encoding="utf-8"?>
<p:tagLst xmlns:p="http://schemas.openxmlformats.org/presentationml/2006/main">
  <p:tag name="AS_UNIQUEID" val="1022"/>
  <p:tag name="KSO_WM_UNIT_TABLE_BEAUTIFY" val="smartTable{c82d566a-0af1-4ae6-a54f-abaaad03edcd}"/>
  <p:tag name="TABLE_ENDDRAG_ORIGIN_RECT" val="864*353"/>
  <p:tag name="TABLE_ENDDRAG_RECT" val="49*169*864*353"/>
</p:tagLst>
</file>

<file path=ppt/tags/tag516.xml><?xml version="1.0" encoding="utf-8"?>
<p:tagLst xmlns:p="http://schemas.openxmlformats.org/presentationml/2006/main">
  <p:tag name="AS_UNIQUEID" val="1023"/>
</p:tagLst>
</file>

<file path=ppt/tags/tag517.xml><?xml version="1.0" encoding="utf-8"?>
<p:tagLst xmlns:p="http://schemas.openxmlformats.org/presentationml/2006/main">
  <p:tag name="AS_UNIQUEID" val="1025"/>
</p:tagLst>
</file>

<file path=ppt/tags/tag518.xml><?xml version="1.0" encoding="utf-8"?>
<p:tagLst xmlns:p="http://schemas.openxmlformats.org/presentationml/2006/main">
  <p:tag name="AS_UNIQUEID" val="1037"/>
</p:tagLst>
</file>

<file path=ppt/tags/tag519.xml><?xml version="1.0" encoding="utf-8"?>
<p:tagLst xmlns:p="http://schemas.openxmlformats.org/presentationml/2006/main">
  <p:tag name="AS_UNIQUEID" val="1038"/>
</p:tagLst>
</file>

<file path=ppt/tags/tag52.xml><?xml version="1.0" encoding="utf-8"?>
<p:tagLst xmlns:p="http://schemas.openxmlformats.org/presentationml/2006/main">
  <p:tag name="AS_UNIQUEID" val="5694"/>
</p:tagLst>
</file>

<file path=ppt/tags/tag520.xml><?xml version="1.0" encoding="utf-8"?>
<p:tagLst xmlns:p="http://schemas.openxmlformats.org/presentationml/2006/main">
  <p:tag name="AS_UNIQUEID" val="1039"/>
</p:tagLst>
</file>

<file path=ppt/tags/tag521.xml><?xml version="1.0" encoding="utf-8"?>
<p:tagLst xmlns:p="http://schemas.openxmlformats.org/presentationml/2006/main">
  <p:tag name="AS_UNIQUEID" val="1040"/>
</p:tagLst>
</file>

<file path=ppt/tags/tag522.xml><?xml version="1.0" encoding="utf-8"?>
<p:tagLst xmlns:p="http://schemas.openxmlformats.org/presentationml/2006/main">
  <p:tag name="AS_UNIQUEID" val="1029"/>
</p:tagLst>
</file>

<file path=ppt/tags/tag523.xml><?xml version="1.0" encoding="utf-8"?>
<p:tagLst xmlns:p="http://schemas.openxmlformats.org/presentationml/2006/main">
  <p:tag name="AS_UNIQUEID" val="9440"/>
</p:tagLst>
</file>

<file path=ppt/tags/tag524.xml><?xml version="1.0" encoding="utf-8"?>
<p:tagLst xmlns:p="http://schemas.openxmlformats.org/presentationml/2006/main">
  <p:tag name="AS_UNIQUEID" val="9441"/>
  <p:tag name="ID" val="547147"/>
  <p:tag name="MH" val="20171004132550"/>
  <p:tag name="MH_LIBRARY" val="CONTENTS"/>
  <p:tag name="MH_ORDER" val="1"/>
  <p:tag name="MH_TYPE" val="NUMBER"/>
</p:tagLst>
</file>

<file path=ppt/tags/tag525.xml><?xml version="1.0" encoding="utf-8"?>
<p:tagLst xmlns:p="http://schemas.openxmlformats.org/presentationml/2006/main">
  <p:tag name="AS_UNIQUEID" val="9442"/>
  <p:tag name="ID" val="547147"/>
  <p:tag name="MH" val="20171004132550"/>
  <p:tag name="MH_LIBRARY" val="CONTENTS"/>
  <p:tag name="MH_ORDER" val="1"/>
  <p:tag name="MH_TYPE" val="ENTRY"/>
</p:tagLst>
</file>

<file path=ppt/tags/tag526.xml><?xml version="1.0" encoding="utf-8"?>
<p:tagLst xmlns:p="http://schemas.openxmlformats.org/presentationml/2006/main">
  <p:tag name="AS_UNIQUEID" val="9444"/>
</p:tagLst>
</file>

<file path=ppt/tags/tag527.xml><?xml version="1.0" encoding="utf-8"?>
<p:tagLst xmlns:p="http://schemas.openxmlformats.org/presentationml/2006/main">
  <p:tag name="AS_UNIQUEID" val="9445"/>
  <p:tag name="ID" val="547147"/>
  <p:tag name="MH" val="20171004132550"/>
  <p:tag name="MH_LIBRARY" val="CONTENTS"/>
  <p:tag name="MH_ORDER" val="1"/>
  <p:tag name="MH_TYPE" val="NUMBER"/>
</p:tagLst>
</file>

<file path=ppt/tags/tag528.xml><?xml version="1.0" encoding="utf-8"?>
<p:tagLst xmlns:p="http://schemas.openxmlformats.org/presentationml/2006/main">
  <p:tag name="AS_UNIQUEID" val="9446"/>
  <p:tag name="ID" val="547147"/>
  <p:tag name="MH" val="20171004132550"/>
  <p:tag name="MH_LIBRARY" val="CONTENTS"/>
  <p:tag name="MH_ORDER" val="1"/>
  <p:tag name="MH_TYPE" val="ENTRY"/>
</p:tagLst>
</file>

<file path=ppt/tags/tag529.xml><?xml version="1.0" encoding="utf-8"?>
<p:tagLst xmlns:p="http://schemas.openxmlformats.org/presentationml/2006/main">
  <p:tag name="AS_UNIQUEID" val="8599"/>
</p:tagLst>
</file>

<file path=ppt/tags/tag53.xml><?xml version="1.0" encoding="utf-8"?>
<p:tagLst xmlns:p="http://schemas.openxmlformats.org/presentationml/2006/main">
  <p:tag name="AS_UNIQUEID" val="5695"/>
</p:tagLst>
</file>

<file path=ppt/tags/tag530.xml><?xml version="1.0" encoding="utf-8"?>
<p:tagLst xmlns:p="http://schemas.openxmlformats.org/presentationml/2006/main">
  <p:tag name="AS_UNIQUEID" val="8600"/>
</p:tagLst>
</file>

<file path=ppt/tags/tag531.xml><?xml version="1.0" encoding="utf-8"?>
<p:tagLst xmlns:p="http://schemas.openxmlformats.org/presentationml/2006/main">
  <p:tag name="AS_UNIQUEID" val="8601"/>
</p:tagLst>
</file>

<file path=ppt/tags/tag532.xml><?xml version="1.0" encoding="utf-8"?>
<p:tagLst xmlns:p="http://schemas.openxmlformats.org/presentationml/2006/main">
  <p:tag name="AS_UNIQUEID" val="9448"/>
</p:tagLst>
</file>

<file path=ppt/tags/tag533.xml><?xml version="1.0" encoding="utf-8"?>
<p:tagLst xmlns:p="http://schemas.openxmlformats.org/presentationml/2006/main">
  <p:tag name="AS_UNIQUEID" val="9449"/>
  <p:tag name="ID" val="547147"/>
  <p:tag name="MH" val="20171004132550"/>
  <p:tag name="MH_LIBRARY" val="CONTENTS"/>
  <p:tag name="MH_ORDER" val="1"/>
  <p:tag name="MH_TYPE" val="NUMBER"/>
</p:tagLst>
</file>

<file path=ppt/tags/tag534.xml><?xml version="1.0" encoding="utf-8"?>
<p:tagLst xmlns:p="http://schemas.openxmlformats.org/presentationml/2006/main">
  <p:tag name="AS_UNIQUEID" val="9450"/>
  <p:tag name="ID" val="547147"/>
  <p:tag name="MH" val="20171004132550"/>
  <p:tag name="MH_LIBRARY" val="CONTENTS"/>
  <p:tag name="MH_ORDER" val="1"/>
  <p:tag name="MH_TYPE" val="ENTRY"/>
</p:tagLst>
</file>

<file path=ppt/tags/tag535.xml><?xml version="1.0" encoding="utf-8"?>
<p:tagLst xmlns:p="http://schemas.openxmlformats.org/presentationml/2006/main">
  <p:tag name="AS_UNIQUEID" val="9451"/>
</p:tagLst>
</file>

<file path=ppt/tags/tag536.xml><?xml version="1.0" encoding="utf-8"?>
<p:tagLst xmlns:p="http://schemas.openxmlformats.org/presentationml/2006/main">
  <p:tag name="AS_UNIQUEID" val="9452"/>
</p:tagLst>
</file>

<file path=ppt/tags/tag537.xml><?xml version="1.0" encoding="utf-8"?>
<p:tagLst xmlns:p="http://schemas.openxmlformats.org/presentationml/2006/main">
  <p:tag name="AS_UNIQUEID" val="9453"/>
</p:tagLst>
</file>

<file path=ppt/tags/tag538.xml><?xml version="1.0" encoding="utf-8"?>
<p:tagLst xmlns:p="http://schemas.openxmlformats.org/presentationml/2006/main">
  <p:tag name="AS_UNIQUEID" val="9454"/>
</p:tagLst>
</file>

<file path=ppt/tags/tag539.xml><?xml version="1.0" encoding="utf-8"?>
<p:tagLst xmlns:p="http://schemas.openxmlformats.org/presentationml/2006/main">
  <p:tag name="AS_UNIQUEID" val="9455"/>
</p:tagLst>
</file>

<file path=ppt/tags/tag54.xml><?xml version="1.0" encoding="utf-8"?>
<p:tagLst xmlns:p="http://schemas.openxmlformats.org/presentationml/2006/main">
  <p:tag name="AS_UNIQUEID" val="5696"/>
</p:tagLst>
</file>

<file path=ppt/tags/tag540.xml><?xml version="1.0" encoding="utf-8"?>
<p:tagLst xmlns:p="http://schemas.openxmlformats.org/presentationml/2006/main">
  <p:tag name="AS_UNIQUEID" val="9456"/>
</p:tagLst>
</file>

<file path=ppt/tags/tag541.xml><?xml version="1.0" encoding="utf-8"?>
<p:tagLst xmlns:p="http://schemas.openxmlformats.org/presentationml/2006/main">
  <p:tag name="AS_UNIQUEID" val="9458"/>
</p:tagLst>
</file>

<file path=ppt/tags/tag542.xml><?xml version="1.0" encoding="utf-8"?>
<p:tagLst xmlns:p="http://schemas.openxmlformats.org/presentationml/2006/main">
  <p:tag name="AS_UNIQUEID" val="9460"/>
</p:tagLst>
</file>

<file path=ppt/tags/tag543.xml><?xml version="1.0" encoding="utf-8"?>
<p:tagLst xmlns:p="http://schemas.openxmlformats.org/presentationml/2006/main">
  <p:tag name="AS_UNIQUEID" val="9461"/>
</p:tagLst>
</file>

<file path=ppt/tags/tag544.xml><?xml version="1.0" encoding="utf-8"?>
<p:tagLst xmlns:p="http://schemas.openxmlformats.org/presentationml/2006/main">
  <p:tag name="AS_UNIQUEID" val="9462"/>
</p:tagLst>
</file>

<file path=ppt/tags/tag545.xml><?xml version="1.0" encoding="utf-8"?>
<p:tagLst xmlns:p="http://schemas.openxmlformats.org/presentationml/2006/main">
  <p:tag name="AS_UNIQUEID" val="9463"/>
</p:tagLst>
</file>

<file path=ppt/tags/tag546.xml><?xml version="1.0" encoding="utf-8"?>
<p:tagLst xmlns:p="http://schemas.openxmlformats.org/presentationml/2006/main">
  <p:tag name="AS_UNIQUEID" val="9464"/>
</p:tagLst>
</file>

<file path=ppt/tags/tag547.xml><?xml version="1.0" encoding="utf-8"?>
<p:tagLst xmlns:p="http://schemas.openxmlformats.org/presentationml/2006/main">
  <p:tag name="AS_UNIQUEID" val="9465"/>
</p:tagLst>
</file>

<file path=ppt/tags/tag548.xml><?xml version="1.0" encoding="utf-8"?>
<p:tagLst xmlns:p="http://schemas.openxmlformats.org/presentationml/2006/main">
  <p:tag name="AS_UNIQUEID" val="2749"/>
</p:tagLst>
</file>

<file path=ppt/tags/tag549.xml><?xml version="1.0" encoding="utf-8"?>
<p:tagLst xmlns:p="http://schemas.openxmlformats.org/presentationml/2006/main">
  <p:tag name="AS_UNIQUEID" val="3307"/>
  <p:tag name="KSO_WM_BEAUTIFY_FLAG" val=""/>
</p:tagLst>
</file>

<file path=ppt/tags/tag55.xml><?xml version="1.0" encoding="utf-8"?>
<p:tagLst xmlns:p="http://schemas.openxmlformats.org/presentationml/2006/main">
  <p:tag name="AS_UNIQUEID" val="5697"/>
</p:tagLst>
</file>

<file path=ppt/tags/tag550.xml><?xml version="1.0" encoding="utf-8"?>
<p:tagLst xmlns:p="http://schemas.openxmlformats.org/presentationml/2006/main">
  <p:tag name="AS_UNIQUEID" val="6087"/>
</p:tagLst>
</file>

<file path=ppt/tags/tag551.xml><?xml version="1.0" encoding="utf-8"?>
<p:tagLst xmlns:p="http://schemas.openxmlformats.org/presentationml/2006/main">
  <p:tag name="AS_UNIQUEID" val="9467"/>
</p:tagLst>
</file>

<file path=ppt/tags/tag552.xml><?xml version="1.0" encoding="utf-8"?>
<p:tagLst xmlns:p="http://schemas.openxmlformats.org/presentationml/2006/main">
  <p:tag name="AS_UNIQUEID" val="9469"/>
</p:tagLst>
</file>

<file path=ppt/tags/tag553.xml><?xml version="1.0" encoding="utf-8"?>
<p:tagLst xmlns:p="http://schemas.openxmlformats.org/presentationml/2006/main">
  <p:tag name="AS_UNIQUEID" val="9470"/>
</p:tagLst>
</file>

<file path=ppt/tags/tag554.xml><?xml version="1.0" encoding="utf-8"?>
<p:tagLst xmlns:p="http://schemas.openxmlformats.org/presentationml/2006/main">
  <p:tag name="AS_UNIQUEID" val="9472"/>
</p:tagLst>
</file>

<file path=ppt/tags/tag555.xml><?xml version="1.0" encoding="utf-8"?>
<p:tagLst xmlns:p="http://schemas.openxmlformats.org/presentationml/2006/main">
  <p:tag name="AS_UNIQUEID" val="9473"/>
</p:tagLst>
</file>

<file path=ppt/tags/tag556.xml><?xml version="1.0" encoding="utf-8"?>
<p:tagLst xmlns:p="http://schemas.openxmlformats.org/presentationml/2006/main">
  <p:tag name="AS_UNIQUEID" val="9474"/>
</p:tagLst>
</file>

<file path=ppt/tags/tag557.xml><?xml version="1.0" encoding="utf-8"?>
<p:tagLst xmlns:p="http://schemas.openxmlformats.org/presentationml/2006/main">
  <p:tag name="AS_UNIQUEID" val="9475"/>
</p:tagLst>
</file>

<file path=ppt/tags/tag558.xml><?xml version="1.0" encoding="utf-8"?>
<p:tagLst xmlns:p="http://schemas.openxmlformats.org/presentationml/2006/main">
  <p:tag name="AS_UNIQUEID" val="9477"/>
</p:tagLst>
</file>

<file path=ppt/tags/tag559.xml><?xml version="1.0" encoding="utf-8"?>
<p:tagLst xmlns:p="http://schemas.openxmlformats.org/presentationml/2006/main">
  <p:tag name="AS_UNIQUEID" val="9478"/>
</p:tagLst>
</file>

<file path=ppt/tags/tag56.xml><?xml version="1.0" encoding="utf-8"?>
<p:tagLst xmlns:p="http://schemas.openxmlformats.org/presentationml/2006/main">
  <p:tag name="AS_UNIQUEID" val="2504"/>
</p:tagLst>
</file>

<file path=ppt/tags/tag560.xml><?xml version="1.0" encoding="utf-8"?>
<p:tagLst xmlns:p="http://schemas.openxmlformats.org/presentationml/2006/main">
  <p:tag name="AS_UNIQUEID" val="9479"/>
</p:tagLst>
</file>

<file path=ppt/tags/tag561.xml><?xml version="1.0" encoding="utf-8"?>
<p:tagLst xmlns:p="http://schemas.openxmlformats.org/presentationml/2006/main">
  <p:tag name="AS_UNIQUEID" val="9480"/>
</p:tagLst>
</file>

<file path=ppt/tags/tag562.xml><?xml version="1.0" encoding="utf-8"?>
<p:tagLst xmlns:p="http://schemas.openxmlformats.org/presentationml/2006/main">
  <p:tag name="AS_UNIQUEID" val="5288"/>
</p:tagLst>
</file>

<file path=ppt/tags/tag563.xml><?xml version="1.0" encoding="utf-8"?>
<p:tagLst xmlns:p="http://schemas.openxmlformats.org/presentationml/2006/main">
  <p:tag name="AS_UNIQUEID" val="5289"/>
</p:tagLst>
</file>

<file path=ppt/tags/tag564.xml><?xml version="1.0" encoding="utf-8"?>
<p:tagLst xmlns:p="http://schemas.openxmlformats.org/presentationml/2006/main">
  <p:tag name="AS_UNIQUEID" val="5290"/>
</p:tagLst>
</file>

<file path=ppt/tags/tag565.xml><?xml version="1.0" encoding="utf-8"?>
<p:tagLst xmlns:p="http://schemas.openxmlformats.org/presentationml/2006/main">
  <p:tag name="AS_UNIQUEID" val="5291"/>
</p:tagLst>
</file>

<file path=ppt/tags/tag566.xml><?xml version="1.0" encoding="utf-8"?>
<p:tagLst xmlns:p="http://schemas.openxmlformats.org/presentationml/2006/main">
  <p:tag name="AS_UNIQUEID" val="5292"/>
</p:tagLst>
</file>

<file path=ppt/tags/tag567.xml><?xml version="1.0" encoding="utf-8"?>
<p:tagLst xmlns:p="http://schemas.openxmlformats.org/presentationml/2006/main">
  <p:tag name="AS_UNIQUEID" val="5293"/>
</p:tagLst>
</file>

<file path=ppt/tags/tag568.xml><?xml version="1.0" encoding="utf-8"?>
<p:tagLst xmlns:p="http://schemas.openxmlformats.org/presentationml/2006/main">
  <p:tag name="AS_UNIQUEID" val="5919"/>
</p:tagLst>
</file>

<file path=ppt/tags/tag569.xml><?xml version="1.0" encoding="utf-8"?>
<p:tagLst xmlns:p="http://schemas.openxmlformats.org/presentationml/2006/main">
  <p:tag name="AS_UNIQUEID" val="5920"/>
</p:tagLst>
</file>

<file path=ppt/tags/tag57.xml><?xml version="1.0" encoding="utf-8"?>
<p:tagLst xmlns:p="http://schemas.openxmlformats.org/presentationml/2006/main">
  <p:tag name="AS_UNIQUEID" val="2505"/>
</p:tagLst>
</file>

<file path=ppt/tags/tag570.xml><?xml version="1.0" encoding="utf-8"?>
<p:tagLst xmlns:p="http://schemas.openxmlformats.org/presentationml/2006/main">
  <p:tag name="AS_UNIQUEID" val="5921"/>
</p:tagLst>
</file>

<file path=ppt/tags/tag571.xml><?xml version="1.0" encoding="utf-8"?>
<p:tagLst xmlns:p="http://schemas.openxmlformats.org/presentationml/2006/main">
  <p:tag name="AS_UNIQUEID" val="5922"/>
</p:tagLst>
</file>

<file path=ppt/tags/tag57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mMzYzcyMTFlY2Y5M2M2Mzg3M2M1OTI4MWQ4NmNhZDMifQ==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A5japK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OY2qSiRl/wsdAwAANgwAACcAAAB1bml2ZXJzYWwvZmxhc2hfcHVibGlzaGluZ19zZXR0aW5ncy54bWzVVt1u2jAUvucpLE+9LGm7dutQoKoKaFVbQIVp61VlYkOs+ieLbSi92tPswfYkO46Bgtp16Q/SJhQRH5/znV9/cXx0KwWasNxwrep4t7qDEVOJplyN6/jLoL19iJGxRFEitGJ1rDRGR41KnLmh4CbtM2tB1SCAUaaW2TpOrc1qUTSdTqvcZLnf1cJZwDfVRMsoy5lhyrI8ygSZwZ+dZczgOUIJAHikVnOzRqWCUByQLjR1giFOIXLFfVJEtAUxKY6C2pAkN+NcO0VPtNA5ysfDOn53eOx/C50A1eSSKV8T0wChF9saoZT7KIjo8zuGUsbHKYS7t4/RlFObFq+R14+jhygFdkideJQTDTVQdg4vmSWUWBKWwZ9lt9YsBEFEZ4pIngxgB/n867g5uP581Wtdnp92zq4H3e754LQXgihsonWcOFp3FENA2uUJW/qJibUkSSFusBkRYVgcrYoWaiOt1oLzazTUAmpfWMEYySGjHSLZSjf6N1y1QXMXoxEkImZ1fJxzIjDilgieLI2NGxrLbdH19qomAiwYT4Yu+vjefahOkpLcsNWwFjvG1zxpfNVOUDTTDgl+w5DVCPJ3Et5Shlabg0a5loUUxsciIzh4nHA2ZfSoqOkc8E+OrsCFdGAJs5oJZoOH747foSEb6RxwGZnAZIOcm4BffRZwRoy5ByWLGLf656fN1vVpp9n6tuUTJHRCVPJMcGg4k5ndCD6ZIaXtwg7KkRBnWNEUymmxVya36svbYLh0IrT5rZuxAr3BlmzGy3Ma89cISrtNyaQ4iP5wFdBwBDm0JGDCRgJ0wZVjZQETopBWYoZIArRm/LGecO0MSMIBDtDm5REGe8RVsRoDtYHHnLK8FOTO7t77/YMPHw8/1arRrx8/t580mhN+TxDvLjD+yZOUv6T9h2wYR56lHydtm7t/k7OvWv0yZe10y2h1z8poXYaPQm/lg1AqBCCRcTgUQCOCS24ZfcuReEFbX/UtDjOxmbZuMOfXjPJ/k3JYLa91a/e4OHr0oul3JFdcQiE8hS1vp42D/R24GT66VakA2vpdv1H5DVBLAwQUAAIACAA5japKicSvuLICAABVCgAAIQAAAHVuaXZlcnNhbC9mbGFzaF9za2luX3NldHRpbmdzLnhtbJVWbW/bIBD+vl8RZd/r7jWdRCO1aSZV6tZqrfod2xcbBYMFOF3+/TjAMU7sxsupUnjuebjjuCMlesvE8sNsRjLJpXoGY5goNCItNmP59TxtjJHiIpPCgDAXQqqK8vny40/3IYljnlPJHaipmg3NoAuzcJ8pkhDj2wJtTJDJqqZi/yALeZHSbFso2Yj8bGrlvgbFmdha5uWPxWo9GoAzbe4NVL2c1ldo0yS1Aq0BU/q+Rjur4jQF3ka6dJ+Jmi7U+6c/ku2YZsbJbj6hjclqWkC/yFc3aON8YXfv38oC7X2Bgb/GUr98RhulcroH1d/87ivaqELWTf0/PVIrWWBB+5r3L/Gg4ZLmdvwwq0u0swI8EAY6ewuhPO6sdxEpfI3nnuC4KsmfsK5HDwJeesphuaFcA0napXfqUr49NsYOyIEQQx3pyWb9RBsNS6OawOqwjvcH3pjII1IAOsar5E0FK59wROzjHX+1unVvRZzfAYsSVLALYJRhB3bM37auJ8wI7JjPnOXwKPj+hH7s8Zr2jm9puM2o/F7bq771gqB22darXbVejPSAk6uj0AFoOZXMYakxnRdWAd4aSRzmU0pOciKC7lhBDZPiF/LSvTuMJsmRI7TacGMRwwyHoX5zOdpXOr4vt57Qjv5XoTucX8+MfcSv59QYmpWV/VXS81nQ2SmxhZknwwp8Ji0d1L3YyEjjYo+JKqq2oF6k5FPDCGlAT91e+tEao5MkqgFJhqtMwiZD5RdNlYJa21tj0LZNH/O8khUlt3/mlcEb5H3BiNMrTWm3E5QdujICQgsAVVnZ9qxfeE/VcMM47KCd/AhwBx47GdG2R8fa7cY8wMbEDReQSR0ZHoquU2Je3zEgeLV5DSu8Z0LXG5pqd7Te4J97ltvXDJsvJnkgNFNva+s/LaIF8d/Jf1BLAwQUAAIACAA5japKRnag/PICAABHCwAAJgAAAHVuaXZlcnNhbC9odG1sX3B1Ymxpc2hpbmdfc2V0dGluZ3MueG1szVbdTtswFL7vU1ieuKQBxjZWpUWIgkBjtKKdNq7Qaew2Fo6d2U5LudrT7MH2JDuO29IK1gVEp6mKGh+f850/ny+OD+8yScbcWKFVk+7WdyjhKtFMqFGTfumfbh9QYh0oBlIr3qRKU3LYqsV5MZDCpj3uHKpagjDKNnLXpKlzeSOKJpNJXdjc+F0tC4f4tp7oLMoNt1w5bqJcwhT/3DTnls4QKgDgk2k1M2vVaoTEAemzZoXkRDCMXAmfFMgzl0kaBa0BJLcjowvFjrXUhpjRoEnfHBz531wnILVFxpUviW2h0ItdAxgTPgiQPXHPScrFKMVo9/YpmQjm0vI18vpx9BilxA6Zg0c51lgC5WbwGXfAwEFYBn+O3zk7FwQRmyrIRNLHHeLTb9J2/+bsuntydXF++emm3+lc9M+7IYjSJlrFiaNVRzEGpAuT8IWfGJyDJMW40WYI0vI4WhbN1YZarQTn12SgJZa+tKJkiJHKaZMeGQGSEuFAimSx68CMuDsVEnPwtrv1oXL0ATDkm6RgLF92NN+xvopJ66suJCNTXRApbjlxmmBGRYZvKSfL5SZDo7NSKsE6YqVgnIwFn3B2WFZpBvgnR9foIivQEg9fLrkLHr4X4p4M+FAbxOUwxqOKcmEDfv1ZwDlY+wAK8xi3ehfn7ZOb88v2ybctnyCwMajkmeDYQp7lbiP4MCVKu7kdliOBwvKyKUywcq9KbvWXt8GKrJChza/djCXoDbZkM16e05i/RlDZbQrjchD9cJXQOIICWxIwcSPBcReq4FUBE1BEKzklkCBRWT/WY6ELi5IwwAHavjzCYE+EKlcj/HKgR8O4qQS5s7v3dv/d+w8HHxv16NePn9trjWYU3pXg3QUOP15L4gsif8yGceS582kadqb4Vyx8fdKrUqjLThWtzqcqWleB5rtLFF8pBKSFUTjmSAxSZMJx9ppNfkGj1n8vQxtfqVEbzGLtcft/kwirxfVo5T4UR09e2GooX738tmq/AVBLAwQUAAIACAA5japKRfj+kpgBAAAfBgAAHwAAAHVuaXZlcnNhbC9odG1sX3NraW5fc2V0dGluZ3MuanONlE1vwjAMhu/8iiq7Toh9dtsNDSZN4jBp3KYd0mJKRZpUSdrRIf776vDRJk0H8YW+PH0du7K3g6A+JCbBS7A1v83zh/1sNEBNywKubZ316BnqRLF0AfM0A5ZyIA5SHl89ybuG8BkTbkyj6hNtVcuPCPxnSZlq47nHQno05dFKn+GPB9z4wF+rtENZ+5JafY4KrQUfxoJr4HrIhcyoYcjVmzntCh1YlCDPoEsag2UamtNHNo4PIUabi0WWU17NRCKGEY3XiRQFX/TlX1U5yPqLr/fA6Dl8nVp2LFX6XUPmJp4+YfSTuQSl4JD3cYrhhRmNgLV8R+b8g1rG3YIcukxVqo/0+AajTec0gU6XnsYYNsZrr043Q4wup2Gj98TdLYZFMFqB7FhN7jEsUORFfsEHzKVIsCMdtNvzE8oEXaQ8OaQeYXg5vCza9nWvKdRcf0KsERLOCK08E5n1bY4Lxl57B1c5WWe+mWc+kfvE/mXlis0Wsu6j3UWCz18BoVrTeJXV+6FejnUjqFyDnAvB6gK+z13VzTXY/QFQSwMEFAACAAgAOY2q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OY2qSgzStqxuAAAAbgAAABwAAAB1bml2ZXJzYWwvbG9jYWxfc2V0dGluZ3MueG1ss7GvyM1RKEstKs7Mz7NVMtQzUFJIzUvOT8nMS7dVCg1x07VQUiguScxLSczJz0u1VcrLV1Kwt+OyyclPTswJTi0pASosVijISaxMLQpJzQUySlL9EnOBKp+2rnjZvEJBV+HJ/nXPpuxU0rfjAg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Y2q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5japK0TugVX0BAABlFwAAFwAAAHVuaXZlcnNhbC91bml2ZXJzYWwucG5n6wzwc+flkuJiYGDg9fRwCWJgYOlhYGDO52ADiuxXdOQFUozFQe5ODOvOybwEcljSHX0dGRg29nP/SWQF8jkLPCKLGRj4DoMw4/H8FSkMDGK/PF0cQyri3t42XLU6QMIt8Ln9PhOzMKUlnEsEg37e43xyb/dBwSNfD67695jFzEK2ftv73xvXvd6oc/r22zJmoJkPuGt/nc9wXMz5966/wa1tb78kAwUZ9t3PcJ6/t/ni448WtRxA/oHSHrcvfG7rr7/+wgiSv24cddHkX7C1NROQU2C7WNT3s818OZDUjnkXu5ZtZgYrUpUAiQg0CYJ4iqOcUc4oZ5QzyhnljHJGOaOcUc4oZ5QzyhnljHJGOaOcUc4oZ5QzyhkWHMOzn2uqQIwHVW7as66V2trCx4p/70MaK378f1uudS0DdJDZ5BufW/L333+/KIJE7udvWXi+runijc8/baalWv4FDUU3vDeOupDhtN+6rz4+aMUn1e8MSSClnq5+LuucEpoAUEsDBBQAAgAIADmNqkohgr+ESgAAAGsAAAAbAAAAdW5pdmVyc2FsL3VuaXZlcnNhbC5wbmcueG1ss7GvyM1RKEstKs7Mz7NVMtQzULK34+WyKShKLctMLVeoAIoBBSFASaESyDVCcMszU0oyQCpMDBCCGamZ6RkltkoWpqZwQX2gmQBQSwECAAAUAAIACABDlFdHDcAxHsABAADaAwAADwAAAAAAAAABAAAAAAAAAAAAbm9uZS9wbGF5ZXIueG1sUEsBAgAAFAACAAgAOY2qShUOrShkBAAABxEAAB0AAAAAAAAAAQAAAAAA7QEAAHVuaXZlcnNhbC9jb21tb25fbWVzc2FnZXMubG5nUEsBAgAAFAACAAgAOY2qSiRl/wsdAwAANgwAACcAAAAAAAAAAQAAAAAAjAYAAHVuaXZlcnNhbC9mbGFzaF9wdWJsaXNoaW5nX3NldHRpbmdzLnhtbFBLAQIAABQAAgAIADmNqkqJxK+4sgIAAFUKAAAhAAAAAAAAAAEAAAAAAO4JAAB1bml2ZXJzYWwvZmxhc2hfc2tpbl9zZXR0aW5ncy54bWxQSwECAAAUAAIACAA5japKRnag/PICAABHCwAAJgAAAAAAAAABAAAAAADfDAAAdW5pdmVyc2FsL2h0bWxfcHVibGlzaGluZ19zZXR0aW5ncy54bWxQSwECAAAUAAIACAA5japKRfj+kpgBAAAfBgAAHwAAAAAAAAABAAAAAAAVEAAAdW5pdmVyc2FsL2h0bWxfc2tpbl9zZXR0aW5ncy5qc1BLAQIAABQAAgAIADmNqko9PC/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="/>
  <p:tag name="ISPRING_PRESENTATION_TITLE" val="日系小清新文艺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ULTRA_SCORM_COURSE_ID" val="BAD49515-C54E-40A8-934E-0FE6E8DEECDE"/>
  <p:tag name="ISPRINGCLOUDFOLDERID" val="0"/>
  <p:tag name="ISPRINGCLOUDFOLDERPATH" val="资源库"/>
  <p:tag name="ISPRINGONLINEFOLDERID" val="0"/>
  <p:tag name="ISPRINGONLINEFOLDERPATH" val="内容列表"/>
  <p:tag name="MH_CONTENTSID" val="316"/>
  <p:tag name="MH_SECTIONID" val="317,318,319,320,"/>
  <p:tag name="KSO_WPP_MARK_KEY" val="a04f1e74-4748-48a9-a561-58caf87a95ad"/>
  <p:tag name="commondata" val="eyJoZGlkIjoiZjFmZWIzNDg2MmIzZjExOTIzMmViNTBmYTMwYTk0ZWYifQ=="/>
</p:tagLst>
</file>

<file path=ppt/tags/tag58.xml><?xml version="1.0" encoding="utf-8"?>
<p:tagLst xmlns:p="http://schemas.openxmlformats.org/presentationml/2006/main">
  <p:tag name="AS_UNIQUEID" val="5686"/>
</p:tagLst>
</file>

<file path=ppt/tags/tag59.xml><?xml version="1.0" encoding="utf-8"?>
<p:tagLst xmlns:p="http://schemas.openxmlformats.org/presentationml/2006/main">
  <p:tag name="AS_UNIQUEID" val="5687"/>
</p:tagLst>
</file>

<file path=ppt/tags/tag6.xml><?xml version="1.0" encoding="utf-8"?>
<p:tagLst xmlns:p="http://schemas.openxmlformats.org/presentationml/2006/main">
  <p:tag name="AS_UNIQUEID" val="2212"/>
</p:tagLst>
</file>

<file path=ppt/tags/tag60.xml><?xml version="1.0" encoding="utf-8"?>
<p:tagLst xmlns:p="http://schemas.openxmlformats.org/presentationml/2006/main">
  <p:tag name="AS_UNIQUEID" val="2508"/>
</p:tagLst>
</file>

<file path=ppt/tags/tag61.xml><?xml version="1.0" encoding="utf-8"?>
<p:tagLst xmlns:p="http://schemas.openxmlformats.org/presentationml/2006/main">
  <p:tag name="AS_UNIQUEID" val="5688"/>
</p:tagLst>
</file>

<file path=ppt/tags/tag62.xml><?xml version="1.0" encoding="utf-8"?>
<p:tagLst xmlns:p="http://schemas.openxmlformats.org/presentationml/2006/main">
  <p:tag name="AS_UNIQUEID" val="2505"/>
</p:tagLst>
</file>

<file path=ppt/tags/tag63.xml><?xml version="1.0" encoding="utf-8"?>
<p:tagLst xmlns:p="http://schemas.openxmlformats.org/presentationml/2006/main">
  <p:tag name="AS_UNIQUEID" val="5689"/>
</p:tagLst>
</file>

<file path=ppt/tags/tag64.xml><?xml version="1.0" encoding="utf-8"?>
<p:tagLst xmlns:p="http://schemas.openxmlformats.org/presentationml/2006/main">
  <p:tag name="AS_UNIQUEID" val="5690"/>
</p:tagLst>
</file>

<file path=ppt/tags/tag65.xml><?xml version="1.0" encoding="utf-8"?>
<p:tagLst xmlns:p="http://schemas.openxmlformats.org/presentationml/2006/main">
  <p:tag name="AS_UNIQUEID" val="5691"/>
</p:tagLst>
</file>

<file path=ppt/tags/tag66.xml><?xml version="1.0" encoding="utf-8"?>
<p:tagLst xmlns:p="http://schemas.openxmlformats.org/presentationml/2006/main">
  <p:tag name="AS_UNIQUEID" val="5692"/>
</p:tagLst>
</file>

<file path=ppt/tags/tag67.xml><?xml version="1.0" encoding="utf-8"?>
<p:tagLst xmlns:p="http://schemas.openxmlformats.org/presentationml/2006/main">
  <p:tag name="AS_UNIQUEID" val="5693"/>
</p:tagLst>
</file>

<file path=ppt/tags/tag68.xml><?xml version="1.0" encoding="utf-8"?>
<p:tagLst xmlns:p="http://schemas.openxmlformats.org/presentationml/2006/main">
  <p:tag name="AS_UNIQUEID" val="5694"/>
</p:tagLst>
</file>

<file path=ppt/tags/tag69.xml><?xml version="1.0" encoding="utf-8"?>
<p:tagLst xmlns:p="http://schemas.openxmlformats.org/presentationml/2006/main">
  <p:tag name="AS_UNIQUEID" val="5695"/>
</p:tagLst>
</file>

<file path=ppt/tags/tag7.xml><?xml version="1.0" encoding="utf-8"?>
<p:tagLst xmlns:p="http://schemas.openxmlformats.org/presentationml/2006/main">
  <p:tag name="AS_UNIQUEID" val="2213"/>
</p:tagLst>
</file>

<file path=ppt/tags/tag70.xml><?xml version="1.0" encoding="utf-8"?>
<p:tagLst xmlns:p="http://schemas.openxmlformats.org/presentationml/2006/main">
  <p:tag name="AS_UNIQUEID" val="5696"/>
</p:tagLst>
</file>

<file path=ppt/tags/tag71.xml><?xml version="1.0" encoding="utf-8"?>
<p:tagLst xmlns:p="http://schemas.openxmlformats.org/presentationml/2006/main">
  <p:tag name="AS_UNIQUEID" val="5697"/>
</p:tagLst>
</file>

<file path=ppt/tags/tag72.xml><?xml version="1.0" encoding="utf-8"?>
<p:tagLst xmlns:p="http://schemas.openxmlformats.org/presentationml/2006/main">
  <p:tag name="AS_UNIQUEID" val="9137"/>
</p:tagLst>
</file>

<file path=ppt/tags/tag73.xml><?xml version="1.0" encoding="utf-8"?>
<p:tagLst xmlns:p="http://schemas.openxmlformats.org/presentationml/2006/main">
  <p:tag name="AS_UNIQUEID" val="2504"/>
</p:tagLst>
</file>

<file path=ppt/tags/tag74.xml><?xml version="1.0" encoding="utf-8"?>
<p:tagLst xmlns:p="http://schemas.openxmlformats.org/presentationml/2006/main">
  <p:tag name="AS_UNIQUEID" val="2505"/>
</p:tagLst>
</file>

<file path=ppt/tags/tag75.xml><?xml version="1.0" encoding="utf-8"?>
<p:tagLst xmlns:p="http://schemas.openxmlformats.org/presentationml/2006/main">
  <p:tag name="AS_UNIQUEID" val="5699"/>
</p:tagLst>
</file>

<file path=ppt/tags/tag76.xml><?xml version="1.0" encoding="utf-8"?>
<p:tagLst xmlns:p="http://schemas.openxmlformats.org/presentationml/2006/main">
  <p:tag name="AS_UNIQUEID" val="2505"/>
</p:tagLst>
</file>

<file path=ppt/tags/tag77.xml><?xml version="1.0" encoding="utf-8"?>
<p:tagLst xmlns:p="http://schemas.openxmlformats.org/presentationml/2006/main">
  <p:tag name="AS_UNIQUEID" val="5700"/>
</p:tagLst>
</file>

<file path=ppt/tags/tag78.xml><?xml version="1.0" encoding="utf-8"?>
<p:tagLst xmlns:p="http://schemas.openxmlformats.org/presentationml/2006/main">
  <p:tag name="AS_UNIQUEID" val="5345"/>
</p:tagLst>
</file>

<file path=ppt/tags/tag79.xml><?xml version="1.0" encoding="utf-8"?>
<p:tagLst xmlns:p="http://schemas.openxmlformats.org/presentationml/2006/main">
  <p:tag name="AS_UNIQUEID" val="5345"/>
</p:tagLst>
</file>

<file path=ppt/tags/tag8.xml><?xml version="1.0" encoding="utf-8"?>
<p:tagLst xmlns:p="http://schemas.openxmlformats.org/presentationml/2006/main">
  <p:tag name="AS_UNIQUEID" val="2214"/>
</p:tagLst>
</file>

<file path=ppt/tags/tag80.xml><?xml version="1.0" encoding="utf-8"?>
<p:tagLst xmlns:p="http://schemas.openxmlformats.org/presentationml/2006/main">
  <p:tag name="AS_UNIQUEID" val="5701"/>
</p:tagLst>
</file>

<file path=ppt/tags/tag81.xml><?xml version="1.0" encoding="utf-8"?>
<p:tagLst xmlns:p="http://schemas.openxmlformats.org/presentationml/2006/main">
  <p:tag name="AS_UNIQUEID" val="5702"/>
</p:tagLst>
</file>

<file path=ppt/tags/tag82.xml><?xml version="1.0" encoding="utf-8"?>
<p:tagLst xmlns:p="http://schemas.openxmlformats.org/presentationml/2006/main">
  <p:tag name="AS_UNIQUEID" val="2508"/>
</p:tagLst>
</file>

<file path=ppt/tags/tag83.xml><?xml version="1.0" encoding="utf-8"?>
<p:tagLst xmlns:p="http://schemas.openxmlformats.org/presentationml/2006/main">
  <p:tag name="AS_UNIQUEID" val="5345"/>
</p:tagLst>
</file>

<file path=ppt/tags/tag84.xml><?xml version="1.0" encoding="utf-8"?>
<p:tagLst xmlns:p="http://schemas.openxmlformats.org/presentationml/2006/main">
  <p:tag name="AS_UNIQUEID" val="5703"/>
</p:tagLst>
</file>

<file path=ppt/tags/tag85.xml><?xml version="1.0" encoding="utf-8"?>
<p:tagLst xmlns:p="http://schemas.openxmlformats.org/presentationml/2006/main">
  <p:tag name="AS_UNIQUEID" val="5704"/>
</p:tagLst>
</file>

<file path=ppt/tags/tag86.xml><?xml version="1.0" encoding="utf-8"?>
<p:tagLst xmlns:p="http://schemas.openxmlformats.org/presentationml/2006/main">
  <p:tag name="AS_UNIQUEID" val="2504"/>
</p:tagLst>
</file>

<file path=ppt/tags/tag87.xml><?xml version="1.0" encoding="utf-8"?>
<p:tagLst xmlns:p="http://schemas.openxmlformats.org/presentationml/2006/main">
  <p:tag name="AS_UNIQUEID" val="2505"/>
</p:tagLst>
</file>

<file path=ppt/tags/tag88.xml><?xml version="1.0" encoding="utf-8"?>
<p:tagLst xmlns:p="http://schemas.openxmlformats.org/presentationml/2006/main">
  <p:tag name="AS_UNIQUEID" val="5706"/>
</p:tagLst>
</file>

<file path=ppt/tags/tag89.xml><?xml version="1.0" encoding="utf-8"?>
<p:tagLst xmlns:p="http://schemas.openxmlformats.org/presentationml/2006/main">
  <p:tag name="AS_UNIQUEID" val="5707"/>
</p:tagLst>
</file>

<file path=ppt/tags/tag9.xml><?xml version="1.0" encoding="utf-8"?>
<p:tagLst xmlns:p="http://schemas.openxmlformats.org/presentationml/2006/main">
  <p:tag name="AS_UNIQUEID" val="2215"/>
</p:tagLst>
</file>

<file path=ppt/tags/tag90.xml><?xml version="1.0" encoding="utf-8"?>
<p:tagLst xmlns:p="http://schemas.openxmlformats.org/presentationml/2006/main">
  <p:tag name="AS_UNIQUEID" val="2508"/>
</p:tagLst>
</file>

<file path=ppt/tags/tag91.xml><?xml version="1.0" encoding="utf-8"?>
<p:tagLst xmlns:p="http://schemas.openxmlformats.org/presentationml/2006/main">
  <p:tag name="AS_UNIQUEID" val="5708"/>
</p:tagLst>
</file>

<file path=ppt/tags/tag92.xml><?xml version="1.0" encoding="utf-8"?>
<p:tagLst xmlns:p="http://schemas.openxmlformats.org/presentationml/2006/main">
  <p:tag name="AS_UNIQUEID" val="2505"/>
</p:tagLst>
</file>

<file path=ppt/tags/tag93.xml><?xml version="1.0" encoding="utf-8"?>
<p:tagLst xmlns:p="http://schemas.openxmlformats.org/presentationml/2006/main">
  <p:tag name="AS_UNIQUEID" val="5709"/>
</p:tagLst>
</file>

<file path=ppt/tags/tag94.xml><?xml version="1.0" encoding="utf-8"?>
<p:tagLst xmlns:p="http://schemas.openxmlformats.org/presentationml/2006/main">
  <p:tag name="AS_UNIQUEID" val="5345"/>
</p:tagLst>
</file>

<file path=ppt/tags/tag95.xml><?xml version="1.0" encoding="utf-8"?>
<p:tagLst xmlns:p="http://schemas.openxmlformats.org/presentationml/2006/main">
  <p:tag name="AS_UNIQUEID" val="5710"/>
</p:tagLst>
</file>

<file path=ppt/tags/tag96.xml><?xml version="1.0" encoding="utf-8"?>
<p:tagLst xmlns:p="http://schemas.openxmlformats.org/presentationml/2006/main">
  <p:tag name="AS_UNIQUEID" val="5345"/>
</p:tagLst>
</file>

<file path=ppt/tags/tag97.xml><?xml version="1.0" encoding="utf-8"?>
<p:tagLst xmlns:p="http://schemas.openxmlformats.org/presentationml/2006/main">
  <p:tag name="AS_UNIQUEID" val="5711"/>
</p:tagLst>
</file>

<file path=ppt/tags/tag98.xml><?xml version="1.0" encoding="utf-8"?>
<p:tagLst xmlns:p="http://schemas.openxmlformats.org/presentationml/2006/main">
  <p:tag name="AS_UNIQUEID" val="2504"/>
</p:tagLst>
</file>

<file path=ppt/tags/tag99.xml><?xml version="1.0" encoding="utf-8"?>
<p:tagLst xmlns:p="http://schemas.openxmlformats.org/presentationml/2006/main">
  <p:tag name="AS_UNIQUEID" val="2505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Arial"/>
        <a:cs typeface="Arial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3856</Words>
  <Application>WPS 演示</Application>
  <PresentationFormat/>
  <Paragraphs>601</Paragraphs>
  <Slides>26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66" baseType="lpstr">
      <vt:lpstr>Arial</vt:lpstr>
      <vt:lpstr>宋体</vt:lpstr>
      <vt:lpstr>Wingdings</vt:lpstr>
      <vt:lpstr>Arial</vt:lpstr>
      <vt:lpstr>微软雅黑 Light</vt:lpstr>
      <vt:lpstr>Heiti SC Light</vt:lpstr>
      <vt:lpstr>微软雅黑</vt:lpstr>
      <vt:lpstr>Times New Roman</vt:lpstr>
      <vt:lpstr>隶书</vt:lpstr>
      <vt:lpstr>华康俪金黑W8(P)</vt:lpstr>
      <vt:lpstr>黑体</vt:lpstr>
      <vt:lpstr>经典繁仿黑</vt:lpstr>
      <vt:lpstr>思源宋体 CN Heavy</vt:lpstr>
      <vt:lpstr>思源黑体 CN Heavy</vt:lpstr>
      <vt:lpstr>思源黑体 CN Regular</vt:lpstr>
      <vt:lpstr>Roboto</vt:lpstr>
      <vt:lpstr>经典综艺体简</vt:lpstr>
      <vt:lpstr>楷体</vt:lpstr>
      <vt:lpstr>Gen Jyuu Gothic Monospace Regul</vt:lpstr>
      <vt:lpstr>思源黑体 CN Heavy</vt:lpstr>
      <vt:lpstr>Yu Gothic</vt:lpstr>
      <vt:lpstr>Calibri</vt:lpstr>
      <vt:lpstr>楷体_GB2312</vt:lpstr>
      <vt:lpstr>Goudy Old Style</vt:lpstr>
      <vt:lpstr>华文新魏</vt:lpstr>
      <vt:lpstr>方正静蕾简体</vt:lpstr>
      <vt:lpstr>Segoe Print</vt:lpstr>
      <vt:lpstr>新宋体</vt:lpstr>
      <vt:lpstr>Courier New</vt:lpstr>
      <vt:lpstr>方正中等线简体</vt:lpstr>
      <vt:lpstr>华文细黑</vt:lpstr>
      <vt:lpstr>Times New Roman</vt:lpstr>
      <vt:lpstr>Courier New</vt:lpstr>
      <vt:lpstr>OPPOSans B</vt:lpstr>
      <vt:lpstr>Arial Unicode MS</vt:lpstr>
      <vt:lpstr>等线</vt:lpstr>
      <vt:lpstr>仿宋</vt:lpstr>
      <vt:lpstr>Batang</vt:lpstr>
      <vt:lpstr>Constantia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86159</cp:lastModifiedBy>
  <cp:revision>5</cp:revision>
  <cp:lastPrinted>2023-01-17T11:54:00Z</cp:lastPrinted>
  <dcterms:created xsi:type="dcterms:W3CDTF">2023-01-17T11:54:00Z</dcterms:created>
  <dcterms:modified xsi:type="dcterms:W3CDTF">2025-02-11T06:51:10Z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7CF98EBF394544F2819A165F7E157376</vt:lpwstr>
  </property>
  <property fmtid="{D5CDD505-2E9C-101B-9397-08002B2CF9AE}" pid="7" name="KSOProductBuildVer">
    <vt:lpwstr>2052-12.1.0.16120</vt:lpwstr>
  </property>
</Properties>
</file>