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11089150" r:id="rId3"/>
    <p:sldId id="276" r:id="rId4"/>
    <p:sldId id="11089165" r:id="rId5"/>
    <p:sldId id="279" r:id="rId6"/>
    <p:sldId id="278" r:id="rId8"/>
    <p:sldId id="11089166" r:id="rId9"/>
    <p:sldId id="384" r:id="rId10"/>
    <p:sldId id="269" r:id="rId11"/>
    <p:sldId id="11089173" r:id="rId12"/>
    <p:sldId id="11089169" r:id="rId13"/>
    <p:sldId id="11089167" r:id="rId14"/>
    <p:sldId id="11089171" r:id="rId15"/>
    <p:sldId id="11089172" r:id="rId16"/>
    <p:sldId id="11089149"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72334F0-B558-488A-A374-29BE3D259A97}">
          <p14:sldIdLst>
            <p14:sldId id="11089150"/>
            <p14:sldId id="276"/>
            <p14:sldId id="11089165"/>
            <p14:sldId id="279"/>
            <p14:sldId id="278"/>
            <p14:sldId id="11089166"/>
            <p14:sldId id="384"/>
            <p14:sldId id="269"/>
            <p14:sldId id="11089173"/>
            <p14:sldId id="11089169"/>
            <p14:sldId id="11089167"/>
            <p14:sldId id="11089171"/>
            <p14:sldId id="11089172"/>
            <p14:sldId id="1108914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薛 华林" initials="薛"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00"/>
    <a:srgbClr val="FF6600"/>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0"/>
  </p:normalViewPr>
  <p:slideViewPr>
    <p:cSldViewPr snapToGrid="0">
      <p:cViewPr varScale="1">
        <p:scale>
          <a:sx n="87" d="100"/>
          <a:sy n="87" d="100"/>
        </p:scale>
        <p:origin x="260" y="48"/>
      </p:cViewPr>
      <p:guideLst/>
    </p:cSldViewPr>
  </p:slideViewPr>
  <p:notesTextViewPr>
    <p:cViewPr>
      <p:scale>
        <a:sx n="1" d="1"/>
        <a:sy n="1" d="1"/>
      </p:scale>
      <p:origin x="0" y="0"/>
    </p:cViewPr>
  </p:notesTextViewPr>
  <p:sorterViewPr>
    <p:cViewPr>
      <p:scale>
        <a:sx n="90" d="100"/>
        <a:sy n="90" d="100"/>
      </p:scale>
      <p:origin x="0" y="-512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279.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2C85E-9115-4EFA-BD28-D63894D3965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C3CC-D58F-4530-A5BD-F6E40790BD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26627" name="Rectangle 2"/>
          <p:cNvSpPr>
            <a:spLocks noGrp="1" noRot="1" noChangeAspect="1" noTextEdit="1"/>
          </p:cNvSpPr>
          <p:nvPr>
            <p:ph type="sldImg"/>
          </p:nvPr>
        </p:nvSpPr>
        <p:spPr/>
      </p:sp>
      <p:sp>
        <p:nvSpPr>
          <p:cNvPr id="26628" name="Rectangle 3"/>
          <p:cNvSpPr>
            <a:spLocks noGrp="1"/>
          </p:cNvSpPr>
          <p:nvPr>
            <p:ph type="body" idx="1"/>
          </p:nvPr>
        </p:nvSpPr>
        <p:spPr>
          <a:ln w="12700"/>
        </p:spPr>
        <p:txBody>
          <a:bodyPr wrap="square" lIns="91440" tIns="45720" rIns="91440" bIns="45720" anchor="ctr"/>
          <a:lstStyle/>
          <a:p>
            <a:pPr lvl="0" eaLnBrk="1" hangingPunct="1"/>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2200" dirty="0">
              <a:effectLst/>
              <a:latin typeface="+mn-lt"/>
              <a:ea typeface="+mn-ea"/>
              <a:cs typeface="+mn-cs"/>
              <a:sym typeface="Helvetica Neue" panose="020005030000000200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8F6742F-58F1-477F-A23E-E56E005DF6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CC3247-8A3A-411E-986B-6A1EC01D128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6742F-58F1-477F-A23E-E56E005DF6B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C3247-8A3A-411E-986B-6A1EC01D128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6" Type="http://schemas.openxmlformats.org/officeDocument/2006/relationships/slideLayout" Target="../slideLayouts/slideLayout7.xml"/><Relationship Id="rId55" Type="http://schemas.openxmlformats.org/officeDocument/2006/relationships/tags" Target="../tags/tag56.xml"/><Relationship Id="rId54" Type="http://schemas.openxmlformats.org/officeDocument/2006/relationships/tags" Target="../tags/tag55.xml"/><Relationship Id="rId53" Type="http://schemas.openxmlformats.org/officeDocument/2006/relationships/tags" Target="../tags/tag54.xml"/><Relationship Id="rId52" Type="http://schemas.openxmlformats.org/officeDocument/2006/relationships/tags" Target="../tags/tag53.xml"/><Relationship Id="rId51" Type="http://schemas.openxmlformats.org/officeDocument/2006/relationships/tags" Target="../tags/tag52.xml"/><Relationship Id="rId50" Type="http://schemas.openxmlformats.org/officeDocument/2006/relationships/tags" Target="../tags/tag51.xml"/><Relationship Id="rId5" Type="http://schemas.openxmlformats.org/officeDocument/2006/relationships/tags" Target="../tags/tag6.xml"/><Relationship Id="rId49" Type="http://schemas.openxmlformats.org/officeDocument/2006/relationships/tags" Target="../tags/tag50.xml"/><Relationship Id="rId48" Type="http://schemas.openxmlformats.org/officeDocument/2006/relationships/tags" Target="../tags/tag49.xml"/><Relationship Id="rId47" Type="http://schemas.openxmlformats.org/officeDocument/2006/relationships/tags" Target="../tags/tag48.xml"/><Relationship Id="rId46" Type="http://schemas.openxmlformats.org/officeDocument/2006/relationships/tags" Target="../tags/tag47.xml"/><Relationship Id="rId45" Type="http://schemas.openxmlformats.org/officeDocument/2006/relationships/tags" Target="../tags/tag46.xml"/><Relationship Id="rId44" Type="http://schemas.openxmlformats.org/officeDocument/2006/relationships/tags" Target="../tags/tag45.xml"/><Relationship Id="rId43" Type="http://schemas.openxmlformats.org/officeDocument/2006/relationships/tags" Target="../tags/tag44.xml"/><Relationship Id="rId42" Type="http://schemas.openxmlformats.org/officeDocument/2006/relationships/tags" Target="../tags/tag43.xml"/><Relationship Id="rId41" Type="http://schemas.openxmlformats.org/officeDocument/2006/relationships/tags" Target="../tags/tag42.xml"/><Relationship Id="rId40" Type="http://schemas.openxmlformats.org/officeDocument/2006/relationships/tags" Target="../tags/tag41.xml"/><Relationship Id="rId4" Type="http://schemas.openxmlformats.org/officeDocument/2006/relationships/tags" Target="../tags/tag5.xml"/><Relationship Id="rId39" Type="http://schemas.openxmlformats.org/officeDocument/2006/relationships/tags" Target="../tags/tag40.xml"/><Relationship Id="rId38" Type="http://schemas.openxmlformats.org/officeDocument/2006/relationships/tags" Target="../tags/tag39.xml"/><Relationship Id="rId37" Type="http://schemas.openxmlformats.org/officeDocument/2006/relationships/tags" Target="../tags/tag38.xml"/><Relationship Id="rId36" Type="http://schemas.openxmlformats.org/officeDocument/2006/relationships/tags" Target="../tags/tag37.xml"/><Relationship Id="rId35" Type="http://schemas.openxmlformats.org/officeDocument/2006/relationships/tags" Target="../tags/tag36.xml"/><Relationship Id="rId34" Type="http://schemas.openxmlformats.org/officeDocument/2006/relationships/tags" Target="../tags/tag35.xml"/><Relationship Id="rId33" Type="http://schemas.openxmlformats.org/officeDocument/2006/relationships/tags" Target="../tags/tag34.xml"/><Relationship Id="rId32" Type="http://schemas.openxmlformats.org/officeDocument/2006/relationships/tags" Target="../tags/tag33.xml"/><Relationship Id="rId31" Type="http://schemas.openxmlformats.org/officeDocument/2006/relationships/tags" Target="../tags/tag32.xml"/><Relationship Id="rId30" Type="http://schemas.openxmlformats.org/officeDocument/2006/relationships/tags" Target="../tags/tag31.xml"/><Relationship Id="rId3" Type="http://schemas.openxmlformats.org/officeDocument/2006/relationships/tags" Target="../tags/tag4.xml"/><Relationship Id="rId29" Type="http://schemas.openxmlformats.org/officeDocument/2006/relationships/tags" Target="../tags/tag30.xml"/><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7" Type="http://schemas.openxmlformats.org/officeDocument/2006/relationships/slideLayout" Target="../slideLayouts/slideLayout7.xml"/><Relationship Id="rId56" Type="http://schemas.openxmlformats.org/officeDocument/2006/relationships/image" Target="../media/image3.png"/><Relationship Id="rId55" Type="http://schemas.openxmlformats.org/officeDocument/2006/relationships/tags" Target="../tags/tag111.xml"/><Relationship Id="rId54" Type="http://schemas.openxmlformats.org/officeDocument/2006/relationships/tags" Target="../tags/tag110.xml"/><Relationship Id="rId53" Type="http://schemas.openxmlformats.org/officeDocument/2006/relationships/tags" Target="../tags/tag109.xml"/><Relationship Id="rId52" Type="http://schemas.openxmlformats.org/officeDocument/2006/relationships/tags" Target="../tags/tag108.xml"/><Relationship Id="rId51" Type="http://schemas.openxmlformats.org/officeDocument/2006/relationships/tags" Target="../tags/tag107.xml"/><Relationship Id="rId50" Type="http://schemas.openxmlformats.org/officeDocument/2006/relationships/tags" Target="../tags/tag106.xml"/><Relationship Id="rId5" Type="http://schemas.openxmlformats.org/officeDocument/2006/relationships/tags" Target="../tags/tag61.xml"/><Relationship Id="rId49" Type="http://schemas.openxmlformats.org/officeDocument/2006/relationships/tags" Target="../tags/tag105.xml"/><Relationship Id="rId48" Type="http://schemas.openxmlformats.org/officeDocument/2006/relationships/tags" Target="../tags/tag104.xml"/><Relationship Id="rId47" Type="http://schemas.openxmlformats.org/officeDocument/2006/relationships/tags" Target="../tags/tag103.xml"/><Relationship Id="rId46" Type="http://schemas.openxmlformats.org/officeDocument/2006/relationships/tags" Target="../tags/tag102.xml"/><Relationship Id="rId45" Type="http://schemas.openxmlformats.org/officeDocument/2006/relationships/tags" Target="../tags/tag101.xml"/><Relationship Id="rId44" Type="http://schemas.openxmlformats.org/officeDocument/2006/relationships/tags" Target="../tags/tag100.xml"/><Relationship Id="rId43" Type="http://schemas.openxmlformats.org/officeDocument/2006/relationships/tags" Target="../tags/tag99.xml"/><Relationship Id="rId42" Type="http://schemas.openxmlformats.org/officeDocument/2006/relationships/tags" Target="../tags/tag98.xml"/><Relationship Id="rId41" Type="http://schemas.openxmlformats.org/officeDocument/2006/relationships/tags" Target="../tags/tag97.xml"/><Relationship Id="rId40" Type="http://schemas.openxmlformats.org/officeDocument/2006/relationships/tags" Target="../tags/tag96.xml"/><Relationship Id="rId4" Type="http://schemas.openxmlformats.org/officeDocument/2006/relationships/tags" Target="../tags/tag60.xml"/><Relationship Id="rId39" Type="http://schemas.openxmlformats.org/officeDocument/2006/relationships/tags" Target="../tags/tag95.xml"/><Relationship Id="rId38" Type="http://schemas.openxmlformats.org/officeDocument/2006/relationships/tags" Target="../tags/tag94.xml"/><Relationship Id="rId37" Type="http://schemas.openxmlformats.org/officeDocument/2006/relationships/tags" Target="../tags/tag93.xml"/><Relationship Id="rId36" Type="http://schemas.openxmlformats.org/officeDocument/2006/relationships/tags" Target="../tags/tag92.xml"/><Relationship Id="rId35" Type="http://schemas.openxmlformats.org/officeDocument/2006/relationships/tags" Target="../tags/tag91.xml"/><Relationship Id="rId34" Type="http://schemas.openxmlformats.org/officeDocument/2006/relationships/tags" Target="../tags/tag90.xml"/><Relationship Id="rId33" Type="http://schemas.openxmlformats.org/officeDocument/2006/relationships/tags" Target="../tags/tag89.xml"/><Relationship Id="rId32" Type="http://schemas.openxmlformats.org/officeDocument/2006/relationships/tags" Target="../tags/tag88.xml"/><Relationship Id="rId31" Type="http://schemas.openxmlformats.org/officeDocument/2006/relationships/tags" Target="../tags/tag87.xml"/><Relationship Id="rId30" Type="http://schemas.openxmlformats.org/officeDocument/2006/relationships/tags" Target="../tags/tag86.xml"/><Relationship Id="rId3" Type="http://schemas.openxmlformats.org/officeDocument/2006/relationships/tags" Target="../tags/tag59.xml"/><Relationship Id="rId29" Type="http://schemas.openxmlformats.org/officeDocument/2006/relationships/tags" Target="../tags/tag85.xml"/><Relationship Id="rId28" Type="http://schemas.openxmlformats.org/officeDocument/2006/relationships/tags" Target="../tags/tag84.xml"/><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9" Type="http://schemas.openxmlformats.org/officeDocument/2006/relationships/slideLayout" Target="../slideLayouts/slideLayout7.xml"/><Relationship Id="rId58" Type="http://schemas.openxmlformats.org/officeDocument/2006/relationships/image" Target="../media/image5.png"/><Relationship Id="rId57" Type="http://schemas.openxmlformats.org/officeDocument/2006/relationships/tags" Target="../tags/tag168.xml"/><Relationship Id="rId56" Type="http://schemas.openxmlformats.org/officeDocument/2006/relationships/tags" Target="../tags/tag167.xml"/><Relationship Id="rId55" Type="http://schemas.openxmlformats.org/officeDocument/2006/relationships/tags" Target="../tags/tag166.xml"/><Relationship Id="rId54" Type="http://schemas.openxmlformats.org/officeDocument/2006/relationships/tags" Target="../tags/tag165.xml"/><Relationship Id="rId53" Type="http://schemas.openxmlformats.org/officeDocument/2006/relationships/tags" Target="../tags/tag164.xml"/><Relationship Id="rId52" Type="http://schemas.openxmlformats.org/officeDocument/2006/relationships/tags" Target="../tags/tag163.xml"/><Relationship Id="rId51" Type="http://schemas.openxmlformats.org/officeDocument/2006/relationships/tags" Target="../tags/tag162.xml"/><Relationship Id="rId50" Type="http://schemas.openxmlformats.org/officeDocument/2006/relationships/tags" Target="../tags/tag161.xml"/><Relationship Id="rId5" Type="http://schemas.openxmlformats.org/officeDocument/2006/relationships/tags" Target="../tags/tag116.xml"/><Relationship Id="rId49" Type="http://schemas.openxmlformats.org/officeDocument/2006/relationships/tags" Target="../tags/tag160.xml"/><Relationship Id="rId48" Type="http://schemas.openxmlformats.org/officeDocument/2006/relationships/tags" Target="../tags/tag159.xml"/><Relationship Id="rId47" Type="http://schemas.openxmlformats.org/officeDocument/2006/relationships/tags" Target="../tags/tag158.xml"/><Relationship Id="rId46" Type="http://schemas.openxmlformats.org/officeDocument/2006/relationships/tags" Target="../tags/tag157.xml"/><Relationship Id="rId45" Type="http://schemas.openxmlformats.org/officeDocument/2006/relationships/tags" Target="../tags/tag156.xml"/><Relationship Id="rId44" Type="http://schemas.openxmlformats.org/officeDocument/2006/relationships/tags" Target="../tags/tag155.xml"/><Relationship Id="rId43" Type="http://schemas.openxmlformats.org/officeDocument/2006/relationships/tags" Target="../tags/tag154.xml"/><Relationship Id="rId42" Type="http://schemas.openxmlformats.org/officeDocument/2006/relationships/tags" Target="../tags/tag153.xml"/><Relationship Id="rId41" Type="http://schemas.openxmlformats.org/officeDocument/2006/relationships/tags" Target="../tags/tag152.xml"/><Relationship Id="rId40" Type="http://schemas.openxmlformats.org/officeDocument/2006/relationships/tags" Target="../tags/tag151.xml"/><Relationship Id="rId4" Type="http://schemas.openxmlformats.org/officeDocument/2006/relationships/tags" Target="../tags/tag115.xml"/><Relationship Id="rId39" Type="http://schemas.openxmlformats.org/officeDocument/2006/relationships/tags" Target="../tags/tag150.xml"/><Relationship Id="rId38" Type="http://schemas.openxmlformats.org/officeDocument/2006/relationships/tags" Target="../tags/tag149.xml"/><Relationship Id="rId37" Type="http://schemas.openxmlformats.org/officeDocument/2006/relationships/tags" Target="../tags/tag148.xml"/><Relationship Id="rId36" Type="http://schemas.openxmlformats.org/officeDocument/2006/relationships/tags" Target="../tags/tag147.xml"/><Relationship Id="rId35" Type="http://schemas.openxmlformats.org/officeDocument/2006/relationships/tags" Target="../tags/tag146.xml"/><Relationship Id="rId34" Type="http://schemas.openxmlformats.org/officeDocument/2006/relationships/tags" Target="../tags/tag145.xml"/><Relationship Id="rId33" Type="http://schemas.openxmlformats.org/officeDocument/2006/relationships/tags" Target="../tags/tag144.xml"/><Relationship Id="rId32" Type="http://schemas.openxmlformats.org/officeDocument/2006/relationships/tags" Target="../tags/tag143.xml"/><Relationship Id="rId31" Type="http://schemas.openxmlformats.org/officeDocument/2006/relationships/tags" Target="../tags/tag142.xml"/><Relationship Id="rId30" Type="http://schemas.openxmlformats.org/officeDocument/2006/relationships/tags" Target="../tags/tag141.xml"/><Relationship Id="rId3" Type="http://schemas.openxmlformats.org/officeDocument/2006/relationships/tags" Target="../tags/tag114.xml"/><Relationship Id="rId29" Type="http://schemas.openxmlformats.org/officeDocument/2006/relationships/tags" Target="../tags/tag140.xml"/><Relationship Id="rId28" Type="http://schemas.openxmlformats.org/officeDocument/2006/relationships/tags" Target="../tags/tag139.xml"/><Relationship Id="rId27" Type="http://schemas.openxmlformats.org/officeDocument/2006/relationships/tags" Target="../tags/tag138.xml"/><Relationship Id="rId26" Type="http://schemas.openxmlformats.org/officeDocument/2006/relationships/tags" Target="../tags/tag137.xml"/><Relationship Id="rId25" Type="http://schemas.openxmlformats.org/officeDocument/2006/relationships/tags" Target="../tags/tag136.xml"/><Relationship Id="rId24" Type="http://schemas.openxmlformats.org/officeDocument/2006/relationships/tags" Target="../tags/tag135.xml"/><Relationship Id="rId23" Type="http://schemas.openxmlformats.org/officeDocument/2006/relationships/tags" Target="../tags/tag134.xml"/><Relationship Id="rId22" Type="http://schemas.openxmlformats.org/officeDocument/2006/relationships/tags" Target="../tags/tag133.xml"/><Relationship Id="rId21" Type="http://schemas.openxmlformats.org/officeDocument/2006/relationships/tags" Target="../tags/tag132.xml"/><Relationship Id="rId20" Type="http://schemas.openxmlformats.org/officeDocument/2006/relationships/tags" Target="../tags/tag131.xml"/><Relationship Id="rId2" Type="http://schemas.openxmlformats.org/officeDocument/2006/relationships/tags" Target="../tags/tag113.xml"/><Relationship Id="rId19" Type="http://schemas.openxmlformats.org/officeDocument/2006/relationships/tags" Target="../tags/tag130.xml"/><Relationship Id="rId18" Type="http://schemas.openxmlformats.org/officeDocument/2006/relationships/tags" Target="../tags/tag129.xml"/><Relationship Id="rId17" Type="http://schemas.openxmlformats.org/officeDocument/2006/relationships/tags" Target="../tags/tag128.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tags" Target="../tags/tag112.xml"/></Relationships>
</file>

<file path=ppt/slides/_rels/slide6.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8" Type="http://schemas.openxmlformats.org/officeDocument/2006/relationships/slideLayout" Target="../slideLayouts/slideLayout7.xml"/><Relationship Id="rId57" Type="http://schemas.openxmlformats.org/officeDocument/2006/relationships/image" Target="../media/image6.png"/><Relationship Id="rId56" Type="http://schemas.openxmlformats.org/officeDocument/2006/relationships/tags" Target="../tags/tag224.xml"/><Relationship Id="rId55" Type="http://schemas.openxmlformats.org/officeDocument/2006/relationships/tags" Target="../tags/tag223.xml"/><Relationship Id="rId54" Type="http://schemas.openxmlformats.org/officeDocument/2006/relationships/tags" Target="../tags/tag222.xml"/><Relationship Id="rId53" Type="http://schemas.openxmlformats.org/officeDocument/2006/relationships/tags" Target="../tags/tag221.xml"/><Relationship Id="rId52" Type="http://schemas.openxmlformats.org/officeDocument/2006/relationships/tags" Target="../tags/tag220.xml"/><Relationship Id="rId51" Type="http://schemas.openxmlformats.org/officeDocument/2006/relationships/tags" Target="../tags/tag219.xml"/><Relationship Id="rId50" Type="http://schemas.openxmlformats.org/officeDocument/2006/relationships/tags" Target="../tags/tag218.xml"/><Relationship Id="rId5" Type="http://schemas.openxmlformats.org/officeDocument/2006/relationships/tags" Target="../tags/tag173.xml"/><Relationship Id="rId49" Type="http://schemas.openxmlformats.org/officeDocument/2006/relationships/tags" Target="../tags/tag217.xml"/><Relationship Id="rId48" Type="http://schemas.openxmlformats.org/officeDocument/2006/relationships/tags" Target="../tags/tag216.xml"/><Relationship Id="rId47" Type="http://schemas.openxmlformats.org/officeDocument/2006/relationships/tags" Target="../tags/tag215.xml"/><Relationship Id="rId46" Type="http://schemas.openxmlformats.org/officeDocument/2006/relationships/tags" Target="../tags/tag214.xml"/><Relationship Id="rId45" Type="http://schemas.openxmlformats.org/officeDocument/2006/relationships/tags" Target="../tags/tag213.xml"/><Relationship Id="rId44" Type="http://schemas.openxmlformats.org/officeDocument/2006/relationships/tags" Target="../tags/tag212.xml"/><Relationship Id="rId43" Type="http://schemas.openxmlformats.org/officeDocument/2006/relationships/tags" Target="../tags/tag211.xml"/><Relationship Id="rId42" Type="http://schemas.openxmlformats.org/officeDocument/2006/relationships/tags" Target="../tags/tag210.xml"/><Relationship Id="rId41" Type="http://schemas.openxmlformats.org/officeDocument/2006/relationships/tags" Target="../tags/tag209.xml"/><Relationship Id="rId40" Type="http://schemas.openxmlformats.org/officeDocument/2006/relationships/tags" Target="../tags/tag208.xml"/><Relationship Id="rId4" Type="http://schemas.openxmlformats.org/officeDocument/2006/relationships/tags" Target="../tags/tag172.xml"/><Relationship Id="rId39" Type="http://schemas.openxmlformats.org/officeDocument/2006/relationships/tags" Target="../tags/tag207.xml"/><Relationship Id="rId38" Type="http://schemas.openxmlformats.org/officeDocument/2006/relationships/tags" Target="../tags/tag206.xml"/><Relationship Id="rId37" Type="http://schemas.openxmlformats.org/officeDocument/2006/relationships/tags" Target="../tags/tag205.xml"/><Relationship Id="rId36" Type="http://schemas.openxmlformats.org/officeDocument/2006/relationships/tags" Target="../tags/tag204.xml"/><Relationship Id="rId35" Type="http://schemas.openxmlformats.org/officeDocument/2006/relationships/tags" Target="../tags/tag203.xml"/><Relationship Id="rId34" Type="http://schemas.openxmlformats.org/officeDocument/2006/relationships/tags" Target="../tags/tag202.xml"/><Relationship Id="rId33" Type="http://schemas.openxmlformats.org/officeDocument/2006/relationships/tags" Target="../tags/tag201.xml"/><Relationship Id="rId32" Type="http://schemas.openxmlformats.org/officeDocument/2006/relationships/tags" Target="../tags/tag200.xml"/><Relationship Id="rId31" Type="http://schemas.openxmlformats.org/officeDocument/2006/relationships/tags" Target="../tags/tag199.xml"/><Relationship Id="rId30" Type="http://schemas.openxmlformats.org/officeDocument/2006/relationships/tags" Target="../tags/tag198.xml"/><Relationship Id="rId3" Type="http://schemas.openxmlformats.org/officeDocument/2006/relationships/tags" Target="../tags/tag171.xml"/><Relationship Id="rId29" Type="http://schemas.openxmlformats.org/officeDocument/2006/relationships/tags" Target="../tags/tag197.xml"/><Relationship Id="rId28" Type="http://schemas.openxmlformats.org/officeDocument/2006/relationships/tags" Target="../tags/tag196.xml"/><Relationship Id="rId27" Type="http://schemas.openxmlformats.org/officeDocument/2006/relationships/tags" Target="../tags/tag195.xml"/><Relationship Id="rId26" Type="http://schemas.openxmlformats.org/officeDocument/2006/relationships/tags" Target="../tags/tag194.xml"/><Relationship Id="rId25" Type="http://schemas.openxmlformats.org/officeDocument/2006/relationships/tags" Target="../tags/tag193.xml"/><Relationship Id="rId24" Type="http://schemas.openxmlformats.org/officeDocument/2006/relationships/tags" Target="../tags/tag192.xml"/><Relationship Id="rId23" Type="http://schemas.openxmlformats.org/officeDocument/2006/relationships/tags" Target="../tags/tag191.xml"/><Relationship Id="rId22" Type="http://schemas.openxmlformats.org/officeDocument/2006/relationships/tags" Target="../tags/tag190.xml"/><Relationship Id="rId21" Type="http://schemas.openxmlformats.org/officeDocument/2006/relationships/tags" Target="../tags/tag189.xml"/><Relationship Id="rId20" Type="http://schemas.openxmlformats.org/officeDocument/2006/relationships/tags" Target="../tags/tag188.xml"/><Relationship Id="rId2" Type="http://schemas.openxmlformats.org/officeDocument/2006/relationships/tags" Target="../tags/tag170.xml"/><Relationship Id="rId19" Type="http://schemas.openxmlformats.org/officeDocument/2006/relationships/tags" Target="../tags/tag187.xml"/><Relationship Id="rId18" Type="http://schemas.openxmlformats.org/officeDocument/2006/relationships/tags" Target="../tags/tag186.xml"/><Relationship Id="rId17" Type="http://schemas.openxmlformats.org/officeDocument/2006/relationships/tags" Target="../tags/tag185.xml"/><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69.xml"/></Relationships>
</file>

<file path=ppt/slides/_rels/slide7.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9" Type="http://schemas.openxmlformats.org/officeDocument/2006/relationships/notesSlide" Target="../notesSlides/notesSlide2.xml"/><Relationship Id="rId58" Type="http://schemas.openxmlformats.org/officeDocument/2006/relationships/slideLayout" Target="../slideLayouts/slideLayout1.xml"/><Relationship Id="rId57" Type="http://schemas.openxmlformats.org/officeDocument/2006/relationships/tags" Target="../tags/tag278.xml"/><Relationship Id="rId56" Type="http://schemas.openxmlformats.org/officeDocument/2006/relationships/tags" Target="../tags/tag277.xml"/><Relationship Id="rId55" Type="http://schemas.openxmlformats.org/officeDocument/2006/relationships/tags" Target="../tags/tag276.xml"/><Relationship Id="rId54" Type="http://schemas.openxmlformats.org/officeDocument/2006/relationships/tags" Target="../tags/tag275.xml"/><Relationship Id="rId53" Type="http://schemas.openxmlformats.org/officeDocument/2006/relationships/tags" Target="../tags/tag274.xml"/><Relationship Id="rId52" Type="http://schemas.openxmlformats.org/officeDocument/2006/relationships/tags" Target="../tags/tag273.xml"/><Relationship Id="rId51" Type="http://schemas.openxmlformats.org/officeDocument/2006/relationships/tags" Target="../tags/tag272.xml"/><Relationship Id="rId50" Type="http://schemas.openxmlformats.org/officeDocument/2006/relationships/tags" Target="../tags/tag271.xml"/><Relationship Id="rId5" Type="http://schemas.openxmlformats.org/officeDocument/2006/relationships/tags" Target="../tags/tag226.xml"/><Relationship Id="rId49" Type="http://schemas.openxmlformats.org/officeDocument/2006/relationships/tags" Target="../tags/tag270.xml"/><Relationship Id="rId48" Type="http://schemas.openxmlformats.org/officeDocument/2006/relationships/tags" Target="../tags/tag269.xml"/><Relationship Id="rId47" Type="http://schemas.openxmlformats.org/officeDocument/2006/relationships/tags" Target="../tags/tag268.xml"/><Relationship Id="rId46" Type="http://schemas.openxmlformats.org/officeDocument/2006/relationships/tags" Target="../tags/tag267.xml"/><Relationship Id="rId45" Type="http://schemas.openxmlformats.org/officeDocument/2006/relationships/tags" Target="../tags/tag266.xml"/><Relationship Id="rId44" Type="http://schemas.openxmlformats.org/officeDocument/2006/relationships/tags" Target="../tags/tag265.xml"/><Relationship Id="rId43" Type="http://schemas.openxmlformats.org/officeDocument/2006/relationships/tags" Target="../tags/tag264.xml"/><Relationship Id="rId42" Type="http://schemas.openxmlformats.org/officeDocument/2006/relationships/tags" Target="../tags/tag263.xml"/><Relationship Id="rId41" Type="http://schemas.openxmlformats.org/officeDocument/2006/relationships/tags" Target="../tags/tag262.xml"/><Relationship Id="rId40" Type="http://schemas.openxmlformats.org/officeDocument/2006/relationships/tags" Target="../tags/tag261.xml"/><Relationship Id="rId4" Type="http://schemas.openxmlformats.org/officeDocument/2006/relationships/tags" Target="../tags/tag225.xml"/><Relationship Id="rId39" Type="http://schemas.openxmlformats.org/officeDocument/2006/relationships/tags" Target="../tags/tag260.xml"/><Relationship Id="rId38" Type="http://schemas.openxmlformats.org/officeDocument/2006/relationships/tags" Target="../tags/tag259.xml"/><Relationship Id="rId37" Type="http://schemas.openxmlformats.org/officeDocument/2006/relationships/tags" Target="../tags/tag258.xml"/><Relationship Id="rId36" Type="http://schemas.openxmlformats.org/officeDocument/2006/relationships/tags" Target="../tags/tag257.xml"/><Relationship Id="rId35" Type="http://schemas.openxmlformats.org/officeDocument/2006/relationships/tags" Target="../tags/tag256.xml"/><Relationship Id="rId34" Type="http://schemas.openxmlformats.org/officeDocument/2006/relationships/tags" Target="../tags/tag255.xml"/><Relationship Id="rId33" Type="http://schemas.openxmlformats.org/officeDocument/2006/relationships/tags" Target="../tags/tag254.xml"/><Relationship Id="rId32" Type="http://schemas.openxmlformats.org/officeDocument/2006/relationships/tags" Target="../tags/tag253.xml"/><Relationship Id="rId31" Type="http://schemas.openxmlformats.org/officeDocument/2006/relationships/tags" Target="../tags/tag252.xml"/><Relationship Id="rId30" Type="http://schemas.openxmlformats.org/officeDocument/2006/relationships/tags" Target="../tags/tag251.xml"/><Relationship Id="rId3" Type="http://schemas.microsoft.com/office/2007/relationships/hdphoto" Target="../media/image9.wdp"/><Relationship Id="rId29" Type="http://schemas.openxmlformats.org/officeDocument/2006/relationships/tags" Target="../tags/tag250.xml"/><Relationship Id="rId28" Type="http://schemas.openxmlformats.org/officeDocument/2006/relationships/tags" Target="../tags/tag249.xml"/><Relationship Id="rId27" Type="http://schemas.openxmlformats.org/officeDocument/2006/relationships/tags" Target="../tags/tag248.xml"/><Relationship Id="rId26" Type="http://schemas.openxmlformats.org/officeDocument/2006/relationships/tags" Target="../tags/tag247.xml"/><Relationship Id="rId25" Type="http://schemas.openxmlformats.org/officeDocument/2006/relationships/tags" Target="../tags/tag246.xml"/><Relationship Id="rId24" Type="http://schemas.openxmlformats.org/officeDocument/2006/relationships/tags" Target="../tags/tag245.xml"/><Relationship Id="rId23" Type="http://schemas.openxmlformats.org/officeDocument/2006/relationships/tags" Target="../tags/tag244.xml"/><Relationship Id="rId22" Type="http://schemas.openxmlformats.org/officeDocument/2006/relationships/tags" Target="../tags/tag243.xml"/><Relationship Id="rId21" Type="http://schemas.openxmlformats.org/officeDocument/2006/relationships/tags" Target="../tags/tag242.xml"/><Relationship Id="rId20" Type="http://schemas.openxmlformats.org/officeDocument/2006/relationships/tags" Target="../tags/tag241.xml"/><Relationship Id="rId2" Type="http://schemas.openxmlformats.org/officeDocument/2006/relationships/image" Target="../media/image8.png"/><Relationship Id="rId19" Type="http://schemas.openxmlformats.org/officeDocument/2006/relationships/tags" Target="../tags/tag240.xml"/><Relationship Id="rId18" Type="http://schemas.openxmlformats.org/officeDocument/2006/relationships/tags" Target="../tags/tag239.xml"/><Relationship Id="rId17" Type="http://schemas.openxmlformats.org/officeDocument/2006/relationships/tags" Target="../tags/tag238.xml"/><Relationship Id="rId16" Type="http://schemas.openxmlformats.org/officeDocument/2006/relationships/tags" Target="../tags/tag237.xml"/><Relationship Id="rId15" Type="http://schemas.openxmlformats.org/officeDocument/2006/relationships/tags" Target="../tags/tag236.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59"/>
          <p:cNvSpPr>
            <a:spLocks noChangeArrowheads="1"/>
          </p:cNvSpPr>
          <p:nvPr>
            <p:custDataLst>
              <p:tags r:id="rId1"/>
            </p:custDataLst>
          </p:nvPr>
        </p:nvSpPr>
        <p:spPr bwMode="auto">
          <a:xfrm>
            <a:off x="1117009" y="1662902"/>
            <a:ext cx="9665291" cy="68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a:defRPr>
            </a:lvl9pPr>
          </a:lstStyle>
          <a:p>
            <a:pPr algn="ctr" defTabSz="1218565">
              <a:lnSpc>
                <a:spcPct val="130000"/>
              </a:lnSpc>
              <a:buNone/>
            </a:pPr>
            <a:r>
              <a:rPr lang="zh-CN" altLang="en-US" sz="4000" b="1" dirty="0">
                <a:solidFill>
                  <a:srgbClr val="00B050"/>
                </a:solidFill>
                <a:latin typeface="黑体" panose="02010609060101010101" charset="-122"/>
                <a:ea typeface="黑体" panose="02010609060101010101" charset="-122"/>
                <a:cs typeface="黑体" panose="02010609060101010101" charset="-122"/>
              </a:rPr>
              <a:t>第</a:t>
            </a:r>
            <a:r>
              <a:rPr lang="en-US" altLang="zh-CN" sz="4000" b="1" dirty="0">
                <a:solidFill>
                  <a:srgbClr val="00B050"/>
                </a:solidFill>
                <a:latin typeface="黑体" panose="02010609060101010101" charset="-122"/>
                <a:ea typeface="黑体" panose="02010609060101010101" charset="-122"/>
                <a:cs typeface="黑体" panose="02010609060101010101" charset="-122"/>
              </a:rPr>
              <a:t>4</a:t>
            </a:r>
            <a:r>
              <a:rPr lang="zh-CN" altLang="en-US" sz="4000" b="1" dirty="0">
                <a:solidFill>
                  <a:srgbClr val="00B050"/>
                </a:solidFill>
                <a:latin typeface="黑体" panose="02010609060101010101" charset="-122"/>
                <a:ea typeface="黑体" panose="02010609060101010101" charset="-122"/>
                <a:cs typeface="黑体" panose="02010609060101010101" charset="-122"/>
              </a:rPr>
              <a:t>节  基因通常是有遗传效应的</a:t>
            </a:r>
            <a:r>
              <a:rPr lang="en-US" altLang="zh-CN" sz="4000" b="1" dirty="0">
                <a:solidFill>
                  <a:srgbClr val="00B050"/>
                </a:solidFill>
                <a:latin typeface="黑体" panose="02010609060101010101" charset="-122"/>
                <a:ea typeface="黑体" panose="02010609060101010101" charset="-122"/>
                <a:cs typeface="黑体" panose="02010609060101010101" charset="-122"/>
              </a:rPr>
              <a:t>DNA</a:t>
            </a:r>
            <a:r>
              <a:rPr lang="zh-CN" altLang="en-US" sz="4000" b="1" dirty="0">
                <a:solidFill>
                  <a:srgbClr val="00B050"/>
                </a:solidFill>
                <a:latin typeface="黑体" panose="02010609060101010101" charset="-122"/>
                <a:ea typeface="黑体" panose="02010609060101010101" charset="-122"/>
                <a:cs typeface="黑体" panose="02010609060101010101" charset="-122"/>
              </a:rPr>
              <a:t>片段</a:t>
            </a:r>
            <a:endParaRPr lang="en-US" altLang="zh-CN" sz="4000" b="1" dirty="0">
              <a:solidFill>
                <a:srgbClr val="00B050"/>
              </a:solidFill>
              <a:latin typeface="黑体" panose="02010609060101010101" charset="-122"/>
              <a:ea typeface="黑体" panose="02010609060101010101" charset="-122"/>
              <a:cs typeface="黑体" panose="02010609060101010101" charset="-122"/>
            </a:endParaRPr>
          </a:p>
        </p:txBody>
      </p:sp>
      <p:sp>
        <p:nvSpPr>
          <p:cNvPr id="6" name="圆角矩形 30"/>
          <p:cNvSpPr/>
          <p:nvPr>
            <p:custDataLst>
              <p:tags r:id="rId2"/>
            </p:custDataLst>
          </p:nvPr>
        </p:nvSpPr>
        <p:spPr>
          <a:xfrm>
            <a:off x="157481" y="129540"/>
            <a:ext cx="4326738" cy="524510"/>
          </a:xfrm>
          <a:prstGeom prst="roundRect">
            <a:avLst/>
          </a:prstGeom>
          <a:solidFill>
            <a:srgbClr val="7BC14A">
              <a:alpha val="12000"/>
            </a:srgbClr>
          </a:solidFill>
          <a:ln w="3175">
            <a:solidFill>
              <a:srgbClr val="7BC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00B050"/>
                </a:solidFill>
                <a:latin typeface="黑体" panose="02010609060101010101" charset="-122"/>
                <a:ea typeface="黑体" panose="02010609060101010101" charset="-122"/>
                <a:cs typeface="黑体" panose="02010609060101010101" charset="-122"/>
              </a:rPr>
              <a:t>第</a:t>
            </a:r>
            <a:r>
              <a:rPr lang="en-US" altLang="zh-CN" sz="3200" dirty="0">
                <a:solidFill>
                  <a:srgbClr val="00B050"/>
                </a:solidFill>
                <a:latin typeface="黑体" panose="02010609060101010101" charset="-122"/>
                <a:ea typeface="黑体" panose="02010609060101010101" charset="-122"/>
                <a:cs typeface="黑体" panose="02010609060101010101" charset="-122"/>
              </a:rPr>
              <a:t>3</a:t>
            </a:r>
            <a:r>
              <a:rPr lang="zh-CN" altLang="en-US" sz="3200" dirty="0">
                <a:solidFill>
                  <a:srgbClr val="00B050"/>
                </a:solidFill>
                <a:latin typeface="黑体" panose="02010609060101010101" charset="-122"/>
                <a:ea typeface="黑体" panose="02010609060101010101" charset="-122"/>
                <a:cs typeface="黑体" panose="02010609060101010101" charset="-122"/>
              </a:rPr>
              <a:t>章　基因的本质</a:t>
            </a:r>
            <a:endParaRPr lang="en-US" altLang="zh-CN" sz="3200" dirty="0">
              <a:solidFill>
                <a:srgbClr val="00B050"/>
              </a:solidFill>
              <a:latin typeface="黑体" panose="02010609060101010101" charset="-122"/>
              <a:ea typeface="黑体" panose="02010609060101010101" charset="-122"/>
              <a:cs typeface="黑体" panose="02010609060101010101" charset="-122"/>
            </a:endParaRPr>
          </a:p>
        </p:txBody>
      </p:sp>
      <p:pic>
        <p:nvPicPr>
          <p:cNvPr id="23" name="图片 22"/>
          <p:cNvPicPr>
            <a:picLocks noChangeAspect="1"/>
          </p:cNvPicPr>
          <p:nvPr/>
        </p:nvPicPr>
        <p:blipFill>
          <a:blip r:embed="rId3"/>
          <a:stretch>
            <a:fillRect/>
          </a:stretch>
        </p:blipFill>
        <p:spPr>
          <a:xfrm>
            <a:off x="3562502" y="2671149"/>
            <a:ext cx="4857293" cy="3117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7383" y="496223"/>
            <a:ext cx="1190461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609850" algn="l"/>
              </a:tabLst>
              <a:defRPr>
                <a:solidFill>
                  <a:schemeClr val="tx1"/>
                </a:solidFill>
                <a:latin typeface="Arial" panose="020B0604020202020204" pitchFamily="34" charset="0"/>
              </a:defRPr>
            </a:lvl1pPr>
            <a:lvl2pPr eaLnBrk="0" fontAlgn="base" hangingPunct="0">
              <a:spcBef>
                <a:spcPct val="0"/>
              </a:spcBef>
              <a:spcAft>
                <a:spcPct val="0"/>
              </a:spcAft>
              <a:tabLst>
                <a:tab pos="2609850" algn="l"/>
              </a:tabLst>
              <a:defRPr>
                <a:solidFill>
                  <a:schemeClr val="tx1"/>
                </a:solidFill>
                <a:latin typeface="Arial" panose="020B0604020202020204" pitchFamily="34" charset="0"/>
              </a:defRPr>
            </a:lvl2pPr>
            <a:lvl3pPr eaLnBrk="0" fontAlgn="base" hangingPunct="0">
              <a:spcBef>
                <a:spcPct val="0"/>
              </a:spcBef>
              <a:spcAft>
                <a:spcPct val="0"/>
              </a:spcAft>
              <a:tabLst>
                <a:tab pos="2609850" algn="l"/>
              </a:tabLst>
              <a:defRPr>
                <a:solidFill>
                  <a:schemeClr val="tx1"/>
                </a:solidFill>
                <a:latin typeface="Arial" panose="020B0604020202020204" pitchFamily="34" charset="0"/>
              </a:defRPr>
            </a:lvl3pPr>
            <a:lvl4pPr eaLnBrk="0" fontAlgn="base" hangingPunct="0">
              <a:spcBef>
                <a:spcPct val="0"/>
              </a:spcBef>
              <a:spcAft>
                <a:spcPct val="0"/>
              </a:spcAft>
              <a:tabLst>
                <a:tab pos="2609850" algn="l"/>
              </a:tabLst>
              <a:defRPr>
                <a:solidFill>
                  <a:schemeClr val="tx1"/>
                </a:solidFill>
                <a:latin typeface="Arial" panose="020B0604020202020204" pitchFamily="34" charset="0"/>
              </a:defRPr>
            </a:lvl4pPr>
            <a:lvl5pPr eaLnBrk="0" fontAlgn="base" hangingPunct="0">
              <a:spcBef>
                <a:spcPct val="0"/>
              </a:spcBef>
              <a:spcAft>
                <a:spcPct val="0"/>
              </a:spcAft>
              <a:tabLst>
                <a:tab pos="2609850" algn="l"/>
              </a:tabLst>
              <a:defRPr>
                <a:solidFill>
                  <a:schemeClr val="tx1"/>
                </a:solidFill>
                <a:latin typeface="Arial" panose="020B0604020202020204" pitchFamily="34" charset="0"/>
              </a:defRPr>
            </a:lvl5pPr>
            <a:lvl6pPr eaLnBrk="0" fontAlgn="base" hangingPunct="0">
              <a:spcBef>
                <a:spcPct val="0"/>
              </a:spcBef>
              <a:spcAft>
                <a:spcPct val="0"/>
              </a:spcAft>
              <a:tabLst>
                <a:tab pos="2609850" algn="l"/>
              </a:tabLst>
              <a:defRPr>
                <a:solidFill>
                  <a:schemeClr val="tx1"/>
                </a:solidFill>
                <a:latin typeface="Arial" panose="020B0604020202020204" pitchFamily="34" charset="0"/>
              </a:defRPr>
            </a:lvl6pPr>
            <a:lvl7pPr eaLnBrk="0" fontAlgn="base" hangingPunct="0">
              <a:spcBef>
                <a:spcPct val="0"/>
              </a:spcBef>
              <a:spcAft>
                <a:spcPct val="0"/>
              </a:spcAft>
              <a:tabLst>
                <a:tab pos="2609850" algn="l"/>
              </a:tabLst>
              <a:defRPr>
                <a:solidFill>
                  <a:schemeClr val="tx1"/>
                </a:solidFill>
                <a:latin typeface="Arial" panose="020B0604020202020204" pitchFamily="34" charset="0"/>
              </a:defRPr>
            </a:lvl7pPr>
            <a:lvl8pPr eaLnBrk="0" fontAlgn="base" hangingPunct="0">
              <a:spcBef>
                <a:spcPct val="0"/>
              </a:spcBef>
              <a:spcAft>
                <a:spcPct val="0"/>
              </a:spcAft>
              <a:tabLst>
                <a:tab pos="2609850" algn="l"/>
              </a:tabLst>
              <a:defRPr>
                <a:solidFill>
                  <a:schemeClr val="tx1"/>
                </a:solidFill>
                <a:latin typeface="Arial" panose="020B0604020202020204" pitchFamily="34" charset="0"/>
              </a:defRPr>
            </a:lvl8pPr>
            <a:lvl9pPr eaLnBrk="0" fontAlgn="base" hangingPunct="0">
              <a:spcBef>
                <a:spcPct val="0"/>
              </a:spcBef>
              <a:spcAft>
                <a:spcPct val="0"/>
              </a:spcAft>
              <a:tabLst>
                <a:tab pos="2609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例</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某科学家模拟肺炎链球菌的转化实验，如下图所示，下列相关叙述正确的是</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kumimoji="0" lang="en-US" altLang="zh-CN"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endParaRPr kumimoji="0" lang="en-US" altLang="zh-CN" sz="2800" b="1" i="0" u="none" strike="noStrike" cap="none" normalizeH="0" baseline="0" dirty="0">
              <a:ln>
                <a:noFill/>
              </a:ln>
              <a:solidFill>
                <a:schemeClr val="tx1"/>
              </a:solidFill>
              <a:effectLst/>
            </a:endParaRPr>
          </a:p>
        </p:txBody>
      </p:sp>
      <p:pic>
        <p:nvPicPr>
          <p:cNvPr id="2049"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88164" y="1090748"/>
            <a:ext cx="8155175" cy="21292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27017" y="3520483"/>
            <a:ext cx="9448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609850" algn="l"/>
              </a:tabLst>
              <a:defRPr>
                <a:solidFill>
                  <a:schemeClr val="tx1"/>
                </a:solidFill>
                <a:latin typeface="Arial" panose="020B0604020202020204" pitchFamily="34" charset="0"/>
              </a:defRPr>
            </a:lvl1pPr>
            <a:lvl2pPr eaLnBrk="0" fontAlgn="base" hangingPunct="0">
              <a:spcBef>
                <a:spcPct val="0"/>
              </a:spcBef>
              <a:spcAft>
                <a:spcPct val="0"/>
              </a:spcAft>
              <a:tabLst>
                <a:tab pos="2609850" algn="l"/>
              </a:tabLst>
              <a:defRPr>
                <a:solidFill>
                  <a:schemeClr val="tx1"/>
                </a:solidFill>
                <a:latin typeface="Arial" panose="020B0604020202020204" pitchFamily="34" charset="0"/>
              </a:defRPr>
            </a:lvl2pPr>
            <a:lvl3pPr eaLnBrk="0" fontAlgn="base" hangingPunct="0">
              <a:spcBef>
                <a:spcPct val="0"/>
              </a:spcBef>
              <a:spcAft>
                <a:spcPct val="0"/>
              </a:spcAft>
              <a:tabLst>
                <a:tab pos="2609850" algn="l"/>
              </a:tabLst>
              <a:defRPr>
                <a:solidFill>
                  <a:schemeClr val="tx1"/>
                </a:solidFill>
                <a:latin typeface="Arial" panose="020B0604020202020204" pitchFamily="34" charset="0"/>
              </a:defRPr>
            </a:lvl3pPr>
            <a:lvl4pPr eaLnBrk="0" fontAlgn="base" hangingPunct="0">
              <a:spcBef>
                <a:spcPct val="0"/>
              </a:spcBef>
              <a:spcAft>
                <a:spcPct val="0"/>
              </a:spcAft>
              <a:tabLst>
                <a:tab pos="2609850" algn="l"/>
              </a:tabLst>
              <a:defRPr>
                <a:solidFill>
                  <a:schemeClr val="tx1"/>
                </a:solidFill>
                <a:latin typeface="Arial" panose="020B0604020202020204" pitchFamily="34" charset="0"/>
              </a:defRPr>
            </a:lvl4pPr>
            <a:lvl5pPr eaLnBrk="0" fontAlgn="base" hangingPunct="0">
              <a:spcBef>
                <a:spcPct val="0"/>
              </a:spcBef>
              <a:spcAft>
                <a:spcPct val="0"/>
              </a:spcAft>
              <a:tabLst>
                <a:tab pos="2609850" algn="l"/>
              </a:tabLst>
              <a:defRPr>
                <a:solidFill>
                  <a:schemeClr val="tx1"/>
                </a:solidFill>
                <a:latin typeface="Arial" panose="020B0604020202020204" pitchFamily="34" charset="0"/>
              </a:defRPr>
            </a:lvl5pPr>
            <a:lvl6pPr eaLnBrk="0" fontAlgn="base" hangingPunct="0">
              <a:spcBef>
                <a:spcPct val="0"/>
              </a:spcBef>
              <a:spcAft>
                <a:spcPct val="0"/>
              </a:spcAft>
              <a:tabLst>
                <a:tab pos="2609850" algn="l"/>
              </a:tabLst>
              <a:defRPr>
                <a:solidFill>
                  <a:schemeClr val="tx1"/>
                </a:solidFill>
                <a:latin typeface="Arial" panose="020B0604020202020204" pitchFamily="34" charset="0"/>
              </a:defRPr>
            </a:lvl6pPr>
            <a:lvl7pPr eaLnBrk="0" fontAlgn="base" hangingPunct="0">
              <a:spcBef>
                <a:spcPct val="0"/>
              </a:spcBef>
              <a:spcAft>
                <a:spcPct val="0"/>
              </a:spcAft>
              <a:tabLst>
                <a:tab pos="2609850" algn="l"/>
              </a:tabLst>
              <a:defRPr>
                <a:solidFill>
                  <a:schemeClr val="tx1"/>
                </a:solidFill>
                <a:latin typeface="Arial" panose="020B0604020202020204" pitchFamily="34" charset="0"/>
              </a:defRPr>
            </a:lvl7pPr>
            <a:lvl8pPr eaLnBrk="0" fontAlgn="base" hangingPunct="0">
              <a:spcBef>
                <a:spcPct val="0"/>
              </a:spcBef>
              <a:spcAft>
                <a:spcPct val="0"/>
              </a:spcAft>
              <a:tabLst>
                <a:tab pos="2609850" algn="l"/>
              </a:tabLst>
              <a:defRPr>
                <a:solidFill>
                  <a:schemeClr val="tx1"/>
                </a:solidFill>
                <a:latin typeface="Arial" panose="020B0604020202020204" pitchFamily="34" charset="0"/>
              </a:defRPr>
            </a:lvl8pPr>
            <a:lvl9pPr eaLnBrk="0" fontAlgn="base" hangingPunct="0">
              <a:spcBef>
                <a:spcPct val="0"/>
              </a:spcBef>
              <a:spcAft>
                <a:spcPct val="0"/>
              </a:spcAft>
              <a:tabLst>
                <a:tab pos="2609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活菌</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是有荚膜的</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R</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型细菌，活菌</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是无荚膜的</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S</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型细菌</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B.</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实验结果</a:t>
            </a:r>
            <a:r>
              <a:rPr lang="zh-CN" altLang="en-US" sz="2800" b="1" dirty="0">
                <a:latin typeface="宋体" panose="02010600030101010101" pitchFamily="2" charset="-122"/>
                <a:ea typeface="宋体" panose="02010600030101010101" pitchFamily="2" charset="-122"/>
                <a:cs typeface="宋体" panose="02010600030101010101" pitchFamily="2" charset="-122"/>
              </a:rPr>
              <a:t>说明死菌</a:t>
            </a:r>
            <a:r>
              <a:rPr lang="en-US" altLang="zh-CN" sz="2800" b="1" dirty="0">
                <a:latin typeface="宋体" panose="02010600030101010101" pitchFamily="2" charset="-122"/>
                <a:ea typeface="宋体" panose="02010600030101010101" pitchFamily="2" charset="-122"/>
                <a:cs typeface="宋体" panose="02010600030101010101" pitchFamily="2" charset="-122"/>
              </a:rPr>
              <a:t>2</a:t>
            </a:r>
            <a:r>
              <a:rPr lang="zh-CN" altLang="en-US" sz="2800" b="1" dirty="0">
                <a:latin typeface="宋体" panose="02010600030101010101" pitchFamily="2" charset="-122"/>
                <a:ea typeface="宋体" panose="02010600030101010101" pitchFamily="2" charset="-122"/>
                <a:cs typeface="宋体" panose="02010600030101010101" pitchFamily="2" charset="-122"/>
              </a:rPr>
              <a:t>中的</a:t>
            </a:r>
            <a:r>
              <a:rPr lang="en-US" altLang="zh-CN" sz="2800" b="1" dirty="0">
                <a:latin typeface="宋体" panose="02010600030101010101" pitchFamily="2" charset="-122"/>
                <a:ea typeface="宋体" panose="02010600030101010101" pitchFamily="2" charset="-122"/>
                <a:cs typeface="宋体" panose="02010600030101010101" pitchFamily="2" charset="-122"/>
              </a:rPr>
              <a:t>DNA</a:t>
            </a:r>
            <a:r>
              <a:rPr lang="zh-CN" altLang="en-US" sz="2800" b="1" dirty="0">
                <a:latin typeface="宋体" panose="02010600030101010101" pitchFamily="2" charset="-122"/>
                <a:ea typeface="宋体" panose="02010600030101010101" pitchFamily="2" charset="-122"/>
                <a:cs typeface="宋体" panose="02010600030101010101" pitchFamily="2" charset="-122"/>
              </a:rPr>
              <a:t>是转化因子</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C.</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从鼠</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Y</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血液中分离出的活菌</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可能是由活菌</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转化而来的</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D.</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加热杀死的</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R</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型细菌可使</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S</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型细菌转化为</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R</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型</a:t>
            </a:r>
            <a:endParaRPr kumimoji="0" lang="en-US" altLang="zh-CN"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答案</a:t>
            </a: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　</a:t>
            </a: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C</a:t>
            </a:r>
            <a:endParaRPr kumimoji="0" lang="en-US" altLang="zh-CN" sz="2800" b="1" i="0" u="none" strike="noStrike" cap="none" normalizeH="0" baseline="0" dirty="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77949" y="105308"/>
            <a:ext cx="7039543" cy="1847589"/>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3172" y="2221536"/>
            <a:ext cx="6974320" cy="17931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30628" y="202290"/>
            <a:ext cx="475488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例．某校生物研究性学习小组模拟赫尔希和蔡斯做了噬菌体侵染细菌的实验，过程如图所示。下列有关分析正确的是</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kumimoji="0" lang="en-US" altLang="zh-CN"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800" b="1" i="0" u="none" strike="noStrike" cap="none" normalizeH="0" baseline="0" dirty="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581296" y="2234621"/>
            <a:ext cx="120221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sz="2800" b="1"/>
          </a:p>
        </p:txBody>
      </p:sp>
      <p:sp>
        <p:nvSpPr>
          <p:cNvPr id="4" name="Rectangle 5"/>
          <p:cNvSpPr>
            <a:spLocks noChangeArrowheads="1"/>
          </p:cNvSpPr>
          <p:nvPr/>
        </p:nvSpPr>
        <p:spPr bwMode="auto">
          <a:xfrm>
            <a:off x="483327" y="4192415"/>
            <a:ext cx="996478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．理论上，</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b</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和</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c</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中不应具有放射性</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B</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．实验中</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b</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含少量放射性与过程①中培养时间过长或过短有关</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C</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．实验中</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c</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含有放射性与过程④中搅拌不充分有关</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D</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．该实验证明了</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DNA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是主要遗传物质</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答案</a:t>
            </a: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　</a:t>
            </a: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a:t>
            </a:r>
            <a:endParaRPr kumimoji="0" lang="en-US" altLang="zh-CN" sz="2800" b="1"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2960" y="659844"/>
            <a:ext cx="10430692" cy="4515660"/>
          </a:xfrm>
          <a:prstGeom prst="rect">
            <a:avLst/>
          </a:prstGeom>
          <a:noFill/>
        </p:spPr>
        <p:txBody>
          <a:bodyPr wrap="square">
            <a:spAutoFit/>
          </a:bodyPr>
          <a:lstStyle/>
          <a:p>
            <a:pPr algn="just">
              <a:lnSpc>
                <a:spcPct val="150000"/>
              </a:lnSpc>
            </a:pPr>
            <a:r>
              <a:rPr lang="zh-CN" altLang="en-US" sz="2800" b="1" kern="100" dirty="0">
                <a:effectLst/>
                <a:latin typeface="宋体" panose="02010600030101010101" pitchFamily="2" charset="-122"/>
                <a:ea typeface="宋体" panose="02010600030101010101" pitchFamily="2" charset="-122"/>
                <a:cs typeface="宋体" panose="02010600030101010101" pitchFamily="2" charset="-122"/>
              </a:rPr>
              <a:t>例</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．在</a:t>
            </a: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DNA</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分子的一条单链中，相邻的碱基</a:t>
            </a: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A</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与</a:t>
            </a: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T</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是通过下列哪种结构连接起来的</a:t>
            </a: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　　</a:t>
            </a: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a:t>
            </a:r>
            <a:endParaRPr lang="zh-CN" altLang="zh-CN" sz="2800" b="1" kern="100" dirty="0">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A</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．氢键　　　　　　　</a:t>
            </a: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	</a:t>
            </a:r>
            <a:endParaRPr lang="en-US" altLang="zh-CN" sz="2800" b="1" kern="100" dirty="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B</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．脱氧核糖—磷酸—脱氧核糖</a:t>
            </a:r>
            <a:endParaRPr lang="zh-CN" altLang="zh-CN" sz="2800" b="1" kern="100" dirty="0">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C</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．肽键</a:t>
            </a: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  	</a:t>
            </a:r>
            <a:endParaRPr lang="en-US" altLang="zh-CN" sz="2800" b="1" kern="100" dirty="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D</a:t>
            </a:r>
            <a:r>
              <a:rPr lang="zh-CN" altLang="zh-CN" sz="2800" b="1" kern="100" dirty="0">
                <a:effectLst/>
                <a:latin typeface="宋体" panose="02010600030101010101" pitchFamily="2" charset="-122"/>
                <a:ea typeface="宋体" panose="02010600030101010101" pitchFamily="2" charset="-122"/>
                <a:cs typeface="宋体" panose="02010600030101010101" pitchFamily="2" charset="-122"/>
              </a:rPr>
              <a:t>．磷酸—脱氧核糖—磷酸</a:t>
            </a:r>
            <a:endParaRPr lang="zh-CN" altLang="zh-CN" sz="2800" b="1" kern="100" dirty="0">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zh-CN" altLang="zh-CN" sz="28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【答案】　</a:t>
            </a:r>
            <a:r>
              <a:rPr lang="en-US" altLang="zh-CN" sz="28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B</a:t>
            </a:r>
            <a:endParaRPr lang="zh-CN" altLang="zh-CN" sz="2800" b="1"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13304" y="164572"/>
            <a:ext cx="120287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700020" algn="l"/>
              </a:tabLst>
              <a:defRPr>
                <a:solidFill>
                  <a:schemeClr val="tx1"/>
                </a:solidFill>
                <a:latin typeface="Arial" panose="020B0604020202020204" pitchFamily="34" charset="0"/>
              </a:defRPr>
            </a:lvl1pPr>
            <a:lvl2pPr eaLnBrk="0" fontAlgn="base" hangingPunct="0">
              <a:spcBef>
                <a:spcPct val="0"/>
              </a:spcBef>
              <a:spcAft>
                <a:spcPct val="0"/>
              </a:spcAft>
              <a:tabLst>
                <a:tab pos="2700020" algn="l"/>
              </a:tabLst>
              <a:defRPr>
                <a:solidFill>
                  <a:schemeClr val="tx1"/>
                </a:solidFill>
                <a:latin typeface="Arial" panose="020B0604020202020204" pitchFamily="34" charset="0"/>
              </a:defRPr>
            </a:lvl2pPr>
            <a:lvl3pPr eaLnBrk="0" fontAlgn="base" hangingPunct="0">
              <a:spcBef>
                <a:spcPct val="0"/>
              </a:spcBef>
              <a:spcAft>
                <a:spcPct val="0"/>
              </a:spcAft>
              <a:tabLst>
                <a:tab pos="2700020" algn="l"/>
              </a:tabLst>
              <a:defRPr>
                <a:solidFill>
                  <a:schemeClr val="tx1"/>
                </a:solidFill>
                <a:latin typeface="Arial" panose="020B0604020202020204" pitchFamily="34" charset="0"/>
              </a:defRPr>
            </a:lvl3pPr>
            <a:lvl4pPr eaLnBrk="0" fontAlgn="base" hangingPunct="0">
              <a:spcBef>
                <a:spcPct val="0"/>
              </a:spcBef>
              <a:spcAft>
                <a:spcPct val="0"/>
              </a:spcAft>
              <a:tabLst>
                <a:tab pos="2700020" algn="l"/>
              </a:tabLst>
              <a:defRPr>
                <a:solidFill>
                  <a:schemeClr val="tx1"/>
                </a:solidFill>
                <a:latin typeface="Arial" panose="020B0604020202020204" pitchFamily="34" charset="0"/>
              </a:defRPr>
            </a:lvl4pPr>
            <a:lvl5pPr eaLnBrk="0" fontAlgn="base" hangingPunct="0">
              <a:spcBef>
                <a:spcPct val="0"/>
              </a:spcBef>
              <a:spcAft>
                <a:spcPct val="0"/>
              </a:spcAft>
              <a:tabLst>
                <a:tab pos="2700020" algn="l"/>
              </a:tabLst>
              <a:defRPr>
                <a:solidFill>
                  <a:schemeClr val="tx1"/>
                </a:solidFill>
                <a:latin typeface="Arial" panose="020B0604020202020204" pitchFamily="34" charset="0"/>
              </a:defRPr>
            </a:lvl5pPr>
            <a:lvl6pPr eaLnBrk="0" fontAlgn="base" hangingPunct="0">
              <a:spcBef>
                <a:spcPct val="0"/>
              </a:spcBef>
              <a:spcAft>
                <a:spcPct val="0"/>
              </a:spcAft>
              <a:tabLst>
                <a:tab pos="2700020" algn="l"/>
              </a:tabLst>
              <a:defRPr>
                <a:solidFill>
                  <a:schemeClr val="tx1"/>
                </a:solidFill>
                <a:latin typeface="Arial" panose="020B0604020202020204" pitchFamily="34" charset="0"/>
              </a:defRPr>
            </a:lvl6pPr>
            <a:lvl7pPr eaLnBrk="0" fontAlgn="base" hangingPunct="0">
              <a:spcBef>
                <a:spcPct val="0"/>
              </a:spcBef>
              <a:spcAft>
                <a:spcPct val="0"/>
              </a:spcAft>
              <a:tabLst>
                <a:tab pos="2700020" algn="l"/>
              </a:tabLst>
              <a:defRPr>
                <a:solidFill>
                  <a:schemeClr val="tx1"/>
                </a:solidFill>
                <a:latin typeface="Arial" panose="020B0604020202020204" pitchFamily="34" charset="0"/>
              </a:defRPr>
            </a:lvl7pPr>
            <a:lvl8pPr eaLnBrk="0" fontAlgn="base" hangingPunct="0">
              <a:spcBef>
                <a:spcPct val="0"/>
              </a:spcBef>
              <a:spcAft>
                <a:spcPct val="0"/>
              </a:spcAft>
              <a:tabLst>
                <a:tab pos="2700020" algn="l"/>
              </a:tabLst>
              <a:defRPr>
                <a:solidFill>
                  <a:schemeClr val="tx1"/>
                </a:solidFill>
                <a:latin typeface="Arial" panose="020B0604020202020204" pitchFamily="34" charset="0"/>
              </a:defRPr>
            </a:lvl8pPr>
            <a:lvl9pPr eaLnBrk="0" fontAlgn="base" hangingPunct="0">
              <a:spcBef>
                <a:spcPct val="0"/>
              </a:spcBef>
              <a:spcAft>
                <a:spcPct val="0"/>
              </a:spcAft>
              <a:tabLst>
                <a:tab pos="270002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00020" algn="l"/>
              </a:tabLst>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例</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如图为真核细胞</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DNA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复制过程模式图，下列分析错误的是</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kumimoji="0" lang="en-US" altLang="zh-CN"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00020" algn="l"/>
              </a:tabLst>
            </a:pPr>
            <a:endParaRPr kumimoji="0" lang="en-US" altLang="zh-CN" sz="2800" b="1" i="0" u="none" strike="noStrike" cap="none" normalizeH="0" baseline="0" dirty="0">
              <a:ln>
                <a:noFill/>
              </a:ln>
              <a:solidFill>
                <a:schemeClr val="tx1"/>
              </a:solidFill>
              <a:effectLst/>
            </a:endParaRPr>
          </a:p>
        </p:txBody>
      </p:sp>
      <p:pic>
        <p:nvPicPr>
          <p:cNvPr id="3073" name="图片 4" descr="说明: W33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65616" y="704608"/>
            <a:ext cx="4402387" cy="2935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48193" y="3640231"/>
            <a:ext cx="115649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700020" algn="l"/>
              </a:tabLst>
              <a:defRPr>
                <a:solidFill>
                  <a:schemeClr val="tx1"/>
                </a:solidFill>
                <a:latin typeface="Arial" panose="020B0604020202020204" pitchFamily="34" charset="0"/>
              </a:defRPr>
            </a:lvl1pPr>
            <a:lvl2pPr eaLnBrk="0" fontAlgn="base" hangingPunct="0">
              <a:spcBef>
                <a:spcPct val="0"/>
              </a:spcBef>
              <a:spcAft>
                <a:spcPct val="0"/>
              </a:spcAft>
              <a:tabLst>
                <a:tab pos="2700020" algn="l"/>
              </a:tabLst>
              <a:defRPr>
                <a:solidFill>
                  <a:schemeClr val="tx1"/>
                </a:solidFill>
                <a:latin typeface="Arial" panose="020B0604020202020204" pitchFamily="34" charset="0"/>
              </a:defRPr>
            </a:lvl2pPr>
            <a:lvl3pPr eaLnBrk="0" fontAlgn="base" hangingPunct="0">
              <a:spcBef>
                <a:spcPct val="0"/>
              </a:spcBef>
              <a:spcAft>
                <a:spcPct val="0"/>
              </a:spcAft>
              <a:tabLst>
                <a:tab pos="2700020" algn="l"/>
              </a:tabLst>
              <a:defRPr>
                <a:solidFill>
                  <a:schemeClr val="tx1"/>
                </a:solidFill>
                <a:latin typeface="Arial" panose="020B0604020202020204" pitchFamily="34" charset="0"/>
              </a:defRPr>
            </a:lvl3pPr>
            <a:lvl4pPr eaLnBrk="0" fontAlgn="base" hangingPunct="0">
              <a:spcBef>
                <a:spcPct val="0"/>
              </a:spcBef>
              <a:spcAft>
                <a:spcPct val="0"/>
              </a:spcAft>
              <a:tabLst>
                <a:tab pos="2700020" algn="l"/>
              </a:tabLst>
              <a:defRPr>
                <a:solidFill>
                  <a:schemeClr val="tx1"/>
                </a:solidFill>
                <a:latin typeface="Arial" panose="020B0604020202020204" pitchFamily="34" charset="0"/>
              </a:defRPr>
            </a:lvl4pPr>
            <a:lvl5pPr eaLnBrk="0" fontAlgn="base" hangingPunct="0">
              <a:spcBef>
                <a:spcPct val="0"/>
              </a:spcBef>
              <a:spcAft>
                <a:spcPct val="0"/>
              </a:spcAft>
              <a:tabLst>
                <a:tab pos="2700020" algn="l"/>
              </a:tabLst>
              <a:defRPr>
                <a:solidFill>
                  <a:schemeClr val="tx1"/>
                </a:solidFill>
                <a:latin typeface="Arial" panose="020B0604020202020204" pitchFamily="34" charset="0"/>
              </a:defRPr>
            </a:lvl5pPr>
            <a:lvl6pPr eaLnBrk="0" fontAlgn="base" hangingPunct="0">
              <a:spcBef>
                <a:spcPct val="0"/>
              </a:spcBef>
              <a:spcAft>
                <a:spcPct val="0"/>
              </a:spcAft>
              <a:tabLst>
                <a:tab pos="2700020" algn="l"/>
              </a:tabLst>
              <a:defRPr>
                <a:solidFill>
                  <a:schemeClr val="tx1"/>
                </a:solidFill>
                <a:latin typeface="Arial" panose="020B0604020202020204" pitchFamily="34" charset="0"/>
              </a:defRPr>
            </a:lvl6pPr>
            <a:lvl7pPr eaLnBrk="0" fontAlgn="base" hangingPunct="0">
              <a:spcBef>
                <a:spcPct val="0"/>
              </a:spcBef>
              <a:spcAft>
                <a:spcPct val="0"/>
              </a:spcAft>
              <a:tabLst>
                <a:tab pos="2700020" algn="l"/>
              </a:tabLst>
              <a:defRPr>
                <a:solidFill>
                  <a:schemeClr val="tx1"/>
                </a:solidFill>
                <a:latin typeface="Arial" panose="020B0604020202020204" pitchFamily="34" charset="0"/>
              </a:defRPr>
            </a:lvl7pPr>
            <a:lvl8pPr eaLnBrk="0" fontAlgn="base" hangingPunct="0">
              <a:spcBef>
                <a:spcPct val="0"/>
              </a:spcBef>
              <a:spcAft>
                <a:spcPct val="0"/>
              </a:spcAft>
              <a:tabLst>
                <a:tab pos="2700020" algn="l"/>
              </a:tabLst>
              <a:defRPr>
                <a:solidFill>
                  <a:schemeClr val="tx1"/>
                </a:solidFill>
                <a:latin typeface="Arial" panose="020B0604020202020204" pitchFamily="34" charset="0"/>
              </a:defRPr>
            </a:lvl8pPr>
            <a:lvl9pPr eaLnBrk="0" fontAlgn="base" hangingPunct="0">
              <a:spcBef>
                <a:spcPct val="0"/>
              </a:spcBef>
              <a:spcAft>
                <a:spcPct val="0"/>
              </a:spcAft>
              <a:tabLst>
                <a:tab pos="270002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0002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酶①能使</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DNA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双链的配对碱基之间的氢键断开</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0002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B.</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图中可体现出边解旋边复制及半保留复制的特点</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0002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C.</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在复制完成后，甲、乙可在有丝分裂后期、减数分裂</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Ⅱ</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后期分开</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0002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D.</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若该</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DNA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分子中复制前有</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1 000</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个碱基对，其中</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有 </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200</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个，则图示过程完成共需</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C 300</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个</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00020" algn="l"/>
              </a:tabLst>
            </a:pP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答案</a:t>
            </a: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　</a:t>
            </a: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D</a:t>
            </a:r>
            <a:endParaRPr kumimoji="0" lang="en-US" altLang="zh-CN" sz="2800" b="1" i="0" u="none" strike="noStrike" cap="none" normalizeH="0" baseline="0" dirty="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2336" y="238299"/>
            <a:ext cx="11411712" cy="2677656"/>
          </a:xfrm>
          <a:prstGeom prst="rect">
            <a:avLst/>
          </a:prstGeom>
          <a:noFill/>
        </p:spPr>
        <p:txBody>
          <a:bodyPr wrap="square">
            <a:spAutoFit/>
          </a:bodyPr>
          <a:lstStyle/>
          <a:p>
            <a:pPr indent="-215900" algn="l" fontAlgn="ctr">
              <a:spcBef>
                <a:spcPts val="1200"/>
              </a:spcBef>
              <a:tabLst>
                <a:tab pos="2711450" algn="l"/>
              </a:tabLst>
            </a:pPr>
            <a:r>
              <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假定某高等生物体细胞内的染色体数是10条，其中染色体中的</a:t>
            </a:r>
            <a:r>
              <a:rPr lang="en-US" altLang="zh-CN" sz="2800" b="1" spc="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DNA</a:t>
            </a:r>
            <a:r>
              <a:rPr lang="zh-CN"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用</a:t>
            </a:r>
            <a:r>
              <a:rPr lang="en-US" altLang="zh-CN" sz="2800" b="1" baseline="30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en-US"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H</a:t>
            </a:r>
            <a:r>
              <a:rPr lang="zh-CN"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胸腺嘧啶标记，将该体细胞放</a:t>
            </a:r>
            <a:r>
              <a:rPr lang="zh-CN" altLang="en-US"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入</a:t>
            </a:r>
            <a:r>
              <a:rPr lang="zh-CN"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不含有标记的培养液中连续培养2代，则在</a:t>
            </a:r>
            <a:r>
              <a:rPr lang="zh-CN" altLang="en-US"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第二次</a:t>
            </a:r>
            <a:r>
              <a:rPr lang="zh-CN"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有丝分裂后期，</a:t>
            </a:r>
            <a:r>
              <a:rPr lang="zh-CN" altLang="en-US"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一个细胞中</a:t>
            </a:r>
            <a:r>
              <a:rPr lang="zh-CN"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没有被标记的染色体数为     （</a:t>
            </a:r>
            <a:r>
              <a:rPr lang="en-US"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lang="zh-CN" altLang="zh-CN" sz="28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lang="zh-CN" altLang="zh-CN" sz="2800" b="1" dirty="0">
              <a:effectLst/>
              <a:latin typeface="宋体" panose="02010600030101010101" pitchFamily="2" charset="-122"/>
              <a:ea typeface="宋体" panose="02010600030101010101" pitchFamily="2" charset="-122"/>
              <a:cs typeface="Times New Roman" panose="02020603050405020304" pitchFamily="18" charset="0"/>
            </a:endParaRPr>
          </a:p>
          <a:p>
            <a:pPr marL="514350" indent="-514350" fontAlgn="ctr">
              <a:buAutoNum type="alphaUcPeriod"/>
              <a:tabLst>
                <a:tab pos="228600" algn="l"/>
                <a:tab pos="1419860" algn="l"/>
                <a:tab pos="2672080" algn="l"/>
                <a:tab pos="3570605" algn="l"/>
              </a:tabLst>
            </a:pPr>
            <a:r>
              <a:rPr lang="zh-CN" altLang="zh-CN" sz="2800" b="1" spc="0" dirty="0">
                <a:solidFill>
                  <a:srgbClr val="000000"/>
                </a:solidFill>
                <a:effectLst/>
                <a:latin typeface="宋体" panose="02010600030101010101" pitchFamily="2" charset="-122"/>
                <a:ea typeface="宋体" panose="02010600030101010101" pitchFamily="2" charset="-122"/>
              </a:rPr>
              <a:t>5</a:t>
            </a:r>
            <a:r>
              <a:rPr lang="en-US" altLang="zh-CN" sz="2800" b="1" dirty="0">
                <a:solidFill>
                  <a:srgbClr val="000000"/>
                </a:solidFill>
                <a:effectLst/>
                <a:latin typeface="宋体" panose="02010600030101010101" pitchFamily="2" charset="-122"/>
                <a:ea typeface="宋体" panose="02010600030101010101" pitchFamily="2" charset="-122"/>
                <a:cs typeface="黑体" panose="02010609060101010101" charset="-122"/>
              </a:rPr>
              <a:t>条</a:t>
            </a:r>
            <a:r>
              <a:rPr lang="zh-CN" altLang="zh-CN" sz="2800" b="1" dirty="0">
                <a:solidFill>
                  <a:srgbClr val="000000"/>
                </a:solidFill>
                <a:effectLst/>
                <a:latin typeface="宋体" panose="02010600030101010101" pitchFamily="2" charset="-122"/>
                <a:ea typeface="宋体" panose="02010600030101010101" pitchFamily="2" charset="-122"/>
                <a:cs typeface="黑体" panose="02010609060101010101" charset="-122"/>
              </a:rPr>
              <a:t>      </a:t>
            </a:r>
            <a:r>
              <a:rPr lang="zh-CN" altLang="zh-CN" sz="2800" b="1" spc="0" dirty="0">
                <a:solidFill>
                  <a:srgbClr val="000000"/>
                </a:solidFill>
                <a:effectLst/>
                <a:latin typeface="宋体" panose="02010600030101010101" pitchFamily="2" charset="-122"/>
                <a:ea typeface="宋体" panose="02010600030101010101" pitchFamily="2" charset="-122"/>
              </a:rPr>
              <a:t>B. 40</a:t>
            </a:r>
            <a:r>
              <a:rPr lang="en-US" altLang="zh-CN" sz="2800" b="1" dirty="0">
                <a:solidFill>
                  <a:srgbClr val="000000"/>
                </a:solidFill>
                <a:effectLst/>
                <a:latin typeface="宋体" panose="02010600030101010101" pitchFamily="2" charset="-122"/>
                <a:ea typeface="宋体" panose="02010600030101010101" pitchFamily="2" charset="-122"/>
                <a:cs typeface="黑体" panose="02010609060101010101" charset="-122"/>
              </a:rPr>
              <a:t>条</a:t>
            </a:r>
            <a:r>
              <a:rPr lang="zh-CN" altLang="zh-CN" sz="2800" b="1" dirty="0">
                <a:solidFill>
                  <a:srgbClr val="000000"/>
                </a:solidFill>
                <a:effectLst/>
                <a:latin typeface="宋体" panose="02010600030101010101" pitchFamily="2" charset="-122"/>
                <a:ea typeface="宋体" panose="02010600030101010101" pitchFamily="2" charset="-122"/>
                <a:cs typeface="黑体" panose="02010609060101010101" charset="-122"/>
              </a:rPr>
              <a:t>      </a:t>
            </a:r>
            <a:r>
              <a:rPr lang="zh-CN" altLang="zh-CN" sz="2800" b="1" spc="0" dirty="0">
                <a:solidFill>
                  <a:srgbClr val="000000"/>
                </a:solidFill>
                <a:effectLst/>
                <a:latin typeface="宋体" panose="02010600030101010101" pitchFamily="2" charset="-122"/>
                <a:ea typeface="宋体" panose="02010600030101010101" pitchFamily="2" charset="-122"/>
              </a:rPr>
              <a:t>C. 20</a:t>
            </a:r>
            <a:r>
              <a:rPr lang="en-US" altLang="zh-CN" sz="2800" b="1" dirty="0">
                <a:solidFill>
                  <a:srgbClr val="000000"/>
                </a:solidFill>
                <a:effectLst/>
                <a:latin typeface="宋体" panose="02010600030101010101" pitchFamily="2" charset="-122"/>
                <a:ea typeface="宋体" panose="02010600030101010101" pitchFamily="2" charset="-122"/>
                <a:cs typeface="黑体" panose="02010609060101010101" charset="-122"/>
              </a:rPr>
              <a:t>条</a:t>
            </a:r>
            <a:r>
              <a:rPr lang="zh-CN" altLang="zh-CN" sz="2800" b="1" dirty="0">
                <a:solidFill>
                  <a:srgbClr val="000000"/>
                </a:solidFill>
                <a:effectLst/>
                <a:latin typeface="宋体" panose="02010600030101010101" pitchFamily="2" charset="-122"/>
                <a:ea typeface="宋体" panose="02010600030101010101" pitchFamily="2" charset="-122"/>
                <a:cs typeface="黑体" panose="02010609060101010101" charset="-122"/>
              </a:rPr>
              <a:t>      </a:t>
            </a:r>
            <a:r>
              <a:rPr lang="en-US" altLang="zh-CN" sz="2800" b="1" spc="0" dirty="0">
                <a:solidFill>
                  <a:srgbClr val="000000"/>
                </a:solidFill>
                <a:effectLst/>
                <a:latin typeface="宋体" panose="02010600030101010101" pitchFamily="2" charset="-122"/>
                <a:ea typeface="宋体" panose="02010600030101010101" pitchFamily="2" charset="-122"/>
              </a:rPr>
              <a:t>D. </a:t>
            </a:r>
            <a:r>
              <a:rPr lang="zh-CN" altLang="zh-CN" sz="2800" b="1" spc="0" dirty="0">
                <a:solidFill>
                  <a:srgbClr val="000000"/>
                </a:solidFill>
                <a:effectLst/>
                <a:latin typeface="宋体" panose="02010600030101010101" pitchFamily="2" charset="-122"/>
                <a:ea typeface="宋体" panose="02010600030101010101" pitchFamily="2" charset="-122"/>
              </a:rPr>
              <a:t>10</a:t>
            </a:r>
            <a:r>
              <a:rPr lang="en-US" altLang="zh-CN" sz="2800" b="1" dirty="0">
                <a:solidFill>
                  <a:srgbClr val="000000"/>
                </a:solidFill>
                <a:effectLst/>
                <a:latin typeface="宋体" panose="02010600030101010101" pitchFamily="2" charset="-122"/>
                <a:ea typeface="宋体" panose="02010600030101010101" pitchFamily="2" charset="-122"/>
                <a:cs typeface="黑体" panose="02010609060101010101" charset="-122"/>
              </a:rPr>
              <a:t>条</a:t>
            </a:r>
            <a:endParaRPr lang="en-US" altLang="zh-CN" sz="2800" b="1" dirty="0">
              <a:solidFill>
                <a:srgbClr val="000000"/>
              </a:solidFill>
              <a:effectLst/>
              <a:latin typeface="宋体" panose="02010600030101010101" pitchFamily="2" charset="-122"/>
              <a:ea typeface="宋体" panose="02010600030101010101" pitchFamily="2" charset="-122"/>
              <a:cs typeface="黑体" panose="02010609060101010101" charset="-122"/>
            </a:endParaRPr>
          </a:p>
          <a:p>
            <a:pPr fontAlgn="ctr">
              <a:tabLst>
                <a:tab pos="228600" algn="l"/>
                <a:tab pos="1419860" algn="l"/>
                <a:tab pos="2672080" algn="l"/>
                <a:tab pos="3570605" algn="l"/>
              </a:tabLst>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答案</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D</a:t>
            </a:r>
            <a:endParaRPr lang="en-US" altLang="zh-CN"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p:nvPr/>
        </p:nvSpPr>
        <p:spPr>
          <a:xfrm>
            <a:off x="244670" y="993458"/>
            <a:ext cx="8886647" cy="1384995"/>
          </a:xfrm>
          <a:prstGeom prst="rect">
            <a:avLst/>
          </a:prstGeom>
          <a:noFill/>
          <a:ln w="9525">
            <a:noFill/>
          </a:ln>
        </p:spPr>
        <p:txBody>
          <a:bodyPr wrap="square">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0"/>
              </a:spcBef>
              <a:buClrTx/>
              <a:buSzTx/>
              <a:buNone/>
            </a:pPr>
            <a:r>
              <a:rPr lang="zh-CN" altLang="en-US" sz="2800" b="1" dirty="0">
                <a:solidFill>
                  <a:srgbClr val="0033CC"/>
                </a:solidFill>
                <a:latin typeface="华文中宋" panose="02010600040101010101" pitchFamily="2" charset="-122"/>
                <a:ea typeface="华文中宋" panose="02010600040101010101" pitchFamily="2" charset="-122"/>
              </a:rPr>
              <a:t>资料</a:t>
            </a:r>
            <a:r>
              <a:rPr lang="en-US" altLang="zh-CN" sz="2800" b="1" dirty="0">
                <a:solidFill>
                  <a:srgbClr val="0033CC"/>
                </a:solidFill>
                <a:latin typeface="华文中宋" panose="02010600040101010101" pitchFamily="2" charset="-122"/>
                <a:ea typeface="华文中宋" panose="02010600040101010101" pitchFamily="2" charset="-122"/>
              </a:rPr>
              <a:t>1</a:t>
            </a:r>
            <a:r>
              <a:rPr lang="zh-CN" altLang="en-US" sz="2800" b="1" dirty="0">
                <a:solidFill>
                  <a:srgbClr val="0033CC"/>
                </a:solidFill>
                <a:latin typeface="华文中宋" panose="02010600040101010101" pitchFamily="2" charset="-122"/>
                <a:ea typeface="华文中宋" panose="02010600040101010101" pitchFamily="2" charset="-122"/>
              </a:rPr>
              <a:t>：</a:t>
            </a:r>
            <a:r>
              <a:rPr lang="zh-CN" altLang="en-US" sz="2800" b="1" dirty="0">
                <a:solidFill>
                  <a:schemeClr val="tx1"/>
                </a:solidFill>
                <a:latin typeface="华文中宋" panose="02010600040101010101" pitchFamily="2" charset="-122"/>
                <a:ea typeface="华文中宋" panose="02010600040101010101" pitchFamily="2" charset="-122"/>
              </a:rPr>
              <a:t>大肠杆菌细胞的</a:t>
            </a:r>
            <a:r>
              <a:rPr lang="zh-CN" altLang="en-US" sz="2800" b="1" u="sng" dirty="0">
                <a:solidFill>
                  <a:srgbClr val="CC0000"/>
                </a:solidFill>
                <a:latin typeface="华文中宋" panose="02010600040101010101" pitchFamily="2" charset="-122"/>
                <a:ea typeface="华文中宋" panose="02010600040101010101" pitchFamily="2" charset="-122"/>
              </a:rPr>
              <a:t>拟核</a:t>
            </a:r>
            <a:r>
              <a:rPr lang="zh-CN" altLang="en-US" sz="2800" b="1" dirty="0">
                <a:solidFill>
                  <a:schemeClr val="tx1"/>
                </a:solidFill>
                <a:latin typeface="华文中宋" panose="02010600040101010101" pitchFamily="2" charset="-122"/>
                <a:ea typeface="华文中宋" panose="02010600040101010101" pitchFamily="2" charset="-122"/>
              </a:rPr>
              <a:t>有</a:t>
            </a:r>
            <a:r>
              <a:rPr lang="zh-CN" altLang="zh-CN" sz="2800" b="1" dirty="0">
                <a:solidFill>
                  <a:schemeClr val="tx1"/>
                </a:solidFill>
                <a:latin typeface="华文中宋" panose="02010600040101010101" pitchFamily="2" charset="-122"/>
                <a:ea typeface="华文中宋" panose="02010600040101010101" pitchFamily="2" charset="-122"/>
              </a:rPr>
              <a:t>1</a:t>
            </a:r>
            <a:r>
              <a:rPr lang="zh-CN" altLang="en-US" sz="2800" b="1" dirty="0">
                <a:solidFill>
                  <a:schemeClr val="tx1"/>
                </a:solidFill>
                <a:latin typeface="华文中宋" panose="02010600040101010101" pitchFamily="2" charset="-122"/>
                <a:ea typeface="华文中宋" panose="02010600040101010101" pitchFamily="2" charset="-122"/>
              </a:rPr>
              <a:t>个</a:t>
            </a:r>
            <a:r>
              <a:rPr lang="zh-CN" altLang="zh-CN" sz="2800" b="1" dirty="0">
                <a:solidFill>
                  <a:schemeClr val="tx1"/>
                </a:solidFill>
                <a:latin typeface="华文中宋" panose="02010600040101010101" pitchFamily="2" charset="-122"/>
                <a:ea typeface="华文中宋" panose="02010600040101010101" pitchFamily="2" charset="-122"/>
              </a:rPr>
              <a:t>DNA</a:t>
            </a:r>
            <a:r>
              <a:rPr lang="zh-CN" altLang="en-US" sz="2800" b="1" dirty="0">
                <a:solidFill>
                  <a:schemeClr val="tx1"/>
                </a:solidFill>
                <a:latin typeface="华文中宋" panose="02010600040101010101" pitchFamily="2" charset="-122"/>
                <a:ea typeface="华文中宋" panose="02010600040101010101" pitchFamily="2" charset="-122"/>
              </a:rPr>
              <a:t>分子，长度约为</a:t>
            </a:r>
            <a:r>
              <a:rPr lang="zh-CN" altLang="zh-CN" sz="2800" b="1" dirty="0">
                <a:solidFill>
                  <a:schemeClr val="tx1"/>
                </a:solidFill>
                <a:latin typeface="华文中宋" panose="02010600040101010101" pitchFamily="2" charset="-122"/>
                <a:ea typeface="华文中宋" panose="02010600040101010101" pitchFamily="2" charset="-122"/>
              </a:rPr>
              <a:t>4 700 000</a:t>
            </a:r>
            <a:r>
              <a:rPr lang="zh-CN" altLang="en-US" sz="2800" b="1" dirty="0">
                <a:solidFill>
                  <a:schemeClr val="tx1"/>
                </a:solidFill>
                <a:latin typeface="华文中宋" panose="02010600040101010101" pitchFamily="2" charset="-122"/>
                <a:ea typeface="华文中宋" panose="02010600040101010101" pitchFamily="2" charset="-122"/>
              </a:rPr>
              <a:t>个碱基对，在</a:t>
            </a:r>
            <a:r>
              <a:rPr lang="zh-CN" altLang="zh-CN" sz="2800" b="1" dirty="0">
                <a:solidFill>
                  <a:schemeClr val="tx1"/>
                </a:solidFill>
                <a:latin typeface="华文中宋" panose="02010600040101010101" pitchFamily="2" charset="-122"/>
                <a:ea typeface="华文中宋" panose="02010600040101010101" pitchFamily="2" charset="-122"/>
              </a:rPr>
              <a:t>DNA</a:t>
            </a:r>
            <a:r>
              <a:rPr lang="zh-CN" altLang="en-US" sz="2800" b="1" dirty="0">
                <a:solidFill>
                  <a:schemeClr val="tx1"/>
                </a:solidFill>
                <a:latin typeface="华文中宋" panose="02010600040101010101" pitchFamily="2" charset="-122"/>
                <a:ea typeface="华文中宋" panose="02010600040101010101" pitchFamily="2" charset="-122"/>
              </a:rPr>
              <a:t>分子上分布着大约</a:t>
            </a:r>
            <a:r>
              <a:rPr lang="zh-CN" altLang="zh-CN" sz="2800" b="1" dirty="0">
                <a:solidFill>
                  <a:schemeClr val="tx1"/>
                </a:solidFill>
                <a:latin typeface="华文中宋" panose="02010600040101010101" pitchFamily="2" charset="-122"/>
                <a:ea typeface="华文中宋" panose="02010600040101010101" pitchFamily="2" charset="-122"/>
              </a:rPr>
              <a:t>4400</a:t>
            </a:r>
            <a:r>
              <a:rPr lang="zh-CN" altLang="en-US" sz="2800" b="1" dirty="0">
                <a:solidFill>
                  <a:schemeClr val="tx1"/>
                </a:solidFill>
                <a:latin typeface="华文中宋" panose="02010600040101010101" pitchFamily="2" charset="-122"/>
                <a:ea typeface="华文中宋" panose="02010600040101010101" pitchFamily="2" charset="-122"/>
              </a:rPr>
              <a:t>个基因，每个基因的平均长度约为</a:t>
            </a:r>
            <a:r>
              <a:rPr lang="zh-CN" altLang="zh-CN" sz="2800" b="1" dirty="0">
                <a:solidFill>
                  <a:schemeClr val="tx1"/>
                </a:solidFill>
                <a:latin typeface="华文中宋" panose="02010600040101010101" pitchFamily="2" charset="-122"/>
                <a:ea typeface="华文中宋" panose="02010600040101010101" pitchFamily="2" charset="-122"/>
              </a:rPr>
              <a:t>1000</a:t>
            </a:r>
            <a:r>
              <a:rPr lang="zh-CN" altLang="en-US" sz="2800" b="1" dirty="0">
                <a:solidFill>
                  <a:schemeClr val="tx1"/>
                </a:solidFill>
                <a:latin typeface="华文中宋" panose="02010600040101010101" pitchFamily="2" charset="-122"/>
                <a:ea typeface="华文中宋" panose="02010600040101010101" pitchFamily="2" charset="-122"/>
              </a:rPr>
              <a:t>个碱基对。</a:t>
            </a:r>
            <a:endParaRPr lang="zh-CN" altLang="en-US" sz="2800" b="1" dirty="0">
              <a:solidFill>
                <a:schemeClr val="tx1"/>
              </a:solidFill>
              <a:latin typeface="华文中宋" panose="02010600040101010101" pitchFamily="2" charset="-122"/>
              <a:ea typeface="华文中宋" panose="02010600040101010101" pitchFamily="2" charset="-122"/>
            </a:endParaRPr>
          </a:p>
        </p:txBody>
      </p:sp>
      <p:pic>
        <p:nvPicPr>
          <p:cNvPr id="11267" name="Picture 6"/>
          <p:cNvPicPr>
            <a:picLocks noChangeAspect="1"/>
          </p:cNvPicPr>
          <p:nvPr/>
        </p:nvPicPr>
        <p:blipFill>
          <a:blip r:embed="rId1">
            <a:lum bright="6000"/>
          </a:blip>
          <a:stretch>
            <a:fillRect/>
          </a:stretch>
        </p:blipFill>
        <p:spPr>
          <a:xfrm>
            <a:off x="9190400" y="766453"/>
            <a:ext cx="2904975" cy="1612000"/>
          </a:xfrm>
          <a:prstGeom prst="rect">
            <a:avLst/>
          </a:prstGeom>
          <a:noFill/>
          <a:ln w="9525">
            <a:noFill/>
          </a:ln>
        </p:spPr>
      </p:pic>
      <p:grpSp>
        <p:nvGrpSpPr>
          <p:cNvPr id="2" name="Group 3"/>
          <p:cNvGrpSpPr/>
          <p:nvPr/>
        </p:nvGrpSpPr>
        <p:grpSpPr bwMode="auto">
          <a:xfrm>
            <a:off x="222250" y="134938"/>
            <a:ext cx="4895851" cy="638175"/>
            <a:chOff x="1728" y="1470"/>
            <a:chExt cx="3084" cy="402"/>
          </a:xfrm>
        </p:grpSpPr>
        <p:grpSp>
          <p:nvGrpSpPr>
            <p:cNvPr id="3" name="Group 4"/>
            <p:cNvGrpSpPr/>
            <p:nvPr/>
          </p:nvGrpSpPr>
          <p:grpSpPr bwMode="auto">
            <a:xfrm rot="-4423226">
              <a:off x="1676" y="1532"/>
              <a:ext cx="400" cy="280"/>
              <a:chOff x="1043" y="2596"/>
              <a:chExt cx="142" cy="99"/>
            </a:xfrm>
          </p:grpSpPr>
          <p:sp>
            <p:nvSpPr>
              <p:cNvPr id="6" name="Freeform 5"/>
              <p:cNvSpPr/>
              <p:nvPr>
                <p:custDataLst>
                  <p:tags r:id="rId2"/>
                </p:custDataLst>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ln>
            </p:spPr>
            <p:txBody>
              <a:bodyPr/>
              <a:lstStyle/>
              <a:p>
                <a:endParaRPr lang="zh-CN" altLang="en-US" sz="2400"/>
              </a:p>
            </p:txBody>
          </p:sp>
          <p:sp>
            <p:nvSpPr>
              <p:cNvPr id="7" name="Freeform 6"/>
              <p:cNvSpPr/>
              <p:nvPr>
                <p:custDataLst>
                  <p:tags r:id="rId3"/>
                </p:custDataLst>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ln>
            </p:spPr>
            <p:txBody>
              <a:bodyPr/>
              <a:lstStyle/>
              <a:p>
                <a:endParaRPr lang="zh-CN" altLang="en-US" sz="2400"/>
              </a:p>
            </p:txBody>
          </p:sp>
          <p:sp>
            <p:nvSpPr>
              <p:cNvPr id="8" name="Freeform 7"/>
              <p:cNvSpPr/>
              <p:nvPr>
                <p:custDataLst>
                  <p:tags r:id="rId4"/>
                </p:custDataLst>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ln>
            </p:spPr>
            <p:txBody>
              <a:bodyPr/>
              <a:lstStyle/>
              <a:p>
                <a:endParaRPr lang="zh-CN" altLang="en-US" sz="2400"/>
              </a:p>
            </p:txBody>
          </p:sp>
          <p:sp>
            <p:nvSpPr>
              <p:cNvPr id="9" name="Freeform 8"/>
              <p:cNvSpPr/>
              <p:nvPr>
                <p:custDataLst>
                  <p:tags r:id="rId5"/>
                </p:custDataLst>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ln>
            </p:spPr>
            <p:txBody>
              <a:bodyPr/>
              <a:lstStyle/>
              <a:p>
                <a:endParaRPr lang="zh-CN" altLang="en-US" sz="2400"/>
              </a:p>
            </p:txBody>
          </p:sp>
          <p:sp>
            <p:nvSpPr>
              <p:cNvPr id="10" name="Freeform 9"/>
              <p:cNvSpPr/>
              <p:nvPr>
                <p:custDataLst>
                  <p:tags r:id="rId6"/>
                </p:custDataLst>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ln>
            </p:spPr>
            <p:txBody>
              <a:bodyPr/>
              <a:lstStyle/>
              <a:p>
                <a:endParaRPr lang="zh-CN" altLang="en-US" sz="2400"/>
              </a:p>
            </p:txBody>
          </p:sp>
          <p:sp>
            <p:nvSpPr>
              <p:cNvPr id="11" name="Freeform 10"/>
              <p:cNvSpPr/>
              <p:nvPr>
                <p:custDataLst>
                  <p:tags r:id="rId7"/>
                </p:custDataLst>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ln>
            </p:spPr>
            <p:txBody>
              <a:bodyPr/>
              <a:lstStyle/>
              <a:p>
                <a:endParaRPr lang="zh-CN" altLang="en-US" sz="2400"/>
              </a:p>
            </p:txBody>
          </p:sp>
          <p:sp>
            <p:nvSpPr>
              <p:cNvPr id="12" name="Freeform 11"/>
              <p:cNvSpPr/>
              <p:nvPr>
                <p:custDataLst>
                  <p:tags r:id="rId8"/>
                </p:custDataLst>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ln>
            </p:spPr>
            <p:txBody>
              <a:bodyPr/>
              <a:lstStyle/>
              <a:p>
                <a:endParaRPr lang="zh-CN" altLang="en-US" sz="2400"/>
              </a:p>
            </p:txBody>
          </p:sp>
          <p:sp>
            <p:nvSpPr>
              <p:cNvPr id="13" name="Freeform 12"/>
              <p:cNvSpPr/>
              <p:nvPr>
                <p:custDataLst>
                  <p:tags r:id="rId9"/>
                </p:custDataLst>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ln>
            </p:spPr>
            <p:txBody>
              <a:bodyPr/>
              <a:lstStyle/>
              <a:p>
                <a:endParaRPr lang="zh-CN" altLang="en-US" sz="2400"/>
              </a:p>
            </p:txBody>
          </p:sp>
          <p:sp>
            <p:nvSpPr>
              <p:cNvPr id="14" name="Freeform 13"/>
              <p:cNvSpPr/>
              <p:nvPr>
                <p:custDataLst>
                  <p:tags r:id="rId10"/>
                </p:custDataLst>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ln>
            </p:spPr>
            <p:txBody>
              <a:bodyPr/>
              <a:lstStyle/>
              <a:p>
                <a:endParaRPr lang="zh-CN" altLang="en-US" sz="2400"/>
              </a:p>
            </p:txBody>
          </p:sp>
          <p:sp>
            <p:nvSpPr>
              <p:cNvPr id="15" name="Freeform 14"/>
              <p:cNvSpPr/>
              <p:nvPr>
                <p:custDataLst>
                  <p:tags r:id="rId11"/>
                </p:custDataLst>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ln>
            </p:spPr>
            <p:txBody>
              <a:bodyPr/>
              <a:lstStyle/>
              <a:p>
                <a:endParaRPr lang="zh-CN" altLang="en-US" sz="2400"/>
              </a:p>
            </p:txBody>
          </p:sp>
          <p:sp>
            <p:nvSpPr>
              <p:cNvPr id="16" name="Freeform 15"/>
              <p:cNvSpPr/>
              <p:nvPr>
                <p:custDataLst>
                  <p:tags r:id="rId12"/>
                </p:custDataLst>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ln>
            </p:spPr>
            <p:txBody>
              <a:bodyPr/>
              <a:lstStyle/>
              <a:p>
                <a:endParaRPr lang="zh-CN" altLang="en-US" sz="2400"/>
              </a:p>
            </p:txBody>
          </p:sp>
          <p:sp>
            <p:nvSpPr>
              <p:cNvPr id="17" name="Freeform 16"/>
              <p:cNvSpPr/>
              <p:nvPr>
                <p:custDataLst>
                  <p:tags r:id="rId13"/>
                </p:custDataLst>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ln>
            </p:spPr>
            <p:txBody>
              <a:bodyPr/>
              <a:lstStyle/>
              <a:p>
                <a:endParaRPr lang="zh-CN" altLang="en-US" sz="2400"/>
              </a:p>
            </p:txBody>
          </p:sp>
          <p:sp>
            <p:nvSpPr>
              <p:cNvPr id="18" name="Freeform 17"/>
              <p:cNvSpPr/>
              <p:nvPr>
                <p:custDataLst>
                  <p:tags r:id="rId14"/>
                </p:custDataLst>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ln>
            </p:spPr>
            <p:txBody>
              <a:bodyPr/>
              <a:lstStyle/>
              <a:p>
                <a:endParaRPr lang="zh-CN" altLang="en-US" sz="2400"/>
              </a:p>
            </p:txBody>
          </p:sp>
          <p:sp>
            <p:nvSpPr>
              <p:cNvPr id="19" name="Freeform 18"/>
              <p:cNvSpPr/>
              <p:nvPr>
                <p:custDataLst>
                  <p:tags r:id="rId15"/>
                </p:custDataLst>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ln>
            </p:spPr>
            <p:txBody>
              <a:bodyPr/>
              <a:lstStyle/>
              <a:p>
                <a:endParaRPr lang="zh-CN" altLang="en-US" sz="2400"/>
              </a:p>
            </p:txBody>
          </p:sp>
          <p:sp>
            <p:nvSpPr>
              <p:cNvPr id="20" name="Freeform 19"/>
              <p:cNvSpPr/>
              <p:nvPr>
                <p:custDataLst>
                  <p:tags r:id="rId16"/>
                </p:custDataLst>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ln>
            </p:spPr>
            <p:txBody>
              <a:bodyPr/>
              <a:lstStyle/>
              <a:p>
                <a:endParaRPr lang="zh-CN" altLang="en-US" sz="2400"/>
              </a:p>
            </p:txBody>
          </p:sp>
          <p:sp>
            <p:nvSpPr>
              <p:cNvPr id="21" name="Freeform 20"/>
              <p:cNvSpPr/>
              <p:nvPr>
                <p:custDataLst>
                  <p:tags r:id="rId17"/>
                </p:custDataLst>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ln>
            </p:spPr>
            <p:txBody>
              <a:bodyPr/>
              <a:lstStyle/>
              <a:p>
                <a:endParaRPr lang="zh-CN" altLang="en-US" sz="2400"/>
              </a:p>
            </p:txBody>
          </p:sp>
          <p:sp>
            <p:nvSpPr>
              <p:cNvPr id="22" name="Freeform 21"/>
              <p:cNvSpPr/>
              <p:nvPr>
                <p:custDataLst>
                  <p:tags r:id="rId18"/>
                </p:custDataLst>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ln>
            </p:spPr>
            <p:txBody>
              <a:bodyPr/>
              <a:lstStyle/>
              <a:p>
                <a:endParaRPr lang="zh-CN" altLang="en-US" sz="2400"/>
              </a:p>
            </p:txBody>
          </p:sp>
          <p:sp>
            <p:nvSpPr>
              <p:cNvPr id="23" name="Freeform 22"/>
              <p:cNvSpPr/>
              <p:nvPr>
                <p:custDataLst>
                  <p:tags r:id="rId19"/>
                </p:custDataLst>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ln>
            </p:spPr>
            <p:txBody>
              <a:bodyPr/>
              <a:lstStyle/>
              <a:p>
                <a:endParaRPr lang="zh-CN" altLang="en-US" sz="2400"/>
              </a:p>
            </p:txBody>
          </p:sp>
          <p:sp>
            <p:nvSpPr>
              <p:cNvPr id="24" name="Freeform 23"/>
              <p:cNvSpPr/>
              <p:nvPr>
                <p:custDataLst>
                  <p:tags r:id="rId20"/>
                </p:custDataLst>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ln>
            </p:spPr>
            <p:txBody>
              <a:bodyPr/>
              <a:lstStyle/>
              <a:p>
                <a:endParaRPr lang="zh-CN" altLang="en-US" sz="2400"/>
              </a:p>
            </p:txBody>
          </p:sp>
          <p:sp>
            <p:nvSpPr>
              <p:cNvPr id="25" name="Freeform 24"/>
              <p:cNvSpPr/>
              <p:nvPr>
                <p:custDataLst>
                  <p:tags r:id="rId21"/>
                </p:custDataLst>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ln>
            </p:spPr>
            <p:txBody>
              <a:bodyPr/>
              <a:lstStyle/>
              <a:p>
                <a:endParaRPr lang="zh-CN" altLang="en-US" sz="2400"/>
              </a:p>
            </p:txBody>
          </p:sp>
          <p:sp>
            <p:nvSpPr>
              <p:cNvPr id="26" name="Freeform 25"/>
              <p:cNvSpPr/>
              <p:nvPr>
                <p:custDataLst>
                  <p:tags r:id="rId22"/>
                </p:custDataLst>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ln>
            </p:spPr>
            <p:txBody>
              <a:bodyPr/>
              <a:lstStyle/>
              <a:p>
                <a:endParaRPr lang="zh-CN" altLang="en-US" sz="2400"/>
              </a:p>
            </p:txBody>
          </p:sp>
          <p:sp>
            <p:nvSpPr>
              <p:cNvPr id="27" name="Freeform 26"/>
              <p:cNvSpPr/>
              <p:nvPr>
                <p:custDataLst>
                  <p:tags r:id="rId23"/>
                </p:custDataLst>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ln>
            </p:spPr>
            <p:txBody>
              <a:bodyPr/>
              <a:lstStyle/>
              <a:p>
                <a:endParaRPr lang="zh-CN" altLang="en-US" sz="2400"/>
              </a:p>
            </p:txBody>
          </p:sp>
          <p:sp>
            <p:nvSpPr>
              <p:cNvPr id="28" name="Freeform 27"/>
              <p:cNvSpPr/>
              <p:nvPr>
                <p:custDataLst>
                  <p:tags r:id="rId24"/>
                </p:custDataLst>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ln>
            </p:spPr>
            <p:txBody>
              <a:bodyPr/>
              <a:lstStyle/>
              <a:p>
                <a:endParaRPr lang="zh-CN" altLang="en-US" sz="2400"/>
              </a:p>
            </p:txBody>
          </p:sp>
          <p:sp>
            <p:nvSpPr>
              <p:cNvPr id="29" name="Freeform 28"/>
              <p:cNvSpPr/>
              <p:nvPr>
                <p:custDataLst>
                  <p:tags r:id="rId25"/>
                </p:custDataLst>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ln>
            </p:spPr>
            <p:txBody>
              <a:bodyPr/>
              <a:lstStyle/>
              <a:p>
                <a:endParaRPr lang="zh-CN" altLang="en-US" sz="2400"/>
              </a:p>
            </p:txBody>
          </p:sp>
          <p:sp>
            <p:nvSpPr>
              <p:cNvPr id="30" name="Freeform 29"/>
              <p:cNvSpPr/>
              <p:nvPr>
                <p:custDataLst>
                  <p:tags r:id="rId26"/>
                </p:custDataLst>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ln>
            </p:spPr>
            <p:txBody>
              <a:bodyPr/>
              <a:lstStyle/>
              <a:p>
                <a:endParaRPr lang="zh-CN" altLang="en-US" sz="2400"/>
              </a:p>
            </p:txBody>
          </p:sp>
          <p:sp>
            <p:nvSpPr>
              <p:cNvPr id="31" name="Freeform 30"/>
              <p:cNvSpPr>
                <a:spLocks noEditPoints="1"/>
              </p:cNvSpPr>
              <p:nvPr>
                <p:custDataLst>
                  <p:tags r:id="rId27"/>
                </p:custDataLst>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ln>
            </p:spPr>
            <p:txBody>
              <a:bodyPr/>
              <a:lstStyle/>
              <a:p>
                <a:endParaRPr lang="zh-CN" altLang="en-US" sz="2400"/>
              </a:p>
            </p:txBody>
          </p:sp>
          <p:sp>
            <p:nvSpPr>
              <p:cNvPr id="32" name="Freeform 31"/>
              <p:cNvSpPr>
                <a:spLocks noEditPoints="1"/>
              </p:cNvSpPr>
              <p:nvPr>
                <p:custDataLst>
                  <p:tags r:id="rId28"/>
                </p:custDataLst>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ln>
            </p:spPr>
            <p:txBody>
              <a:bodyPr/>
              <a:lstStyle/>
              <a:p>
                <a:endParaRPr lang="zh-CN" altLang="en-US" sz="2400"/>
              </a:p>
            </p:txBody>
          </p:sp>
          <p:sp>
            <p:nvSpPr>
              <p:cNvPr id="33" name="Freeform 32"/>
              <p:cNvSpPr>
                <a:spLocks noEditPoints="1"/>
              </p:cNvSpPr>
              <p:nvPr>
                <p:custDataLst>
                  <p:tags r:id="rId29"/>
                </p:custDataLst>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ln>
            </p:spPr>
            <p:txBody>
              <a:bodyPr/>
              <a:lstStyle/>
              <a:p>
                <a:endParaRPr lang="zh-CN" altLang="en-US" sz="2400"/>
              </a:p>
            </p:txBody>
          </p:sp>
          <p:sp>
            <p:nvSpPr>
              <p:cNvPr id="34" name="Freeform 33"/>
              <p:cNvSpPr>
                <a:spLocks noEditPoints="1"/>
              </p:cNvSpPr>
              <p:nvPr>
                <p:custDataLst>
                  <p:tags r:id="rId30"/>
                </p:custDataLst>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ln>
            </p:spPr>
            <p:txBody>
              <a:bodyPr/>
              <a:lstStyle/>
              <a:p>
                <a:endParaRPr lang="zh-CN" altLang="en-US" sz="2400"/>
              </a:p>
            </p:txBody>
          </p:sp>
          <p:sp>
            <p:nvSpPr>
              <p:cNvPr id="35" name="Freeform 34"/>
              <p:cNvSpPr>
                <a:spLocks noEditPoints="1"/>
              </p:cNvSpPr>
              <p:nvPr>
                <p:custDataLst>
                  <p:tags r:id="rId31"/>
                </p:custDataLst>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ln>
            </p:spPr>
            <p:txBody>
              <a:bodyPr/>
              <a:lstStyle/>
              <a:p>
                <a:endParaRPr lang="zh-CN" altLang="en-US" sz="2400"/>
              </a:p>
            </p:txBody>
          </p:sp>
          <p:sp>
            <p:nvSpPr>
              <p:cNvPr id="36" name="Freeform 35"/>
              <p:cNvSpPr>
                <a:spLocks noEditPoints="1"/>
              </p:cNvSpPr>
              <p:nvPr>
                <p:custDataLst>
                  <p:tags r:id="rId32"/>
                </p:custDataLst>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ln>
            </p:spPr>
            <p:txBody>
              <a:bodyPr/>
              <a:lstStyle/>
              <a:p>
                <a:endParaRPr lang="zh-CN" altLang="en-US" sz="2400"/>
              </a:p>
            </p:txBody>
          </p:sp>
          <p:sp>
            <p:nvSpPr>
              <p:cNvPr id="37" name="Freeform 36"/>
              <p:cNvSpPr>
                <a:spLocks noEditPoints="1"/>
              </p:cNvSpPr>
              <p:nvPr>
                <p:custDataLst>
                  <p:tags r:id="rId33"/>
                </p:custDataLst>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ln>
            </p:spPr>
            <p:txBody>
              <a:bodyPr/>
              <a:lstStyle/>
              <a:p>
                <a:endParaRPr lang="zh-CN" altLang="en-US" sz="2400"/>
              </a:p>
            </p:txBody>
          </p:sp>
          <p:sp>
            <p:nvSpPr>
              <p:cNvPr id="38" name="Freeform 37"/>
              <p:cNvSpPr>
                <a:spLocks noEditPoints="1"/>
              </p:cNvSpPr>
              <p:nvPr>
                <p:custDataLst>
                  <p:tags r:id="rId34"/>
                </p:custDataLst>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ln>
            </p:spPr>
            <p:txBody>
              <a:bodyPr/>
              <a:lstStyle/>
              <a:p>
                <a:endParaRPr lang="zh-CN" altLang="en-US" sz="2400"/>
              </a:p>
            </p:txBody>
          </p:sp>
          <p:sp>
            <p:nvSpPr>
              <p:cNvPr id="39" name="Freeform 38"/>
              <p:cNvSpPr>
                <a:spLocks noEditPoints="1"/>
              </p:cNvSpPr>
              <p:nvPr>
                <p:custDataLst>
                  <p:tags r:id="rId35"/>
                </p:custDataLst>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ln>
            </p:spPr>
            <p:txBody>
              <a:bodyPr/>
              <a:lstStyle/>
              <a:p>
                <a:endParaRPr lang="zh-CN" altLang="en-US" sz="2400"/>
              </a:p>
            </p:txBody>
          </p:sp>
          <p:sp>
            <p:nvSpPr>
              <p:cNvPr id="40" name="Freeform 39"/>
              <p:cNvSpPr>
                <a:spLocks noEditPoints="1"/>
              </p:cNvSpPr>
              <p:nvPr>
                <p:custDataLst>
                  <p:tags r:id="rId36"/>
                </p:custDataLst>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ln>
            </p:spPr>
            <p:txBody>
              <a:bodyPr/>
              <a:lstStyle/>
              <a:p>
                <a:endParaRPr lang="zh-CN" altLang="en-US" sz="2400"/>
              </a:p>
            </p:txBody>
          </p:sp>
          <p:sp>
            <p:nvSpPr>
              <p:cNvPr id="41" name="Freeform 40"/>
              <p:cNvSpPr>
                <a:spLocks noEditPoints="1"/>
              </p:cNvSpPr>
              <p:nvPr>
                <p:custDataLst>
                  <p:tags r:id="rId37"/>
                </p:custDataLst>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ln>
            </p:spPr>
            <p:txBody>
              <a:bodyPr/>
              <a:lstStyle/>
              <a:p>
                <a:endParaRPr lang="zh-CN" altLang="en-US" sz="2400"/>
              </a:p>
            </p:txBody>
          </p:sp>
          <p:sp>
            <p:nvSpPr>
              <p:cNvPr id="42" name="Freeform 41"/>
              <p:cNvSpPr>
                <a:spLocks noEditPoints="1"/>
              </p:cNvSpPr>
              <p:nvPr>
                <p:custDataLst>
                  <p:tags r:id="rId38"/>
                </p:custDataLst>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ln>
            </p:spPr>
            <p:txBody>
              <a:bodyPr/>
              <a:lstStyle/>
              <a:p>
                <a:endParaRPr lang="zh-CN" altLang="en-US" sz="2400"/>
              </a:p>
            </p:txBody>
          </p:sp>
          <p:sp>
            <p:nvSpPr>
              <p:cNvPr id="43" name="Freeform 42"/>
              <p:cNvSpPr>
                <a:spLocks noEditPoints="1"/>
              </p:cNvSpPr>
              <p:nvPr>
                <p:custDataLst>
                  <p:tags r:id="rId39"/>
                </p:custDataLst>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ln>
            </p:spPr>
            <p:txBody>
              <a:bodyPr/>
              <a:lstStyle/>
              <a:p>
                <a:endParaRPr lang="zh-CN" altLang="en-US" sz="2400"/>
              </a:p>
            </p:txBody>
          </p:sp>
          <p:sp>
            <p:nvSpPr>
              <p:cNvPr id="44" name="Freeform 43"/>
              <p:cNvSpPr>
                <a:spLocks noEditPoints="1"/>
              </p:cNvSpPr>
              <p:nvPr>
                <p:custDataLst>
                  <p:tags r:id="rId40"/>
                </p:custDataLst>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ln>
            </p:spPr>
            <p:txBody>
              <a:bodyPr/>
              <a:lstStyle/>
              <a:p>
                <a:endParaRPr lang="zh-CN" altLang="en-US" sz="2400"/>
              </a:p>
            </p:txBody>
          </p:sp>
          <p:sp>
            <p:nvSpPr>
              <p:cNvPr id="45" name="Freeform 44"/>
              <p:cNvSpPr/>
              <p:nvPr>
                <p:custDataLst>
                  <p:tags r:id="rId41"/>
                </p:custDataLst>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ln>
            </p:spPr>
            <p:txBody>
              <a:bodyPr/>
              <a:lstStyle/>
              <a:p>
                <a:endParaRPr lang="zh-CN" altLang="en-US" sz="2400"/>
              </a:p>
            </p:txBody>
          </p:sp>
          <p:sp>
            <p:nvSpPr>
              <p:cNvPr id="46" name="Freeform 45"/>
              <p:cNvSpPr/>
              <p:nvPr>
                <p:custDataLst>
                  <p:tags r:id="rId42"/>
                </p:custDataLst>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ln>
            </p:spPr>
            <p:txBody>
              <a:bodyPr/>
              <a:lstStyle/>
              <a:p>
                <a:endParaRPr lang="zh-CN" altLang="en-US" sz="2400"/>
              </a:p>
            </p:txBody>
          </p:sp>
          <p:sp>
            <p:nvSpPr>
              <p:cNvPr id="47" name="Freeform 46"/>
              <p:cNvSpPr/>
              <p:nvPr>
                <p:custDataLst>
                  <p:tags r:id="rId43"/>
                </p:custDataLst>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ln>
            </p:spPr>
            <p:txBody>
              <a:bodyPr/>
              <a:lstStyle/>
              <a:p>
                <a:endParaRPr lang="zh-CN" altLang="en-US" sz="2400"/>
              </a:p>
            </p:txBody>
          </p:sp>
          <p:sp>
            <p:nvSpPr>
              <p:cNvPr id="48" name="Freeform 47"/>
              <p:cNvSpPr/>
              <p:nvPr>
                <p:custDataLst>
                  <p:tags r:id="rId44"/>
                </p:custDataLst>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ln>
            </p:spPr>
            <p:txBody>
              <a:bodyPr/>
              <a:lstStyle/>
              <a:p>
                <a:endParaRPr lang="zh-CN" altLang="en-US" sz="2400"/>
              </a:p>
            </p:txBody>
          </p:sp>
          <p:sp>
            <p:nvSpPr>
              <p:cNvPr id="49" name="Freeform 48"/>
              <p:cNvSpPr/>
              <p:nvPr>
                <p:custDataLst>
                  <p:tags r:id="rId45"/>
                </p:custDataLst>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ln>
            </p:spPr>
            <p:txBody>
              <a:bodyPr/>
              <a:lstStyle/>
              <a:p>
                <a:endParaRPr lang="zh-CN" altLang="en-US" sz="2400"/>
              </a:p>
            </p:txBody>
          </p:sp>
          <p:sp>
            <p:nvSpPr>
              <p:cNvPr id="50" name="Freeform 49"/>
              <p:cNvSpPr/>
              <p:nvPr>
                <p:custDataLst>
                  <p:tags r:id="rId46"/>
                </p:custDataLst>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ln>
            </p:spPr>
            <p:txBody>
              <a:bodyPr/>
              <a:lstStyle/>
              <a:p>
                <a:endParaRPr lang="zh-CN" altLang="en-US" sz="2400"/>
              </a:p>
            </p:txBody>
          </p:sp>
          <p:sp>
            <p:nvSpPr>
              <p:cNvPr id="51" name="Freeform 50"/>
              <p:cNvSpPr/>
              <p:nvPr>
                <p:custDataLst>
                  <p:tags r:id="rId47"/>
                </p:custDataLst>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ln>
            </p:spPr>
            <p:txBody>
              <a:bodyPr/>
              <a:lstStyle/>
              <a:p>
                <a:endParaRPr lang="zh-CN" altLang="en-US" sz="2400"/>
              </a:p>
            </p:txBody>
          </p:sp>
          <p:sp>
            <p:nvSpPr>
              <p:cNvPr id="52" name="Freeform 51"/>
              <p:cNvSpPr/>
              <p:nvPr>
                <p:custDataLst>
                  <p:tags r:id="rId48"/>
                </p:custDataLst>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ln>
            </p:spPr>
            <p:txBody>
              <a:bodyPr/>
              <a:lstStyle/>
              <a:p>
                <a:endParaRPr lang="zh-CN" altLang="en-US" sz="2400"/>
              </a:p>
            </p:txBody>
          </p:sp>
          <p:sp>
            <p:nvSpPr>
              <p:cNvPr id="53" name="Freeform 52"/>
              <p:cNvSpPr/>
              <p:nvPr>
                <p:custDataLst>
                  <p:tags r:id="rId49"/>
                </p:custDataLst>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ln>
            </p:spPr>
            <p:txBody>
              <a:bodyPr/>
              <a:lstStyle/>
              <a:p>
                <a:endParaRPr lang="zh-CN" altLang="en-US" sz="2400"/>
              </a:p>
            </p:txBody>
          </p:sp>
          <p:sp>
            <p:nvSpPr>
              <p:cNvPr id="54" name="Freeform 53"/>
              <p:cNvSpPr/>
              <p:nvPr>
                <p:custDataLst>
                  <p:tags r:id="rId50"/>
                </p:custDataLst>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ln>
            </p:spPr>
            <p:txBody>
              <a:bodyPr/>
              <a:lstStyle/>
              <a:p>
                <a:endParaRPr lang="zh-CN" altLang="en-US" sz="2400"/>
              </a:p>
            </p:txBody>
          </p:sp>
          <p:sp>
            <p:nvSpPr>
              <p:cNvPr id="55" name="Freeform 54"/>
              <p:cNvSpPr/>
              <p:nvPr>
                <p:custDataLst>
                  <p:tags r:id="rId51"/>
                </p:custDataLst>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ln>
            </p:spPr>
            <p:txBody>
              <a:bodyPr/>
              <a:lstStyle/>
              <a:p>
                <a:endParaRPr lang="zh-CN" altLang="en-US" sz="2400"/>
              </a:p>
            </p:txBody>
          </p:sp>
          <p:sp>
            <p:nvSpPr>
              <p:cNvPr id="56" name="Freeform 55"/>
              <p:cNvSpPr/>
              <p:nvPr>
                <p:custDataLst>
                  <p:tags r:id="rId52"/>
                </p:custDataLst>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ln>
            </p:spPr>
            <p:txBody>
              <a:bodyPr/>
              <a:lstStyle/>
              <a:p>
                <a:endParaRPr lang="zh-CN" altLang="en-US" sz="2400"/>
              </a:p>
            </p:txBody>
          </p:sp>
          <p:sp>
            <p:nvSpPr>
              <p:cNvPr id="57" name="Freeform 56"/>
              <p:cNvSpPr/>
              <p:nvPr>
                <p:custDataLst>
                  <p:tags r:id="rId53"/>
                </p:custDataLst>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ln>
            </p:spPr>
            <p:txBody>
              <a:bodyPr/>
              <a:lstStyle/>
              <a:p>
                <a:endParaRPr lang="zh-CN" altLang="en-US" sz="2400"/>
              </a:p>
            </p:txBody>
          </p:sp>
        </p:grpSp>
        <p:sp>
          <p:nvSpPr>
            <p:cNvPr id="4" name="Line 57"/>
            <p:cNvSpPr>
              <a:spLocks noChangeShapeType="1"/>
            </p:cNvSpPr>
            <p:nvPr>
              <p:custDataLst>
                <p:tags r:id="rId54"/>
              </p:custDataLst>
            </p:nvPr>
          </p:nvSpPr>
          <p:spPr bwMode="auto">
            <a:xfrm flipV="1">
              <a:off x="1728" y="1835"/>
              <a:ext cx="3084" cy="0"/>
            </a:xfrm>
            <a:prstGeom prst="line">
              <a:avLst/>
            </a:prstGeom>
            <a:noFill/>
            <a:ln w="25400">
              <a:solidFill>
                <a:schemeClr val="bg2">
                  <a:lumMod val="75000"/>
                </a:schemeClr>
              </a:solidFill>
              <a:prstDash val="sysDot"/>
              <a:round/>
              <a:tailEnd type="oval" w="med" len="med"/>
            </a:ln>
          </p:spPr>
          <p:txBody>
            <a:bodyPr wrap="none" anchor="ctr"/>
            <a:lstStyle/>
            <a:p>
              <a:pPr fontAlgn="auto">
                <a:spcBef>
                  <a:spcPts val="0"/>
                </a:spcBef>
                <a:spcAft>
                  <a:spcPts val="0"/>
                </a:spcAft>
                <a:defRPr/>
              </a:pPr>
              <a:endParaRPr lang="zh-CN" altLang="en-US" dirty="0">
                <a:latin typeface="+mn-lt"/>
                <a:ea typeface="+mn-ea"/>
              </a:endParaRPr>
            </a:p>
          </p:txBody>
        </p:sp>
        <p:sp>
          <p:nvSpPr>
            <p:cNvPr id="5" name="Text Box 58"/>
            <p:cNvSpPr txBox="1">
              <a:spLocks noChangeArrowheads="1"/>
            </p:cNvSpPr>
            <p:nvPr>
              <p:custDataLst>
                <p:tags r:id="rId55"/>
              </p:custDataLst>
            </p:nvPr>
          </p:nvSpPr>
          <p:spPr bwMode="auto">
            <a:xfrm>
              <a:off x="2052" y="1470"/>
              <a:ext cx="2731" cy="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800" b="1" dirty="0">
                  <a:solidFill>
                    <a:schemeClr val="tx1">
                      <a:lumMod val="95000"/>
                      <a:lumOff val="5000"/>
                    </a:schemeClr>
                  </a:solidFill>
                  <a:latin typeface="黑体" panose="02010609060101010101" charset="-122"/>
                  <a:ea typeface="黑体" panose="02010609060101010101" charset="-122"/>
                </a:rPr>
                <a:t>一、探究基因和</a:t>
              </a:r>
              <a:r>
                <a:rPr lang="en-US" altLang="zh-CN" sz="2800" b="1" dirty="0">
                  <a:solidFill>
                    <a:schemeClr val="tx1">
                      <a:lumMod val="95000"/>
                      <a:lumOff val="5000"/>
                    </a:schemeClr>
                  </a:solidFill>
                  <a:latin typeface="黑体" panose="02010609060101010101" charset="-122"/>
                  <a:ea typeface="黑体" panose="02010609060101010101" charset="-122"/>
                </a:rPr>
                <a:t>DNA</a:t>
              </a:r>
              <a:r>
                <a:rPr lang="zh-CN" altLang="en-US" sz="2800" b="1" dirty="0">
                  <a:solidFill>
                    <a:schemeClr val="tx1">
                      <a:lumMod val="95000"/>
                      <a:lumOff val="5000"/>
                    </a:schemeClr>
                  </a:solidFill>
                  <a:latin typeface="黑体" panose="02010609060101010101" charset="-122"/>
                  <a:ea typeface="黑体" panose="02010609060101010101" charset="-122"/>
                </a:rPr>
                <a:t>的关系</a:t>
              </a:r>
              <a:endParaRPr lang="zh-CN" altLang="en-US" sz="2800" b="1" dirty="0">
                <a:solidFill>
                  <a:schemeClr val="tx1">
                    <a:lumMod val="95000"/>
                    <a:lumOff val="5000"/>
                  </a:schemeClr>
                </a:solidFill>
                <a:latin typeface="黑体" panose="02010609060101010101" charset="-122"/>
                <a:ea typeface="黑体" panose="02010609060101010101" charset="-122"/>
              </a:endParaRPr>
            </a:p>
          </p:txBody>
        </p:sp>
      </p:grpSp>
      <p:sp>
        <p:nvSpPr>
          <p:cNvPr id="59" name="Text Box 8"/>
          <p:cNvSpPr txBox="1"/>
          <p:nvPr/>
        </p:nvSpPr>
        <p:spPr>
          <a:xfrm>
            <a:off x="1456122" y="2905780"/>
            <a:ext cx="7448393" cy="523220"/>
          </a:xfrm>
          <a:prstGeom prst="rect">
            <a:avLst/>
          </a:prstGeom>
          <a:noFill/>
          <a:ln w="9525">
            <a:noFill/>
          </a:ln>
        </p:spPr>
        <p:txBody>
          <a:bodyPr wrap="square">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50000"/>
              </a:spcBef>
              <a:buClrTx/>
              <a:buSzTx/>
              <a:buNone/>
            </a:pPr>
            <a:r>
              <a:rPr lang="zh-CN" altLang="en-US" sz="2800" b="1" dirty="0">
                <a:solidFill>
                  <a:srgbClr val="0000FF"/>
                </a:solidFill>
                <a:latin typeface="楷体" panose="02010609060101010101" pitchFamily="49" charset="-122"/>
                <a:ea typeface="楷体" panose="02010609060101010101" pitchFamily="49" charset="-122"/>
              </a:rPr>
              <a:t>思考：从资料</a:t>
            </a:r>
            <a:r>
              <a:rPr lang="en-US" altLang="zh-CN" sz="2800" b="1" dirty="0">
                <a:solidFill>
                  <a:srgbClr val="0000FF"/>
                </a:solidFill>
                <a:latin typeface="楷体" panose="02010609060101010101" pitchFamily="49" charset="-122"/>
                <a:ea typeface="楷体" panose="02010609060101010101" pitchFamily="49" charset="-122"/>
              </a:rPr>
              <a:t>1</a:t>
            </a:r>
            <a:r>
              <a:rPr lang="zh-CN" altLang="en-US" sz="2800" b="1" dirty="0">
                <a:solidFill>
                  <a:srgbClr val="0000FF"/>
                </a:solidFill>
                <a:latin typeface="楷体" panose="02010609060101010101" pitchFamily="49" charset="-122"/>
                <a:ea typeface="楷体" panose="02010609060101010101" pitchFamily="49" charset="-122"/>
              </a:rPr>
              <a:t>分析，</a:t>
            </a:r>
            <a:r>
              <a:rPr lang="en-US" altLang="zh-CN" sz="2800" b="1" dirty="0">
                <a:solidFill>
                  <a:srgbClr val="0000FF"/>
                </a:solidFill>
                <a:latin typeface="楷体" panose="02010609060101010101" pitchFamily="49" charset="-122"/>
                <a:ea typeface="楷体" panose="02010609060101010101" pitchFamily="49" charset="-122"/>
              </a:rPr>
              <a:t>DNA</a:t>
            </a:r>
            <a:r>
              <a:rPr lang="zh-CN" altLang="en-US" sz="2800" b="1" dirty="0">
                <a:solidFill>
                  <a:srgbClr val="0000FF"/>
                </a:solidFill>
                <a:latin typeface="楷体" panose="02010609060101010101" pitchFamily="49" charset="-122"/>
                <a:ea typeface="楷体" panose="02010609060101010101" pitchFamily="49" charset="-122"/>
              </a:rPr>
              <a:t>与基因有何关系？</a:t>
            </a:r>
            <a:endParaRPr lang="zh-CN" altLang="en-US" sz="2800" b="1" dirty="0">
              <a:solidFill>
                <a:srgbClr val="0000FF"/>
              </a:solidFill>
              <a:latin typeface="楷体" panose="02010609060101010101" pitchFamily="49" charset="-122"/>
              <a:ea typeface="楷体" panose="02010609060101010101" pitchFamily="49" charset="-122"/>
            </a:endParaRPr>
          </a:p>
        </p:txBody>
      </p:sp>
      <p:sp>
        <p:nvSpPr>
          <p:cNvPr id="62" name="Rectangle 12"/>
          <p:cNvSpPr/>
          <p:nvPr/>
        </p:nvSpPr>
        <p:spPr>
          <a:xfrm>
            <a:off x="2029802" y="4028935"/>
            <a:ext cx="6301032" cy="584775"/>
          </a:xfrm>
          <a:prstGeom prst="rect">
            <a:avLst/>
          </a:prstGeom>
          <a:solidFill>
            <a:srgbClr val="FFFF99"/>
          </a:solidFill>
          <a:ln>
            <a:noFill/>
          </a:ln>
          <a:effectLst/>
        </p:spPr>
        <p:txBody>
          <a:bodyPr wrap="square">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algn="ctr" defTabSz="1219200">
              <a:spcBef>
                <a:spcPct val="30000"/>
              </a:spcBef>
              <a:buNone/>
            </a:pPr>
            <a:r>
              <a:rPr kumimoji="1" lang="zh-CN" altLang="en-US" sz="3200" b="1" dirty="0">
                <a:solidFill>
                  <a:schemeClr val="accent2">
                    <a:lumMod val="50000"/>
                  </a:schemeClr>
                </a:solidFill>
                <a:latin typeface="微软雅黑" panose="020B0503020204020204" pitchFamily="34" charset="-122"/>
                <a:ea typeface="微软雅黑" panose="020B0503020204020204" pitchFamily="34" charset="-122"/>
              </a:rPr>
              <a:t>原核生物中基因是</a:t>
            </a:r>
            <a:r>
              <a:rPr kumimoji="1" lang="en-US" altLang="zh-CN" sz="3200" b="1" dirty="0">
                <a:solidFill>
                  <a:schemeClr val="accent2">
                    <a:lumMod val="50000"/>
                  </a:schemeClr>
                </a:solidFill>
                <a:latin typeface="微软雅黑" panose="020B0503020204020204" pitchFamily="34" charset="-122"/>
                <a:ea typeface="微软雅黑" panose="020B0503020204020204" pitchFamily="34" charset="-122"/>
              </a:rPr>
              <a:t>DNA</a:t>
            </a:r>
            <a:r>
              <a:rPr kumimoji="1" lang="zh-CN" altLang="en-US" sz="3200" b="1" dirty="0">
                <a:solidFill>
                  <a:schemeClr val="accent2">
                    <a:lumMod val="50000"/>
                  </a:schemeClr>
                </a:solidFill>
                <a:latin typeface="微软雅黑" panose="020B0503020204020204" pitchFamily="34" charset="-122"/>
                <a:ea typeface="微软雅黑" panose="020B0503020204020204" pitchFamily="34" charset="-122"/>
              </a:rPr>
              <a:t>的片段</a:t>
            </a:r>
            <a:endParaRPr kumimoji="1"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59" grpId="0"/>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p:nvPr/>
        </p:nvSpPr>
        <p:spPr>
          <a:xfrm>
            <a:off x="244671" y="993458"/>
            <a:ext cx="7184830" cy="2246769"/>
          </a:xfrm>
          <a:prstGeom prst="rect">
            <a:avLst/>
          </a:prstGeom>
          <a:noFill/>
          <a:ln w="9525">
            <a:noFill/>
          </a:ln>
        </p:spPr>
        <p:txBody>
          <a:bodyPr wrap="square">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0"/>
              </a:spcBef>
              <a:buClrTx/>
              <a:buSzTx/>
              <a:buNone/>
            </a:pPr>
            <a:r>
              <a:rPr lang="zh-CN" altLang="en-US" sz="2800" b="1" dirty="0">
                <a:solidFill>
                  <a:srgbClr val="0033CC"/>
                </a:solidFill>
                <a:latin typeface="华文中宋" panose="02010600040101010101" pitchFamily="2" charset="-122"/>
                <a:ea typeface="华文中宋" panose="02010600040101010101" pitchFamily="2" charset="-122"/>
              </a:rPr>
              <a:t>资料</a:t>
            </a:r>
            <a:r>
              <a:rPr lang="en-US" altLang="zh-CN" sz="2800" b="1" dirty="0">
                <a:solidFill>
                  <a:srgbClr val="0033CC"/>
                </a:solidFill>
                <a:latin typeface="华文中宋" panose="02010600040101010101" pitchFamily="2" charset="-122"/>
                <a:ea typeface="华文中宋" panose="02010600040101010101" pitchFamily="2" charset="-122"/>
              </a:rPr>
              <a:t>2</a:t>
            </a:r>
            <a:r>
              <a:rPr lang="zh-CN" altLang="en-US" sz="2800" b="1" dirty="0">
                <a:solidFill>
                  <a:srgbClr val="0033CC"/>
                </a:solidFill>
                <a:latin typeface="华文中宋" panose="02010600040101010101" pitchFamily="2" charset="-122"/>
                <a:ea typeface="华文中宋" panose="02010600040101010101" pitchFamily="2" charset="-122"/>
              </a:rPr>
              <a:t>：</a:t>
            </a:r>
            <a:r>
              <a:rPr lang="zh-CN" altLang="en-US" sz="2800" b="1" dirty="0">
                <a:solidFill>
                  <a:schemeClr val="tx1"/>
                </a:solidFill>
                <a:latin typeface="华文中宋" panose="02010600040101010101" pitchFamily="2" charset="-122"/>
                <a:ea typeface="华文中宋" panose="02010600040101010101" pitchFamily="2" charset="-122"/>
              </a:rPr>
              <a:t>人类基因组计划测定的是</a:t>
            </a:r>
            <a:r>
              <a:rPr lang="en-US" altLang="zh-CN" sz="2800" b="1" dirty="0">
                <a:solidFill>
                  <a:schemeClr val="tx1"/>
                </a:solidFill>
                <a:latin typeface="华文中宋" panose="02010600040101010101" pitchFamily="2" charset="-122"/>
                <a:ea typeface="华文中宋" panose="02010600040101010101" pitchFamily="2" charset="-122"/>
              </a:rPr>
              <a:t>24</a:t>
            </a:r>
            <a:r>
              <a:rPr lang="zh-CN" altLang="en-US" sz="2800" b="1" dirty="0">
                <a:solidFill>
                  <a:schemeClr val="tx1"/>
                </a:solidFill>
                <a:latin typeface="华文中宋" panose="02010600040101010101" pitchFamily="2" charset="-122"/>
                <a:ea typeface="华文中宋" panose="02010600040101010101" pitchFamily="2" charset="-122"/>
              </a:rPr>
              <a:t>条染色体（</a:t>
            </a:r>
            <a:r>
              <a:rPr lang="en-US" altLang="zh-CN" sz="2800" b="1" dirty="0">
                <a:solidFill>
                  <a:srgbClr val="FF0000"/>
                </a:solidFill>
                <a:latin typeface="华文中宋" panose="02010600040101010101" pitchFamily="2" charset="-122"/>
                <a:ea typeface="华文中宋" panose="02010600040101010101" pitchFamily="2" charset="-122"/>
              </a:rPr>
              <a:t>22</a:t>
            </a:r>
            <a:r>
              <a:rPr lang="zh-CN" altLang="en-US" sz="2800" b="1" dirty="0">
                <a:solidFill>
                  <a:srgbClr val="FF0000"/>
                </a:solidFill>
                <a:latin typeface="华文中宋" panose="02010600040101010101" pitchFamily="2" charset="-122"/>
                <a:ea typeface="华文中宋" panose="02010600040101010101" pitchFamily="2" charset="-122"/>
              </a:rPr>
              <a:t>条染色体</a:t>
            </a:r>
            <a:r>
              <a:rPr lang="en-US" altLang="zh-CN" sz="2800" b="1" dirty="0">
                <a:solidFill>
                  <a:srgbClr val="FF0000"/>
                </a:solidFill>
                <a:latin typeface="华文中宋" panose="02010600040101010101" pitchFamily="2" charset="-122"/>
                <a:ea typeface="华文中宋" panose="02010600040101010101" pitchFamily="2" charset="-122"/>
              </a:rPr>
              <a:t>+X+Y</a:t>
            </a:r>
            <a:r>
              <a:rPr lang="zh-CN" altLang="en-US" sz="2800" b="1" dirty="0">
                <a:solidFill>
                  <a:schemeClr val="tx1"/>
                </a:solidFill>
                <a:latin typeface="华文中宋" panose="02010600040101010101" pitchFamily="2" charset="-122"/>
                <a:ea typeface="华文中宋" panose="02010600040101010101" pitchFamily="2" charset="-122"/>
              </a:rPr>
              <a:t>）上的</a:t>
            </a:r>
            <a:r>
              <a:rPr lang="en-US" altLang="zh-CN" sz="2800" b="1" dirty="0">
                <a:solidFill>
                  <a:schemeClr val="tx1"/>
                </a:solidFill>
                <a:latin typeface="华文中宋" panose="02010600040101010101" pitchFamily="2" charset="-122"/>
                <a:ea typeface="华文中宋" panose="02010600040101010101" pitchFamily="2" charset="-122"/>
              </a:rPr>
              <a:t>DNA</a:t>
            </a:r>
            <a:r>
              <a:rPr lang="zh-CN" altLang="en-US" sz="2800" b="1" dirty="0">
                <a:solidFill>
                  <a:schemeClr val="tx1"/>
                </a:solidFill>
                <a:latin typeface="华文中宋" panose="02010600040101010101" pitchFamily="2" charset="-122"/>
                <a:ea typeface="华文中宋" panose="02010600040101010101" pitchFamily="2" charset="-122"/>
              </a:rPr>
              <a:t>的碱基序列。这</a:t>
            </a:r>
            <a:r>
              <a:rPr lang="en-US" altLang="zh-CN" sz="2800" b="1" dirty="0">
                <a:solidFill>
                  <a:schemeClr val="tx1"/>
                </a:solidFill>
                <a:latin typeface="华文中宋" panose="02010600040101010101" pitchFamily="2" charset="-122"/>
                <a:ea typeface="华文中宋" panose="02010600040101010101" pitchFamily="2" charset="-122"/>
              </a:rPr>
              <a:t>24</a:t>
            </a:r>
            <a:r>
              <a:rPr lang="zh-CN" altLang="en-US" sz="2800" b="1" dirty="0">
                <a:solidFill>
                  <a:schemeClr val="tx1"/>
                </a:solidFill>
                <a:latin typeface="华文中宋" panose="02010600040101010101" pitchFamily="2" charset="-122"/>
                <a:ea typeface="华文中宋" panose="02010600040101010101" pitchFamily="2" charset="-122"/>
              </a:rPr>
              <a:t>个</a:t>
            </a:r>
            <a:r>
              <a:rPr lang="en-US" altLang="zh-CN" sz="2800" b="1" dirty="0">
                <a:solidFill>
                  <a:schemeClr val="tx1"/>
                </a:solidFill>
                <a:latin typeface="华文中宋" panose="02010600040101010101" pitchFamily="2" charset="-122"/>
                <a:ea typeface="华文中宋" panose="02010600040101010101" pitchFamily="2" charset="-122"/>
              </a:rPr>
              <a:t>DNA</a:t>
            </a:r>
            <a:r>
              <a:rPr lang="zh-CN" altLang="en-US" sz="2800" b="1" dirty="0">
                <a:solidFill>
                  <a:schemeClr val="tx1"/>
                </a:solidFill>
                <a:latin typeface="华文中宋" panose="02010600040101010101" pitchFamily="2" charset="-122"/>
                <a:ea typeface="华文中宋" panose="02010600040101010101" pitchFamily="2" charset="-122"/>
              </a:rPr>
              <a:t>分子大约有</a:t>
            </a:r>
            <a:r>
              <a:rPr lang="en-US" altLang="zh-CN" sz="2800" b="1" dirty="0">
                <a:solidFill>
                  <a:schemeClr val="tx1"/>
                </a:solidFill>
                <a:latin typeface="华文中宋" panose="02010600040101010101" pitchFamily="2" charset="-122"/>
                <a:ea typeface="华文中宋" panose="02010600040101010101" pitchFamily="2" charset="-122"/>
              </a:rPr>
              <a:t>31.6</a:t>
            </a:r>
            <a:r>
              <a:rPr lang="zh-CN" altLang="en-US" sz="2800" b="1" dirty="0">
                <a:solidFill>
                  <a:schemeClr val="tx1"/>
                </a:solidFill>
                <a:latin typeface="华文中宋" panose="02010600040101010101" pitchFamily="2" charset="-122"/>
                <a:ea typeface="华文中宋" panose="02010600040101010101" pitchFamily="2" charset="-122"/>
              </a:rPr>
              <a:t>亿个碱基对，其中，构成基因的碱基数占碱基总数的比例不超过</a:t>
            </a:r>
            <a:r>
              <a:rPr lang="en-US" altLang="zh-CN" sz="2800" b="1" dirty="0">
                <a:solidFill>
                  <a:schemeClr val="tx1"/>
                </a:solidFill>
                <a:latin typeface="华文中宋" panose="02010600040101010101" pitchFamily="2" charset="-122"/>
                <a:ea typeface="华文中宋" panose="02010600040101010101" pitchFamily="2" charset="-122"/>
              </a:rPr>
              <a:t>2%</a:t>
            </a:r>
            <a:r>
              <a:rPr lang="zh-CN" altLang="en-US" sz="2800" b="1" dirty="0">
                <a:solidFill>
                  <a:schemeClr val="tx1"/>
                </a:solidFill>
                <a:latin typeface="华文中宋" panose="02010600040101010101" pitchFamily="2" charset="-122"/>
                <a:ea typeface="华文中宋" panose="02010600040101010101" pitchFamily="2" charset="-122"/>
              </a:rPr>
              <a:t>。</a:t>
            </a:r>
            <a:endParaRPr lang="zh-CN" altLang="en-US" sz="2800" b="1" dirty="0">
              <a:solidFill>
                <a:schemeClr val="tx1"/>
              </a:solidFill>
              <a:latin typeface="华文中宋" panose="02010600040101010101" pitchFamily="2" charset="-122"/>
              <a:ea typeface="华文中宋" panose="02010600040101010101" pitchFamily="2" charset="-122"/>
            </a:endParaRPr>
          </a:p>
        </p:txBody>
      </p:sp>
      <p:grpSp>
        <p:nvGrpSpPr>
          <p:cNvPr id="2" name="Group 3"/>
          <p:cNvGrpSpPr/>
          <p:nvPr/>
        </p:nvGrpSpPr>
        <p:grpSpPr bwMode="auto">
          <a:xfrm>
            <a:off x="222250" y="134938"/>
            <a:ext cx="4895851" cy="638175"/>
            <a:chOff x="1728" y="1470"/>
            <a:chExt cx="3084" cy="402"/>
          </a:xfrm>
        </p:grpSpPr>
        <p:grpSp>
          <p:nvGrpSpPr>
            <p:cNvPr id="3" name="Group 4"/>
            <p:cNvGrpSpPr/>
            <p:nvPr/>
          </p:nvGrpSpPr>
          <p:grpSpPr bwMode="auto">
            <a:xfrm rot="-4423226">
              <a:off x="1676" y="1532"/>
              <a:ext cx="400" cy="280"/>
              <a:chOff x="1043" y="2596"/>
              <a:chExt cx="142" cy="99"/>
            </a:xfrm>
          </p:grpSpPr>
          <p:sp>
            <p:nvSpPr>
              <p:cNvPr id="6" name="Freeform 5"/>
              <p:cNvSpPr/>
              <p:nvPr>
                <p:custDataLst>
                  <p:tags r:id="rId1"/>
                </p:custDataLst>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ln>
            </p:spPr>
            <p:txBody>
              <a:bodyPr/>
              <a:lstStyle/>
              <a:p>
                <a:endParaRPr lang="zh-CN" altLang="en-US" sz="2400"/>
              </a:p>
            </p:txBody>
          </p:sp>
          <p:sp>
            <p:nvSpPr>
              <p:cNvPr id="7" name="Freeform 6"/>
              <p:cNvSpPr/>
              <p:nvPr>
                <p:custDataLst>
                  <p:tags r:id="rId2"/>
                </p:custDataLst>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ln>
            </p:spPr>
            <p:txBody>
              <a:bodyPr/>
              <a:lstStyle/>
              <a:p>
                <a:endParaRPr lang="zh-CN" altLang="en-US" sz="2400"/>
              </a:p>
            </p:txBody>
          </p:sp>
          <p:sp>
            <p:nvSpPr>
              <p:cNvPr id="8" name="Freeform 7"/>
              <p:cNvSpPr/>
              <p:nvPr>
                <p:custDataLst>
                  <p:tags r:id="rId3"/>
                </p:custDataLst>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ln>
            </p:spPr>
            <p:txBody>
              <a:bodyPr/>
              <a:lstStyle/>
              <a:p>
                <a:endParaRPr lang="zh-CN" altLang="en-US" sz="2400"/>
              </a:p>
            </p:txBody>
          </p:sp>
          <p:sp>
            <p:nvSpPr>
              <p:cNvPr id="9" name="Freeform 8"/>
              <p:cNvSpPr/>
              <p:nvPr>
                <p:custDataLst>
                  <p:tags r:id="rId4"/>
                </p:custDataLst>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ln>
            </p:spPr>
            <p:txBody>
              <a:bodyPr/>
              <a:lstStyle/>
              <a:p>
                <a:endParaRPr lang="zh-CN" altLang="en-US" sz="2400"/>
              </a:p>
            </p:txBody>
          </p:sp>
          <p:sp>
            <p:nvSpPr>
              <p:cNvPr id="10" name="Freeform 9"/>
              <p:cNvSpPr/>
              <p:nvPr>
                <p:custDataLst>
                  <p:tags r:id="rId5"/>
                </p:custDataLst>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ln>
            </p:spPr>
            <p:txBody>
              <a:bodyPr/>
              <a:lstStyle/>
              <a:p>
                <a:endParaRPr lang="zh-CN" altLang="en-US" sz="2400"/>
              </a:p>
            </p:txBody>
          </p:sp>
          <p:sp>
            <p:nvSpPr>
              <p:cNvPr id="11" name="Freeform 10"/>
              <p:cNvSpPr/>
              <p:nvPr>
                <p:custDataLst>
                  <p:tags r:id="rId6"/>
                </p:custDataLst>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ln>
            </p:spPr>
            <p:txBody>
              <a:bodyPr/>
              <a:lstStyle/>
              <a:p>
                <a:endParaRPr lang="zh-CN" altLang="en-US" sz="2400"/>
              </a:p>
            </p:txBody>
          </p:sp>
          <p:sp>
            <p:nvSpPr>
              <p:cNvPr id="12" name="Freeform 11"/>
              <p:cNvSpPr/>
              <p:nvPr>
                <p:custDataLst>
                  <p:tags r:id="rId7"/>
                </p:custDataLst>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ln>
            </p:spPr>
            <p:txBody>
              <a:bodyPr/>
              <a:lstStyle/>
              <a:p>
                <a:endParaRPr lang="zh-CN" altLang="en-US" sz="2400"/>
              </a:p>
            </p:txBody>
          </p:sp>
          <p:sp>
            <p:nvSpPr>
              <p:cNvPr id="13" name="Freeform 12"/>
              <p:cNvSpPr/>
              <p:nvPr>
                <p:custDataLst>
                  <p:tags r:id="rId8"/>
                </p:custDataLst>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ln>
            </p:spPr>
            <p:txBody>
              <a:bodyPr/>
              <a:lstStyle/>
              <a:p>
                <a:endParaRPr lang="zh-CN" altLang="en-US" sz="2400"/>
              </a:p>
            </p:txBody>
          </p:sp>
          <p:sp>
            <p:nvSpPr>
              <p:cNvPr id="14" name="Freeform 13"/>
              <p:cNvSpPr/>
              <p:nvPr>
                <p:custDataLst>
                  <p:tags r:id="rId9"/>
                </p:custDataLst>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ln>
            </p:spPr>
            <p:txBody>
              <a:bodyPr/>
              <a:lstStyle/>
              <a:p>
                <a:endParaRPr lang="zh-CN" altLang="en-US" sz="2400"/>
              </a:p>
            </p:txBody>
          </p:sp>
          <p:sp>
            <p:nvSpPr>
              <p:cNvPr id="15" name="Freeform 14"/>
              <p:cNvSpPr/>
              <p:nvPr>
                <p:custDataLst>
                  <p:tags r:id="rId10"/>
                </p:custDataLst>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ln>
            </p:spPr>
            <p:txBody>
              <a:bodyPr/>
              <a:lstStyle/>
              <a:p>
                <a:endParaRPr lang="zh-CN" altLang="en-US" sz="2400"/>
              </a:p>
            </p:txBody>
          </p:sp>
          <p:sp>
            <p:nvSpPr>
              <p:cNvPr id="16" name="Freeform 15"/>
              <p:cNvSpPr/>
              <p:nvPr>
                <p:custDataLst>
                  <p:tags r:id="rId11"/>
                </p:custDataLst>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ln>
            </p:spPr>
            <p:txBody>
              <a:bodyPr/>
              <a:lstStyle/>
              <a:p>
                <a:endParaRPr lang="zh-CN" altLang="en-US" sz="2400"/>
              </a:p>
            </p:txBody>
          </p:sp>
          <p:sp>
            <p:nvSpPr>
              <p:cNvPr id="17" name="Freeform 16"/>
              <p:cNvSpPr/>
              <p:nvPr>
                <p:custDataLst>
                  <p:tags r:id="rId12"/>
                </p:custDataLst>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ln>
            </p:spPr>
            <p:txBody>
              <a:bodyPr/>
              <a:lstStyle/>
              <a:p>
                <a:endParaRPr lang="zh-CN" altLang="en-US" sz="2400"/>
              </a:p>
            </p:txBody>
          </p:sp>
          <p:sp>
            <p:nvSpPr>
              <p:cNvPr id="18" name="Freeform 17"/>
              <p:cNvSpPr/>
              <p:nvPr>
                <p:custDataLst>
                  <p:tags r:id="rId13"/>
                </p:custDataLst>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ln>
            </p:spPr>
            <p:txBody>
              <a:bodyPr/>
              <a:lstStyle/>
              <a:p>
                <a:endParaRPr lang="zh-CN" altLang="en-US" sz="2400"/>
              </a:p>
            </p:txBody>
          </p:sp>
          <p:sp>
            <p:nvSpPr>
              <p:cNvPr id="19" name="Freeform 18"/>
              <p:cNvSpPr/>
              <p:nvPr>
                <p:custDataLst>
                  <p:tags r:id="rId14"/>
                </p:custDataLst>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ln>
            </p:spPr>
            <p:txBody>
              <a:bodyPr/>
              <a:lstStyle/>
              <a:p>
                <a:endParaRPr lang="zh-CN" altLang="en-US" sz="2400"/>
              </a:p>
            </p:txBody>
          </p:sp>
          <p:sp>
            <p:nvSpPr>
              <p:cNvPr id="20" name="Freeform 19"/>
              <p:cNvSpPr/>
              <p:nvPr>
                <p:custDataLst>
                  <p:tags r:id="rId15"/>
                </p:custDataLst>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ln>
            </p:spPr>
            <p:txBody>
              <a:bodyPr/>
              <a:lstStyle/>
              <a:p>
                <a:endParaRPr lang="zh-CN" altLang="en-US" sz="2400"/>
              </a:p>
            </p:txBody>
          </p:sp>
          <p:sp>
            <p:nvSpPr>
              <p:cNvPr id="21" name="Freeform 20"/>
              <p:cNvSpPr/>
              <p:nvPr>
                <p:custDataLst>
                  <p:tags r:id="rId16"/>
                </p:custDataLst>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ln>
            </p:spPr>
            <p:txBody>
              <a:bodyPr/>
              <a:lstStyle/>
              <a:p>
                <a:endParaRPr lang="zh-CN" altLang="en-US" sz="2400"/>
              </a:p>
            </p:txBody>
          </p:sp>
          <p:sp>
            <p:nvSpPr>
              <p:cNvPr id="22" name="Freeform 21"/>
              <p:cNvSpPr/>
              <p:nvPr>
                <p:custDataLst>
                  <p:tags r:id="rId17"/>
                </p:custDataLst>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ln>
            </p:spPr>
            <p:txBody>
              <a:bodyPr/>
              <a:lstStyle/>
              <a:p>
                <a:endParaRPr lang="zh-CN" altLang="en-US" sz="2400"/>
              </a:p>
            </p:txBody>
          </p:sp>
          <p:sp>
            <p:nvSpPr>
              <p:cNvPr id="23" name="Freeform 22"/>
              <p:cNvSpPr/>
              <p:nvPr>
                <p:custDataLst>
                  <p:tags r:id="rId18"/>
                </p:custDataLst>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ln>
            </p:spPr>
            <p:txBody>
              <a:bodyPr/>
              <a:lstStyle/>
              <a:p>
                <a:endParaRPr lang="zh-CN" altLang="en-US" sz="2400"/>
              </a:p>
            </p:txBody>
          </p:sp>
          <p:sp>
            <p:nvSpPr>
              <p:cNvPr id="24" name="Freeform 23"/>
              <p:cNvSpPr/>
              <p:nvPr>
                <p:custDataLst>
                  <p:tags r:id="rId19"/>
                </p:custDataLst>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ln>
            </p:spPr>
            <p:txBody>
              <a:bodyPr/>
              <a:lstStyle/>
              <a:p>
                <a:endParaRPr lang="zh-CN" altLang="en-US" sz="2400"/>
              </a:p>
            </p:txBody>
          </p:sp>
          <p:sp>
            <p:nvSpPr>
              <p:cNvPr id="25" name="Freeform 24"/>
              <p:cNvSpPr/>
              <p:nvPr>
                <p:custDataLst>
                  <p:tags r:id="rId20"/>
                </p:custDataLst>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ln>
            </p:spPr>
            <p:txBody>
              <a:bodyPr/>
              <a:lstStyle/>
              <a:p>
                <a:endParaRPr lang="zh-CN" altLang="en-US" sz="2400"/>
              </a:p>
            </p:txBody>
          </p:sp>
          <p:sp>
            <p:nvSpPr>
              <p:cNvPr id="26" name="Freeform 25"/>
              <p:cNvSpPr/>
              <p:nvPr>
                <p:custDataLst>
                  <p:tags r:id="rId21"/>
                </p:custDataLst>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ln>
            </p:spPr>
            <p:txBody>
              <a:bodyPr/>
              <a:lstStyle/>
              <a:p>
                <a:endParaRPr lang="zh-CN" altLang="en-US" sz="2400"/>
              </a:p>
            </p:txBody>
          </p:sp>
          <p:sp>
            <p:nvSpPr>
              <p:cNvPr id="27" name="Freeform 26"/>
              <p:cNvSpPr/>
              <p:nvPr>
                <p:custDataLst>
                  <p:tags r:id="rId22"/>
                </p:custDataLst>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ln>
            </p:spPr>
            <p:txBody>
              <a:bodyPr/>
              <a:lstStyle/>
              <a:p>
                <a:endParaRPr lang="zh-CN" altLang="en-US" sz="2400"/>
              </a:p>
            </p:txBody>
          </p:sp>
          <p:sp>
            <p:nvSpPr>
              <p:cNvPr id="28" name="Freeform 27"/>
              <p:cNvSpPr/>
              <p:nvPr>
                <p:custDataLst>
                  <p:tags r:id="rId23"/>
                </p:custDataLst>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ln>
            </p:spPr>
            <p:txBody>
              <a:bodyPr/>
              <a:lstStyle/>
              <a:p>
                <a:endParaRPr lang="zh-CN" altLang="en-US" sz="2400"/>
              </a:p>
            </p:txBody>
          </p:sp>
          <p:sp>
            <p:nvSpPr>
              <p:cNvPr id="29" name="Freeform 28"/>
              <p:cNvSpPr/>
              <p:nvPr>
                <p:custDataLst>
                  <p:tags r:id="rId24"/>
                </p:custDataLst>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ln>
            </p:spPr>
            <p:txBody>
              <a:bodyPr/>
              <a:lstStyle/>
              <a:p>
                <a:endParaRPr lang="zh-CN" altLang="en-US" sz="2400"/>
              </a:p>
            </p:txBody>
          </p:sp>
          <p:sp>
            <p:nvSpPr>
              <p:cNvPr id="30" name="Freeform 29"/>
              <p:cNvSpPr/>
              <p:nvPr>
                <p:custDataLst>
                  <p:tags r:id="rId25"/>
                </p:custDataLst>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ln>
            </p:spPr>
            <p:txBody>
              <a:bodyPr/>
              <a:lstStyle/>
              <a:p>
                <a:endParaRPr lang="zh-CN" altLang="en-US" sz="2400"/>
              </a:p>
            </p:txBody>
          </p:sp>
          <p:sp>
            <p:nvSpPr>
              <p:cNvPr id="31" name="Freeform 30"/>
              <p:cNvSpPr>
                <a:spLocks noEditPoints="1"/>
              </p:cNvSpPr>
              <p:nvPr>
                <p:custDataLst>
                  <p:tags r:id="rId26"/>
                </p:custDataLst>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ln>
            </p:spPr>
            <p:txBody>
              <a:bodyPr/>
              <a:lstStyle/>
              <a:p>
                <a:endParaRPr lang="zh-CN" altLang="en-US" sz="2400"/>
              </a:p>
            </p:txBody>
          </p:sp>
          <p:sp>
            <p:nvSpPr>
              <p:cNvPr id="32" name="Freeform 31"/>
              <p:cNvSpPr>
                <a:spLocks noEditPoints="1"/>
              </p:cNvSpPr>
              <p:nvPr>
                <p:custDataLst>
                  <p:tags r:id="rId27"/>
                </p:custDataLst>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ln>
            </p:spPr>
            <p:txBody>
              <a:bodyPr/>
              <a:lstStyle/>
              <a:p>
                <a:endParaRPr lang="zh-CN" altLang="en-US" sz="2400"/>
              </a:p>
            </p:txBody>
          </p:sp>
          <p:sp>
            <p:nvSpPr>
              <p:cNvPr id="33" name="Freeform 32"/>
              <p:cNvSpPr>
                <a:spLocks noEditPoints="1"/>
              </p:cNvSpPr>
              <p:nvPr>
                <p:custDataLst>
                  <p:tags r:id="rId28"/>
                </p:custDataLst>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ln>
            </p:spPr>
            <p:txBody>
              <a:bodyPr/>
              <a:lstStyle/>
              <a:p>
                <a:endParaRPr lang="zh-CN" altLang="en-US" sz="2400"/>
              </a:p>
            </p:txBody>
          </p:sp>
          <p:sp>
            <p:nvSpPr>
              <p:cNvPr id="34" name="Freeform 33"/>
              <p:cNvSpPr>
                <a:spLocks noEditPoints="1"/>
              </p:cNvSpPr>
              <p:nvPr>
                <p:custDataLst>
                  <p:tags r:id="rId29"/>
                </p:custDataLst>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ln>
            </p:spPr>
            <p:txBody>
              <a:bodyPr/>
              <a:lstStyle/>
              <a:p>
                <a:endParaRPr lang="zh-CN" altLang="en-US" sz="2400"/>
              </a:p>
            </p:txBody>
          </p:sp>
          <p:sp>
            <p:nvSpPr>
              <p:cNvPr id="35" name="Freeform 34"/>
              <p:cNvSpPr>
                <a:spLocks noEditPoints="1"/>
              </p:cNvSpPr>
              <p:nvPr>
                <p:custDataLst>
                  <p:tags r:id="rId30"/>
                </p:custDataLst>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ln>
            </p:spPr>
            <p:txBody>
              <a:bodyPr/>
              <a:lstStyle/>
              <a:p>
                <a:endParaRPr lang="zh-CN" altLang="en-US" sz="2400"/>
              </a:p>
            </p:txBody>
          </p:sp>
          <p:sp>
            <p:nvSpPr>
              <p:cNvPr id="36" name="Freeform 35"/>
              <p:cNvSpPr>
                <a:spLocks noEditPoints="1"/>
              </p:cNvSpPr>
              <p:nvPr>
                <p:custDataLst>
                  <p:tags r:id="rId31"/>
                </p:custDataLst>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ln>
            </p:spPr>
            <p:txBody>
              <a:bodyPr/>
              <a:lstStyle/>
              <a:p>
                <a:endParaRPr lang="zh-CN" altLang="en-US" sz="2400"/>
              </a:p>
            </p:txBody>
          </p:sp>
          <p:sp>
            <p:nvSpPr>
              <p:cNvPr id="37" name="Freeform 36"/>
              <p:cNvSpPr>
                <a:spLocks noEditPoints="1"/>
              </p:cNvSpPr>
              <p:nvPr>
                <p:custDataLst>
                  <p:tags r:id="rId32"/>
                </p:custDataLst>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ln>
            </p:spPr>
            <p:txBody>
              <a:bodyPr/>
              <a:lstStyle/>
              <a:p>
                <a:endParaRPr lang="zh-CN" altLang="en-US" sz="2400"/>
              </a:p>
            </p:txBody>
          </p:sp>
          <p:sp>
            <p:nvSpPr>
              <p:cNvPr id="38" name="Freeform 37"/>
              <p:cNvSpPr>
                <a:spLocks noEditPoints="1"/>
              </p:cNvSpPr>
              <p:nvPr>
                <p:custDataLst>
                  <p:tags r:id="rId33"/>
                </p:custDataLst>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ln>
            </p:spPr>
            <p:txBody>
              <a:bodyPr/>
              <a:lstStyle/>
              <a:p>
                <a:endParaRPr lang="zh-CN" altLang="en-US" sz="2400"/>
              </a:p>
            </p:txBody>
          </p:sp>
          <p:sp>
            <p:nvSpPr>
              <p:cNvPr id="39" name="Freeform 38"/>
              <p:cNvSpPr>
                <a:spLocks noEditPoints="1"/>
              </p:cNvSpPr>
              <p:nvPr>
                <p:custDataLst>
                  <p:tags r:id="rId34"/>
                </p:custDataLst>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ln>
            </p:spPr>
            <p:txBody>
              <a:bodyPr/>
              <a:lstStyle/>
              <a:p>
                <a:endParaRPr lang="zh-CN" altLang="en-US" sz="2400"/>
              </a:p>
            </p:txBody>
          </p:sp>
          <p:sp>
            <p:nvSpPr>
              <p:cNvPr id="40" name="Freeform 39"/>
              <p:cNvSpPr>
                <a:spLocks noEditPoints="1"/>
              </p:cNvSpPr>
              <p:nvPr>
                <p:custDataLst>
                  <p:tags r:id="rId35"/>
                </p:custDataLst>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ln>
            </p:spPr>
            <p:txBody>
              <a:bodyPr/>
              <a:lstStyle/>
              <a:p>
                <a:endParaRPr lang="zh-CN" altLang="en-US" sz="2400"/>
              </a:p>
            </p:txBody>
          </p:sp>
          <p:sp>
            <p:nvSpPr>
              <p:cNvPr id="41" name="Freeform 40"/>
              <p:cNvSpPr>
                <a:spLocks noEditPoints="1"/>
              </p:cNvSpPr>
              <p:nvPr>
                <p:custDataLst>
                  <p:tags r:id="rId36"/>
                </p:custDataLst>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ln>
            </p:spPr>
            <p:txBody>
              <a:bodyPr/>
              <a:lstStyle/>
              <a:p>
                <a:endParaRPr lang="zh-CN" altLang="en-US" sz="2400"/>
              </a:p>
            </p:txBody>
          </p:sp>
          <p:sp>
            <p:nvSpPr>
              <p:cNvPr id="42" name="Freeform 41"/>
              <p:cNvSpPr>
                <a:spLocks noEditPoints="1"/>
              </p:cNvSpPr>
              <p:nvPr>
                <p:custDataLst>
                  <p:tags r:id="rId37"/>
                </p:custDataLst>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ln>
            </p:spPr>
            <p:txBody>
              <a:bodyPr/>
              <a:lstStyle/>
              <a:p>
                <a:endParaRPr lang="zh-CN" altLang="en-US" sz="2400"/>
              </a:p>
            </p:txBody>
          </p:sp>
          <p:sp>
            <p:nvSpPr>
              <p:cNvPr id="43" name="Freeform 42"/>
              <p:cNvSpPr>
                <a:spLocks noEditPoints="1"/>
              </p:cNvSpPr>
              <p:nvPr>
                <p:custDataLst>
                  <p:tags r:id="rId38"/>
                </p:custDataLst>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ln>
            </p:spPr>
            <p:txBody>
              <a:bodyPr/>
              <a:lstStyle/>
              <a:p>
                <a:endParaRPr lang="zh-CN" altLang="en-US" sz="2400"/>
              </a:p>
            </p:txBody>
          </p:sp>
          <p:sp>
            <p:nvSpPr>
              <p:cNvPr id="44" name="Freeform 43"/>
              <p:cNvSpPr>
                <a:spLocks noEditPoints="1"/>
              </p:cNvSpPr>
              <p:nvPr>
                <p:custDataLst>
                  <p:tags r:id="rId39"/>
                </p:custDataLst>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ln>
            </p:spPr>
            <p:txBody>
              <a:bodyPr/>
              <a:lstStyle/>
              <a:p>
                <a:endParaRPr lang="zh-CN" altLang="en-US" sz="2400"/>
              </a:p>
            </p:txBody>
          </p:sp>
          <p:sp>
            <p:nvSpPr>
              <p:cNvPr id="45" name="Freeform 44"/>
              <p:cNvSpPr/>
              <p:nvPr>
                <p:custDataLst>
                  <p:tags r:id="rId40"/>
                </p:custDataLst>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ln>
            </p:spPr>
            <p:txBody>
              <a:bodyPr/>
              <a:lstStyle/>
              <a:p>
                <a:endParaRPr lang="zh-CN" altLang="en-US" sz="2400"/>
              </a:p>
            </p:txBody>
          </p:sp>
          <p:sp>
            <p:nvSpPr>
              <p:cNvPr id="46" name="Freeform 45"/>
              <p:cNvSpPr/>
              <p:nvPr>
                <p:custDataLst>
                  <p:tags r:id="rId41"/>
                </p:custDataLst>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ln>
            </p:spPr>
            <p:txBody>
              <a:bodyPr/>
              <a:lstStyle/>
              <a:p>
                <a:endParaRPr lang="zh-CN" altLang="en-US" sz="2400"/>
              </a:p>
            </p:txBody>
          </p:sp>
          <p:sp>
            <p:nvSpPr>
              <p:cNvPr id="47" name="Freeform 46"/>
              <p:cNvSpPr/>
              <p:nvPr>
                <p:custDataLst>
                  <p:tags r:id="rId42"/>
                </p:custDataLst>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ln>
            </p:spPr>
            <p:txBody>
              <a:bodyPr/>
              <a:lstStyle/>
              <a:p>
                <a:endParaRPr lang="zh-CN" altLang="en-US" sz="2400"/>
              </a:p>
            </p:txBody>
          </p:sp>
          <p:sp>
            <p:nvSpPr>
              <p:cNvPr id="48" name="Freeform 47"/>
              <p:cNvSpPr/>
              <p:nvPr>
                <p:custDataLst>
                  <p:tags r:id="rId43"/>
                </p:custDataLst>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ln>
            </p:spPr>
            <p:txBody>
              <a:bodyPr/>
              <a:lstStyle/>
              <a:p>
                <a:endParaRPr lang="zh-CN" altLang="en-US" sz="2400"/>
              </a:p>
            </p:txBody>
          </p:sp>
          <p:sp>
            <p:nvSpPr>
              <p:cNvPr id="49" name="Freeform 48"/>
              <p:cNvSpPr/>
              <p:nvPr>
                <p:custDataLst>
                  <p:tags r:id="rId44"/>
                </p:custDataLst>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ln>
            </p:spPr>
            <p:txBody>
              <a:bodyPr/>
              <a:lstStyle/>
              <a:p>
                <a:endParaRPr lang="zh-CN" altLang="en-US" sz="2400"/>
              </a:p>
            </p:txBody>
          </p:sp>
          <p:sp>
            <p:nvSpPr>
              <p:cNvPr id="50" name="Freeform 49"/>
              <p:cNvSpPr/>
              <p:nvPr>
                <p:custDataLst>
                  <p:tags r:id="rId45"/>
                </p:custDataLst>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ln>
            </p:spPr>
            <p:txBody>
              <a:bodyPr/>
              <a:lstStyle/>
              <a:p>
                <a:endParaRPr lang="zh-CN" altLang="en-US" sz="2400"/>
              </a:p>
            </p:txBody>
          </p:sp>
          <p:sp>
            <p:nvSpPr>
              <p:cNvPr id="51" name="Freeform 50"/>
              <p:cNvSpPr/>
              <p:nvPr>
                <p:custDataLst>
                  <p:tags r:id="rId46"/>
                </p:custDataLst>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ln>
            </p:spPr>
            <p:txBody>
              <a:bodyPr/>
              <a:lstStyle/>
              <a:p>
                <a:endParaRPr lang="zh-CN" altLang="en-US" sz="2400"/>
              </a:p>
            </p:txBody>
          </p:sp>
          <p:sp>
            <p:nvSpPr>
              <p:cNvPr id="52" name="Freeform 51"/>
              <p:cNvSpPr/>
              <p:nvPr>
                <p:custDataLst>
                  <p:tags r:id="rId47"/>
                </p:custDataLst>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ln>
            </p:spPr>
            <p:txBody>
              <a:bodyPr/>
              <a:lstStyle/>
              <a:p>
                <a:endParaRPr lang="zh-CN" altLang="en-US" sz="2400"/>
              </a:p>
            </p:txBody>
          </p:sp>
          <p:sp>
            <p:nvSpPr>
              <p:cNvPr id="53" name="Freeform 52"/>
              <p:cNvSpPr/>
              <p:nvPr>
                <p:custDataLst>
                  <p:tags r:id="rId48"/>
                </p:custDataLst>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ln>
            </p:spPr>
            <p:txBody>
              <a:bodyPr/>
              <a:lstStyle/>
              <a:p>
                <a:endParaRPr lang="zh-CN" altLang="en-US" sz="2400"/>
              </a:p>
            </p:txBody>
          </p:sp>
          <p:sp>
            <p:nvSpPr>
              <p:cNvPr id="54" name="Freeform 53"/>
              <p:cNvSpPr/>
              <p:nvPr>
                <p:custDataLst>
                  <p:tags r:id="rId49"/>
                </p:custDataLst>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ln>
            </p:spPr>
            <p:txBody>
              <a:bodyPr/>
              <a:lstStyle/>
              <a:p>
                <a:endParaRPr lang="zh-CN" altLang="en-US" sz="2400"/>
              </a:p>
            </p:txBody>
          </p:sp>
          <p:sp>
            <p:nvSpPr>
              <p:cNvPr id="55" name="Freeform 54"/>
              <p:cNvSpPr/>
              <p:nvPr>
                <p:custDataLst>
                  <p:tags r:id="rId50"/>
                </p:custDataLst>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ln>
            </p:spPr>
            <p:txBody>
              <a:bodyPr/>
              <a:lstStyle/>
              <a:p>
                <a:endParaRPr lang="zh-CN" altLang="en-US" sz="2400"/>
              </a:p>
            </p:txBody>
          </p:sp>
          <p:sp>
            <p:nvSpPr>
              <p:cNvPr id="56" name="Freeform 55"/>
              <p:cNvSpPr/>
              <p:nvPr>
                <p:custDataLst>
                  <p:tags r:id="rId51"/>
                </p:custDataLst>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ln>
            </p:spPr>
            <p:txBody>
              <a:bodyPr/>
              <a:lstStyle/>
              <a:p>
                <a:endParaRPr lang="zh-CN" altLang="en-US" sz="2400"/>
              </a:p>
            </p:txBody>
          </p:sp>
          <p:sp>
            <p:nvSpPr>
              <p:cNvPr id="57" name="Freeform 56"/>
              <p:cNvSpPr/>
              <p:nvPr>
                <p:custDataLst>
                  <p:tags r:id="rId52"/>
                </p:custDataLst>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ln>
            </p:spPr>
            <p:txBody>
              <a:bodyPr/>
              <a:lstStyle/>
              <a:p>
                <a:endParaRPr lang="zh-CN" altLang="en-US" sz="2400"/>
              </a:p>
            </p:txBody>
          </p:sp>
        </p:grpSp>
        <p:sp>
          <p:nvSpPr>
            <p:cNvPr id="4" name="Line 57"/>
            <p:cNvSpPr>
              <a:spLocks noChangeShapeType="1"/>
            </p:cNvSpPr>
            <p:nvPr>
              <p:custDataLst>
                <p:tags r:id="rId53"/>
              </p:custDataLst>
            </p:nvPr>
          </p:nvSpPr>
          <p:spPr bwMode="auto">
            <a:xfrm flipV="1">
              <a:off x="1728" y="1835"/>
              <a:ext cx="3084" cy="0"/>
            </a:xfrm>
            <a:prstGeom prst="line">
              <a:avLst/>
            </a:prstGeom>
            <a:noFill/>
            <a:ln w="25400">
              <a:solidFill>
                <a:schemeClr val="bg2">
                  <a:lumMod val="75000"/>
                </a:schemeClr>
              </a:solidFill>
              <a:prstDash val="sysDot"/>
              <a:round/>
              <a:tailEnd type="oval" w="med" len="med"/>
            </a:ln>
          </p:spPr>
          <p:txBody>
            <a:bodyPr wrap="none" anchor="ctr"/>
            <a:lstStyle/>
            <a:p>
              <a:pPr fontAlgn="auto">
                <a:spcBef>
                  <a:spcPts val="0"/>
                </a:spcBef>
                <a:spcAft>
                  <a:spcPts val="0"/>
                </a:spcAft>
                <a:defRPr/>
              </a:pPr>
              <a:endParaRPr lang="zh-CN" altLang="en-US" dirty="0">
                <a:latin typeface="+mn-lt"/>
                <a:ea typeface="+mn-ea"/>
              </a:endParaRPr>
            </a:p>
          </p:txBody>
        </p:sp>
        <p:sp>
          <p:nvSpPr>
            <p:cNvPr id="5" name="Text Box 58"/>
            <p:cNvSpPr txBox="1">
              <a:spLocks noChangeArrowheads="1"/>
            </p:cNvSpPr>
            <p:nvPr>
              <p:custDataLst>
                <p:tags r:id="rId54"/>
              </p:custDataLst>
            </p:nvPr>
          </p:nvSpPr>
          <p:spPr bwMode="auto">
            <a:xfrm>
              <a:off x="2052" y="1470"/>
              <a:ext cx="2731" cy="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800" b="1" dirty="0">
                  <a:solidFill>
                    <a:schemeClr val="tx1">
                      <a:lumMod val="95000"/>
                      <a:lumOff val="5000"/>
                    </a:schemeClr>
                  </a:solidFill>
                  <a:latin typeface="黑体" panose="02010609060101010101" charset="-122"/>
                  <a:ea typeface="黑体" panose="02010609060101010101" charset="-122"/>
                </a:rPr>
                <a:t>一、探究基因和</a:t>
              </a:r>
              <a:r>
                <a:rPr lang="en-US" altLang="zh-CN" sz="2800" b="1" dirty="0">
                  <a:solidFill>
                    <a:schemeClr val="tx1">
                      <a:lumMod val="95000"/>
                      <a:lumOff val="5000"/>
                    </a:schemeClr>
                  </a:solidFill>
                  <a:latin typeface="黑体" panose="02010609060101010101" charset="-122"/>
                  <a:ea typeface="黑体" panose="02010609060101010101" charset="-122"/>
                </a:rPr>
                <a:t>DNA</a:t>
              </a:r>
              <a:r>
                <a:rPr lang="zh-CN" altLang="en-US" sz="2800" b="1" dirty="0">
                  <a:solidFill>
                    <a:schemeClr val="tx1">
                      <a:lumMod val="95000"/>
                      <a:lumOff val="5000"/>
                    </a:schemeClr>
                  </a:solidFill>
                  <a:latin typeface="黑体" panose="02010609060101010101" charset="-122"/>
                  <a:ea typeface="黑体" panose="02010609060101010101" charset="-122"/>
                </a:rPr>
                <a:t>的关系</a:t>
              </a:r>
              <a:endParaRPr lang="zh-CN" altLang="en-US" sz="2800" b="1" dirty="0">
                <a:solidFill>
                  <a:schemeClr val="tx1">
                    <a:lumMod val="95000"/>
                    <a:lumOff val="5000"/>
                  </a:schemeClr>
                </a:solidFill>
                <a:latin typeface="黑体" panose="02010609060101010101" charset="-122"/>
                <a:ea typeface="黑体" panose="02010609060101010101" charset="-122"/>
              </a:endParaRPr>
            </a:p>
          </p:txBody>
        </p:sp>
      </p:grpSp>
      <p:sp>
        <p:nvSpPr>
          <p:cNvPr id="62" name="Rectangle 12"/>
          <p:cNvSpPr/>
          <p:nvPr/>
        </p:nvSpPr>
        <p:spPr>
          <a:xfrm>
            <a:off x="2068285" y="4126907"/>
            <a:ext cx="6727372" cy="584775"/>
          </a:xfrm>
          <a:prstGeom prst="rect">
            <a:avLst/>
          </a:prstGeom>
          <a:solidFill>
            <a:srgbClr val="FFFF99"/>
          </a:solidFill>
          <a:ln>
            <a:noFill/>
          </a:ln>
          <a:effectLst/>
        </p:spPr>
        <p:txBody>
          <a:bodyPr wrap="square">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algn="ctr" defTabSz="1219200">
              <a:spcBef>
                <a:spcPct val="30000"/>
              </a:spcBef>
              <a:buNone/>
            </a:pPr>
            <a:r>
              <a:rPr kumimoji="1" lang="zh-CN" altLang="en-US" sz="3200" b="1" dirty="0">
                <a:solidFill>
                  <a:schemeClr val="accent2">
                    <a:lumMod val="50000"/>
                  </a:schemeClr>
                </a:solidFill>
                <a:latin typeface="微软雅黑" panose="020B0503020204020204" pitchFamily="34" charset="-122"/>
                <a:ea typeface="微软雅黑" panose="020B0503020204020204" pitchFamily="34" charset="-122"/>
              </a:rPr>
              <a:t>真核生物中基因也是</a:t>
            </a:r>
            <a:r>
              <a:rPr kumimoji="1" lang="en-US" altLang="zh-CN" sz="3200" b="1" dirty="0">
                <a:solidFill>
                  <a:schemeClr val="accent2">
                    <a:lumMod val="50000"/>
                  </a:schemeClr>
                </a:solidFill>
                <a:latin typeface="微软雅黑" panose="020B0503020204020204" pitchFamily="34" charset="-122"/>
                <a:ea typeface="微软雅黑" panose="020B0503020204020204" pitchFamily="34" charset="-122"/>
              </a:rPr>
              <a:t>DNA</a:t>
            </a:r>
            <a:r>
              <a:rPr kumimoji="1" lang="zh-CN" altLang="en-US" sz="3200" b="1" dirty="0">
                <a:solidFill>
                  <a:schemeClr val="accent2">
                    <a:lumMod val="50000"/>
                  </a:schemeClr>
                </a:solidFill>
                <a:latin typeface="微软雅黑" panose="020B0503020204020204" pitchFamily="34" charset="-122"/>
                <a:ea typeface="微软雅黑" panose="020B0503020204020204" pitchFamily="34" charset="-122"/>
              </a:rPr>
              <a:t>的片段</a:t>
            </a:r>
            <a:endParaRPr kumimoji="1"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custDataLst>
              <p:tags r:id="rId55"/>
            </p:custDataLst>
          </p:nvPr>
        </p:nvPicPr>
        <p:blipFill>
          <a:blip r:embed="rId56">
            <a:extLst>
              <a:ext uri="{28A0092B-C50C-407E-A947-70E740481C1C}">
                <a14:useLocalDpi xmlns:a14="http://schemas.microsoft.com/office/drawing/2010/main" val="0"/>
              </a:ext>
            </a:extLst>
          </a:blip>
          <a:srcRect l="5032" t="527" r="4609"/>
          <a:stretch>
            <a:fillRect/>
          </a:stretch>
        </p:blipFill>
        <p:spPr>
          <a:xfrm>
            <a:off x="7557229" y="519564"/>
            <a:ext cx="4585570" cy="3004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p:nvPr/>
        </p:nvSpPr>
        <p:spPr>
          <a:xfrm>
            <a:off x="239184" y="279400"/>
            <a:ext cx="11709400" cy="1815882"/>
          </a:xfrm>
          <a:prstGeom prst="rect">
            <a:avLst/>
          </a:prstGeom>
          <a:solidFill>
            <a:schemeClr val="bg2"/>
          </a:solidFill>
          <a:ln w="9525">
            <a:noFill/>
          </a:ln>
        </p:spPr>
        <p:txBody>
          <a:bodyPr>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0"/>
              </a:spcBef>
              <a:buClrTx/>
              <a:buSzTx/>
              <a:buNone/>
            </a:pPr>
            <a:r>
              <a:rPr lang="zh-CN" altLang="en-US" sz="2800" b="1" dirty="0">
                <a:solidFill>
                  <a:srgbClr val="0033CC"/>
                </a:solidFill>
                <a:latin typeface="华文中宋" panose="02010600040101010101" pitchFamily="2" charset="-122"/>
                <a:ea typeface="华文中宋" panose="02010600040101010101" pitchFamily="2" charset="-122"/>
              </a:rPr>
              <a:t>资料</a:t>
            </a:r>
            <a:r>
              <a:rPr lang="en-US" altLang="zh-CN" sz="2800" b="1" dirty="0">
                <a:solidFill>
                  <a:srgbClr val="0033CC"/>
                </a:solidFill>
                <a:latin typeface="华文中宋" panose="02010600040101010101" pitchFamily="2" charset="-122"/>
                <a:ea typeface="华文中宋" panose="02010600040101010101" pitchFamily="2" charset="-122"/>
              </a:rPr>
              <a:t>3</a:t>
            </a:r>
            <a:r>
              <a:rPr lang="zh-CN" altLang="en-US" sz="2800" b="1" dirty="0">
                <a:solidFill>
                  <a:srgbClr val="0033CC"/>
                </a:solidFill>
                <a:latin typeface="华文中宋" panose="02010600040101010101" pitchFamily="2" charset="-122"/>
                <a:ea typeface="华文中宋" panose="02010600040101010101" pitchFamily="2" charset="-122"/>
              </a:rPr>
              <a:t>：</a:t>
            </a:r>
            <a:r>
              <a:rPr lang="zh-CN" altLang="en-US"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生长在太平洋西北部的一种海蛰能发出绿色荧光，这是因为海蛰的</a:t>
            </a:r>
            <a:r>
              <a:rPr lang="en-US" altLang="zh-CN"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DNA</a:t>
            </a:r>
            <a:r>
              <a:rPr lang="zh-CN" altLang="en-US"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分子上有一段长度为</a:t>
            </a:r>
            <a:r>
              <a:rPr lang="en-US" altLang="zh-CN"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5 170</a:t>
            </a:r>
            <a:r>
              <a:rPr lang="zh-CN" altLang="en-US"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个碱基对的片段</a:t>
            </a:r>
            <a:r>
              <a:rPr lang="en-US" altLang="zh-CN"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a:t>
            </a:r>
            <a:r>
              <a:rPr lang="zh-CN" altLang="en-US" sz="2800" b="1" u="sng" dirty="0">
                <a:solidFill>
                  <a:srgbClr val="CC0000"/>
                </a:solidFill>
                <a:latin typeface="华文中宋" panose="02010600040101010101" pitchFamily="2" charset="-122"/>
                <a:ea typeface="华文中宋" panose="02010600040101010101" pitchFamily="2" charset="-122"/>
                <a:sym typeface="Arial" panose="020B0604020202020204" pitchFamily="34" charset="0"/>
              </a:rPr>
              <a:t>绿色荧光蛋白基因</a:t>
            </a:r>
            <a:r>
              <a:rPr lang="zh-CN" altLang="en-US"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。转基因实验表明，转入了海蛰的绿色荧光蛋白</a:t>
            </a:r>
            <a:r>
              <a:rPr lang="zh-CN" altLang="en-US" sz="2800" b="1" dirty="0">
                <a:solidFill>
                  <a:srgbClr val="CC0000"/>
                </a:solidFill>
                <a:latin typeface="华文中宋" panose="02010600040101010101" pitchFamily="2" charset="-122"/>
                <a:ea typeface="华文中宋" panose="02010600040101010101" pitchFamily="2" charset="-122"/>
                <a:sym typeface="Arial" panose="020B0604020202020204" pitchFamily="34" charset="0"/>
              </a:rPr>
              <a:t>基因鼠</a:t>
            </a:r>
            <a:r>
              <a:rPr lang="zh-CN" altLang="en-US"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，在紫外线的照射下，</a:t>
            </a:r>
            <a:r>
              <a:rPr lang="zh-CN" altLang="en-US" sz="2800" b="1" dirty="0">
                <a:solidFill>
                  <a:srgbClr val="CC0000"/>
                </a:solidFill>
                <a:latin typeface="华文中宋" panose="02010600040101010101" pitchFamily="2" charset="-122"/>
                <a:ea typeface="华文中宋" panose="02010600040101010101" pitchFamily="2" charset="-122"/>
                <a:sym typeface="Arial" panose="020B0604020202020204" pitchFamily="34" charset="0"/>
              </a:rPr>
              <a:t>也能像海蛰一样发光</a:t>
            </a:r>
            <a:r>
              <a:rPr lang="zh-CN" altLang="en-US"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rPr>
              <a:t>。</a:t>
            </a:r>
            <a:endParaRPr lang="zh-CN" altLang="en-US" sz="2800" b="1" dirty="0">
              <a:solidFill>
                <a:schemeClr val="tx1"/>
              </a:solidFill>
              <a:latin typeface="华文中宋" panose="02010600040101010101" pitchFamily="2" charset="-122"/>
              <a:ea typeface="华文中宋" panose="02010600040101010101" pitchFamily="2" charset="-122"/>
              <a:sym typeface="Arial" panose="020B0604020202020204" pitchFamily="34" charset="0"/>
            </a:endParaRPr>
          </a:p>
        </p:txBody>
      </p:sp>
      <p:pic>
        <p:nvPicPr>
          <p:cNvPr id="11273" name="Picture 9"/>
          <p:cNvPicPr>
            <a:picLocks noChangeAspect="1"/>
          </p:cNvPicPr>
          <p:nvPr/>
        </p:nvPicPr>
        <p:blipFill rotWithShape="1">
          <a:blip r:embed="rId1"/>
          <a:srcRect l="3056" t="6390" r="3510" b="6077"/>
          <a:stretch>
            <a:fillRect/>
          </a:stretch>
        </p:blipFill>
        <p:spPr>
          <a:xfrm>
            <a:off x="1632857" y="2095282"/>
            <a:ext cx="7968343" cy="1549418"/>
          </a:xfrm>
          <a:prstGeom prst="rect">
            <a:avLst/>
          </a:prstGeom>
          <a:noFill/>
          <a:ln w="9525">
            <a:noFill/>
          </a:ln>
        </p:spPr>
      </p:pic>
      <p:sp>
        <p:nvSpPr>
          <p:cNvPr id="11274" name="Text Box 10"/>
          <p:cNvSpPr txBox="1"/>
          <p:nvPr/>
        </p:nvSpPr>
        <p:spPr>
          <a:xfrm>
            <a:off x="794053" y="3839229"/>
            <a:ext cx="7408334" cy="523220"/>
          </a:xfrm>
          <a:prstGeom prst="rect">
            <a:avLst/>
          </a:prstGeom>
          <a:noFill/>
          <a:ln w="9525">
            <a:noFill/>
          </a:ln>
        </p:spPr>
        <p:txBody>
          <a:bodyPr wrap="square">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50000"/>
              </a:spcBef>
              <a:buClrTx/>
              <a:buSzTx/>
              <a:buNone/>
            </a:pPr>
            <a:r>
              <a:rPr lang="zh-CN" altLang="en-US" sz="2800" b="1" dirty="0">
                <a:solidFill>
                  <a:srgbClr val="0033CC"/>
                </a:solidFill>
                <a:latin typeface="楷体" panose="02010609060101010101" pitchFamily="49" charset="-122"/>
                <a:ea typeface="楷体" panose="02010609060101010101" pitchFamily="49" charset="-122"/>
              </a:rPr>
              <a:t>思考：资料</a:t>
            </a:r>
            <a:r>
              <a:rPr lang="en-US" altLang="zh-CN" sz="2800" b="1" dirty="0">
                <a:solidFill>
                  <a:srgbClr val="0033CC"/>
                </a:solidFill>
                <a:latin typeface="楷体" panose="02010609060101010101" pitchFamily="49" charset="-122"/>
                <a:ea typeface="楷体" panose="02010609060101010101" pitchFamily="49" charset="-122"/>
              </a:rPr>
              <a:t>3</a:t>
            </a:r>
            <a:r>
              <a:rPr lang="zh-CN" altLang="en-US" sz="2800" b="1" dirty="0">
                <a:solidFill>
                  <a:srgbClr val="0033CC"/>
                </a:solidFill>
                <a:latin typeface="楷体" panose="02010609060101010101" pitchFamily="49" charset="-122"/>
                <a:ea typeface="楷体" panose="02010609060101010101" pitchFamily="49" charset="-122"/>
              </a:rPr>
              <a:t>说明基因的作用是什么？</a:t>
            </a:r>
            <a:endParaRPr lang="zh-CN" altLang="en-US" sz="2800" b="1" dirty="0">
              <a:solidFill>
                <a:srgbClr val="0033CC"/>
              </a:solidFill>
              <a:latin typeface="楷体" panose="02010609060101010101" pitchFamily="49" charset="-122"/>
              <a:ea typeface="楷体" panose="02010609060101010101" pitchFamily="49" charset="-122"/>
            </a:endParaRPr>
          </a:p>
        </p:txBody>
      </p:sp>
      <p:sp>
        <p:nvSpPr>
          <p:cNvPr id="11276" name="Rectangle 12"/>
          <p:cNvSpPr/>
          <p:nvPr/>
        </p:nvSpPr>
        <p:spPr>
          <a:xfrm>
            <a:off x="838503" y="4382721"/>
            <a:ext cx="10596940" cy="523220"/>
          </a:xfrm>
          <a:prstGeom prst="rect">
            <a:avLst/>
          </a:prstGeom>
          <a:noFill/>
          <a:ln w="9525">
            <a:noFill/>
          </a:ln>
        </p:spPr>
        <p:txBody>
          <a:bodyPr wrap="square">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30000"/>
              </a:spcBef>
              <a:buClrTx/>
              <a:buSzTx/>
              <a:buNone/>
            </a:pPr>
            <a:r>
              <a:rPr lang="zh-CN" altLang="en-US" sz="2800" b="1" dirty="0">
                <a:solidFill>
                  <a:schemeClr val="tx1"/>
                </a:solidFill>
                <a:latin typeface="华文中宋" panose="02010600040101010101" pitchFamily="2" charset="-122"/>
                <a:ea typeface="华文中宋" panose="02010600040101010101" pitchFamily="2" charset="-122"/>
              </a:rPr>
              <a:t>绿色荧光蛋白基因控制合成绿色荧光蛋白，从而控制生物的性状。</a:t>
            </a:r>
            <a:endParaRPr lang="zh-CN" altLang="en-US" sz="2800" b="1" dirty="0">
              <a:solidFill>
                <a:schemeClr val="tx1"/>
              </a:solidFill>
              <a:latin typeface="华文中宋" panose="02010600040101010101" pitchFamily="2" charset="-122"/>
              <a:ea typeface="华文中宋" panose="02010600040101010101" pitchFamily="2" charset="-122"/>
            </a:endParaRPr>
          </a:p>
        </p:txBody>
      </p:sp>
      <p:sp>
        <p:nvSpPr>
          <p:cNvPr id="11277" name="Rectangle 13"/>
          <p:cNvSpPr>
            <a:spLocks noChangeArrowheads="1"/>
          </p:cNvSpPr>
          <p:nvPr/>
        </p:nvSpPr>
        <p:spPr bwMode="auto">
          <a:xfrm>
            <a:off x="2111966" y="5168194"/>
            <a:ext cx="6381365" cy="584775"/>
          </a:xfrm>
          <a:prstGeom prst="rect">
            <a:avLst/>
          </a:prstGeom>
          <a:solidFill>
            <a:srgbClr val="FFFF99"/>
          </a:solidFill>
          <a:ln>
            <a:noFill/>
          </a:ln>
          <a:effec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30000"/>
              </a:spcBef>
              <a:spcAft>
                <a:spcPct val="0"/>
              </a:spcAft>
              <a:buNone/>
              <a:defRPr/>
            </a:pPr>
            <a:r>
              <a:rPr kumimoji="1" lang="zh-CN" altLang="en-US" b="1" dirty="0">
                <a:solidFill>
                  <a:schemeClr val="accent2">
                    <a:lumMod val="50000"/>
                  </a:schemeClr>
                </a:solidFill>
                <a:latin typeface="微软雅黑" panose="020B0503020204020204" pitchFamily="34" charset="-122"/>
                <a:ea typeface="微软雅黑" panose="020B0503020204020204" pitchFamily="34" charset="-122"/>
              </a:rPr>
              <a:t>基因是有遗传效应的</a:t>
            </a:r>
            <a:r>
              <a:rPr kumimoji="1" lang="en-US" altLang="zh-CN" b="1" dirty="0">
                <a:solidFill>
                  <a:schemeClr val="accent2">
                    <a:lumMod val="50000"/>
                  </a:schemeClr>
                </a:solidFill>
                <a:latin typeface="微软雅黑" panose="020B0503020204020204" pitchFamily="34" charset="-122"/>
                <a:ea typeface="微软雅黑" panose="020B0503020204020204" pitchFamily="34" charset="-122"/>
              </a:rPr>
              <a:t>DNA</a:t>
            </a:r>
            <a:r>
              <a:rPr kumimoji="1" lang="zh-CN" altLang="en-US" b="1" dirty="0">
                <a:solidFill>
                  <a:schemeClr val="accent2">
                    <a:lumMod val="50000"/>
                  </a:schemeClr>
                </a:solidFill>
                <a:latin typeface="微软雅黑" panose="020B0503020204020204" pitchFamily="34" charset="-122"/>
                <a:ea typeface="微软雅黑" panose="020B0503020204020204" pitchFamily="34" charset="-122"/>
              </a:rPr>
              <a:t>片段</a:t>
            </a:r>
            <a:endParaRPr kumimoji="1"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4" grpId="0"/>
      <p:bldP spid="11276" grpId="0"/>
      <p:bldP spid="112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p:nvPr/>
        </p:nvGrpSpPr>
        <p:grpSpPr>
          <a:xfrm>
            <a:off x="602118" y="2299978"/>
            <a:ext cx="9378951" cy="674611"/>
            <a:chOff x="0" y="-7"/>
            <a:chExt cx="5760" cy="667"/>
          </a:xfrm>
        </p:grpSpPr>
        <p:sp>
          <p:nvSpPr>
            <p:cNvPr id="13316" name="Rectangle 9"/>
            <p:cNvSpPr/>
            <p:nvPr/>
          </p:nvSpPr>
          <p:spPr>
            <a:xfrm>
              <a:off x="0" y="0"/>
              <a:ext cx="5760" cy="660"/>
            </a:xfrm>
            <a:prstGeom prst="rect">
              <a:avLst/>
            </a:prstGeom>
            <a:solidFill>
              <a:srgbClr val="FFFFFF"/>
            </a:solidFill>
            <a:ln w="28575" cap="flat" cmpd="sng">
              <a:solidFill>
                <a:schemeClr val="tx1"/>
              </a:solidFill>
              <a:prstDash val="solid"/>
              <a:miter/>
              <a:headEnd type="none" w="med" len="med"/>
              <a:tailEnd type="none" w="med" len="med"/>
            </a:ln>
          </p:spPr>
          <p:txBody>
            <a:bodyPr wrap="none" anchor="ct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0"/>
                </a:spcBef>
                <a:buClrTx/>
                <a:buSzTx/>
                <a:buNone/>
              </a:pPr>
              <a:endParaRPr lang="zh-CN" altLang="zh-CN" sz="2800" dirty="0">
                <a:solidFill>
                  <a:schemeClr val="tx1"/>
                </a:solidFill>
                <a:latin typeface="Arial" panose="020B0604020202020204" pitchFamily="34" charset="0"/>
                <a:ea typeface="华文中宋" panose="02010600040101010101" pitchFamily="2" charset="-122"/>
              </a:endParaRPr>
            </a:p>
          </p:txBody>
        </p:sp>
        <p:grpSp>
          <p:nvGrpSpPr>
            <p:cNvPr id="13317" name="Group 10"/>
            <p:cNvGrpSpPr/>
            <p:nvPr/>
          </p:nvGrpSpPr>
          <p:grpSpPr>
            <a:xfrm>
              <a:off x="740" y="0"/>
              <a:ext cx="1058" cy="631"/>
              <a:chOff x="0" y="0"/>
              <a:chExt cx="1191" cy="631"/>
            </a:xfrm>
          </p:grpSpPr>
          <p:sp>
            <p:nvSpPr>
              <p:cNvPr id="13324" name="Rectangle 11"/>
              <p:cNvSpPr/>
              <p:nvPr/>
            </p:nvSpPr>
            <p:spPr>
              <a:xfrm>
                <a:off x="0" y="0"/>
                <a:ext cx="1152" cy="528"/>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0"/>
                  </a:spcBef>
                  <a:buClrTx/>
                  <a:buSzTx/>
                  <a:buNone/>
                </a:pPr>
                <a:endParaRPr lang="zh-CN" altLang="zh-CN" sz="2800" dirty="0">
                  <a:solidFill>
                    <a:schemeClr val="tx1"/>
                  </a:solidFill>
                  <a:latin typeface="Arial" panose="020B0604020202020204" pitchFamily="34" charset="0"/>
                  <a:ea typeface="华文中宋" panose="02010600040101010101" pitchFamily="2" charset="-122"/>
                </a:endParaRPr>
              </a:p>
            </p:txBody>
          </p:sp>
          <p:sp>
            <p:nvSpPr>
              <p:cNvPr id="13325" name="Text Box 12"/>
              <p:cNvSpPr txBox="1"/>
              <p:nvPr/>
            </p:nvSpPr>
            <p:spPr>
              <a:xfrm>
                <a:off x="0" y="26"/>
                <a:ext cx="1191" cy="605"/>
              </a:xfrm>
              <a:prstGeom prst="rect">
                <a:avLst/>
              </a:prstGeom>
              <a:solidFill>
                <a:srgbClr val="00CCFF"/>
              </a:solidFill>
              <a:ln w="9525">
                <a:noFill/>
              </a:ln>
            </p:spPr>
            <p:txBody>
              <a:bodyPr>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lgn="ctr">
                  <a:spcBef>
                    <a:spcPct val="50000"/>
                  </a:spcBef>
                  <a:buClrTx/>
                  <a:buSzTx/>
                  <a:buNone/>
                </a:pPr>
                <a:r>
                  <a:rPr lang="zh-CN" altLang="en-US" sz="2800" dirty="0">
                    <a:solidFill>
                      <a:schemeClr val="tx1"/>
                    </a:solidFill>
                    <a:latin typeface="华文中宋" panose="02010600040101010101" pitchFamily="2" charset="-122"/>
                    <a:ea typeface="华文中宋" panose="02010600040101010101" pitchFamily="2" charset="-122"/>
                  </a:rPr>
                  <a:t>基因</a:t>
                </a:r>
                <a:r>
                  <a:rPr lang="zh-CN" altLang="zh-CN" sz="2800" dirty="0">
                    <a:solidFill>
                      <a:schemeClr val="tx1"/>
                    </a:solidFill>
                    <a:latin typeface="华文中宋" panose="02010600040101010101" pitchFamily="2" charset="-122"/>
                    <a:ea typeface="华文中宋" panose="02010600040101010101" pitchFamily="2" charset="-122"/>
                  </a:rPr>
                  <a:t>A</a:t>
                </a:r>
                <a:endParaRPr lang="zh-CN" altLang="zh-CN" sz="2800" dirty="0">
                  <a:solidFill>
                    <a:schemeClr val="tx1"/>
                  </a:solidFill>
                  <a:latin typeface="华文中宋" panose="02010600040101010101" pitchFamily="2" charset="-122"/>
                  <a:ea typeface="华文中宋" panose="02010600040101010101" pitchFamily="2" charset="-122"/>
                </a:endParaRPr>
              </a:p>
            </p:txBody>
          </p:sp>
        </p:grpSp>
        <p:grpSp>
          <p:nvGrpSpPr>
            <p:cNvPr id="13318" name="Group 13"/>
            <p:cNvGrpSpPr/>
            <p:nvPr/>
          </p:nvGrpSpPr>
          <p:grpSpPr>
            <a:xfrm>
              <a:off x="2457" y="-7"/>
              <a:ext cx="844" cy="648"/>
              <a:chOff x="-40" y="-7"/>
              <a:chExt cx="1008" cy="648"/>
            </a:xfrm>
          </p:grpSpPr>
          <p:sp>
            <p:nvSpPr>
              <p:cNvPr id="13322" name="Rectangle 14"/>
              <p:cNvSpPr/>
              <p:nvPr/>
            </p:nvSpPr>
            <p:spPr>
              <a:xfrm>
                <a:off x="0" y="0"/>
                <a:ext cx="960" cy="641"/>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0"/>
                  </a:spcBef>
                  <a:buClrTx/>
                  <a:buSzTx/>
                  <a:buNone/>
                </a:pPr>
                <a:endParaRPr lang="zh-CN" altLang="zh-CN" sz="2800" dirty="0">
                  <a:solidFill>
                    <a:schemeClr val="tx1"/>
                  </a:solidFill>
                  <a:latin typeface="Arial" panose="020B0604020202020204" pitchFamily="34" charset="0"/>
                  <a:ea typeface="华文中宋" panose="02010600040101010101" pitchFamily="2" charset="-122"/>
                </a:endParaRPr>
              </a:p>
            </p:txBody>
          </p:sp>
          <p:sp>
            <p:nvSpPr>
              <p:cNvPr id="13323" name="Text Box 15"/>
              <p:cNvSpPr txBox="1"/>
              <p:nvPr/>
            </p:nvSpPr>
            <p:spPr>
              <a:xfrm>
                <a:off x="-40" y="-7"/>
                <a:ext cx="1008" cy="540"/>
              </a:xfrm>
              <a:prstGeom prst="rect">
                <a:avLst/>
              </a:prstGeom>
              <a:noFill/>
              <a:ln w="9525">
                <a:noFill/>
              </a:ln>
            </p:spPr>
            <p:txBody>
              <a:bodyPr>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lgn="ctr">
                  <a:spcBef>
                    <a:spcPct val="50000"/>
                  </a:spcBef>
                  <a:buClrTx/>
                  <a:buSzTx/>
                  <a:buNone/>
                </a:pPr>
                <a:r>
                  <a:rPr lang="zh-CN" altLang="en-US" sz="2800" dirty="0">
                    <a:solidFill>
                      <a:schemeClr val="tx1"/>
                    </a:solidFill>
                    <a:latin typeface="华文中宋" panose="02010600040101010101" pitchFamily="2" charset="-122"/>
                    <a:ea typeface="华文中宋" panose="02010600040101010101" pitchFamily="2" charset="-122"/>
                  </a:rPr>
                  <a:t>基因</a:t>
                </a:r>
                <a:r>
                  <a:rPr lang="zh-CN" altLang="zh-CN" sz="2800" dirty="0">
                    <a:solidFill>
                      <a:schemeClr val="tx1"/>
                    </a:solidFill>
                    <a:latin typeface="华文中宋" panose="02010600040101010101" pitchFamily="2" charset="-122"/>
                    <a:ea typeface="华文中宋" panose="02010600040101010101" pitchFamily="2" charset="-122"/>
                  </a:rPr>
                  <a:t>B</a:t>
                </a:r>
                <a:endParaRPr lang="zh-CN" altLang="zh-CN" sz="2800" dirty="0">
                  <a:solidFill>
                    <a:schemeClr val="tx1"/>
                  </a:solidFill>
                  <a:latin typeface="华文中宋" panose="02010600040101010101" pitchFamily="2" charset="-122"/>
                  <a:ea typeface="华文中宋" panose="02010600040101010101" pitchFamily="2" charset="-122"/>
                </a:endParaRPr>
              </a:p>
            </p:txBody>
          </p:sp>
        </p:grpSp>
        <p:grpSp>
          <p:nvGrpSpPr>
            <p:cNvPr id="13319" name="Group 16"/>
            <p:cNvGrpSpPr/>
            <p:nvPr/>
          </p:nvGrpSpPr>
          <p:grpSpPr>
            <a:xfrm>
              <a:off x="4026" y="0"/>
              <a:ext cx="1194" cy="660"/>
              <a:chOff x="0" y="0"/>
              <a:chExt cx="1344" cy="660"/>
            </a:xfrm>
          </p:grpSpPr>
          <p:sp>
            <p:nvSpPr>
              <p:cNvPr id="13320" name="Rectangle 17"/>
              <p:cNvSpPr/>
              <p:nvPr/>
            </p:nvSpPr>
            <p:spPr>
              <a:xfrm>
                <a:off x="0" y="0"/>
                <a:ext cx="1344" cy="660"/>
              </a:xfrm>
              <a:prstGeom prst="rect">
                <a:avLst/>
              </a:prstGeom>
              <a:solidFill>
                <a:srgbClr val="FF9900">
                  <a:alpha val="61176"/>
                </a:srgbClr>
              </a:solidFill>
              <a:ln w="9525" cap="flat" cmpd="sng">
                <a:solidFill>
                  <a:schemeClr val="tx1"/>
                </a:solidFill>
                <a:prstDash val="solid"/>
                <a:miter/>
                <a:headEnd type="none" w="med" len="med"/>
                <a:tailEnd type="none" w="med" len="med"/>
              </a:ln>
            </p:spPr>
            <p:txBody>
              <a:bodyPr wrap="none" anchor="ct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spcBef>
                    <a:spcPct val="0"/>
                  </a:spcBef>
                  <a:buClrTx/>
                  <a:buSzTx/>
                  <a:buNone/>
                </a:pPr>
                <a:endParaRPr lang="zh-CN" altLang="zh-CN" sz="2800" dirty="0">
                  <a:solidFill>
                    <a:schemeClr val="tx1"/>
                  </a:solidFill>
                  <a:latin typeface="Arial" panose="020B0604020202020204" pitchFamily="34" charset="0"/>
                  <a:ea typeface="华文中宋" panose="02010600040101010101" pitchFamily="2" charset="-122"/>
                </a:endParaRPr>
              </a:p>
            </p:txBody>
          </p:sp>
          <p:sp>
            <p:nvSpPr>
              <p:cNvPr id="13321" name="Text Box 18"/>
              <p:cNvSpPr txBox="1"/>
              <p:nvPr/>
            </p:nvSpPr>
            <p:spPr>
              <a:xfrm>
                <a:off x="192" y="95"/>
                <a:ext cx="1008" cy="540"/>
              </a:xfrm>
              <a:prstGeom prst="rect">
                <a:avLst/>
              </a:prstGeom>
              <a:noFill/>
              <a:ln w="9525">
                <a:noFill/>
              </a:ln>
            </p:spPr>
            <p:txBody>
              <a:bodyPr>
                <a:spAutoFit/>
              </a:bodyPr>
              <a:lst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indent="0" algn="ctr">
                  <a:spcBef>
                    <a:spcPct val="50000"/>
                  </a:spcBef>
                  <a:buClrTx/>
                  <a:buSzTx/>
                  <a:buNone/>
                </a:pPr>
                <a:r>
                  <a:rPr lang="zh-CN" altLang="en-US" sz="2800" dirty="0">
                    <a:solidFill>
                      <a:schemeClr val="tx1"/>
                    </a:solidFill>
                    <a:latin typeface="华文中宋" panose="02010600040101010101" pitchFamily="2" charset="-122"/>
                    <a:ea typeface="华文中宋" panose="02010600040101010101" pitchFamily="2" charset="-122"/>
                  </a:rPr>
                  <a:t>基因</a:t>
                </a:r>
                <a:r>
                  <a:rPr lang="zh-CN" altLang="zh-CN" sz="2800" dirty="0">
                    <a:solidFill>
                      <a:schemeClr val="tx1"/>
                    </a:solidFill>
                    <a:latin typeface="华文中宋" panose="02010600040101010101" pitchFamily="2" charset="-122"/>
                    <a:ea typeface="华文中宋" panose="02010600040101010101" pitchFamily="2" charset="-122"/>
                  </a:rPr>
                  <a:t>C</a:t>
                </a:r>
                <a:endParaRPr lang="zh-CN" altLang="zh-CN" sz="2800" dirty="0">
                  <a:solidFill>
                    <a:schemeClr val="tx1"/>
                  </a:solidFill>
                  <a:latin typeface="华文中宋" panose="02010600040101010101" pitchFamily="2" charset="-122"/>
                  <a:ea typeface="华文中宋" panose="02010600040101010101" pitchFamily="2" charset="-122"/>
                </a:endParaRPr>
              </a:p>
            </p:txBody>
          </p:sp>
        </p:grpSp>
      </p:grpSp>
      <p:sp>
        <p:nvSpPr>
          <p:cNvPr id="62" name="Text Box 34"/>
          <p:cNvSpPr txBox="1">
            <a:spLocks noChangeArrowheads="1"/>
          </p:cNvSpPr>
          <p:nvPr>
            <p:custDataLst>
              <p:tags r:id="rId1"/>
            </p:custDataLst>
          </p:nvPr>
        </p:nvSpPr>
        <p:spPr bwMode="auto">
          <a:xfrm>
            <a:off x="10092115" y="2407434"/>
            <a:ext cx="1761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ct val="50000"/>
              </a:spcBef>
              <a:spcAft>
                <a:spcPct val="0"/>
              </a:spcAft>
              <a:buClrTx/>
              <a:buSzTx/>
              <a:buFontTx/>
              <a:buNone/>
              <a:defRPr/>
            </a:pPr>
            <a:r>
              <a:rPr kumimoji="1" lang="en-US" altLang="zh-CN" sz="28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微软雅黑" panose="020B0503020204020204" pitchFamily="34" charset="-122"/>
                <a:sym typeface="Times New Roman" panose="02020603050405020304" pitchFamily="18" charset="0"/>
              </a:rPr>
              <a:t>DNA</a:t>
            </a:r>
            <a:r>
              <a:rPr kumimoji="1" lang="zh-CN" altLang="en-US" sz="28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微软雅黑" panose="020B0503020204020204" pitchFamily="34" charset="-122"/>
                <a:sym typeface="Times New Roman" panose="02020603050405020304" pitchFamily="18" charset="0"/>
              </a:rPr>
              <a:t>片段</a:t>
            </a:r>
            <a:endParaRPr kumimoji="1" lang="zh-CN" altLang="en-US" sz="28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微软雅黑" panose="020B0503020204020204" pitchFamily="34" charset="-122"/>
              <a:sym typeface="Times New Roman" panose="02020603050405020304" pitchFamily="18" charset="0"/>
            </a:endParaRPr>
          </a:p>
        </p:txBody>
      </p:sp>
      <p:sp>
        <p:nvSpPr>
          <p:cNvPr id="63" name="Rectangle 13"/>
          <p:cNvSpPr>
            <a:spLocks noChangeArrowheads="1"/>
          </p:cNvSpPr>
          <p:nvPr/>
        </p:nvSpPr>
        <p:spPr bwMode="auto">
          <a:xfrm>
            <a:off x="2181864" y="1030559"/>
            <a:ext cx="6986967" cy="584775"/>
          </a:xfrm>
          <a:prstGeom prst="rect">
            <a:avLst/>
          </a:prstGeom>
          <a:solidFill>
            <a:srgbClr val="FFFF99"/>
          </a:solidFill>
          <a:ln>
            <a:noFill/>
          </a:ln>
          <a:effec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30000"/>
              </a:spcBef>
              <a:spcAft>
                <a:spcPct val="0"/>
              </a:spcAft>
              <a:buNone/>
              <a:defRPr/>
            </a:pPr>
            <a:r>
              <a:rPr kumimoji="1" lang="zh-CN" altLang="en-US" b="1" dirty="0">
                <a:solidFill>
                  <a:schemeClr val="accent2">
                    <a:lumMod val="50000"/>
                  </a:schemeClr>
                </a:solidFill>
                <a:latin typeface="微软雅黑" panose="020B0503020204020204" pitchFamily="34" charset="-122"/>
                <a:ea typeface="微软雅黑" panose="020B0503020204020204" pitchFamily="34" charset="-122"/>
              </a:rPr>
              <a:t>基因通常是有遗传效应的</a:t>
            </a:r>
            <a:r>
              <a:rPr kumimoji="1" lang="en-US" altLang="zh-CN" b="1" dirty="0">
                <a:solidFill>
                  <a:schemeClr val="accent2">
                    <a:lumMod val="50000"/>
                  </a:schemeClr>
                </a:solidFill>
                <a:latin typeface="微软雅黑" panose="020B0503020204020204" pitchFamily="34" charset="-122"/>
                <a:ea typeface="微软雅黑" panose="020B0503020204020204" pitchFamily="34" charset="-122"/>
              </a:rPr>
              <a:t>DNA</a:t>
            </a:r>
            <a:r>
              <a:rPr kumimoji="1" lang="zh-CN" altLang="en-US" b="1" dirty="0">
                <a:solidFill>
                  <a:schemeClr val="accent2">
                    <a:lumMod val="50000"/>
                  </a:schemeClr>
                </a:solidFill>
                <a:latin typeface="微软雅黑" panose="020B0503020204020204" pitchFamily="34" charset="-122"/>
                <a:ea typeface="微软雅黑" panose="020B0503020204020204" pitchFamily="34" charset="-122"/>
              </a:rPr>
              <a:t>片段</a:t>
            </a:r>
            <a:endParaRPr kumimoji="1"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grpSp>
        <p:nvGrpSpPr>
          <p:cNvPr id="13380" name="Group 3"/>
          <p:cNvGrpSpPr/>
          <p:nvPr/>
        </p:nvGrpSpPr>
        <p:grpSpPr bwMode="auto">
          <a:xfrm>
            <a:off x="222250" y="134938"/>
            <a:ext cx="4895851" cy="638175"/>
            <a:chOff x="1728" y="1470"/>
            <a:chExt cx="3084" cy="402"/>
          </a:xfrm>
        </p:grpSpPr>
        <p:grpSp>
          <p:nvGrpSpPr>
            <p:cNvPr id="13381" name="Group 4"/>
            <p:cNvGrpSpPr/>
            <p:nvPr/>
          </p:nvGrpSpPr>
          <p:grpSpPr bwMode="auto">
            <a:xfrm rot="-4423226">
              <a:off x="1676" y="1532"/>
              <a:ext cx="400" cy="280"/>
              <a:chOff x="1043" y="2596"/>
              <a:chExt cx="142" cy="99"/>
            </a:xfrm>
          </p:grpSpPr>
          <p:sp>
            <p:nvSpPr>
              <p:cNvPr id="13384" name="Freeform 5"/>
              <p:cNvSpPr/>
              <p:nvPr>
                <p:custDataLst>
                  <p:tags r:id="rId2"/>
                </p:custDataLst>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ln>
            </p:spPr>
            <p:txBody>
              <a:bodyPr/>
              <a:lstStyle/>
              <a:p>
                <a:endParaRPr lang="zh-CN" altLang="en-US" sz="2400"/>
              </a:p>
            </p:txBody>
          </p:sp>
          <p:sp>
            <p:nvSpPr>
              <p:cNvPr id="13385" name="Freeform 6"/>
              <p:cNvSpPr/>
              <p:nvPr>
                <p:custDataLst>
                  <p:tags r:id="rId3"/>
                </p:custDataLst>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ln>
            </p:spPr>
            <p:txBody>
              <a:bodyPr/>
              <a:lstStyle/>
              <a:p>
                <a:endParaRPr lang="zh-CN" altLang="en-US" sz="2400"/>
              </a:p>
            </p:txBody>
          </p:sp>
          <p:sp>
            <p:nvSpPr>
              <p:cNvPr id="13386" name="Freeform 7"/>
              <p:cNvSpPr/>
              <p:nvPr>
                <p:custDataLst>
                  <p:tags r:id="rId4"/>
                </p:custDataLst>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ln>
            </p:spPr>
            <p:txBody>
              <a:bodyPr/>
              <a:lstStyle/>
              <a:p>
                <a:endParaRPr lang="zh-CN" altLang="en-US" sz="2400"/>
              </a:p>
            </p:txBody>
          </p:sp>
          <p:sp>
            <p:nvSpPr>
              <p:cNvPr id="13387" name="Freeform 8"/>
              <p:cNvSpPr/>
              <p:nvPr>
                <p:custDataLst>
                  <p:tags r:id="rId5"/>
                </p:custDataLst>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ln>
            </p:spPr>
            <p:txBody>
              <a:bodyPr/>
              <a:lstStyle/>
              <a:p>
                <a:endParaRPr lang="zh-CN" altLang="en-US" sz="2400"/>
              </a:p>
            </p:txBody>
          </p:sp>
          <p:sp>
            <p:nvSpPr>
              <p:cNvPr id="13388" name="Freeform 9"/>
              <p:cNvSpPr/>
              <p:nvPr>
                <p:custDataLst>
                  <p:tags r:id="rId6"/>
                </p:custDataLst>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ln>
            </p:spPr>
            <p:txBody>
              <a:bodyPr/>
              <a:lstStyle/>
              <a:p>
                <a:endParaRPr lang="zh-CN" altLang="en-US" sz="2400"/>
              </a:p>
            </p:txBody>
          </p:sp>
          <p:sp>
            <p:nvSpPr>
              <p:cNvPr id="13389" name="Freeform 10"/>
              <p:cNvSpPr/>
              <p:nvPr>
                <p:custDataLst>
                  <p:tags r:id="rId7"/>
                </p:custDataLst>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ln>
            </p:spPr>
            <p:txBody>
              <a:bodyPr/>
              <a:lstStyle/>
              <a:p>
                <a:endParaRPr lang="zh-CN" altLang="en-US" sz="2400"/>
              </a:p>
            </p:txBody>
          </p:sp>
          <p:sp>
            <p:nvSpPr>
              <p:cNvPr id="13390" name="Freeform 11"/>
              <p:cNvSpPr/>
              <p:nvPr>
                <p:custDataLst>
                  <p:tags r:id="rId8"/>
                </p:custDataLst>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ln>
            </p:spPr>
            <p:txBody>
              <a:bodyPr/>
              <a:lstStyle/>
              <a:p>
                <a:endParaRPr lang="zh-CN" altLang="en-US" sz="2400"/>
              </a:p>
            </p:txBody>
          </p:sp>
          <p:sp>
            <p:nvSpPr>
              <p:cNvPr id="13391" name="Freeform 12"/>
              <p:cNvSpPr/>
              <p:nvPr>
                <p:custDataLst>
                  <p:tags r:id="rId9"/>
                </p:custDataLst>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ln>
            </p:spPr>
            <p:txBody>
              <a:bodyPr/>
              <a:lstStyle/>
              <a:p>
                <a:endParaRPr lang="zh-CN" altLang="en-US" sz="2400"/>
              </a:p>
            </p:txBody>
          </p:sp>
          <p:sp>
            <p:nvSpPr>
              <p:cNvPr id="13392" name="Freeform 13"/>
              <p:cNvSpPr/>
              <p:nvPr>
                <p:custDataLst>
                  <p:tags r:id="rId10"/>
                </p:custDataLst>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ln>
            </p:spPr>
            <p:txBody>
              <a:bodyPr/>
              <a:lstStyle/>
              <a:p>
                <a:endParaRPr lang="zh-CN" altLang="en-US" sz="2400"/>
              </a:p>
            </p:txBody>
          </p:sp>
          <p:sp>
            <p:nvSpPr>
              <p:cNvPr id="13393" name="Freeform 14"/>
              <p:cNvSpPr/>
              <p:nvPr>
                <p:custDataLst>
                  <p:tags r:id="rId11"/>
                </p:custDataLst>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ln>
            </p:spPr>
            <p:txBody>
              <a:bodyPr/>
              <a:lstStyle/>
              <a:p>
                <a:endParaRPr lang="zh-CN" altLang="en-US" sz="2400"/>
              </a:p>
            </p:txBody>
          </p:sp>
          <p:sp>
            <p:nvSpPr>
              <p:cNvPr id="13394" name="Freeform 15"/>
              <p:cNvSpPr/>
              <p:nvPr>
                <p:custDataLst>
                  <p:tags r:id="rId12"/>
                </p:custDataLst>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ln>
            </p:spPr>
            <p:txBody>
              <a:bodyPr/>
              <a:lstStyle/>
              <a:p>
                <a:endParaRPr lang="zh-CN" altLang="en-US" sz="2400"/>
              </a:p>
            </p:txBody>
          </p:sp>
          <p:sp>
            <p:nvSpPr>
              <p:cNvPr id="13395" name="Freeform 16"/>
              <p:cNvSpPr/>
              <p:nvPr>
                <p:custDataLst>
                  <p:tags r:id="rId13"/>
                </p:custDataLst>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ln>
            </p:spPr>
            <p:txBody>
              <a:bodyPr/>
              <a:lstStyle/>
              <a:p>
                <a:endParaRPr lang="zh-CN" altLang="en-US" sz="2400"/>
              </a:p>
            </p:txBody>
          </p:sp>
          <p:sp>
            <p:nvSpPr>
              <p:cNvPr id="13396" name="Freeform 17"/>
              <p:cNvSpPr/>
              <p:nvPr>
                <p:custDataLst>
                  <p:tags r:id="rId14"/>
                </p:custDataLst>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ln>
            </p:spPr>
            <p:txBody>
              <a:bodyPr/>
              <a:lstStyle/>
              <a:p>
                <a:endParaRPr lang="zh-CN" altLang="en-US" sz="2400"/>
              </a:p>
            </p:txBody>
          </p:sp>
          <p:sp>
            <p:nvSpPr>
              <p:cNvPr id="13397" name="Freeform 18"/>
              <p:cNvSpPr/>
              <p:nvPr>
                <p:custDataLst>
                  <p:tags r:id="rId15"/>
                </p:custDataLst>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ln>
            </p:spPr>
            <p:txBody>
              <a:bodyPr/>
              <a:lstStyle/>
              <a:p>
                <a:endParaRPr lang="zh-CN" altLang="en-US" sz="2400"/>
              </a:p>
            </p:txBody>
          </p:sp>
          <p:sp>
            <p:nvSpPr>
              <p:cNvPr id="13398" name="Freeform 19"/>
              <p:cNvSpPr/>
              <p:nvPr>
                <p:custDataLst>
                  <p:tags r:id="rId16"/>
                </p:custDataLst>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ln>
            </p:spPr>
            <p:txBody>
              <a:bodyPr/>
              <a:lstStyle/>
              <a:p>
                <a:endParaRPr lang="zh-CN" altLang="en-US" sz="2400"/>
              </a:p>
            </p:txBody>
          </p:sp>
          <p:sp>
            <p:nvSpPr>
              <p:cNvPr id="13399" name="Freeform 20"/>
              <p:cNvSpPr/>
              <p:nvPr>
                <p:custDataLst>
                  <p:tags r:id="rId17"/>
                </p:custDataLst>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ln>
            </p:spPr>
            <p:txBody>
              <a:bodyPr/>
              <a:lstStyle/>
              <a:p>
                <a:endParaRPr lang="zh-CN" altLang="en-US" sz="2400"/>
              </a:p>
            </p:txBody>
          </p:sp>
          <p:sp>
            <p:nvSpPr>
              <p:cNvPr id="13400" name="Freeform 21"/>
              <p:cNvSpPr/>
              <p:nvPr>
                <p:custDataLst>
                  <p:tags r:id="rId18"/>
                </p:custDataLst>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ln>
            </p:spPr>
            <p:txBody>
              <a:bodyPr/>
              <a:lstStyle/>
              <a:p>
                <a:endParaRPr lang="zh-CN" altLang="en-US" sz="2400"/>
              </a:p>
            </p:txBody>
          </p:sp>
          <p:sp>
            <p:nvSpPr>
              <p:cNvPr id="13401" name="Freeform 22"/>
              <p:cNvSpPr/>
              <p:nvPr>
                <p:custDataLst>
                  <p:tags r:id="rId19"/>
                </p:custDataLst>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ln>
            </p:spPr>
            <p:txBody>
              <a:bodyPr/>
              <a:lstStyle/>
              <a:p>
                <a:endParaRPr lang="zh-CN" altLang="en-US" sz="2400"/>
              </a:p>
            </p:txBody>
          </p:sp>
          <p:sp>
            <p:nvSpPr>
              <p:cNvPr id="13402" name="Freeform 23"/>
              <p:cNvSpPr/>
              <p:nvPr>
                <p:custDataLst>
                  <p:tags r:id="rId20"/>
                </p:custDataLst>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ln>
            </p:spPr>
            <p:txBody>
              <a:bodyPr/>
              <a:lstStyle/>
              <a:p>
                <a:endParaRPr lang="zh-CN" altLang="en-US" sz="2400"/>
              </a:p>
            </p:txBody>
          </p:sp>
          <p:sp>
            <p:nvSpPr>
              <p:cNvPr id="13403" name="Freeform 24"/>
              <p:cNvSpPr/>
              <p:nvPr>
                <p:custDataLst>
                  <p:tags r:id="rId21"/>
                </p:custDataLst>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ln>
            </p:spPr>
            <p:txBody>
              <a:bodyPr/>
              <a:lstStyle/>
              <a:p>
                <a:endParaRPr lang="zh-CN" altLang="en-US" sz="2400"/>
              </a:p>
            </p:txBody>
          </p:sp>
          <p:sp>
            <p:nvSpPr>
              <p:cNvPr id="13404" name="Freeform 25"/>
              <p:cNvSpPr/>
              <p:nvPr>
                <p:custDataLst>
                  <p:tags r:id="rId22"/>
                </p:custDataLst>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ln>
            </p:spPr>
            <p:txBody>
              <a:bodyPr/>
              <a:lstStyle/>
              <a:p>
                <a:endParaRPr lang="zh-CN" altLang="en-US" sz="2400"/>
              </a:p>
            </p:txBody>
          </p:sp>
          <p:sp>
            <p:nvSpPr>
              <p:cNvPr id="13405" name="Freeform 26"/>
              <p:cNvSpPr/>
              <p:nvPr>
                <p:custDataLst>
                  <p:tags r:id="rId23"/>
                </p:custDataLst>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ln>
            </p:spPr>
            <p:txBody>
              <a:bodyPr/>
              <a:lstStyle/>
              <a:p>
                <a:endParaRPr lang="zh-CN" altLang="en-US" sz="2400"/>
              </a:p>
            </p:txBody>
          </p:sp>
          <p:sp>
            <p:nvSpPr>
              <p:cNvPr id="13406" name="Freeform 27"/>
              <p:cNvSpPr/>
              <p:nvPr>
                <p:custDataLst>
                  <p:tags r:id="rId24"/>
                </p:custDataLst>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ln>
            </p:spPr>
            <p:txBody>
              <a:bodyPr/>
              <a:lstStyle/>
              <a:p>
                <a:endParaRPr lang="zh-CN" altLang="en-US" sz="2400"/>
              </a:p>
            </p:txBody>
          </p:sp>
          <p:sp>
            <p:nvSpPr>
              <p:cNvPr id="13407" name="Freeform 28"/>
              <p:cNvSpPr/>
              <p:nvPr>
                <p:custDataLst>
                  <p:tags r:id="rId25"/>
                </p:custDataLst>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ln>
            </p:spPr>
            <p:txBody>
              <a:bodyPr/>
              <a:lstStyle/>
              <a:p>
                <a:endParaRPr lang="zh-CN" altLang="en-US" sz="2400"/>
              </a:p>
            </p:txBody>
          </p:sp>
          <p:sp>
            <p:nvSpPr>
              <p:cNvPr id="13408" name="Freeform 29"/>
              <p:cNvSpPr/>
              <p:nvPr>
                <p:custDataLst>
                  <p:tags r:id="rId26"/>
                </p:custDataLst>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ln>
            </p:spPr>
            <p:txBody>
              <a:bodyPr/>
              <a:lstStyle/>
              <a:p>
                <a:endParaRPr lang="zh-CN" altLang="en-US" sz="2400"/>
              </a:p>
            </p:txBody>
          </p:sp>
          <p:sp>
            <p:nvSpPr>
              <p:cNvPr id="13409" name="Freeform 30"/>
              <p:cNvSpPr>
                <a:spLocks noEditPoints="1"/>
              </p:cNvSpPr>
              <p:nvPr>
                <p:custDataLst>
                  <p:tags r:id="rId27"/>
                </p:custDataLst>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ln>
            </p:spPr>
            <p:txBody>
              <a:bodyPr/>
              <a:lstStyle/>
              <a:p>
                <a:endParaRPr lang="zh-CN" altLang="en-US" sz="2400"/>
              </a:p>
            </p:txBody>
          </p:sp>
          <p:sp>
            <p:nvSpPr>
              <p:cNvPr id="13410" name="Freeform 31"/>
              <p:cNvSpPr>
                <a:spLocks noEditPoints="1"/>
              </p:cNvSpPr>
              <p:nvPr>
                <p:custDataLst>
                  <p:tags r:id="rId28"/>
                </p:custDataLst>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ln>
            </p:spPr>
            <p:txBody>
              <a:bodyPr/>
              <a:lstStyle/>
              <a:p>
                <a:endParaRPr lang="zh-CN" altLang="en-US" sz="2400"/>
              </a:p>
            </p:txBody>
          </p:sp>
          <p:sp>
            <p:nvSpPr>
              <p:cNvPr id="13411" name="Freeform 32"/>
              <p:cNvSpPr>
                <a:spLocks noEditPoints="1"/>
              </p:cNvSpPr>
              <p:nvPr>
                <p:custDataLst>
                  <p:tags r:id="rId29"/>
                </p:custDataLst>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ln>
            </p:spPr>
            <p:txBody>
              <a:bodyPr/>
              <a:lstStyle/>
              <a:p>
                <a:endParaRPr lang="zh-CN" altLang="en-US" sz="2400"/>
              </a:p>
            </p:txBody>
          </p:sp>
          <p:sp>
            <p:nvSpPr>
              <p:cNvPr id="13412" name="Freeform 33"/>
              <p:cNvSpPr>
                <a:spLocks noEditPoints="1"/>
              </p:cNvSpPr>
              <p:nvPr>
                <p:custDataLst>
                  <p:tags r:id="rId30"/>
                </p:custDataLst>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ln>
            </p:spPr>
            <p:txBody>
              <a:bodyPr/>
              <a:lstStyle/>
              <a:p>
                <a:endParaRPr lang="zh-CN" altLang="en-US" sz="2400"/>
              </a:p>
            </p:txBody>
          </p:sp>
          <p:sp>
            <p:nvSpPr>
              <p:cNvPr id="13413" name="Freeform 34"/>
              <p:cNvSpPr>
                <a:spLocks noEditPoints="1"/>
              </p:cNvSpPr>
              <p:nvPr>
                <p:custDataLst>
                  <p:tags r:id="rId31"/>
                </p:custDataLst>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ln>
            </p:spPr>
            <p:txBody>
              <a:bodyPr/>
              <a:lstStyle/>
              <a:p>
                <a:endParaRPr lang="zh-CN" altLang="en-US" sz="2400"/>
              </a:p>
            </p:txBody>
          </p:sp>
          <p:sp>
            <p:nvSpPr>
              <p:cNvPr id="13414" name="Freeform 35"/>
              <p:cNvSpPr>
                <a:spLocks noEditPoints="1"/>
              </p:cNvSpPr>
              <p:nvPr>
                <p:custDataLst>
                  <p:tags r:id="rId32"/>
                </p:custDataLst>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ln>
            </p:spPr>
            <p:txBody>
              <a:bodyPr/>
              <a:lstStyle/>
              <a:p>
                <a:endParaRPr lang="zh-CN" altLang="en-US" sz="2400"/>
              </a:p>
            </p:txBody>
          </p:sp>
          <p:sp>
            <p:nvSpPr>
              <p:cNvPr id="13415" name="Freeform 36"/>
              <p:cNvSpPr>
                <a:spLocks noEditPoints="1"/>
              </p:cNvSpPr>
              <p:nvPr>
                <p:custDataLst>
                  <p:tags r:id="rId33"/>
                </p:custDataLst>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ln>
            </p:spPr>
            <p:txBody>
              <a:bodyPr/>
              <a:lstStyle/>
              <a:p>
                <a:endParaRPr lang="zh-CN" altLang="en-US" sz="2400"/>
              </a:p>
            </p:txBody>
          </p:sp>
          <p:sp>
            <p:nvSpPr>
              <p:cNvPr id="13416" name="Freeform 37"/>
              <p:cNvSpPr>
                <a:spLocks noEditPoints="1"/>
              </p:cNvSpPr>
              <p:nvPr>
                <p:custDataLst>
                  <p:tags r:id="rId34"/>
                </p:custDataLst>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ln>
            </p:spPr>
            <p:txBody>
              <a:bodyPr/>
              <a:lstStyle/>
              <a:p>
                <a:endParaRPr lang="zh-CN" altLang="en-US" sz="2400"/>
              </a:p>
            </p:txBody>
          </p:sp>
          <p:sp>
            <p:nvSpPr>
              <p:cNvPr id="13417" name="Freeform 38"/>
              <p:cNvSpPr>
                <a:spLocks noEditPoints="1"/>
              </p:cNvSpPr>
              <p:nvPr>
                <p:custDataLst>
                  <p:tags r:id="rId35"/>
                </p:custDataLst>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ln>
            </p:spPr>
            <p:txBody>
              <a:bodyPr/>
              <a:lstStyle/>
              <a:p>
                <a:endParaRPr lang="zh-CN" altLang="en-US" sz="2400"/>
              </a:p>
            </p:txBody>
          </p:sp>
          <p:sp>
            <p:nvSpPr>
              <p:cNvPr id="13418" name="Freeform 39"/>
              <p:cNvSpPr>
                <a:spLocks noEditPoints="1"/>
              </p:cNvSpPr>
              <p:nvPr>
                <p:custDataLst>
                  <p:tags r:id="rId36"/>
                </p:custDataLst>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ln>
            </p:spPr>
            <p:txBody>
              <a:bodyPr/>
              <a:lstStyle/>
              <a:p>
                <a:endParaRPr lang="zh-CN" altLang="en-US" sz="2400"/>
              </a:p>
            </p:txBody>
          </p:sp>
          <p:sp>
            <p:nvSpPr>
              <p:cNvPr id="13419" name="Freeform 40"/>
              <p:cNvSpPr>
                <a:spLocks noEditPoints="1"/>
              </p:cNvSpPr>
              <p:nvPr>
                <p:custDataLst>
                  <p:tags r:id="rId37"/>
                </p:custDataLst>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ln>
            </p:spPr>
            <p:txBody>
              <a:bodyPr/>
              <a:lstStyle/>
              <a:p>
                <a:endParaRPr lang="zh-CN" altLang="en-US" sz="2400"/>
              </a:p>
            </p:txBody>
          </p:sp>
          <p:sp>
            <p:nvSpPr>
              <p:cNvPr id="13420" name="Freeform 41"/>
              <p:cNvSpPr>
                <a:spLocks noEditPoints="1"/>
              </p:cNvSpPr>
              <p:nvPr>
                <p:custDataLst>
                  <p:tags r:id="rId38"/>
                </p:custDataLst>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ln>
            </p:spPr>
            <p:txBody>
              <a:bodyPr/>
              <a:lstStyle/>
              <a:p>
                <a:endParaRPr lang="zh-CN" altLang="en-US" sz="2400"/>
              </a:p>
            </p:txBody>
          </p:sp>
          <p:sp>
            <p:nvSpPr>
              <p:cNvPr id="13421" name="Freeform 42"/>
              <p:cNvSpPr>
                <a:spLocks noEditPoints="1"/>
              </p:cNvSpPr>
              <p:nvPr>
                <p:custDataLst>
                  <p:tags r:id="rId39"/>
                </p:custDataLst>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ln>
            </p:spPr>
            <p:txBody>
              <a:bodyPr/>
              <a:lstStyle/>
              <a:p>
                <a:endParaRPr lang="zh-CN" altLang="en-US" sz="2400"/>
              </a:p>
            </p:txBody>
          </p:sp>
          <p:sp>
            <p:nvSpPr>
              <p:cNvPr id="13422" name="Freeform 43"/>
              <p:cNvSpPr>
                <a:spLocks noEditPoints="1"/>
              </p:cNvSpPr>
              <p:nvPr>
                <p:custDataLst>
                  <p:tags r:id="rId40"/>
                </p:custDataLst>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ln>
            </p:spPr>
            <p:txBody>
              <a:bodyPr/>
              <a:lstStyle/>
              <a:p>
                <a:endParaRPr lang="zh-CN" altLang="en-US" sz="2400"/>
              </a:p>
            </p:txBody>
          </p:sp>
          <p:sp>
            <p:nvSpPr>
              <p:cNvPr id="13423" name="Freeform 44"/>
              <p:cNvSpPr/>
              <p:nvPr>
                <p:custDataLst>
                  <p:tags r:id="rId41"/>
                </p:custDataLst>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ln>
            </p:spPr>
            <p:txBody>
              <a:bodyPr/>
              <a:lstStyle/>
              <a:p>
                <a:endParaRPr lang="zh-CN" altLang="en-US" sz="2400"/>
              </a:p>
            </p:txBody>
          </p:sp>
          <p:sp>
            <p:nvSpPr>
              <p:cNvPr id="13424" name="Freeform 45"/>
              <p:cNvSpPr/>
              <p:nvPr>
                <p:custDataLst>
                  <p:tags r:id="rId42"/>
                </p:custDataLst>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ln>
            </p:spPr>
            <p:txBody>
              <a:bodyPr/>
              <a:lstStyle/>
              <a:p>
                <a:endParaRPr lang="zh-CN" altLang="en-US" sz="2400"/>
              </a:p>
            </p:txBody>
          </p:sp>
          <p:sp>
            <p:nvSpPr>
              <p:cNvPr id="13425" name="Freeform 46"/>
              <p:cNvSpPr/>
              <p:nvPr>
                <p:custDataLst>
                  <p:tags r:id="rId43"/>
                </p:custDataLst>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ln>
            </p:spPr>
            <p:txBody>
              <a:bodyPr/>
              <a:lstStyle/>
              <a:p>
                <a:endParaRPr lang="zh-CN" altLang="en-US" sz="2400"/>
              </a:p>
            </p:txBody>
          </p:sp>
          <p:sp>
            <p:nvSpPr>
              <p:cNvPr id="13426" name="Freeform 47"/>
              <p:cNvSpPr/>
              <p:nvPr>
                <p:custDataLst>
                  <p:tags r:id="rId44"/>
                </p:custDataLst>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ln>
            </p:spPr>
            <p:txBody>
              <a:bodyPr/>
              <a:lstStyle/>
              <a:p>
                <a:endParaRPr lang="zh-CN" altLang="en-US" sz="2400"/>
              </a:p>
            </p:txBody>
          </p:sp>
          <p:sp>
            <p:nvSpPr>
              <p:cNvPr id="13427" name="Freeform 48"/>
              <p:cNvSpPr/>
              <p:nvPr>
                <p:custDataLst>
                  <p:tags r:id="rId45"/>
                </p:custDataLst>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ln>
            </p:spPr>
            <p:txBody>
              <a:bodyPr/>
              <a:lstStyle/>
              <a:p>
                <a:endParaRPr lang="zh-CN" altLang="en-US" sz="2400"/>
              </a:p>
            </p:txBody>
          </p:sp>
          <p:sp>
            <p:nvSpPr>
              <p:cNvPr id="13428" name="Freeform 49"/>
              <p:cNvSpPr/>
              <p:nvPr>
                <p:custDataLst>
                  <p:tags r:id="rId46"/>
                </p:custDataLst>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ln>
            </p:spPr>
            <p:txBody>
              <a:bodyPr/>
              <a:lstStyle/>
              <a:p>
                <a:endParaRPr lang="zh-CN" altLang="en-US" sz="2400"/>
              </a:p>
            </p:txBody>
          </p:sp>
          <p:sp>
            <p:nvSpPr>
              <p:cNvPr id="13429" name="Freeform 50"/>
              <p:cNvSpPr/>
              <p:nvPr>
                <p:custDataLst>
                  <p:tags r:id="rId47"/>
                </p:custDataLst>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ln>
            </p:spPr>
            <p:txBody>
              <a:bodyPr/>
              <a:lstStyle/>
              <a:p>
                <a:endParaRPr lang="zh-CN" altLang="en-US" sz="2400"/>
              </a:p>
            </p:txBody>
          </p:sp>
          <p:sp>
            <p:nvSpPr>
              <p:cNvPr id="13430" name="Freeform 51"/>
              <p:cNvSpPr/>
              <p:nvPr>
                <p:custDataLst>
                  <p:tags r:id="rId48"/>
                </p:custDataLst>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ln>
            </p:spPr>
            <p:txBody>
              <a:bodyPr/>
              <a:lstStyle/>
              <a:p>
                <a:endParaRPr lang="zh-CN" altLang="en-US" sz="2400"/>
              </a:p>
            </p:txBody>
          </p:sp>
          <p:sp>
            <p:nvSpPr>
              <p:cNvPr id="13431" name="Freeform 52"/>
              <p:cNvSpPr/>
              <p:nvPr>
                <p:custDataLst>
                  <p:tags r:id="rId49"/>
                </p:custDataLst>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ln>
            </p:spPr>
            <p:txBody>
              <a:bodyPr/>
              <a:lstStyle/>
              <a:p>
                <a:endParaRPr lang="zh-CN" altLang="en-US" sz="2400"/>
              </a:p>
            </p:txBody>
          </p:sp>
          <p:sp>
            <p:nvSpPr>
              <p:cNvPr id="13432" name="Freeform 53"/>
              <p:cNvSpPr/>
              <p:nvPr>
                <p:custDataLst>
                  <p:tags r:id="rId50"/>
                </p:custDataLst>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ln>
            </p:spPr>
            <p:txBody>
              <a:bodyPr/>
              <a:lstStyle/>
              <a:p>
                <a:endParaRPr lang="zh-CN" altLang="en-US" sz="2400"/>
              </a:p>
            </p:txBody>
          </p:sp>
          <p:sp>
            <p:nvSpPr>
              <p:cNvPr id="13433" name="Freeform 54"/>
              <p:cNvSpPr/>
              <p:nvPr>
                <p:custDataLst>
                  <p:tags r:id="rId51"/>
                </p:custDataLst>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ln>
            </p:spPr>
            <p:txBody>
              <a:bodyPr/>
              <a:lstStyle/>
              <a:p>
                <a:endParaRPr lang="zh-CN" altLang="en-US" sz="2400"/>
              </a:p>
            </p:txBody>
          </p:sp>
          <p:sp>
            <p:nvSpPr>
              <p:cNvPr id="13434" name="Freeform 55"/>
              <p:cNvSpPr/>
              <p:nvPr>
                <p:custDataLst>
                  <p:tags r:id="rId52"/>
                </p:custDataLst>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ln>
            </p:spPr>
            <p:txBody>
              <a:bodyPr/>
              <a:lstStyle/>
              <a:p>
                <a:endParaRPr lang="zh-CN" altLang="en-US" sz="2400"/>
              </a:p>
            </p:txBody>
          </p:sp>
          <p:sp>
            <p:nvSpPr>
              <p:cNvPr id="13435" name="Freeform 56"/>
              <p:cNvSpPr/>
              <p:nvPr>
                <p:custDataLst>
                  <p:tags r:id="rId53"/>
                </p:custDataLst>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ln>
            </p:spPr>
            <p:txBody>
              <a:bodyPr/>
              <a:lstStyle/>
              <a:p>
                <a:endParaRPr lang="zh-CN" altLang="en-US" sz="2400"/>
              </a:p>
            </p:txBody>
          </p:sp>
        </p:grpSp>
        <p:sp>
          <p:nvSpPr>
            <p:cNvPr id="13382" name="Line 57"/>
            <p:cNvSpPr>
              <a:spLocks noChangeShapeType="1"/>
            </p:cNvSpPr>
            <p:nvPr>
              <p:custDataLst>
                <p:tags r:id="rId54"/>
              </p:custDataLst>
            </p:nvPr>
          </p:nvSpPr>
          <p:spPr bwMode="auto">
            <a:xfrm flipV="1">
              <a:off x="1728" y="1835"/>
              <a:ext cx="3084" cy="0"/>
            </a:xfrm>
            <a:prstGeom prst="line">
              <a:avLst/>
            </a:prstGeom>
            <a:noFill/>
            <a:ln w="25400">
              <a:solidFill>
                <a:schemeClr val="bg2">
                  <a:lumMod val="75000"/>
                </a:schemeClr>
              </a:solidFill>
              <a:prstDash val="sysDot"/>
              <a:round/>
              <a:tailEnd type="oval" w="med" len="med"/>
            </a:ln>
          </p:spPr>
          <p:txBody>
            <a:bodyPr wrap="none" anchor="ctr"/>
            <a:lstStyle/>
            <a:p>
              <a:pPr fontAlgn="auto">
                <a:spcBef>
                  <a:spcPts val="0"/>
                </a:spcBef>
                <a:spcAft>
                  <a:spcPts val="0"/>
                </a:spcAft>
                <a:defRPr/>
              </a:pPr>
              <a:endParaRPr lang="zh-CN" altLang="en-US" dirty="0">
                <a:latin typeface="+mn-lt"/>
                <a:ea typeface="+mn-ea"/>
              </a:endParaRPr>
            </a:p>
          </p:txBody>
        </p:sp>
        <p:sp>
          <p:nvSpPr>
            <p:cNvPr id="13383" name="Text Box 58"/>
            <p:cNvSpPr txBox="1">
              <a:spLocks noChangeArrowheads="1"/>
            </p:cNvSpPr>
            <p:nvPr>
              <p:custDataLst>
                <p:tags r:id="rId55"/>
              </p:custDataLst>
            </p:nvPr>
          </p:nvSpPr>
          <p:spPr bwMode="auto">
            <a:xfrm>
              <a:off x="2052" y="1470"/>
              <a:ext cx="2732" cy="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800" b="1" dirty="0">
                  <a:solidFill>
                    <a:schemeClr val="tx1">
                      <a:lumMod val="95000"/>
                      <a:lumOff val="5000"/>
                    </a:schemeClr>
                  </a:solidFill>
                  <a:latin typeface="黑体" panose="02010609060101010101" charset="-122"/>
                  <a:ea typeface="黑体" panose="02010609060101010101" charset="-122"/>
                </a:rPr>
                <a:t>二、</a:t>
              </a:r>
              <a:r>
                <a:rPr lang="en-US" altLang="zh-CN" sz="2800" b="1" dirty="0">
                  <a:solidFill>
                    <a:schemeClr val="tx1">
                      <a:lumMod val="95000"/>
                      <a:lumOff val="5000"/>
                    </a:schemeClr>
                  </a:solidFill>
                  <a:latin typeface="黑体" panose="02010609060101010101" charset="-122"/>
                  <a:ea typeface="黑体" panose="02010609060101010101" charset="-122"/>
                </a:rPr>
                <a:t>DNA</a:t>
              </a:r>
              <a:r>
                <a:rPr lang="zh-CN" altLang="en-US" sz="2800" b="1" dirty="0">
                  <a:solidFill>
                    <a:schemeClr val="tx1">
                      <a:lumMod val="95000"/>
                      <a:lumOff val="5000"/>
                    </a:schemeClr>
                  </a:solidFill>
                  <a:latin typeface="黑体" panose="02010609060101010101" charset="-122"/>
                  <a:ea typeface="黑体" panose="02010609060101010101" charset="-122"/>
                </a:rPr>
                <a:t>片段中的遗传信息</a:t>
              </a:r>
              <a:endParaRPr lang="zh-CN" altLang="en-US" sz="2800" b="1" dirty="0">
                <a:solidFill>
                  <a:schemeClr val="tx1">
                    <a:lumMod val="95000"/>
                    <a:lumOff val="5000"/>
                  </a:schemeClr>
                </a:solidFill>
                <a:latin typeface="黑体" panose="02010609060101010101" charset="-122"/>
                <a:ea typeface="黑体" panose="02010609060101010101" charset="-122"/>
              </a:endParaRPr>
            </a:p>
          </p:txBody>
        </p:sp>
      </p:grpSp>
      <p:sp>
        <p:nvSpPr>
          <p:cNvPr id="13436" name="文本框 3"/>
          <p:cNvSpPr txBox="1"/>
          <p:nvPr>
            <p:custDataLst>
              <p:tags r:id="rId56"/>
            </p:custDataLst>
          </p:nvPr>
        </p:nvSpPr>
        <p:spPr>
          <a:xfrm>
            <a:off x="674133" y="3647096"/>
            <a:ext cx="9187891" cy="55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342900" indent="-342900">
              <a:lnSpc>
                <a:spcPct val="125000"/>
              </a:lnSpc>
              <a:spcBef>
                <a:spcPct val="0"/>
              </a:spcBef>
              <a:buChar char="•"/>
              <a:defRPr kumimoji="0" sz="2800" b="0" i="0" u="none" strike="noStrike" cap="none" spc="0" normalizeH="0">
                <a:ln>
                  <a:noFill/>
                </a:ln>
                <a:solidFill>
                  <a:srgbClr val="000000">
                    <a:lumMod val="95000"/>
                    <a:lumOff val="5000"/>
                  </a:srgbClr>
                </a:solidFill>
                <a:effectLst/>
                <a:uLnTx/>
                <a:uFillTx/>
                <a:latin typeface="Times New Roman" panose="02020603050405020304" pitchFamily="18" charset="0"/>
                <a:ea typeface="楷体" panose="02010609060101010101" pitchFamily="49" charset="-122"/>
                <a:cs typeface="黑体" panose="02010609060101010101" charset="-122"/>
              </a:defRPr>
            </a:lvl1pPr>
            <a:lvl2pPr marL="742950" indent="-285750">
              <a:spcBef>
                <a:spcPct val="20000"/>
              </a:spcBef>
              <a:buChar char="–"/>
              <a:defRPr sz="2800">
                <a:latin typeface="Times New Roman" panose="02020603050405020304" pitchFamily="18" charset="0"/>
                <a:ea typeface="宋体" panose="02010600030101010101" pitchFamily="2" charset="-122"/>
              </a:defRPr>
            </a:lvl2pPr>
            <a:lvl3pPr marL="1143000" indent="-228600">
              <a:spcBef>
                <a:spcPct val="20000"/>
              </a:spcBef>
              <a:buChar char="•"/>
              <a:defRPr sz="2400">
                <a:latin typeface="Times New Roman" panose="02020603050405020304" pitchFamily="18" charset="0"/>
                <a:ea typeface="宋体" panose="02010600030101010101" pitchFamily="2" charset="-122"/>
              </a:defRPr>
            </a:lvl3pPr>
            <a:lvl4pPr marL="1600200" indent="-228600">
              <a:spcBef>
                <a:spcPct val="20000"/>
              </a:spcBef>
              <a:buChar char="–"/>
              <a:defRPr sz="2000">
                <a:latin typeface="Times New Roman" panose="02020603050405020304" pitchFamily="18" charset="0"/>
                <a:ea typeface="宋体" panose="02010600030101010101" pitchFamily="2" charset="-122"/>
              </a:defRPr>
            </a:lvl4pPr>
            <a:lvl5pPr marL="2057400" indent="-228600">
              <a:spcBef>
                <a:spcPct val="20000"/>
              </a:spcBef>
              <a:buChar char="»"/>
              <a:defRPr sz="2000">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latin typeface="Times New Roman" panose="02020603050405020304" pitchFamily="18" charset="0"/>
                <a:ea typeface="宋体" panose="02010600030101010101" pitchFamily="2" charset="-122"/>
              </a:defRPr>
            </a:lvl9pPr>
          </a:lstStyle>
          <a:p>
            <a:pPr marL="0" indent="0">
              <a:buNone/>
            </a:pPr>
            <a:r>
              <a:rPr lang="zh-CN" altLang="en-US" b="1" dirty="0">
                <a:latin typeface="宋体" panose="02010600030101010101" pitchFamily="2" charset="-122"/>
                <a:ea typeface="宋体" panose="02010600030101010101" pitchFamily="2" charset="-122"/>
              </a:rPr>
              <a:t>注意：对</a:t>
            </a:r>
            <a:r>
              <a:rPr lang="en-US" altLang="zh-CN" b="1" dirty="0">
                <a:latin typeface="宋体" panose="02010600030101010101" pitchFamily="2" charset="-122"/>
                <a:ea typeface="宋体" panose="02010600030101010101" pitchFamily="2" charset="-122"/>
              </a:rPr>
              <a:t>RNA</a:t>
            </a:r>
            <a:r>
              <a:rPr lang="zh-CN" altLang="en-US" b="1" dirty="0">
                <a:latin typeface="宋体" panose="02010600030101010101" pitchFamily="2" charset="-122"/>
                <a:ea typeface="宋体" panose="02010600030101010101" pitchFamily="2" charset="-122"/>
              </a:rPr>
              <a:t>病毒而言，基因就是有遗传效应的</a:t>
            </a:r>
            <a:r>
              <a:rPr lang="en-US" altLang="zh-CN" b="1" dirty="0">
                <a:latin typeface="宋体" panose="02010600030101010101" pitchFamily="2" charset="-122"/>
                <a:ea typeface="宋体" panose="02010600030101010101" pitchFamily="2" charset="-122"/>
              </a:rPr>
              <a:t>RNA</a:t>
            </a:r>
            <a:r>
              <a:rPr lang="zh-CN" altLang="en-US" b="1" dirty="0">
                <a:latin typeface="宋体" panose="02010600030101010101" pitchFamily="2" charset="-122"/>
                <a:ea typeface="宋体" panose="02010600030101010101" pitchFamily="2" charset="-122"/>
              </a:rPr>
              <a:t>片段。</a:t>
            </a:r>
            <a:endParaRPr lang="zh-CN" altLang="en-US" b="1" dirty="0">
              <a:latin typeface="宋体" panose="02010600030101010101" pitchFamily="2" charset="-122"/>
              <a:ea typeface="宋体" panose="02010600030101010101" pitchFamily="2" charset="-122"/>
            </a:endParaRPr>
          </a:p>
        </p:txBody>
      </p:sp>
      <p:pic>
        <p:nvPicPr>
          <p:cNvPr id="2" name="图片 1"/>
          <p:cNvPicPr>
            <a:picLocks noChangeAspect="1"/>
          </p:cNvPicPr>
          <p:nvPr>
            <p:custDataLst>
              <p:tags r:id="rId57"/>
            </p:custDataLst>
          </p:nvPr>
        </p:nvPicPr>
        <p:blipFill rotWithShape="1">
          <a:blip r:embed="rId58"/>
          <a:srcRect l="42282" t="14778" r="19935" b="14971"/>
          <a:stretch>
            <a:fillRect/>
          </a:stretch>
        </p:blipFill>
        <p:spPr>
          <a:xfrm>
            <a:off x="10108726" y="3570935"/>
            <a:ext cx="1867566" cy="1954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436"/>
                                        </p:tgtEl>
                                        <p:attrNameLst>
                                          <p:attrName>style.visibility</p:attrName>
                                        </p:attrNameLst>
                                      </p:cBhvr>
                                      <p:to>
                                        <p:strVal val="visible"/>
                                      </p:to>
                                    </p:set>
                                    <p:animEffect transition="in" filter="fade">
                                      <p:cBhvr>
                                        <p:cTn id="16" dur="500"/>
                                        <p:tgtEl>
                                          <p:spTgt spid="134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34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11"/>
          <p:cNvSpPr txBox="1"/>
          <p:nvPr/>
        </p:nvSpPr>
        <p:spPr>
          <a:xfrm>
            <a:off x="1623787" y="1716873"/>
            <a:ext cx="8125097" cy="584775"/>
          </a:xfrm>
          <a:prstGeom prst="rect">
            <a:avLst/>
          </a:prstGeom>
          <a:solidFill>
            <a:srgbClr val="FFFF99"/>
          </a:solidFill>
          <a:ln>
            <a:noFill/>
          </a:ln>
          <a:effectLst/>
        </p:spPr>
        <p:txBody>
          <a:bodyPr wrap="square">
            <a:spAutoFit/>
          </a:bodyPr>
          <a:lstStyle>
            <a:defPPr>
              <a:defRPr lang="zh-CN"/>
            </a:defPPr>
            <a:lvl1pPr algn="ctr" defTabSz="1219200" fontAlgn="base">
              <a:spcBef>
                <a:spcPct val="30000"/>
              </a:spcBef>
              <a:spcAft>
                <a:spcPct val="0"/>
              </a:spcAft>
              <a:buNone/>
              <a:defRPr kumimoji="1" sz="3200" b="1">
                <a:solidFill>
                  <a:schemeClr val="accent2">
                    <a:lumMod val="50000"/>
                  </a:schemeClr>
                </a:solidFill>
                <a:latin typeface="微软雅黑" panose="020B0503020204020204" pitchFamily="34" charset="-122"/>
                <a:ea typeface="微软雅黑" panose="020B0503020204020204" pitchFamily="34" charset="-122"/>
              </a:defRPr>
            </a:lvl1pPr>
            <a:lvl2pPr marL="742950" indent="-285750" eaLnBrk="0" hangingPunct="0">
              <a:spcBef>
                <a:spcPct val="20000"/>
              </a:spcBef>
              <a:buChar char="–"/>
              <a:defRPr sz="2800">
                <a:latin typeface="Arial" panose="020B0604020202020204" pitchFamily="34" charset="0"/>
                <a:ea typeface="宋体" panose="02010600030101010101" pitchFamily="2" charset="-122"/>
              </a:defRPr>
            </a:lvl2pPr>
            <a:lvl3pPr marL="1143000" indent="-228600" eaLnBrk="0" hangingPunct="0">
              <a:spcBef>
                <a:spcPct val="20000"/>
              </a:spcBef>
              <a:buChar char="•"/>
              <a:defRPr sz="2400">
                <a:latin typeface="Arial" panose="020B0604020202020204" pitchFamily="34" charset="0"/>
                <a:ea typeface="宋体" panose="02010600030101010101" pitchFamily="2" charset="-122"/>
              </a:defRPr>
            </a:lvl3pPr>
            <a:lvl4pPr marL="1600200" indent="-228600" eaLnBrk="0" hangingPunct="0">
              <a:spcBef>
                <a:spcPct val="20000"/>
              </a:spcBef>
              <a:buChar char="–"/>
              <a:defRPr sz="2000">
                <a:latin typeface="Arial" panose="020B0604020202020204" pitchFamily="34" charset="0"/>
                <a:ea typeface="宋体" panose="02010600030101010101" pitchFamily="2" charset="-122"/>
              </a:defRPr>
            </a:lvl4pPr>
            <a:lvl5pPr marL="2057400" indent="-228600" eaLnBrk="0" hangingPunct="0">
              <a:spcBef>
                <a:spcPct val="20000"/>
              </a:spcBef>
              <a:buChar char="»"/>
              <a:defRPr sz="20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9pPr>
          </a:lstStyle>
          <a:p>
            <a:r>
              <a:rPr lang="zh-CN" altLang="en-US" dirty="0"/>
              <a:t>遗传信息：</a:t>
            </a:r>
            <a:r>
              <a:rPr lang="en-US" altLang="zh-CN" dirty="0"/>
              <a:t>DNA</a:t>
            </a:r>
            <a:r>
              <a:rPr lang="zh-CN" altLang="en-US" dirty="0"/>
              <a:t>的</a:t>
            </a:r>
            <a:r>
              <a:rPr lang="en-US" altLang="zh-CN" dirty="0"/>
              <a:t>4</a:t>
            </a:r>
            <a:r>
              <a:rPr lang="zh-CN" altLang="en-US" dirty="0"/>
              <a:t>种碱基的排列顺序。</a:t>
            </a:r>
            <a:endParaRPr lang="zh-CN" altLang="en-US" dirty="0"/>
          </a:p>
        </p:txBody>
      </p:sp>
      <p:sp>
        <p:nvSpPr>
          <p:cNvPr id="61" name="文本框 3"/>
          <p:cNvSpPr txBox="1"/>
          <p:nvPr>
            <p:custDataLst>
              <p:tags r:id="rId1"/>
            </p:custDataLst>
          </p:nvPr>
        </p:nvSpPr>
        <p:spPr>
          <a:xfrm>
            <a:off x="739485" y="1001722"/>
            <a:ext cx="9423322" cy="57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342900" indent="-342900">
              <a:lnSpc>
                <a:spcPct val="125000"/>
              </a:lnSpc>
              <a:spcBef>
                <a:spcPct val="0"/>
              </a:spcBef>
              <a:buChar char="•"/>
              <a:defRPr kumimoji="0" sz="2800" b="0" i="0" u="none" strike="noStrike" cap="none" spc="0" normalizeH="0">
                <a:ln>
                  <a:noFill/>
                </a:ln>
                <a:solidFill>
                  <a:srgbClr val="000000">
                    <a:lumMod val="95000"/>
                    <a:lumOff val="5000"/>
                  </a:srgbClr>
                </a:solidFill>
                <a:effectLst/>
                <a:uLnTx/>
                <a:uFillTx/>
                <a:latin typeface="Times New Roman" panose="02020603050405020304" pitchFamily="18" charset="0"/>
                <a:ea typeface="楷体" panose="02010609060101010101" pitchFamily="49" charset="-122"/>
                <a:cs typeface="黑体" panose="02010609060101010101" charset="-122"/>
              </a:defRPr>
            </a:lvl1pPr>
            <a:lvl2pPr marL="742950" indent="-285750">
              <a:spcBef>
                <a:spcPct val="20000"/>
              </a:spcBef>
              <a:buChar char="–"/>
              <a:defRPr sz="2800">
                <a:latin typeface="Times New Roman" panose="02020603050405020304" pitchFamily="18" charset="0"/>
                <a:ea typeface="宋体" panose="02010600030101010101" pitchFamily="2" charset="-122"/>
              </a:defRPr>
            </a:lvl2pPr>
            <a:lvl3pPr marL="1143000" indent="-228600">
              <a:spcBef>
                <a:spcPct val="20000"/>
              </a:spcBef>
              <a:buChar char="•"/>
              <a:defRPr sz="2400">
                <a:latin typeface="Times New Roman" panose="02020603050405020304" pitchFamily="18" charset="0"/>
                <a:ea typeface="宋体" panose="02010600030101010101" pitchFamily="2" charset="-122"/>
              </a:defRPr>
            </a:lvl3pPr>
            <a:lvl4pPr marL="1600200" indent="-228600">
              <a:spcBef>
                <a:spcPct val="20000"/>
              </a:spcBef>
              <a:buChar char="–"/>
              <a:defRPr sz="2000">
                <a:latin typeface="Times New Roman" panose="02020603050405020304" pitchFamily="18" charset="0"/>
                <a:ea typeface="宋体" panose="02010600030101010101" pitchFamily="2" charset="-122"/>
              </a:defRPr>
            </a:lvl4pPr>
            <a:lvl5pPr marL="2057400" indent="-228600">
              <a:spcBef>
                <a:spcPct val="20000"/>
              </a:spcBef>
              <a:buChar char="»"/>
              <a:defRPr sz="2000">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latin typeface="Times New Roman" panose="02020603050405020304" pitchFamily="18" charset="0"/>
                <a:ea typeface="宋体" panose="02010600030101010101" pitchFamily="2" charset="-122"/>
              </a:defRPr>
            </a:lvl9pPr>
          </a:lstStyle>
          <a:p>
            <a:pPr>
              <a:buFont typeface="Wingdings" panose="05000000000000000000" pitchFamily="2" charset="2"/>
              <a:buChar char="Ø"/>
            </a:pPr>
            <a:r>
              <a:rPr lang="zh-CN" altLang="en-US" dirty="0"/>
              <a:t>如果是100个碱基对组成1个基因,可能组合成多少种基因?</a:t>
            </a:r>
            <a:endParaRPr lang="zh-CN" altLang="en-US" dirty="0"/>
          </a:p>
        </p:txBody>
      </p:sp>
      <p:sp>
        <p:nvSpPr>
          <p:cNvPr id="13315" name="Text Box 11"/>
          <p:cNvSpPr txBox="1"/>
          <p:nvPr/>
        </p:nvSpPr>
        <p:spPr>
          <a:xfrm>
            <a:off x="10391147" y="918769"/>
            <a:ext cx="1431494"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just">
              <a:spcBef>
                <a:spcPct val="0"/>
              </a:spcBef>
              <a:buNone/>
            </a:pPr>
            <a:r>
              <a:rPr lang="en-US" altLang="zh-CN" b="1" dirty="0">
                <a:solidFill>
                  <a:srgbClr val="990099"/>
                </a:solidFill>
                <a:latin typeface="黑体" panose="02010609060101010101" charset="-122"/>
                <a:ea typeface="黑体" panose="02010609060101010101" charset="-122"/>
              </a:rPr>
              <a:t>4</a:t>
            </a:r>
            <a:r>
              <a:rPr lang="en-US" altLang="zh-CN" b="1" baseline="30000" dirty="0">
                <a:solidFill>
                  <a:srgbClr val="990099"/>
                </a:solidFill>
                <a:latin typeface="黑体" panose="02010609060101010101" charset="-122"/>
                <a:ea typeface="黑体" panose="02010609060101010101" charset="-122"/>
              </a:rPr>
              <a:t>100</a:t>
            </a:r>
            <a:r>
              <a:rPr lang="zh-CN" altLang="en-US" b="1" dirty="0">
                <a:solidFill>
                  <a:srgbClr val="990099"/>
                </a:solidFill>
                <a:latin typeface="黑体" panose="02010609060101010101" charset="-122"/>
                <a:ea typeface="黑体" panose="02010609060101010101" charset="-122"/>
              </a:rPr>
              <a:t>种</a:t>
            </a:r>
            <a:endParaRPr lang="zh-CN" altLang="en-US" b="1" dirty="0">
              <a:solidFill>
                <a:srgbClr val="990099"/>
              </a:solidFill>
              <a:latin typeface="黑体" panose="02010609060101010101" charset="-122"/>
              <a:ea typeface="黑体" panose="02010609060101010101" charset="-122"/>
            </a:endParaRPr>
          </a:p>
        </p:txBody>
      </p:sp>
      <p:grpSp>
        <p:nvGrpSpPr>
          <p:cNvPr id="13380" name="Group 3"/>
          <p:cNvGrpSpPr/>
          <p:nvPr/>
        </p:nvGrpSpPr>
        <p:grpSpPr bwMode="auto">
          <a:xfrm>
            <a:off x="222250" y="134938"/>
            <a:ext cx="4895851" cy="638175"/>
            <a:chOff x="1728" y="1470"/>
            <a:chExt cx="3084" cy="402"/>
          </a:xfrm>
        </p:grpSpPr>
        <p:grpSp>
          <p:nvGrpSpPr>
            <p:cNvPr id="13381" name="Group 4"/>
            <p:cNvGrpSpPr/>
            <p:nvPr/>
          </p:nvGrpSpPr>
          <p:grpSpPr bwMode="auto">
            <a:xfrm rot="-4423226">
              <a:off x="1676" y="1532"/>
              <a:ext cx="400" cy="280"/>
              <a:chOff x="1043" y="2596"/>
              <a:chExt cx="142" cy="99"/>
            </a:xfrm>
          </p:grpSpPr>
          <p:sp>
            <p:nvSpPr>
              <p:cNvPr id="13384" name="Freeform 5"/>
              <p:cNvSpPr/>
              <p:nvPr>
                <p:custDataLst>
                  <p:tags r:id="rId2"/>
                </p:custDataLst>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ln>
            </p:spPr>
            <p:txBody>
              <a:bodyPr/>
              <a:lstStyle/>
              <a:p>
                <a:endParaRPr lang="zh-CN" altLang="en-US" sz="2400"/>
              </a:p>
            </p:txBody>
          </p:sp>
          <p:sp>
            <p:nvSpPr>
              <p:cNvPr id="13385" name="Freeform 6"/>
              <p:cNvSpPr/>
              <p:nvPr>
                <p:custDataLst>
                  <p:tags r:id="rId3"/>
                </p:custDataLst>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ln>
            </p:spPr>
            <p:txBody>
              <a:bodyPr/>
              <a:lstStyle/>
              <a:p>
                <a:endParaRPr lang="zh-CN" altLang="en-US" sz="2400"/>
              </a:p>
            </p:txBody>
          </p:sp>
          <p:sp>
            <p:nvSpPr>
              <p:cNvPr id="13386" name="Freeform 7"/>
              <p:cNvSpPr/>
              <p:nvPr>
                <p:custDataLst>
                  <p:tags r:id="rId4"/>
                </p:custDataLst>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ln>
            </p:spPr>
            <p:txBody>
              <a:bodyPr/>
              <a:lstStyle/>
              <a:p>
                <a:endParaRPr lang="zh-CN" altLang="en-US" sz="2400"/>
              </a:p>
            </p:txBody>
          </p:sp>
          <p:sp>
            <p:nvSpPr>
              <p:cNvPr id="13387" name="Freeform 8"/>
              <p:cNvSpPr/>
              <p:nvPr>
                <p:custDataLst>
                  <p:tags r:id="rId5"/>
                </p:custDataLst>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ln>
            </p:spPr>
            <p:txBody>
              <a:bodyPr/>
              <a:lstStyle/>
              <a:p>
                <a:endParaRPr lang="zh-CN" altLang="en-US" sz="2400"/>
              </a:p>
            </p:txBody>
          </p:sp>
          <p:sp>
            <p:nvSpPr>
              <p:cNvPr id="13388" name="Freeform 9"/>
              <p:cNvSpPr/>
              <p:nvPr>
                <p:custDataLst>
                  <p:tags r:id="rId6"/>
                </p:custDataLst>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ln>
            </p:spPr>
            <p:txBody>
              <a:bodyPr/>
              <a:lstStyle/>
              <a:p>
                <a:endParaRPr lang="zh-CN" altLang="en-US" sz="2400"/>
              </a:p>
            </p:txBody>
          </p:sp>
          <p:sp>
            <p:nvSpPr>
              <p:cNvPr id="13389" name="Freeform 10"/>
              <p:cNvSpPr/>
              <p:nvPr>
                <p:custDataLst>
                  <p:tags r:id="rId7"/>
                </p:custDataLst>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ln>
            </p:spPr>
            <p:txBody>
              <a:bodyPr/>
              <a:lstStyle/>
              <a:p>
                <a:endParaRPr lang="zh-CN" altLang="en-US" sz="2400"/>
              </a:p>
            </p:txBody>
          </p:sp>
          <p:sp>
            <p:nvSpPr>
              <p:cNvPr id="13390" name="Freeform 11"/>
              <p:cNvSpPr/>
              <p:nvPr>
                <p:custDataLst>
                  <p:tags r:id="rId8"/>
                </p:custDataLst>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ln>
            </p:spPr>
            <p:txBody>
              <a:bodyPr/>
              <a:lstStyle/>
              <a:p>
                <a:endParaRPr lang="zh-CN" altLang="en-US" sz="2400"/>
              </a:p>
            </p:txBody>
          </p:sp>
          <p:sp>
            <p:nvSpPr>
              <p:cNvPr id="13391" name="Freeform 12"/>
              <p:cNvSpPr/>
              <p:nvPr>
                <p:custDataLst>
                  <p:tags r:id="rId9"/>
                </p:custDataLst>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ln>
            </p:spPr>
            <p:txBody>
              <a:bodyPr/>
              <a:lstStyle/>
              <a:p>
                <a:endParaRPr lang="zh-CN" altLang="en-US" sz="2400"/>
              </a:p>
            </p:txBody>
          </p:sp>
          <p:sp>
            <p:nvSpPr>
              <p:cNvPr id="13392" name="Freeform 13"/>
              <p:cNvSpPr/>
              <p:nvPr>
                <p:custDataLst>
                  <p:tags r:id="rId10"/>
                </p:custDataLst>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ln>
            </p:spPr>
            <p:txBody>
              <a:bodyPr/>
              <a:lstStyle/>
              <a:p>
                <a:endParaRPr lang="zh-CN" altLang="en-US" sz="2400"/>
              </a:p>
            </p:txBody>
          </p:sp>
          <p:sp>
            <p:nvSpPr>
              <p:cNvPr id="13393" name="Freeform 14"/>
              <p:cNvSpPr/>
              <p:nvPr>
                <p:custDataLst>
                  <p:tags r:id="rId11"/>
                </p:custDataLst>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ln>
            </p:spPr>
            <p:txBody>
              <a:bodyPr/>
              <a:lstStyle/>
              <a:p>
                <a:endParaRPr lang="zh-CN" altLang="en-US" sz="2400"/>
              </a:p>
            </p:txBody>
          </p:sp>
          <p:sp>
            <p:nvSpPr>
              <p:cNvPr id="13394" name="Freeform 15"/>
              <p:cNvSpPr/>
              <p:nvPr>
                <p:custDataLst>
                  <p:tags r:id="rId12"/>
                </p:custDataLst>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ln>
            </p:spPr>
            <p:txBody>
              <a:bodyPr/>
              <a:lstStyle/>
              <a:p>
                <a:endParaRPr lang="zh-CN" altLang="en-US" sz="2400"/>
              </a:p>
            </p:txBody>
          </p:sp>
          <p:sp>
            <p:nvSpPr>
              <p:cNvPr id="13395" name="Freeform 16"/>
              <p:cNvSpPr/>
              <p:nvPr>
                <p:custDataLst>
                  <p:tags r:id="rId13"/>
                </p:custDataLst>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ln>
            </p:spPr>
            <p:txBody>
              <a:bodyPr/>
              <a:lstStyle/>
              <a:p>
                <a:endParaRPr lang="zh-CN" altLang="en-US" sz="2400"/>
              </a:p>
            </p:txBody>
          </p:sp>
          <p:sp>
            <p:nvSpPr>
              <p:cNvPr id="13396" name="Freeform 17"/>
              <p:cNvSpPr/>
              <p:nvPr>
                <p:custDataLst>
                  <p:tags r:id="rId14"/>
                </p:custDataLst>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ln>
            </p:spPr>
            <p:txBody>
              <a:bodyPr/>
              <a:lstStyle/>
              <a:p>
                <a:endParaRPr lang="zh-CN" altLang="en-US" sz="2400"/>
              </a:p>
            </p:txBody>
          </p:sp>
          <p:sp>
            <p:nvSpPr>
              <p:cNvPr id="13397" name="Freeform 18"/>
              <p:cNvSpPr/>
              <p:nvPr>
                <p:custDataLst>
                  <p:tags r:id="rId15"/>
                </p:custDataLst>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ln>
            </p:spPr>
            <p:txBody>
              <a:bodyPr/>
              <a:lstStyle/>
              <a:p>
                <a:endParaRPr lang="zh-CN" altLang="en-US" sz="2400"/>
              </a:p>
            </p:txBody>
          </p:sp>
          <p:sp>
            <p:nvSpPr>
              <p:cNvPr id="13398" name="Freeform 19"/>
              <p:cNvSpPr/>
              <p:nvPr>
                <p:custDataLst>
                  <p:tags r:id="rId16"/>
                </p:custDataLst>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ln>
            </p:spPr>
            <p:txBody>
              <a:bodyPr/>
              <a:lstStyle/>
              <a:p>
                <a:endParaRPr lang="zh-CN" altLang="en-US" sz="2400"/>
              </a:p>
            </p:txBody>
          </p:sp>
          <p:sp>
            <p:nvSpPr>
              <p:cNvPr id="13399" name="Freeform 20"/>
              <p:cNvSpPr/>
              <p:nvPr>
                <p:custDataLst>
                  <p:tags r:id="rId17"/>
                </p:custDataLst>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ln>
            </p:spPr>
            <p:txBody>
              <a:bodyPr/>
              <a:lstStyle/>
              <a:p>
                <a:endParaRPr lang="zh-CN" altLang="en-US" sz="2400"/>
              </a:p>
            </p:txBody>
          </p:sp>
          <p:sp>
            <p:nvSpPr>
              <p:cNvPr id="13400" name="Freeform 21"/>
              <p:cNvSpPr/>
              <p:nvPr>
                <p:custDataLst>
                  <p:tags r:id="rId18"/>
                </p:custDataLst>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ln>
            </p:spPr>
            <p:txBody>
              <a:bodyPr/>
              <a:lstStyle/>
              <a:p>
                <a:endParaRPr lang="zh-CN" altLang="en-US" sz="2400"/>
              </a:p>
            </p:txBody>
          </p:sp>
          <p:sp>
            <p:nvSpPr>
              <p:cNvPr id="13401" name="Freeform 22"/>
              <p:cNvSpPr/>
              <p:nvPr>
                <p:custDataLst>
                  <p:tags r:id="rId19"/>
                </p:custDataLst>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ln>
            </p:spPr>
            <p:txBody>
              <a:bodyPr/>
              <a:lstStyle/>
              <a:p>
                <a:endParaRPr lang="zh-CN" altLang="en-US" sz="2400"/>
              </a:p>
            </p:txBody>
          </p:sp>
          <p:sp>
            <p:nvSpPr>
              <p:cNvPr id="13402" name="Freeform 23"/>
              <p:cNvSpPr/>
              <p:nvPr>
                <p:custDataLst>
                  <p:tags r:id="rId20"/>
                </p:custDataLst>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ln>
            </p:spPr>
            <p:txBody>
              <a:bodyPr/>
              <a:lstStyle/>
              <a:p>
                <a:endParaRPr lang="zh-CN" altLang="en-US" sz="2400"/>
              </a:p>
            </p:txBody>
          </p:sp>
          <p:sp>
            <p:nvSpPr>
              <p:cNvPr id="13403" name="Freeform 24"/>
              <p:cNvSpPr/>
              <p:nvPr>
                <p:custDataLst>
                  <p:tags r:id="rId21"/>
                </p:custDataLst>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ln>
            </p:spPr>
            <p:txBody>
              <a:bodyPr/>
              <a:lstStyle/>
              <a:p>
                <a:endParaRPr lang="zh-CN" altLang="en-US" sz="2400"/>
              </a:p>
            </p:txBody>
          </p:sp>
          <p:sp>
            <p:nvSpPr>
              <p:cNvPr id="13404" name="Freeform 25"/>
              <p:cNvSpPr/>
              <p:nvPr>
                <p:custDataLst>
                  <p:tags r:id="rId22"/>
                </p:custDataLst>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ln>
            </p:spPr>
            <p:txBody>
              <a:bodyPr/>
              <a:lstStyle/>
              <a:p>
                <a:endParaRPr lang="zh-CN" altLang="en-US" sz="2400"/>
              </a:p>
            </p:txBody>
          </p:sp>
          <p:sp>
            <p:nvSpPr>
              <p:cNvPr id="13405" name="Freeform 26"/>
              <p:cNvSpPr/>
              <p:nvPr>
                <p:custDataLst>
                  <p:tags r:id="rId23"/>
                </p:custDataLst>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ln>
            </p:spPr>
            <p:txBody>
              <a:bodyPr/>
              <a:lstStyle/>
              <a:p>
                <a:endParaRPr lang="zh-CN" altLang="en-US" sz="2400"/>
              </a:p>
            </p:txBody>
          </p:sp>
          <p:sp>
            <p:nvSpPr>
              <p:cNvPr id="13406" name="Freeform 27"/>
              <p:cNvSpPr/>
              <p:nvPr>
                <p:custDataLst>
                  <p:tags r:id="rId24"/>
                </p:custDataLst>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ln>
            </p:spPr>
            <p:txBody>
              <a:bodyPr/>
              <a:lstStyle/>
              <a:p>
                <a:endParaRPr lang="zh-CN" altLang="en-US" sz="2400"/>
              </a:p>
            </p:txBody>
          </p:sp>
          <p:sp>
            <p:nvSpPr>
              <p:cNvPr id="13407" name="Freeform 28"/>
              <p:cNvSpPr/>
              <p:nvPr>
                <p:custDataLst>
                  <p:tags r:id="rId25"/>
                </p:custDataLst>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ln>
            </p:spPr>
            <p:txBody>
              <a:bodyPr/>
              <a:lstStyle/>
              <a:p>
                <a:endParaRPr lang="zh-CN" altLang="en-US" sz="2400"/>
              </a:p>
            </p:txBody>
          </p:sp>
          <p:sp>
            <p:nvSpPr>
              <p:cNvPr id="13408" name="Freeform 29"/>
              <p:cNvSpPr/>
              <p:nvPr>
                <p:custDataLst>
                  <p:tags r:id="rId26"/>
                </p:custDataLst>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ln>
            </p:spPr>
            <p:txBody>
              <a:bodyPr/>
              <a:lstStyle/>
              <a:p>
                <a:endParaRPr lang="zh-CN" altLang="en-US" sz="2400"/>
              </a:p>
            </p:txBody>
          </p:sp>
          <p:sp>
            <p:nvSpPr>
              <p:cNvPr id="13409" name="Freeform 30"/>
              <p:cNvSpPr>
                <a:spLocks noEditPoints="1"/>
              </p:cNvSpPr>
              <p:nvPr>
                <p:custDataLst>
                  <p:tags r:id="rId27"/>
                </p:custDataLst>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ln>
            </p:spPr>
            <p:txBody>
              <a:bodyPr/>
              <a:lstStyle/>
              <a:p>
                <a:endParaRPr lang="zh-CN" altLang="en-US" sz="2400"/>
              </a:p>
            </p:txBody>
          </p:sp>
          <p:sp>
            <p:nvSpPr>
              <p:cNvPr id="13410" name="Freeform 31"/>
              <p:cNvSpPr>
                <a:spLocks noEditPoints="1"/>
              </p:cNvSpPr>
              <p:nvPr>
                <p:custDataLst>
                  <p:tags r:id="rId28"/>
                </p:custDataLst>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ln>
            </p:spPr>
            <p:txBody>
              <a:bodyPr/>
              <a:lstStyle/>
              <a:p>
                <a:endParaRPr lang="zh-CN" altLang="en-US" sz="2400"/>
              </a:p>
            </p:txBody>
          </p:sp>
          <p:sp>
            <p:nvSpPr>
              <p:cNvPr id="13411" name="Freeform 32"/>
              <p:cNvSpPr>
                <a:spLocks noEditPoints="1"/>
              </p:cNvSpPr>
              <p:nvPr>
                <p:custDataLst>
                  <p:tags r:id="rId29"/>
                </p:custDataLst>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ln>
            </p:spPr>
            <p:txBody>
              <a:bodyPr/>
              <a:lstStyle/>
              <a:p>
                <a:endParaRPr lang="zh-CN" altLang="en-US" sz="2400"/>
              </a:p>
            </p:txBody>
          </p:sp>
          <p:sp>
            <p:nvSpPr>
              <p:cNvPr id="13412" name="Freeform 33"/>
              <p:cNvSpPr>
                <a:spLocks noEditPoints="1"/>
              </p:cNvSpPr>
              <p:nvPr>
                <p:custDataLst>
                  <p:tags r:id="rId30"/>
                </p:custDataLst>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ln>
            </p:spPr>
            <p:txBody>
              <a:bodyPr/>
              <a:lstStyle/>
              <a:p>
                <a:endParaRPr lang="zh-CN" altLang="en-US" sz="2400"/>
              </a:p>
            </p:txBody>
          </p:sp>
          <p:sp>
            <p:nvSpPr>
              <p:cNvPr id="13413" name="Freeform 34"/>
              <p:cNvSpPr>
                <a:spLocks noEditPoints="1"/>
              </p:cNvSpPr>
              <p:nvPr>
                <p:custDataLst>
                  <p:tags r:id="rId31"/>
                </p:custDataLst>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ln>
            </p:spPr>
            <p:txBody>
              <a:bodyPr/>
              <a:lstStyle/>
              <a:p>
                <a:endParaRPr lang="zh-CN" altLang="en-US" sz="2400"/>
              </a:p>
            </p:txBody>
          </p:sp>
          <p:sp>
            <p:nvSpPr>
              <p:cNvPr id="13414" name="Freeform 35"/>
              <p:cNvSpPr>
                <a:spLocks noEditPoints="1"/>
              </p:cNvSpPr>
              <p:nvPr>
                <p:custDataLst>
                  <p:tags r:id="rId32"/>
                </p:custDataLst>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ln>
            </p:spPr>
            <p:txBody>
              <a:bodyPr/>
              <a:lstStyle/>
              <a:p>
                <a:endParaRPr lang="zh-CN" altLang="en-US" sz="2400"/>
              </a:p>
            </p:txBody>
          </p:sp>
          <p:sp>
            <p:nvSpPr>
              <p:cNvPr id="13415" name="Freeform 36"/>
              <p:cNvSpPr>
                <a:spLocks noEditPoints="1"/>
              </p:cNvSpPr>
              <p:nvPr>
                <p:custDataLst>
                  <p:tags r:id="rId33"/>
                </p:custDataLst>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ln>
            </p:spPr>
            <p:txBody>
              <a:bodyPr/>
              <a:lstStyle/>
              <a:p>
                <a:endParaRPr lang="zh-CN" altLang="en-US" sz="2400"/>
              </a:p>
            </p:txBody>
          </p:sp>
          <p:sp>
            <p:nvSpPr>
              <p:cNvPr id="13416" name="Freeform 37"/>
              <p:cNvSpPr>
                <a:spLocks noEditPoints="1"/>
              </p:cNvSpPr>
              <p:nvPr>
                <p:custDataLst>
                  <p:tags r:id="rId34"/>
                </p:custDataLst>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ln>
            </p:spPr>
            <p:txBody>
              <a:bodyPr/>
              <a:lstStyle/>
              <a:p>
                <a:endParaRPr lang="zh-CN" altLang="en-US" sz="2400"/>
              </a:p>
            </p:txBody>
          </p:sp>
          <p:sp>
            <p:nvSpPr>
              <p:cNvPr id="13417" name="Freeform 38"/>
              <p:cNvSpPr>
                <a:spLocks noEditPoints="1"/>
              </p:cNvSpPr>
              <p:nvPr>
                <p:custDataLst>
                  <p:tags r:id="rId35"/>
                </p:custDataLst>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ln>
            </p:spPr>
            <p:txBody>
              <a:bodyPr/>
              <a:lstStyle/>
              <a:p>
                <a:endParaRPr lang="zh-CN" altLang="en-US" sz="2400"/>
              </a:p>
            </p:txBody>
          </p:sp>
          <p:sp>
            <p:nvSpPr>
              <p:cNvPr id="13418" name="Freeform 39"/>
              <p:cNvSpPr>
                <a:spLocks noEditPoints="1"/>
              </p:cNvSpPr>
              <p:nvPr>
                <p:custDataLst>
                  <p:tags r:id="rId36"/>
                </p:custDataLst>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ln>
            </p:spPr>
            <p:txBody>
              <a:bodyPr/>
              <a:lstStyle/>
              <a:p>
                <a:endParaRPr lang="zh-CN" altLang="en-US" sz="2400"/>
              </a:p>
            </p:txBody>
          </p:sp>
          <p:sp>
            <p:nvSpPr>
              <p:cNvPr id="13419" name="Freeform 40"/>
              <p:cNvSpPr>
                <a:spLocks noEditPoints="1"/>
              </p:cNvSpPr>
              <p:nvPr>
                <p:custDataLst>
                  <p:tags r:id="rId37"/>
                </p:custDataLst>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ln>
            </p:spPr>
            <p:txBody>
              <a:bodyPr/>
              <a:lstStyle/>
              <a:p>
                <a:endParaRPr lang="zh-CN" altLang="en-US" sz="2400"/>
              </a:p>
            </p:txBody>
          </p:sp>
          <p:sp>
            <p:nvSpPr>
              <p:cNvPr id="13420" name="Freeform 41"/>
              <p:cNvSpPr>
                <a:spLocks noEditPoints="1"/>
              </p:cNvSpPr>
              <p:nvPr>
                <p:custDataLst>
                  <p:tags r:id="rId38"/>
                </p:custDataLst>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ln>
            </p:spPr>
            <p:txBody>
              <a:bodyPr/>
              <a:lstStyle/>
              <a:p>
                <a:endParaRPr lang="zh-CN" altLang="en-US" sz="2400"/>
              </a:p>
            </p:txBody>
          </p:sp>
          <p:sp>
            <p:nvSpPr>
              <p:cNvPr id="13421" name="Freeform 42"/>
              <p:cNvSpPr>
                <a:spLocks noEditPoints="1"/>
              </p:cNvSpPr>
              <p:nvPr>
                <p:custDataLst>
                  <p:tags r:id="rId39"/>
                </p:custDataLst>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ln>
            </p:spPr>
            <p:txBody>
              <a:bodyPr/>
              <a:lstStyle/>
              <a:p>
                <a:endParaRPr lang="zh-CN" altLang="en-US" sz="2400"/>
              </a:p>
            </p:txBody>
          </p:sp>
          <p:sp>
            <p:nvSpPr>
              <p:cNvPr id="13422" name="Freeform 43"/>
              <p:cNvSpPr>
                <a:spLocks noEditPoints="1"/>
              </p:cNvSpPr>
              <p:nvPr>
                <p:custDataLst>
                  <p:tags r:id="rId40"/>
                </p:custDataLst>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ln>
            </p:spPr>
            <p:txBody>
              <a:bodyPr/>
              <a:lstStyle/>
              <a:p>
                <a:endParaRPr lang="zh-CN" altLang="en-US" sz="2400"/>
              </a:p>
            </p:txBody>
          </p:sp>
          <p:sp>
            <p:nvSpPr>
              <p:cNvPr id="13423" name="Freeform 44"/>
              <p:cNvSpPr/>
              <p:nvPr>
                <p:custDataLst>
                  <p:tags r:id="rId41"/>
                </p:custDataLst>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ln>
            </p:spPr>
            <p:txBody>
              <a:bodyPr/>
              <a:lstStyle/>
              <a:p>
                <a:endParaRPr lang="zh-CN" altLang="en-US" sz="2400"/>
              </a:p>
            </p:txBody>
          </p:sp>
          <p:sp>
            <p:nvSpPr>
              <p:cNvPr id="13424" name="Freeform 45"/>
              <p:cNvSpPr/>
              <p:nvPr>
                <p:custDataLst>
                  <p:tags r:id="rId42"/>
                </p:custDataLst>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ln>
            </p:spPr>
            <p:txBody>
              <a:bodyPr/>
              <a:lstStyle/>
              <a:p>
                <a:endParaRPr lang="zh-CN" altLang="en-US" sz="2400"/>
              </a:p>
            </p:txBody>
          </p:sp>
          <p:sp>
            <p:nvSpPr>
              <p:cNvPr id="13425" name="Freeform 46"/>
              <p:cNvSpPr/>
              <p:nvPr>
                <p:custDataLst>
                  <p:tags r:id="rId43"/>
                </p:custDataLst>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ln>
            </p:spPr>
            <p:txBody>
              <a:bodyPr/>
              <a:lstStyle/>
              <a:p>
                <a:endParaRPr lang="zh-CN" altLang="en-US" sz="2400"/>
              </a:p>
            </p:txBody>
          </p:sp>
          <p:sp>
            <p:nvSpPr>
              <p:cNvPr id="13426" name="Freeform 47"/>
              <p:cNvSpPr/>
              <p:nvPr>
                <p:custDataLst>
                  <p:tags r:id="rId44"/>
                </p:custDataLst>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ln>
            </p:spPr>
            <p:txBody>
              <a:bodyPr/>
              <a:lstStyle/>
              <a:p>
                <a:endParaRPr lang="zh-CN" altLang="en-US" sz="2400"/>
              </a:p>
            </p:txBody>
          </p:sp>
          <p:sp>
            <p:nvSpPr>
              <p:cNvPr id="13427" name="Freeform 48"/>
              <p:cNvSpPr/>
              <p:nvPr>
                <p:custDataLst>
                  <p:tags r:id="rId45"/>
                </p:custDataLst>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ln>
            </p:spPr>
            <p:txBody>
              <a:bodyPr/>
              <a:lstStyle/>
              <a:p>
                <a:endParaRPr lang="zh-CN" altLang="en-US" sz="2400"/>
              </a:p>
            </p:txBody>
          </p:sp>
          <p:sp>
            <p:nvSpPr>
              <p:cNvPr id="13428" name="Freeform 49"/>
              <p:cNvSpPr/>
              <p:nvPr>
                <p:custDataLst>
                  <p:tags r:id="rId46"/>
                </p:custDataLst>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ln>
            </p:spPr>
            <p:txBody>
              <a:bodyPr/>
              <a:lstStyle/>
              <a:p>
                <a:endParaRPr lang="zh-CN" altLang="en-US" sz="2400"/>
              </a:p>
            </p:txBody>
          </p:sp>
          <p:sp>
            <p:nvSpPr>
              <p:cNvPr id="13429" name="Freeform 50"/>
              <p:cNvSpPr/>
              <p:nvPr>
                <p:custDataLst>
                  <p:tags r:id="rId47"/>
                </p:custDataLst>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ln>
            </p:spPr>
            <p:txBody>
              <a:bodyPr/>
              <a:lstStyle/>
              <a:p>
                <a:endParaRPr lang="zh-CN" altLang="en-US" sz="2400"/>
              </a:p>
            </p:txBody>
          </p:sp>
          <p:sp>
            <p:nvSpPr>
              <p:cNvPr id="13430" name="Freeform 51"/>
              <p:cNvSpPr/>
              <p:nvPr>
                <p:custDataLst>
                  <p:tags r:id="rId48"/>
                </p:custDataLst>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ln>
            </p:spPr>
            <p:txBody>
              <a:bodyPr/>
              <a:lstStyle/>
              <a:p>
                <a:endParaRPr lang="zh-CN" altLang="en-US" sz="2400"/>
              </a:p>
            </p:txBody>
          </p:sp>
          <p:sp>
            <p:nvSpPr>
              <p:cNvPr id="13431" name="Freeform 52"/>
              <p:cNvSpPr/>
              <p:nvPr>
                <p:custDataLst>
                  <p:tags r:id="rId49"/>
                </p:custDataLst>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ln>
            </p:spPr>
            <p:txBody>
              <a:bodyPr/>
              <a:lstStyle/>
              <a:p>
                <a:endParaRPr lang="zh-CN" altLang="en-US" sz="2400"/>
              </a:p>
            </p:txBody>
          </p:sp>
          <p:sp>
            <p:nvSpPr>
              <p:cNvPr id="13432" name="Freeform 53"/>
              <p:cNvSpPr/>
              <p:nvPr>
                <p:custDataLst>
                  <p:tags r:id="rId50"/>
                </p:custDataLst>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ln>
            </p:spPr>
            <p:txBody>
              <a:bodyPr/>
              <a:lstStyle/>
              <a:p>
                <a:endParaRPr lang="zh-CN" altLang="en-US" sz="2400"/>
              </a:p>
            </p:txBody>
          </p:sp>
          <p:sp>
            <p:nvSpPr>
              <p:cNvPr id="13433" name="Freeform 54"/>
              <p:cNvSpPr/>
              <p:nvPr>
                <p:custDataLst>
                  <p:tags r:id="rId51"/>
                </p:custDataLst>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ln>
            </p:spPr>
            <p:txBody>
              <a:bodyPr/>
              <a:lstStyle/>
              <a:p>
                <a:endParaRPr lang="zh-CN" altLang="en-US" sz="2400"/>
              </a:p>
            </p:txBody>
          </p:sp>
          <p:sp>
            <p:nvSpPr>
              <p:cNvPr id="13434" name="Freeform 55"/>
              <p:cNvSpPr/>
              <p:nvPr>
                <p:custDataLst>
                  <p:tags r:id="rId52"/>
                </p:custDataLst>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ln>
            </p:spPr>
            <p:txBody>
              <a:bodyPr/>
              <a:lstStyle/>
              <a:p>
                <a:endParaRPr lang="zh-CN" altLang="en-US" sz="2400"/>
              </a:p>
            </p:txBody>
          </p:sp>
          <p:sp>
            <p:nvSpPr>
              <p:cNvPr id="13435" name="Freeform 56"/>
              <p:cNvSpPr/>
              <p:nvPr>
                <p:custDataLst>
                  <p:tags r:id="rId53"/>
                </p:custDataLst>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ln>
            </p:spPr>
            <p:txBody>
              <a:bodyPr/>
              <a:lstStyle/>
              <a:p>
                <a:endParaRPr lang="zh-CN" altLang="en-US" sz="2400"/>
              </a:p>
            </p:txBody>
          </p:sp>
        </p:grpSp>
        <p:sp>
          <p:nvSpPr>
            <p:cNvPr id="13382" name="Line 57"/>
            <p:cNvSpPr>
              <a:spLocks noChangeShapeType="1"/>
            </p:cNvSpPr>
            <p:nvPr>
              <p:custDataLst>
                <p:tags r:id="rId54"/>
              </p:custDataLst>
            </p:nvPr>
          </p:nvSpPr>
          <p:spPr bwMode="auto">
            <a:xfrm flipV="1">
              <a:off x="1728" y="1835"/>
              <a:ext cx="3084" cy="0"/>
            </a:xfrm>
            <a:prstGeom prst="line">
              <a:avLst/>
            </a:prstGeom>
            <a:noFill/>
            <a:ln w="25400">
              <a:solidFill>
                <a:schemeClr val="bg2">
                  <a:lumMod val="75000"/>
                </a:schemeClr>
              </a:solidFill>
              <a:prstDash val="sysDot"/>
              <a:round/>
              <a:tailEnd type="oval" w="med" len="med"/>
            </a:ln>
          </p:spPr>
          <p:txBody>
            <a:bodyPr wrap="none" anchor="ctr"/>
            <a:lstStyle/>
            <a:p>
              <a:pPr fontAlgn="auto">
                <a:spcBef>
                  <a:spcPts val="0"/>
                </a:spcBef>
                <a:spcAft>
                  <a:spcPts val="0"/>
                </a:spcAft>
                <a:defRPr/>
              </a:pPr>
              <a:endParaRPr lang="zh-CN" altLang="en-US" dirty="0">
                <a:latin typeface="+mn-lt"/>
                <a:ea typeface="+mn-ea"/>
              </a:endParaRPr>
            </a:p>
          </p:txBody>
        </p:sp>
        <p:sp>
          <p:nvSpPr>
            <p:cNvPr id="13383" name="Text Box 58"/>
            <p:cNvSpPr txBox="1">
              <a:spLocks noChangeArrowheads="1"/>
            </p:cNvSpPr>
            <p:nvPr>
              <p:custDataLst>
                <p:tags r:id="rId55"/>
              </p:custDataLst>
            </p:nvPr>
          </p:nvSpPr>
          <p:spPr bwMode="auto">
            <a:xfrm>
              <a:off x="2052" y="1470"/>
              <a:ext cx="2732" cy="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800" b="1" dirty="0">
                  <a:solidFill>
                    <a:schemeClr val="tx1">
                      <a:lumMod val="95000"/>
                      <a:lumOff val="5000"/>
                    </a:schemeClr>
                  </a:solidFill>
                  <a:latin typeface="黑体" panose="02010609060101010101" charset="-122"/>
                  <a:ea typeface="黑体" panose="02010609060101010101" charset="-122"/>
                </a:rPr>
                <a:t>二、</a:t>
              </a:r>
              <a:r>
                <a:rPr lang="en-US" altLang="zh-CN" sz="2800" b="1" dirty="0">
                  <a:solidFill>
                    <a:schemeClr val="tx1">
                      <a:lumMod val="95000"/>
                      <a:lumOff val="5000"/>
                    </a:schemeClr>
                  </a:solidFill>
                  <a:latin typeface="黑体" panose="02010609060101010101" charset="-122"/>
                  <a:ea typeface="黑体" panose="02010609060101010101" charset="-122"/>
                </a:rPr>
                <a:t>DNA</a:t>
              </a:r>
              <a:r>
                <a:rPr lang="zh-CN" altLang="en-US" sz="2800" b="1" dirty="0">
                  <a:solidFill>
                    <a:schemeClr val="tx1">
                      <a:lumMod val="95000"/>
                      <a:lumOff val="5000"/>
                    </a:schemeClr>
                  </a:solidFill>
                  <a:latin typeface="黑体" panose="02010609060101010101" charset="-122"/>
                  <a:ea typeface="黑体" panose="02010609060101010101" charset="-122"/>
                </a:rPr>
                <a:t>片段中的遗传信息</a:t>
              </a:r>
              <a:endParaRPr lang="zh-CN" altLang="en-US" sz="2800" b="1" dirty="0">
                <a:solidFill>
                  <a:schemeClr val="tx1">
                    <a:lumMod val="95000"/>
                    <a:lumOff val="5000"/>
                  </a:schemeClr>
                </a:solidFill>
                <a:latin typeface="黑体" panose="02010609060101010101" charset="-122"/>
                <a:ea typeface="黑体" panose="02010609060101010101" charset="-122"/>
              </a:endParaRPr>
            </a:p>
          </p:txBody>
        </p:sp>
      </p:grpSp>
      <p:sp>
        <p:nvSpPr>
          <p:cNvPr id="3" name="Text Box 11"/>
          <p:cNvSpPr txBox="1"/>
          <p:nvPr/>
        </p:nvSpPr>
        <p:spPr>
          <a:xfrm>
            <a:off x="948955" y="2675620"/>
            <a:ext cx="2713974"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just">
              <a:spcBef>
                <a:spcPct val="0"/>
              </a:spcBef>
              <a:buNone/>
            </a:pPr>
            <a:r>
              <a:rPr lang="en-US" altLang="zh-CN" b="1" dirty="0">
                <a:solidFill>
                  <a:srgbClr val="990099"/>
                </a:solidFill>
                <a:latin typeface="黑体" panose="02010609060101010101" charset="-122"/>
                <a:ea typeface="黑体" panose="02010609060101010101" charset="-122"/>
              </a:rPr>
              <a:t>DNA</a:t>
            </a:r>
            <a:r>
              <a:rPr lang="zh-CN" altLang="en-US" b="1" dirty="0">
                <a:solidFill>
                  <a:srgbClr val="990099"/>
                </a:solidFill>
                <a:latin typeface="黑体" panose="02010609060101010101" charset="-122"/>
                <a:ea typeface="黑体" panose="02010609060101010101" charset="-122"/>
              </a:rPr>
              <a:t>的特性：</a:t>
            </a:r>
            <a:endParaRPr lang="zh-CN" altLang="en-US" b="1" dirty="0">
              <a:solidFill>
                <a:srgbClr val="990099"/>
              </a:solidFill>
              <a:latin typeface="黑体" panose="02010609060101010101" charset="-122"/>
              <a:ea typeface="黑体" panose="02010609060101010101" charset="-122"/>
            </a:endParaRPr>
          </a:p>
        </p:txBody>
      </p:sp>
      <p:sp>
        <p:nvSpPr>
          <p:cNvPr id="4" name="Text Box 11"/>
          <p:cNvSpPr txBox="1"/>
          <p:nvPr/>
        </p:nvSpPr>
        <p:spPr>
          <a:xfrm>
            <a:off x="3260978" y="2675619"/>
            <a:ext cx="5103389"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just">
              <a:spcBef>
                <a:spcPct val="0"/>
              </a:spcBef>
              <a:buNone/>
            </a:pPr>
            <a:r>
              <a:rPr lang="zh-CN" altLang="en-US" b="1" dirty="0">
                <a:solidFill>
                  <a:srgbClr val="990099"/>
                </a:solidFill>
                <a:latin typeface="黑体" panose="02010609060101010101" charset="-122"/>
                <a:ea typeface="黑体" panose="02010609060101010101" charset="-122"/>
              </a:rPr>
              <a:t>多样性、特异性、稳定性</a:t>
            </a:r>
            <a:endParaRPr lang="zh-CN" altLang="en-US" b="1" dirty="0">
              <a:solidFill>
                <a:srgbClr val="990099"/>
              </a:solidFill>
              <a:latin typeface="黑体" panose="02010609060101010101" charset="-122"/>
              <a:ea typeface="黑体" panose="02010609060101010101" charset="-122"/>
            </a:endParaRPr>
          </a:p>
        </p:txBody>
      </p:sp>
      <p:sp>
        <p:nvSpPr>
          <p:cNvPr id="6" name="Rectangle 3"/>
          <p:cNvSpPr txBox="1"/>
          <p:nvPr/>
        </p:nvSpPr>
        <p:spPr>
          <a:xfrm>
            <a:off x="1155190" y="3510320"/>
            <a:ext cx="7312410" cy="511326"/>
          </a:xfrm>
          <a:prstGeom prst="rect">
            <a:avLst/>
          </a:prstGeom>
          <a:solidFill>
            <a:schemeClr val="accent6">
              <a:lumMod val="20000"/>
              <a:lumOff val="80000"/>
            </a:schemeClr>
          </a:solidFill>
        </p:spPr>
        <p:txBody>
          <a:bodyPr vert="horz" wrap="square" lIns="121920" tIns="60960" rIns="121920" bIns="6096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pPr>
            <a:r>
              <a:rPr lang="zh-CN" altLang="en-US" b="1" dirty="0">
                <a:latin typeface="楷体" panose="02010609060101010101" pitchFamily="49" charset="-122"/>
                <a:ea typeface="楷体" panose="02010609060101010101" pitchFamily="49" charset="-122"/>
              </a:rPr>
              <a:t>多样性：</a:t>
            </a:r>
            <a:r>
              <a:rPr lang="en-US" altLang="zh-CN" b="1" dirty="0">
                <a:latin typeface="楷体" panose="02010609060101010101" pitchFamily="49" charset="-122"/>
                <a:ea typeface="楷体" panose="02010609060101010101" pitchFamily="49" charset="-122"/>
              </a:rPr>
              <a:t>DNA</a:t>
            </a:r>
            <a:r>
              <a:rPr lang="zh-CN" altLang="en-US" b="1" dirty="0">
                <a:latin typeface="楷体" panose="02010609060101010101" pitchFamily="49" charset="-122"/>
                <a:ea typeface="楷体" panose="02010609060101010101" pitchFamily="49" charset="-122"/>
              </a:rPr>
              <a:t>的碱基排列顺序千变万化。</a:t>
            </a:r>
            <a:endParaRPr lang="zh-CN" altLang="en-US" b="1" dirty="0">
              <a:latin typeface="楷体" panose="02010609060101010101" pitchFamily="49" charset="-122"/>
              <a:ea typeface="楷体" panose="02010609060101010101" pitchFamily="49" charset="-122"/>
            </a:endParaRPr>
          </a:p>
        </p:txBody>
      </p:sp>
      <p:sp>
        <p:nvSpPr>
          <p:cNvPr id="7" name="Rectangle 3"/>
          <p:cNvSpPr txBox="1"/>
          <p:nvPr/>
        </p:nvSpPr>
        <p:spPr>
          <a:xfrm>
            <a:off x="1152467" y="4160742"/>
            <a:ext cx="7315293" cy="511326"/>
          </a:xfrm>
          <a:prstGeom prst="rect">
            <a:avLst/>
          </a:prstGeom>
          <a:solidFill>
            <a:schemeClr val="accent6">
              <a:lumMod val="20000"/>
              <a:lumOff val="80000"/>
            </a:schemeClr>
          </a:solidFill>
        </p:spPr>
        <p:txBody>
          <a:bodyPr vert="horz" wrap="square" lIns="121920" tIns="60960" rIns="121920" bIns="6096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pPr>
            <a:r>
              <a:rPr lang="zh-CN" altLang="en-US" b="1" dirty="0">
                <a:latin typeface="楷体" panose="02010609060101010101" pitchFamily="49" charset="-122"/>
                <a:ea typeface="楷体" panose="02010609060101010101" pitchFamily="49" charset="-122"/>
              </a:rPr>
              <a:t>特异性：一种</a:t>
            </a:r>
            <a:r>
              <a:rPr lang="en-US" altLang="zh-CN" b="1" dirty="0">
                <a:latin typeface="楷体" panose="02010609060101010101" pitchFamily="49" charset="-122"/>
                <a:ea typeface="楷体" panose="02010609060101010101" pitchFamily="49" charset="-122"/>
              </a:rPr>
              <a:t>DNA</a:t>
            </a:r>
            <a:r>
              <a:rPr lang="zh-CN" altLang="en-US" b="1" dirty="0">
                <a:latin typeface="楷体" panose="02010609060101010101" pitchFamily="49" charset="-122"/>
                <a:ea typeface="楷体" panose="02010609060101010101" pitchFamily="49" charset="-122"/>
              </a:rPr>
              <a:t>有特定的碱基排列顺序。</a:t>
            </a:r>
            <a:endParaRPr lang="zh-CN" altLang="en-US" b="1" dirty="0">
              <a:latin typeface="楷体" panose="02010609060101010101" pitchFamily="49" charset="-122"/>
              <a:ea typeface="楷体" panose="02010609060101010101" pitchFamily="49" charset="-122"/>
            </a:endParaRPr>
          </a:p>
        </p:txBody>
      </p:sp>
      <p:sp>
        <p:nvSpPr>
          <p:cNvPr id="8" name="Rectangle 3"/>
          <p:cNvSpPr txBox="1"/>
          <p:nvPr/>
        </p:nvSpPr>
        <p:spPr>
          <a:xfrm>
            <a:off x="1152467" y="4837017"/>
            <a:ext cx="7315293" cy="1019261"/>
          </a:xfrm>
          <a:prstGeom prst="rect">
            <a:avLst/>
          </a:prstGeom>
          <a:solidFill>
            <a:schemeClr val="accent6">
              <a:lumMod val="20000"/>
              <a:lumOff val="80000"/>
            </a:schemeClr>
          </a:solidFill>
        </p:spPr>
        <p:txBody>
          <a:bodyPr vert="horz" wrap="square" lIns="121920" tIns="60960" rIns="121920" bIns="6096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pPr>
            <a:r>
              <a:rPr lang="zh-CN" altLang="en-US" b="1" dirty="0">
                <a:latin typeface="楷体" panose="02010609060101010101" pitchFamily="49" charset="-122"/>
                <a:ea typeface="楷体" panose="02010609060101010101" pitchFamily="49" charset="-122"/>
              </a:rPr>
              <a:t>稳定性：外侧脱氧核苷酸和磷酸的排列方式稳定不变，内侧碱基配对的方式稳定不变</a:t>
            </a:r>
            <a:endParaRPr lang="zh-CN" altLang="en-US" b="1" dirty="0">
              <a:latin typeface="楷体" panose="02010609060101010101" pitchFamily="49" charset="-122"/>
              <a:ea typeface="楷体" panose="02010609060101010101" pitchFamily="49" charset="-122"/>
            </a:endParaRPr>
          </a:p>
        </p:txBody>
      </p:sp>
      <p:pic>
        <p:nvPicPr>
          <p:cNvPr id="9" name="图片 8"/>
          <p:cNvPicPr>
            <a:picLocks noChangeAspect="1"/>
          </p:cNvPicPr>
          <p:nvPr>
            <p:custDataLst>
              <p:tags r:id="rId56"/>
            </p:custDataLst>
          </p:nvPr>
        </p:nvPicPr>
        <p:blipFill>
          <a:blip r:embed="rId57">
            <a:clrChange>
              <a:clrFrom>
                <a:srgbClr val="FFFFFF">
                  <a:alpha val="100000"/>
                </a:srgbClr>
              </a:clrFrom>
              <a:clrTo>
                <a:srgbClr val="FFFFFF">
                  <a:alpha val="100000"/>
                  <a:alpha val="0"/>
                </a:srgbClr>
              </a:clrTo>
            </a:clrChange>
          </a:blip>
          <a:stretch>
            <a:fillRect/>
          </a:stretch>
        </p:blipFill>
        <p:spPr>
          <a:xfrm>
            <a:off x="8647612" y="2495010"/>
            <a:ext cx="3370432" cy="4317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 calcmode="lin" valueType="num">
                                      <p:cBhvr>
                                        <p:cTn id="12" dur="500" fill="hold"/>
                                        <p:tgtEl>
                                          <p:spTgt spid="13315"/>
                                        </p:tgtEl>
                                        <p:attrNameLst>
                                          <p:attrName>ppt_w</p:attrName>
                                        </p:attrNameLst>
                                      </p:cBhvr>
                                      <p:tavLst>
                                        <p:tav tm="0">
                                          <p:val>
                                            <p:fltVal val="0"/>
                                          </p:val>
                                        </p:tav>
                                        <p:tav tm="100000">
                                          <p:val>
                                            <p:strVal val="#ppt_w"/>
                                          </p:val>
                                        </p:tav>
                                      </p:tavLst>
                                    </p:anim>
                                    <p:anim calcmode="lin" valueType="num">
                                      <p:cBhvr>
                                        <p:cTn id="13" dur="500" fill="hold"/>
                                        <p:tgtEl>
                                          <p:spTgt spid="1331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p:bldP spid="13315" grpId="0"/>
      <p:bldP spid="3" grpId="0"/>
      <p:bldP spid="4"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39485" y="1078329"/>
            <a:ext cx="4955921" cy="523220"/>
          </a:xfrm>
          <a:prstGeom prst="rect">
            <a:avLst/>
          </a:prstGeom>
        </p:spPr>
        <p:txBody>
          <a:bodyPr wrap="square">
            <a:spAutoFit/>
          </a:bodyPr>
          <a:lstStyle/>
          <a:p>
            <a:pPr algn="l"/>
            <a:r>
              <a:rPr lang="en-US" altLang="zh-CN" sz="2800" b="1" i="0" dirty="0">
                <a:effectLst/>
                <a:latin typeface="楷体" panose="02010609060101010101" pitchFamily="49" charset="-122"/>
                <a:ea typeface="楷体" panose="02010609060101010101" pitchFamily="49" charset="-122"/>
              </a:rPr>
              <a:t>DNA</a:t>
            </a:r>
            <a:r>
              <a:rPr lang="zh-CN" altLang="en-US" sz="2800" b="1" i="0" dirty="0">
                <a:effectLst/>
                <a:latin typeface="楷体" panose="02010609060101010101" pitchFamily="49" charset="-122"/>
                <a:ea typeface="楷体" panose="02010609060101010101" pitchFamily="49" charset="-122"/>
              </a:rPr>
              <a:t>多样性和特异性的应用：</a:t>
            </a:r>
            <a:endParaRPr lang="en-US" altLang="zh-CN" sz="2800" b="1" i="0" dirty="0">
              <a:effectLst/>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4676" y="1829573"/>
            <a:ext cx="3586165" cy="3116419"/>
          </a:xfrm>
          <a:prstGeom prst="rect">
            <a:avLst/>
          </a:prstGeom>
        </p:spPr>
      </p:pic>
      <p:sp>
        <p:nvSpPr>
          <p:cNvPr id="25" name="文本框 24"/>
          <p:cNvSpPr txBox="1"/>
          <p:nvPr/>
        </p:nvSpPr>
        <p:spPr>
          <a:xfrm>
            <a:off x="1895240" y="5090634"/>
            <a:ext cx="228282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rPr>
              <a:t>病毒检测</a:t>
            </a:r>
            <a:endPar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endParaRPr>
          </a:p>
        </p:txBody>
      </p:sp>
      <p:grpSp>
        <p:nvGrpSpPr>
          <p:cNvPr id="3" name="组合 2"/>
          <p:cNvGrpSpPr/>
          <p:nvPr/>
        </p:nvGrpSpPr>
        <p:grpSpPr>
          <a:xfrm>
            <a:off x="6004555" y="1673870"/>
            <a:ext cx="3542217" cy="3993786"/>
            <a:chOff x="3608838" y="1876900"/>
            <a:chExt cx="2238317" cy="3199001"/>
          </a:xfrm>
        </p:grpSpPr>
        <p:pic>
          <p:nvPicPr>
            <p:cNvPr id="7" name="图片 6"/>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50000"/>
                      </a14:imgEffect>
                    </a14:imgLayer>
                  </a14:imgProps>
                </a:ext>
                <a:ext uri="{28A0092B-C50C-407E-A947-70E740481C1C}">
                  <a14:useLocalDpi xmlns:a14="http://schemas.microsoft.com/office/drawing/2010/main" val="0"/>
                </a:ext>
              </a:extLst>
            </a:blip>
            <a:srcRect l="4674" t="4477" r="55331" b="38259"/>
            <a:stretch>
              <a:fillRect/>
            </a:stretch>
          </p:blipFill>
          <p:spPr>
            <a:xfrm>
              <a:off x="3608838" y="2341888"/>
              <a:ext cx="2238317" cy="2315982"/>
            </a:xfrm>
            <a:prstGeom prst="rect">
              <a:avLst/>
            </a:prstGeom>
          </p:spPr>
        </p:pic>
        <p:sp>
          <p:nvSpPr>
            <p:cNvPr id="9" name="文本框 8"/>
            <p:cNvSpPr txBox="1"/>
            <p:nvPr/>
          </p:nvSpPr>
          <p:spPr>
            <a:xfrm>
              <a:off x="4272833" y="4648587"/>
              <a:ext cx="1168483" cy="42731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rPr>
                <a:t>亲子鉴定</a:t>
              </a:r>
              <a:endPar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endParaRPr>
            </a:p>
          </p:txBody>
        </p:sp>
        <p:sp>
          <p:nvSpPr>
            <p:cNvPr id="10" name="文本框 9"/>
            <p:cNvSpPr txBox="1"/>
            <p:nvPr/>
          </p:nvSpPr>
          <p:spPr>
            <a:xfrm>
              <a:off x="3732869" y="1876900"/>
              <a:ext cx="462177" cy="42731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rPr>
                <a:t>母</a:t>
              </a:r>
              <a:endPar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endParaRPr>
            </a:p>
          </p:txBody>
        </p:sp>
        <p:sp>
          <p:nvSpPr>
            <p:cNvPr id="11" name="文本框 10"/>
            <p:cNvSpPr txBox="1"/>
            <p:nvPr/>
          </p:nvSpPr>
          <p:spPr>
            <a:xfrm>
              <a:off x="5217183" y="1876900"/>
              <a:ext cx="462177" cy="42731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rPr>
                <a:t>父</a:t>
              </a:r>
              <a:endPar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endParaRPr>
            </a:p>
          </p:txBody>
        </p:sp>
        <p:sp>
          <p:nvSpPr>
            <p:cNvPr id="12" name="文本框 11"/>
            <p:cNvSpPr txBox="1"/>
            <p:nvPr/>
          </p:nvSpPr>
          <p:spPr>
            <a:xfrm>
              <a:off x="4496907" y="1876900"/>
              <a:ext cx="462177" cy="42731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rPr>
                <a:t>子</a:t>
              </a:r>
              <a:endParaRPr kumimoji="0" lang="zh-CN" altLang="en-US" sz="2800" b="0" i="0" u="none" strike="noStrike" cap="none" spc="0" normalizeH="0" baseline="0" dirty="0">
                <a:ln>
                  <a:noFill/>
                </a:ln>
                <a:solidFill>
                  <a:srgbClr val="FF0000"/>
                </a:solidFill>
                <a:effectLst/>
                <a:uFillTx/>
                <a:latin typeface="黑体" panose="02010609060101010101" charset="-122"/>
                <a:ea typeface="黑体" panose="02010609060101010101" charset="-122"/>
                <a:sym typeface="Hoefler Text"/>
              </a:endParaRPr>
            </a:p>
          </p:txBody>
        </p:sp>
      </p:grpSp>
      <p:grpSp>
        <p:nvGrpSpPr>
          <p:cNvPr id="2" name="Group 3"/>
          <p:cNvGrpSpPr/>
          <p:nvPr/>
        </p:nvGrpSpPr>
        <p:grpSpPr bwMode="auto">
          <a:xfrm>
            <a:off x="222250" y="134938"/>
            <a:ext cx="4895851" cy="638175"/>
            <a:chOff x="1728" y="1470"/>
            <a:chExt cx="3084" cy="402"/>
          </a:xfrm>
        </p:grpSpPr>
        <p:grpSp>
          <p:nvGrpSpPr>
            <p:cNvPr id="8" name="Group 4"/>
            <p:cNvGrpSpPr/>
            <p:nvPr/>
          </p:nvGrpSpPr>
          <p:grpSpPr bwMode="auto">
            <a:xfrm rot="-4423226">
              <a:off x="1676" y="1532"/>
              <a:ext cx="400" cy="280"/>
              <a:chOff x="1043" y="2596"/>
              <a:chExt cx="142" cy="99"/>
            </a:xfrm>
          </p:grpSpPr>
          <p:sp>
            <p:nvSpPr>
              <p:cNvPr id="26" name="Freeform 5"/>
              <p:cNvSpPr/>
              <p:nvPr>
                <p:custDataLst>
                  <p:tags r:id="rId4"/>
                </p:custDataLst>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ln>
            </p:spPr>
            <p:txBody>
              <a:bodyPr/>
              <a:lstStyle/>
              <a:p>
                <a:endParaRPr lang="zh-CN" altLang="en-US" sz="2400"/>
              </a:p>
            </p:txBody>
          </p:sp>
          <p:sp>
            <p:nvSpPr>
              <p:cNvPr id="28" name="Freeform 6"/>
              <p:cNvSpPr/>
              <p:nvPr>
                <p:custDataLst>
                  <p:tags r:id="rId5"/>
                </p:custDataLst>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ln>
            </p:spPr>
            <p:txBody>
              <a:bodyPr/>
              <a:lstStyle/>
              <a:p>
                <a:endParaRPr lang="zh-CN" altLang="en-US" sz="2400"/>
              </a:p>
            </p:txBody>
          </p:sp>
          <p:sp>
            <p:nvSpPr>
              <p:cNvPr id="29" name="Freeform 7"/>
              <p:cNvSpPr/>
              <p:nvPr>
                <p:custDataLst>
                  <p:tags r:id="rId6"/>
                </p:custDataLst>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ln>
            </p:spPr>
            <p:txBody>
              <a:bodyPr/>
              <a:lstStyle/>
              <a:p>
                <a:endParaRPr lang="zh-CN" altLang="en-US" sz="2400"/>
              </a:p>
            </p:txBody>
          </p:sp>
          <p:sp>
            <p:nvSpPr>
              <p:cNvPr id="30" name="Freeform 8"/>
              <p:cNvSpPr/>
              <p:nvPr>
                <p:custDataLst>
                  <p:tags r:id="rId7"/>
                </p:custDataLst>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ln>
            </p:spPr>
            <p:txBody>
              <a:bodyPr/>
              <a:lstStyle/>
              <a:p>
                <a:endParaRPr lang="zh-CN" altLang="en-US" sz="2400"/>
              </a:p>
            </p:txBody>
          </p:sp>
          <p:sp>
            <p:nvSpPr>
              <p:cNvPr id="31" name="Freeform 9"/>
              <p:cNvSpPr/>
              <p:nvPr>
                <p:custDataLst>
                  <p:tags r:id="rId8"/>
                </p:custDataLst>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ln>
            </p:spPr>
            <p:txBody>
              <a:bodyPr/>
              <a:lstStyle/>
              <a:p>
                <a:endParaRPr lang="zh-CN" altLang="en-US" sz="2400"/>
              </a:p>
            </p:txBody>
          </p:sp>
          <p:sp>
            <p:nvSpPr>
              <p:cNvPr id="32" name="Freeform 10"/>
              <p:cNvSpPr/>
              <p:nvPr>
                <p:custDataLst>
                  <p:tags r:id="rId9"/>
                </p:custDataLst>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ln>
            </p:spPr>
            <p:txBody>
              <a:bodyPr/>
              <a:lstStyle/>
              <a:p>
                <a:endParaRPr lang="zh-CN" altLang="en-US" sz="2400"/>
              </a:p>
            </p:txBody>
          </p:sp>
          <p:sp>
            <p:nvSpPr>
              <p:cNvPr id="33" name="Freeform 11"/>
              <p:cNvSpPr/>
              <p:nvPr>
                <p:custDataLst>
                  <p:tags r:id="rId10"/>
                </p:custDataLst>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ln>
            </p:spPr>
            <p:txBody>
              <a:bodyPr/>
              <a:lstStyle/>
              <a:p>
                <a:endParaRPr lang="zh-CN" altLang="en-US" sz="2400"/>
              </a:p>
            </p:txBody>
          </p:sp>
          <p:sp>
            <p:nvSpPr>
              <p:cNvPr id="34" name="Freeform 12"/>
              <p:cNvSpPr/>
              <p:nvPr>
                <p:custDataLst>
                  <p:tags r:id="rId11"/>
                </p:custDataLst>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ln>
            </p:spPr>
            <p:txBody>
              <a:bodyPr/>
              <a:lstStyle/>
              <a:p>
                <a:endParaRPr lang="zh-CN" altLang="en-US" sz="2400"/>
              </a:p>
            </p:txBody>
          </p:sp>
          <p:sp>
            <p:nvSpPr>
              <p:cNvPr id="35" name="Freeform 13"/>
              <p:cNvSpPr/>
              <p:nvPr>
                <p:custDataLst>
                  <p:tags r:id="rId12"/>
                </p:custDataLst>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ln>
            </p:spPr>
            <p:txBody>
              <a:bodyPr/>
              <a:lstStyle/>
              <a:p>
                <a:endParaRPr lang="zh-CN" altLang="en-US" sz="2400"/>
              </a:p>
            </p:txBody>
          </p:sp>
          <p:sp>
            <p:nvSpPr>
              <p:cNvPr id="36" name="Freeform 14"/>
              <p:cNvSpPr/>
              <p:nvPr>
                <p:custDataLst>
                  <p:tags r:id="rId13"/>
                </p:custDataLst>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ln>
            </p:spPr>
            <p:txBody>
              <a:bodyPr/>
              <a:lstStyle/>
              <a:p>
                <a:endParaRPr lang="zh-CN" altLang="en-US" sz="2400"/>
              </a:p>
            </p:txBody>
          </p:sp>
          <p:sp>
            <p:nvSpPr>
              <p:cNvPr id="37" name="Freeform 15"/>
              <p:cNvSpPr/>
              <p:nvPr>
                <p:custDataLst>
                  <p:tags r:id="rId14"/>
                </p:custDataLst>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ln>
            </p:spPr>
            <p:txBody>
              <a:bodyPr/>
              <a:lstStyle/>
              <a:p>
                <a:endParaRPr lang="zh-CN" altLang="en-US" sz="2400"/>
              </a:p>
            </p:txBody>
          </p:sp>
          <p:sp>
            <p:nvSpPr>
              <p:cNvPr id="38" name="Freeform 16"/>
              <p:cNvSpPr/>
              <p:nvPr>
                <p:custDataLst>
                  <p:tags r:id="rId15"/>
                </p:custDataLst>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ln>
            </p:spPr>
            <p:txBody>
              <a:bodyPr/>
              <a:lstStyle/>
              <a:p>
                <a:endParaRPr lang="zh-CN" altLang="en-US" sz="2400"/>
              </a:p>
            </p:txBody>
          </p:sp>
          <p:sp>
            <p:nvSpPr>
              <p:cNvPr id="39" name="Freeform 17"/>
              <p:cNvSpPr/>
              <p:nvPr>
                <p:custDataLst>
                  <p:tags r:id="rId16"/>
                </p:custDataLst>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ln>
            </p:spPr>
            <p:txBody>
              <a:bodyPr/>
              <a:lstStyle/>
              <a:p>
                <a:endParaRPr lang="zh-CN" altLang="en-US" sz="2400"/>
              </a:p>
            </p:txBody>
          </p:sp>
          <p:sp>
            <p:nvSpPr>
              <p:cNvPr id="40" name="Freeform 18"/>
              <p:cNvSpPr/>
              <p:nvPr>
                <p:custDataLst>
                  <p:tags r:id="rId17"/>
                </p:custDataLst>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ln>
            </p:spPr>
            <p:txBody>
              <a:bodyPr/>
              <a:lstStyle/>
              <a:p>
                <a:endParaRPr lang="zh-CN" altLang="en-US" sz="2400"/>
              </a:p>
            </p:txBody>
          </p:sp>
          <p:sp>
            <p:nvSpPr>
              <p:cNvPr id="41" name="Freeform 19"/>
              <p:cNvSpPr/>
              <p:nvPr>
                <p:custDataLst>
                  <p:tags r:id="rId18"/>
                </p:custDataLst>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ln>
            </p:spPr>
            <p:txBody>
              <a:bodyPr/>
              <a:lstStyle/>
              <a:p>
                <a:endParaRPr lang="zh-CN" altLang="en-US" sz="2400"/>
              </a:p>
            </p:txBody>
          </p:sp>
          <p:sp>
            <p:nvSpPr>
              <p:cNvPr id="42" name="Freeform 20"/>
              <p:cNvSpPr/>
              <p:nvPr>
                <p:custDataLst>
                  <p:tags r:id="rId19"/>
                </p:custDataLst>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ln>
            </p:spPr>
            <p:txBody>
              <a:bodyPr/>
              <a:lstStyle/>
              <a:p>
                <a:endParaRPr lang="zh-CN" altLang="en-US" sz="2400"/>
              </a:p>
            </p:txBody>
          </p:sp>
          <p:sp>
            <p:nvSpPr>
              <p:cNvPr id="43" name="Freeform 21"/>
              <p:cNvSpPr/>
              <p:nvPr>
                <p:custDataLst>
                  <p:tags r:id="rId20"/>
                </p:custDataLst>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ln>
            </p:spPr>
            <p:txBody>
              <a:bodyPr/>
              <a:lstStyle/>
              <a:p>
                <a:endParaRPr lang="zh-CN" altLang="en-US" sz="2400"/>
              </a:p>
            </p:txBody>
          </p:sp>
          <p:sp>
            <p:nvSpPr>
              <p:cNvPr id="44" name="Freeform 22"/>
              <p:cNvSpPr/>
              <p:nvPr>
                <p:custDataLst>
                  <p:tags r:id="rId21"/>
                </p:custDataLst>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ln>
            </p:spPr>
            <p:txBody>
              <a:bodyPr/>
              <a:lstStyle/>
              <a:p>
                <a:endParaRPr lang="zh-CN" altLang="en-US" sz="2400"/>
              </a:p>
            </p:txBody>
          </p:sp>
          <p:sp>
            <p:nvSpPr>
              <p:cNvPr id="45" name="Freeform 23"/>
              <p:cNvSpPr/>
              <p:nvPr>
                <p:custDataLst>
                  <p:tags r:id="rId22"/>
                </p:custDataLst>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ln>
            </p:spPr>
            <p:txBody>
              <a:bodyPr/>
              <a:lstStyle/>
              <a:p>
                <a:endParaRPr lang="zh-CN" altLang="en-US" sz="2400"/>
              </a:p>
            </p:txBody>
          </p:sp>
          <p:sp>
            <p:nvSpPr>
              <p:cNvPr id="46" name="Freeform 24"/>
              <p:cNvSpPr/>
              <p:nvPr>
                <p:custDataLst>
                  <p:tags r:id="rId23"/>
                </p:custDataLst>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ln>
            </p:spPr>
            <p:txBody>
              <a:bodyPr/>
              <a:lstStyle/>
              <a:p>
                <a:endParaRPr lang="zh-CN" altLang="en-US" sz="2400"/>
              </a:p>
            </p:txBody>
          </p:sp>
          <p:sp>
            <p:nvSpPr>
              <p:cNvPr id="47" name="Freeform 25"/>
              <p:cNvSpPr/>
              <p:nvPr>
                <p:custDataLst>
                  <p:tags r:id="rId24"/>
                </p:custDataLst>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ln>
            </p:spPr>
            <p:txBody>
              <a:bodyPr/>
              <a:lstStyle/>
              <a:p>
                <a:endParaRPr lang="zh-CN" altLang="en-US" sz="2400"/>
              </a:p>
            </p:txBody>
          </p:sp>
          <p:sp>
            <p:nvSpPr>
              <p:cNvPr id="48" name="Freeform 26"/>
              <p:cNvSpPr/>
              <p:nvPr>
                <p:custDataLst>
                  <p:tags r:id="rId25"/>
                </p:custDataLst>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ln>
            </p:spPr>
            <p:txBody>
              <a:bodyPr/>
              <a:lstStyle/>
              <a:p>
                <a:endParaRPr lang="zh-CN" altLang="en-US" sz="2400"/>
              </a:p>
            </p:txBody>
          </p:sp>
          <p:sp>
            <p:nvSpPr>
              <p:cNvPr id="49" name="Freeform 27"/>
              <p:cNvSpPr/>
              <p:nvPr>
                <p:custDataLst>
                  <p:tags r:id="rId26"/>
                </p:custDataLst>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ln>
            </p:spPr>
            <p:txBody>
              <a:bodyPr/>
              <a:lstStyle/>
              <a:p>
                <a:endParaRPr lang="zh-CN" altLang="en-US" sz="2400"/>
              </a:p>
            </p:txBody>
          </p:sp>
          <p:sp>
            <p:nvSpPr>
              <p:cNvPr id="50" name="Freeform 28"/>
              <p:cNvSpPr/>
              <p:nvPr>
                <p:custDataLst>
                  <p:tags r:id="rId27"/>
                </p:custDataLst>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ln>
            </p:spPr>
            <p:txBody>
              <a:bodyPr/>
              <a:lstStyle/>
              <a:p>
                <a:endParaRPr lang="zh-CN" altLang="en-US" sz="2400"/>
              </a:p>
            </p:txBody>
          </p:sp>
          <p:sp>
            <p:nvSpPr>
              <p:cNvPr id="51" name="Freeform 29"/>
              <p:cNvSpPr/>
              <p:nvPr>
                <p:custDataLst>
                  <p:tags r:id="rId28"/>
                </p:custDataLst>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ln>
            </p:spPr>
            <p:txBody>
              <a:bodyPr/>
              <a:lstStyle/>
              <a:p>
                <a:endParaRPr lang="zh-CN" altLang="en-US" sz="2400"/>
              </a:p>
            </p:txBody>
          </p:sp>
          <p:sp>
            <p:nvSpPr>
              <p:cNvPr id="52" name="Freeform 30"/>
              <p:cNvSpPr>
                <a:spLocks noEditPoints="1"/>
              </p:cNvSpPr>
              <p:nvPr>
                <p:custDataLst>
                  <p:tags r:id="rId29"/>
                </p:custDataLst>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ln>
            </p:spPr>
            <p:txBody>
              <a:bodyPr/>
              <a:lstStyle/>
              <a:p>
                <a:endParaRPr lang="zh-CN" altLang="en-US" sz="2400"/>
              </a:p>
            </p:txBody>
          </p:sp>
          <p:sp>
            <p:nvSpPr>
              <p:cNvPr id="53" name="Freeform 31"/>
              <p:cNvSpPr>
                <a:spLocks noEditPoints="1"/>
              </p:cNvSpPr>
              <p:nvPr>
                <p:custDataLst>
                  <p:tags r:id="rId30"/>
                </p:custDataLst>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ln>
            </p:spPr>
            <p:txBody>
              <a:bodyPr/>
              <a:lstStyle/>
              <a:p>
                <a:endParaRPr lang="zh-CN" altLang="en-US" sz="2400"/>
              </a:p>
            </p:txBody>
          </p:sp>
          <p:sp>
            <p:nvSpPr>
              <p:cNvPr id="54" name="Freeform 32"/>
              <p:cNvSpPr>
                <a:spLocks noEditPoints="1"/>
              </p:cNvSpPr>
              <p:nvPr>
                <p:custDataLst>
                  <p:tags r:id="rId31"/>
                </p:custDataLst>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ln>
            </p:spPr>
            <p:txBody>
              <a:bodyPr/>
              <a:lstStyle/>
              <a:p>
                <a:endParaRPr lang="zh-CN" altLang="en-US" sz="2400"/>
              </a:p>
            </p:txBody>
          </p:sp>
          <p:sp>
            <p:nvSpPr>
              <p:cNvPr id="55" name="Freeform 33"/>
              <p:cNvSpPr>
                <a:spLocks noEditPoints="1"/>
              </p:cNvSpPr>
              <p:nvPr>
                <p:custDataLst>
                  <p:tags r:id="rId32"/>
                </p:custDataLst>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ln>
            </p:spPr>
            <p:txBody>
              <a:bodyPr/>
              <a:lstStyle/>
              <a:p>
                <a:endParaRPr lang="zh-CN" altLang="en-US" sz="2400"/>
              </a:p>
            </p:txBody>
          </p:sp>
          <p:sp>
            <p:nvSpPr>
              <p:cNvPr id="56" name="Freeform 34"/>
              <p:cNvSpPr>
                <a:spLocks noEditPoints="1"/>
              </p:cNvSpPr>
              <p:nvPr>
                <p:custDataLst>
                  <p:tags r:id="rId33"/>
                </p:custDataLst>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ln>
            </p:spPr>
            <p:txBody>
              <a:bodyPr/>
              <a:lstStyle/>
              <a:p>
                <a:endParaRPr lang="zh-CN" altLang="en-US" sz="2400"/>
              </a:p>
            </p:txBody>
          </p:sp>
          <p:sp>
            <p:nvSpPr>
              <p:cNvPr id="57" name="Freeform 35"/>
              <p:cNvSpPr>
                <a:spLocks noEditPoints="1"/>
              </p:cNvSpPr>
              <p:nvPr>
                <p:custDataLst>
                  <p:tags r:id="rId34"/>
                </p:custDataLst>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ln>
            </p:spPr>
            <p:txBody>
              <a:bodyPr/>
              <a:lstStyle/>
              <a:p>
                <a:endParaRPr lang="zh-CN" altLang="en-US" sz="2400"/>
              </a:p>
            </p:txBody>
          </p:sp>
          <p:sp>
            <p:nvSpPr>
              <p:cNvPr id="58" name="Freeform 36"/>
              <p:cNvSpPr>
                <a:spLocks noEditPoints="1"/>
              </p:cNvSpPr>
              <p:nvPr>
                <p:custDataLst>
                  <p:tags r:id="rId35"/>
                </p:custDataLst>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ln>
            </p:spPr>
            <p:txBody>
              <a:bodyPr/>
              <a:lstStyle/>
              <a:p>
                <a:endParaRPr lang="zh-CN" altLang="en-US" sz="2400"/>
              </a:p>
            </p:txBody>
          </p:sp>
          <p:sp>
            <p:nvSpPr>
              <p:cNvPr id="59" name="Freeform 37"/>
              <p:cNvSpPr>
                <a:spLocks noEditPoints="1"/>
              </p:cNvSpPr>
              <p:nvPr>
                <p:custDataLst>
                  <p:tags r:id="rId36"/>
                </p:custDataLst>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ln>
            </p:spPr>
            <p:txBody>
              <a:bodyPr/>
              <a:lstStyle/>
              <a:p>
                <a:endParaRPr lang="zh-CN" altLang="en-US" sz="2400"/>
              </a:p>
            </p:txBody>
          </p:sp>
          <p:sp>
            <p:nvSpPr>
              <p:cNvPr id="60" name="Freeform 38"/>
              <p:cNvSpPr>
                <a:spLocks noEditPoints="1"/>
              </p:cNvSpPr>
              <p:nvPr>
                <p:custDataLst>
                  <p:tags r:id="rId37"/>
                </p:custDataLst>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ln>
            </p:spPr>
            <p:txBody>
              <a:bodyPr/>
              <a:lstStyle/>
              <a:p>
                <a:endParaRPr lang="zh-CN" altLang="en-US" sz="2400"/>
              </a:p>
            </p:txBody>
          </p:sp>
          <p:sp>
            <p:nvSpPr>
              <p:cNvPr id="61" name="Freeform 39"/>
              <p:cNvSpPr>
                <a:spLocks noEditPoints="1"/>
              </p:cNvSpPr>
              <p:nvPr>
                <p:custDataLst>
                  <p:tags r:id="rId38"/>
                </p:custDataLst>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ln>
            </p:spPr>
            <p:txBody>
              <a:bodyPr/>
              <a:lstStyle/>
              <a:p>
                <a:endParaRPr lang="zh-CN" altLang="en-US" sz="2400"/>
              </a:p>
            </p:txBody>
          </p:sp>
          <p:sp>
            <p:nvSpPr>
              <p:cNvPr id="62" name="Freeform 40"/>
              <p:cNvSpPr>
                <a:spLocks noEditPoints="1"/>
              </p:cNvSpPr>
              <p:nvPr>
                <p:custDataLst>
                  <p:tags r:id="rId39"/>
                </p:custDataLst>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ln>
            </p:spPr>
            <p:txBody>
              <a:bodyPr/>
              <a:lstStyle/>
              <a:p>
                <a:endParaRPr lang="zh-CN" altLang="en-US" sz="2400"/>
              </a:p>
            </p:txBody>
          </p:sp>
          <p:sp>
            <p:nvSpPr>
              <p:cNvPr id="63" name="Freeform 41"/>
              <p:cNvSpPr>
                <a:spLocks noEditPoints="1"/>
              </p:cNvSpPr>
              <p:nvPr>
                <p:custDataLst>
                  <p:tags r:id="rId40"/>
                </p:custDataLst>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ln>
            </p:spPr>
            <p:txBody>
              <a:bodyPr/>
              <a:lstStyle/>
              <a:p>
                <a:endParaRPr lang="zh-CN" altLang="en-US" sz="2400"/>
              </a:p>
            </p:txBody>
          </p:sp>
          <p:sp>
            <p:nvSpPr>
              <p:cNvPr id="64" name="Freeform 42"/>
              <p:cNvSpPr>
                <a:spLocks noEditPoints="1"/>
              </p:cNvSpPr>
              <p:nvPr>
                <p:custDataLst>
                  <p:tags r:id="rId41"/>
                </p:custDataLst>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ln>
            </p:spPr>
            <p:txBody>
              <a:bodyPr/>
              <a:lstStyle/>
              <a:p>
                <a:endParaRPr lang="zh-CN" altLang="en-US" sz="2400"/>
              </a:p>
            </p:txBody>
          </p:sp>
          <p:sp>
            <p:nvSpPr>
              <p:cNvPr id="65" name="Freeform 43"/>
              <p:cNvSpPr>
                <a:spLocks noEditPoints="1"/>
              </p:cNvSpPr>
              <p:nvPr>
                <p:custDataLst>
                  <p:tags r:id="rId42"/>
                </p:custDataLst>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ln>
            </p:spPr>
            <p:txBody>
              <a:bodyPr/>
              <a:lstStyle/>
              <a:p>
                <a:endParaRPr lang="zh-CN" altLang="en-US" sz="2400"/>
              </a:p>
            </p:txBody>
          </p:sp>
          <p:sp>
            <p:nvSpPr>
              <p:cNvPr id="66" name="Freeform 44"/>
              <p:cNvSpPr/>
              <p:nvPr>
                <p:custDataLst>
                  <p:tags r:id="rId43"/>
                </p:custDataLst>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ln>
            </p:spPr>
            <p:txBody>
              <a:bodyPr/>
              <a:lstStyle/>
              <a:p>
                <a:endParaRPr lang="zh-CN" altLang="en-US" sz="2400"/>
              </a:p>
            </p:txBody>
          </p:sp>
          <p:sp>
            <p:nvSpPr>
              <p:cNvPr id="67" name="Freeform 45"/>
              <p:cNvSpPr/>
              <p:nvPr>
                <p:custDataLst>
                  <p:tags r:id="rId44"/>
                </p:custDataLst>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ln>
            </p:spPr>
            <p:txBody>
              <a:bodyPr/>
              <a:lstStyle/>
              <a:p>
                <a:endParaRPr lang="zh-CN" altLang="en-US" sz="2400"/>
              </a:p>
            </p:txBody>
          </p:sp>
          <p:sp>
            <p:nvSpPr>
              <p:cNvPr id="68" name="Freeform 46"/>
              <p:cNvSpPr/>
              <p:nvPr>
                <p:custDataLst>
                  <p:tags r:id="rId45"/>
                </p:custDataLst>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ln>
            </p:spPr>
            <p:txBody>
              <a:bodyPr/>
              <a:lstStyle/>
              <a:p>
                <a:endParaRPr lang="zh-CN" altLang="en-US" sz="2400"/>
              </a:p>
            </p:txBody>
          </p:sp>
          <p:sp>
            <p:nvSpPr>
              <p:cNvPr id="69" name="Freeform 47"/>
              <p:cNvSpPr/>
              <p:nvPr>
                <p:custDataLst>
                  <p:tags r:id="rId46"/>
                </p:custDataLst>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ln>
            </p:spPr>
            <p:txBody>
              <a:bodyPr/>
              <a:lstStyle/>
              <a:p>
                <a:endParaRPr lang="zh-CN" altLang="en-US" sz="2400"/>
              </a:p>
            </p:txBody>
          </p:sp>
          <p:sp>
            <p:nvSpPr>
              <p:cNvPr id="70" name="Freeform 48"/>
              <p:cNvSpPr/>
              <p:nvPr>
                <p:custDataLst>
                  <p:tags r:id="rId47"/>
                </p:custDataLst>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ln>
            </p:spPr>
            <p:txBody>
              <a:bodyPr/>
              <a:lstStyle/>
              <a:p>
                <a:endParaRPr lang="zh-CN" altLang="en-US" sz="2400"/>
              </a:p>
            </p:txBody>
          </p:sp>
          <p:sp>
            <p:nvSpPr>
              <p:cNvPr id="71" name="Freeform 49"/>
              <p:cNvSpPr/>
              <p:nvPr>
                <p:custDataLst>
                  <p:tags r:id="rId48"/>
                </p:custDataLst>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ln>
            </p:spPr>
            <p:txBody>
              <a:bodyPr/>
              <a:lstStyle/>
              <a:p>
                <a:endParaRPr lang="zh-CN" altLang="en-US" sz="2400"/>
              </a:p>
            </p:txBody>
          </p:sp>
          <p:sp>
            <p:nvSpPr>
              <p:cNvPr id="72" name="Freeform 50"/>
              <p:cNvSpPr/>
              <p:nvPr>
                <p:custDataLst>
                  <p:tags r:id="rId49"/>
                </p:custDataLst>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ln>
            </p:spPr>
            <p:txBody>
              <a:bodyPr/>
              <a:lstStyle/>
              <a:p>
                <a:endParaRPr lang="zh-CN" altLang="en-US" sz="2400"/>
              </a:p>
            </p:txBody>
          </p:sp>
          <p:sp>
            <p:nvSpPr>
              <p:cNvPr id="73" name="Freeform 51"/>
              <p:cNvSpPr/>
              <p:nvPr>
                <p:custDataLst>
                  <p:tags r:id="rId50"/>
                </p:custDataLst>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ln>
            </p:spPr>
            <p:txBody>
              <a:bodyPr/>
              <a:lstStyle/>
              <a:p>
                <a:endParaRPr lang="zh-CN" altLang="en-US" sz="2400"/>
              </a:p>
            </p:txBody>
          </p:sp>
          <p:sp>
            <p:nvSpPr>
              <p:cNvPr id="74" name="Freeform 52"/>
              <p:cNvSpPr/>
              <p:nvPr>
                <p:custDataLst>
                  <p:tags r:id="rId51"/>
                </p:custDataLst>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ln>
            </p:spPr>
            <p:txBody>
              <a:bodyPr/>
              <a:lstStyle/>
              <a:p>
                <a:endParaRPr lang="zh-CN" altLang="en-US" sz="2400"/>
              </a:p>
            </p:txBody>
          </p:sp>
          <p:sp>
            <p:nvSpPr>
              <p:cNvPr id="75" name="Freeform 53"/>
              <p:cNvSpPr/>
              <p:nvPr>
                <p:custDataLst>
                  <p:tags r:id="rId52"/>
                </p:custDataLst>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ln>
            </p:spPr>
            <p:txBody>
              <a:bodyPr/>
              <a:lstStyle/>
              <a:p>
                <a:endParaRPr lang="zh-CN" altLang="en-US" sz="2400"/>
              </a:p>
            </p:txBody>
          </p:sp>
          <p:sp>
            <p:nvSpPr>
              <p:cNvPr id="76" name="Freeform 54"/>
              <p:cNvSpPr/>
              <p:nvPr>
                <p:custDataLst>
                  <p:tags r:id="rId53"/>
                </p:custDataLst>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ln>
            </p:spPr>
            <p:txBody>
              <a:bodyPr/>
              <a:lstStyle/>
              <a:p>
                <a:endParaRPr lang="zh-CN" altLang="en-US" sz="2400"/>
              </a:p>
            </p:txBody>
          </p:sp>
          <p:sp>
            <p:nvSpPr>
              <p:cNvPr id="77" name="Freeform 55"/>
              <p:cNvSpPr/>
              <p:nvPr>
                <p:custDataLst>
                  <p:tags r:id="rId54"/>
                </p:custDataLst>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ln>
            </p:spPr>
            <p:txBody>
              <a:bodyPr/>
              <a:lstStyle/>
              <a:p>
                <a:endParaRPr lang="zh-CN" altLang="en-US" sz="2400"/>
              </a:p>
            </p:txBody>
          </p:sp>
          <p:sp>
            <p:nvSpPr>
              <p:cNvPr id="78" name="Freeform 56"/>
              <p:cNvSpPr/>
              <p:nvPr>
                <p:custDataLst>
                  <p:tags r:id="rId55"/>
                </p:custDataLst>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ln>
            </p:spPr>
            <p:txBody>
              <a:bodyPr/>
              <a:lstStyle/>
              <a:p>
                <a:endParaRPr lang="zh-CN" altLang="en-US" sz="2400"/>
              </a:p>
            </p:txBody>
          </p:sp>
        </p:grpSp>
        <p:sp>
          <p:nvSpPr>
            <p:cNvPr id="21" name="Line 57"/>
            <p:cNvSpPr>
              <a:spLocks noChangeShapeType="1"/>
            </p:cNvSpPr>
            <p:nvPr>
              <p:custDataLst>
                <p:tags r:id="rId56"/>
              </p:custDataLst>
            </p:nvPr>
          </p:nvSpPr>
          <p:spPr bwMode="auto">
            <a:xfrm flipV="1">
              <a:off x="1728" y="1835"/>
              <a:ext cx="3084" cy="0"/>
            </a:xfrm>
            <a:prstGeom prst="line">
              <a:avLst/>
            </a:prstGeom>
            <a:noFill/>
            <a:ln w="25400">
              <a:solidFill>
                <a:schemeClr val="bg2">
                  <a:lumMod val="75000"/>
                </a:schemeClr>
              </a:solidFill>
              <a:prstDash val="sysDot"/>
              <a:round/>
              <a:tailEnd type="oval" w="med" len="med"/>
            </a:ln>
          </p:spPr>
          <p:txBody>
            <a:bodyPr wrap="none" anchor="ctr"/>
            <a:lstStyle/>
            <a:p>
              <a:pPr fontAlgn="auto">
                <a:spcBef>
                  <a:spcPts val="0"/>
                </a:spcBef>
                <a:spcAft>
                  <a:spcPts val="0"/>
                </a:spcAft>
                <a:defRPr/>
              </a:pPr>
              <a:endParaRPr lang="zh-CN" altLang="en-US" dirty="0">
                <a:latin typeface="+mn-lt"/>
                <a:ea typeface="+mn-ea"/>
              </a:endParaRPr>
            </a:p>
          </p:txBody>
        </p:sp>
        <p:sp>
          <p:nvSpPr>
            <p:cNvPr id="24" name="Text Box 58"/>
            <p:cNvSpPr txBox="1">
              <a:spLocks noChangeArrowheads="1"/>
            </p:cNvSpPr>
            <p:nvPr>
              <p:custDataLst>
                <p:tags r:id="rId57"/>
              </p:custDataLst>
            </p:nvPr>
          </p:nvSpPr>
          <p:spPr bwMode="auto">
            <a:xfrm>
              <a:off x="2052" y="1470"/>
              <a:ext cx="2732" cy="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800" b="1" dirty="0">
                  <a:solidFill>
                    <a:schemeClr val="tx1">
                      <a:lumMod val="95000"/>
                      <a:lumOff val="5000"/>
                    </a:schemeClr>
                  </a:solidFill>
                  <a:latin typeface="黑体" panose="02010609060101010101" charset="-122"/>
                  <a:ea typeface="黑体" panose="02010609060101010101" charset="-122"/>
                </a:rPr>
                <a:t>二、</a:t>
              </a:r>
              <a:r>
                <a:rPr lang="en-US" altLang="zh-CN" sz="2800" b="1" dirty="0">
                  <a:solidFill>
                    <a:schemeClr val="tx1">
                      <a:lumMod val="95000"/>
                      <a:lumOff val="5000"/>
                    </a:schemeClr>
                  </a:solidFill>
                  <a:latin typeface="黑体" panose="02010609060101010101" charset="-122"/>
                  <a:ea typeface="黑体" panose="02010609060101010101" charset="-122"/>
                </a:rPr>
                <a:t>DNA</a:t>
              </a:r>
              <a:r>
                <a:rPr lang="zh-CN" altLang="en-US" sz="2800" b="1" dirty="0">
                  <a:solidFill>
                    <a:schemeClr val="tx1">
                      <a:lumMod val="95000"/>
                      <a:lumOff val="5000"/>
                    </a:schemeClr>
                  </a:solidFill>
                  <a:latin typeface="黑体" panose="02010609060101010101" charset="-122"/>
                  <a:ea typeface="黑体" panose="02010609060101010101" charset="-122"/>
                </a:rPr>
                <a:t>片段中的遗传信息</a:t>
              </a:r>
              <a:endParaRPr lang="zh-CN" altLang="en-US" sz="2800" b="1" dirty="0">
                <a:solidFill>
                  <a:schemeClr val="tx1">
                    <a:lumMod val="95000"/>
                    <a:lumOff val="5000"/>
                  </a:schemeClr>
                </a:solidFill>
                <a:latin typeface="黑体" panose="02010609060101010101" charset="-122"/>
                <a:ea typeface="黑体" panose="02010609060101010101"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p:nvPr/>
        </p:nvSpPr>
        <p:spPr>
          <a:xfrm>
            <a:off x="3784600" y="599018"/>
            <a:ext cx="2413000" cy="62587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sz="3465" b="1" dirty="0"/>
              <a:t>遗传物质</a:t>
            </a:r>
            <a:endParaRPr lang="zh-CN" altLang="en-US" sz="3465" b="1" dirty="0"/>
          </a:p>
        </p:txBody>
      </p:sp>
      <p:sp>
        <p:nvSpPr>
          <p:cNvPr id="12291" name="Text Box 3"/>
          <p:cNvSpPr txBox="1"/>
          <p:nvPr/>
        </p:nvSpPr>
        <p:spPr>
          <a:xfrm>
            <a:off x="6335767" y="5312833"/>
            <a:ext cx="1007591" cy="50276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en-US" altLang="zh-CN" sz="2665" b="1" dirty="0"/>
              <a:t>ATP</a:t>
            </a:r>
            <a:endParaRPr lang="zh-CN" altLang="en-US" sz="2665" b="1" dirty="0"/>
          </a:p>
        </p:txBody>
      </p:sp>
      <p:sp>
        <p:nvSpPr>
          <p:cNvPr id="12292" name="Text Box 4"/>
          <p:cNvSpPr txBox="1"/>
          <p:nvPr/>
        </p:nvSpPr>
        <p:spPr>
          <a:xfrm>
            <a:off x="219367" y="5287778"/>
            <a:ext cx="1503544" cy="91319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sz="2665" b="1" dirty="0"/>
              <a:t>主要是细胞核   </a:t>
            </a:r>
            <a:endParaRPr lang="zh-CN" altLang="en-US" sz="2665" b="1" dirty="0"/>
          </a:p>
        </p:txBody>
      </p:sp>
      <p:sp>
        <p:nvSpPr>
          <p:cNvPr id="12293" name="Text Box 5"/>
          <p:cNvSpPr txBox="1"/>
          <p:nvPr/>
        </p:nvSpPr>
        <p:spPr>
          <a:xfrm>
            <a:off x="9498876" y="5312833"/>
            <a:ext cx="2667000" cy="91319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eaLnBrk="1" hangingPunct="1">
              <a:spcBef>
                <a:spcPct val="0"/>
              </a:spcBef>
              <a:buNone/>
            </a:pPr>
            <a:r>
              <a:rPr lang="zh-CN" altLang="en-US" sz="2665" b="1" dirty="0"/>
              <a:t>半保留复制</a:t>
            </a:r>
            <a:endParaRPr lang="en-US" altLang="zh-CN" sz="2665" b="1" dirty="0"/>
          </a:p>
          <a:p>
            <a:pPr marL="0" indent="0" algn="ctr" eaLnBrk="1" hangingPunct="1">
              <a:spcBef>
                <a:spcPct val="0"/>
              </a:spcBef>
              <a:buNone/>
            </a:pPr>
            <a:r>
              <a:rPr lang="en-US" altLang="zh-CN" sz="2665" b="1" dirty="0"/>
              <a:t>(</a:t>
            </a:r>
            <a:r>
              <a:rPr lang="zh-CN" altLang="en-US" sz="2665" b="1" dirty="0"/>
              <a:t>边解旋边复制</a:t>
            </a:r>
            <a:r>
              <a:rPr lang="en-US" altLang="zh-CN" sz="2665" b="1" dirty="0"/>
              <a:t>)</a:t>
            </a:r>
            <a:endParaRPr lang="zh-CN" altLang="en-US" sz="2665" b="1" dirty="0"/>
          </a:p>
        </p:txBody>
      </p:sp>
      <p:sp>
        <p:nvSpPr>
          <p:cNvPr id="12294" name="Text Box 6"/>
          <p:cNvSpPr txBox="1"/>
          <p:nvPr/>
        </p:nvSpPr>
        <p:spPr>
          <a:xfrm>
            <a:off x="7048500" y="5323418"/>
            <a:ext cx="3048000" cy="91319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eaLnBrk="1" hangingPunct="1">
              <a:spcBef>
                <a:spcPct val="0"/>
              </a:spcBef>
              <a:buNone/>
            </a:pPr>
            <a:r>
              <a:rPr lang="zh-CN" altLang="en-US" sz="2665" b="1" dirty="0"/>
              <a:t>解旋酶</a:t>
            </a:r>
            <a:endParaRPr lang="zh-CN" altLang="en-US" sz="2665" b="1" dirty="0"/>
          </a:p>
          <a:p>
            <a:pPr marL="0" indent="0" algn="ctr" eaLnBrk="1" hangingPunct="1">
              <a:spcBef>
                <a:spcPct val="0"/>
              </a:spcBef>
              <a:buNone/>
            </a:pPr>
            <a:r>
              <a:rPr lang="en-US" altLang="zh-CN" sz="2665" b="1" dirty="0"/>
              <a:t>DNA</a:t>
            </a:r>
            <a:r>
              <a:rPr lang="zh-CN" altLang="en-US" sz="2665" b="1" dirty="0"/>
              <a:t>聚合酶</a:t>
            </a:r>
            <a:endParaRPr lang="zh-CN" altLang="en-US" sz="2665" b="1" dirty="0"/>
          </a:p>
        </p:txBody>
      </p:sp>
      <p:sp>
        <p:nvSpPr>
          <p:cNvPr id="12295" name="Text Box 7"/>
          <p:cNvSpPr txBox="1"/>
          <p:nvPr/>
        </p:nvSpPr>
        <p:spPr>
          <a:xfrm>
            <a:off x="3819128" y="5358999"/>
            <a:ext cx="1636961" cy="91319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eaLnBrk="1" hangingPunct="1">
              <a:spcBef>
                <a:spcPct val="0"/>
              </a:spcBef>
              <a:buNone/>
            </a:pPr>
            <a:r>
              <a:rPr lang="zh-CN" altLang="en-US" sz="2665" b="1" dirty="0"/>
              <a:t>脱氧</a:t>
            </a:r>
            <a:endParaRPr lang="zh-CN" altLang="en-US" sz="2665" b="1" dirty="0"/>
          </a:p>
          <a:p>
            <a:pPr marL="0" indent="0" algn="ctr" eaLnBrk="1" hangingPunct="1">
              <a:spcBef>
                <a:spcPct val="0"/>
              </a:spcBef>
              <a:buNone/>
            </a:pPr>
            <a:r>
              <a:rPr lang="zh-CN" altLang="en-US" sz="2665" b="1" dirty="0"/>
              <a:t>核苷酸</a:t>
            </a:r>
            <a:endParaRPr lang="zh-CN" altLang="en-US" sz="2665" b="1" dirty="0"/>
          </a:p>
        </p:txBody>
      </p:sp>
      <p:sp>
        <p:nvSpPr>
          <p:cNvPr id="20489" name="Text Box 9"/>
          <p:cNvSpPr txBox="1"/>
          <p:nvPr/>
        </p:nvSpPr>
        <p:spPr>
          <a:xfrm>
            <a:off x="4779434" y="4582585"/>
            <a:ext cx="184731" cy="5847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endParaRPr lang="zh-CN" altLang="en-US" b="1" dirty="0">
              <a:solidFill>
                <a:schemeClr val="accent2"/>
              </a:solidFill>
              <a:ea typeface="楷体_GB2312" pitchFamily="49" charset="-122"/>
            </a:endParaRPr>
          </a:p>
        </p:txBody>
      </p:sp>
      <p:sp>
        <p:nvSpPr>
          <p:cNvPr id="20490" name="Text Box 10"/>
          <p:cNvSpPr txBox="1"/>
          <p:nvPr/>
        </p:nvSpPr>
        <p:spPr>
          <a:xfrm>
            <a:off x="5147734" y="5164667"/>
            <a:ext cx="184731" cy="6258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endParaRPr lang="zh-CN" altLang="en-US" sz="3465" b="1" dirty="0"/>
          </a:p>
        </p:txBody>
      </p:sp>
      <p:sp>
        <p:nvSpPr>
          <p:cNvPr id="20491" name="Text Box 11"/>
          <p:cNvSpPr txBox="1"/>
          <p:nvPr/>
        </p:nvSpPr>
        <p:spPr>
          <a:xfrm>
            <a:off x="9360277" y="1862667"/>
            <a:ext cx="1634067" cy="62587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sz="3465" b="1" dirty="0"/>
              <a:t>基因</a:t>
            </a:r>
            <a:endParaRPr lang="zh-CN" altLang="en-US" sz="3465" b="1" dirty="0"/>
          </a:p>
        </p:txBody>
      </p:sp>
      <p:sp>
        <p:nvSpPr>
          <p:cNvPr id="20492" name="Text Box 12"/>
          <p:cNvSpPr txBox="1"/>
          <p:nvPr/>
        </p:nvSpPr>
        <p:spPr>
          <a:xfrm>
            <a:off x="7719485" y="3812118"/>
            <a:ext cx="4150783" cy="62587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sz="3465" b="1" dirty="0"/>
              <a:t>控制生物的性状</a:t>
            </a:r>
            <a:endParaRPr lang="zh-CN" altLang="en-US" sz="3465" b="1" dirty="0"/>
          </a:p>
        </p:txBody>
      </p:sp>
      <p:sp>
        <p:nvSpPr>
          <p:cNvPr id="12301" name="Text Box 13"/>
          <p:cNvSpPr txBox="1"/>
          <p:nvPr/>
        </p:nvSpPr>
        <p:spPr>
          <a:xfrm>
            <a:off x="143934" y="3799418"/>
            <a:ext cx="2976033" cy="62587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eaLnBrk="1" hangingPunct="1">
              <a:spcBef>
                <a:spcPct val="0"/>
              </a:spcBef>
              <a:buNone/>
            </a:pPr>
            <a:r>
              <a:rPr lang="zh-CN" altLang="en-US" sz="3465" b="1" dirty="0"/>
              <a:t>双螺旋 结构 </a:t>
            </a:r>
            <a:endParaRPr lang="zh-CN" altLang="en-US" sz="3465" b="1" dirty="0"/>
          </a:p>
        </p:txBody>
      </p:sp>
      <p:sp>
        <p:nvSpPr>
          <p:cNvPr id="20494" name="Text Box 15"/>
          <p:cNvSpPr txBox="1"/>
          <p:nvPr/>
        </p:nvSpPr>
        <p:spPr>
          <a:xfrm>
            <a:off x="4191000" y="1862667"/>
            <a:ext cx="1265090" cy="6258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en-US" altLang="zh-CN" sz="3465" b="1" dirty="0"/>
              <a:t> DNA</a:t>
            </a:r>
            <a:endParaRPr lang="en-US" altLang="zh-CN" sz="3465" b="1" dirty="0"/>
          </a:p>
        </p:txBody>
      </p:sp>
      <p:sp>
        <p:nvSpPr>
          <p:cNvPr id="20495" name="Text Box 16"/>
          <p:cNvSpPr txBox="1"/>
          <p:nvPr/>
        </p:nvSpPr>
        <p:spPr>
          <a:xfrm>
            <a:off x="3774017" y="3716867"/>
            <a:ext cx="2514600" cy="62587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sz="3465" b="1" dirty="0"/>
              <a:t>自我复制</a:t>
            </a:r>
            <a:endParaRPr lang="zh-CN" altLang="en-US" sz="3465" b="1" dirty="0"/>
          </a:p>
        </p:txBody>
      </p:sp>
      <p:sp>
        <p:nvSpPr>
          <p:cNvPr id="20497" name="Line 18"/>
          <p:cNvSpPr/>
          <p:nvPr/>
        </p:nvSpPr>
        <p:spPr>
          <a:xfrm>
            <a:off x="5397877" y="2123018"/>
            <a:ext cx="3962400" cy="2116"/>
          </a:xfrm>
          <a:prstGeom prst="line">
            <a:avLst/>
          </a:prstGeom>
          <a:ln w="19050" cap="flat" cmpd="sng">
            <a:solidFill>
              <a:srgbClr val="FF0000"/>
            </a:solidFill>
            <a:prstDash val="solid"/>
            <a:headEnd type="none" w="med" len="med"/>
            <a:tailEnd type="triangle" w="med" len="med"/>
          </a:ln>
        </p:spPr>
      </p:sp>
      <p:grpSp>
        <p:nvGrpSpPr>
          <p:cNvPr id="20498" name="Group 18"/>
          <p:cNvGrpSpPr/>
          <p:nvPr/>
        </p:nvGrpSpPr>
        <p:grpSpPr>
          <a:xfrm>
            <a:off x="736600" y="2275417"/>
            <a:ext cx="7721600" cy="1676400"/>
            <a:chOff x="0" y="0"/>
            <a:chExt cx="3648" cy="1056"/>
          </a:xfrm>
        </p:grpSpPr>
        <p:sp>
          <p:nvSpPr>
            <p:cNvPr id="20527" name="Text Box 20"/>
            <p:cNvSpPr txBox="1"/>
            <p:nvPr/>
          </p:nvSpPr>
          <p:spPr>
            <a:xfrm>
              <a:off x="0" y="432"/>
              <a:ext cx="720" cy="36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chemeClr val="accent2"/>
                  </a:solidFill>
                  <a:ea typeface="楷体_GB2312" pitchFamily="49" charset="-122"/>
                </a:rPr>
                <a:t>结 构</a:t>
              </a:r>
              <a:endParaRPr lang="zh-CN" altLang="en-US" b="1" dirty="0">
                <a:solidFill>
                  <a:schemeClr val="accent2"/>
                </a:solidFill>
                <a:ea typeface="楷体_GB2312" pitchFamily="49" charset="-122"/>
              </a:endParaRPr>
            </a:p>
          </p:txBody>
        </p:sp>
        <p:sp>
          <p:nvSpPr>
            <p:cNvPr id="20528" name="Text Box 21"/>
            <p:cNvSpPr txBox="1"/>
            <p:nvPr/>
          </p:nvSpPr>
          <p:spPr>
            <a:xfrm>
              <a:off x="2352" y="432"/>
              <a:ext cx="816" cy="36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chemeClr val="accent2"/>
                  </a:solidFill>
                  <a:ea typeface="楷体_GB2312" pitchFamily="49" charset="-122"/>
                </a:rPr>
                <a:t>功 能</a:t>
              </a:r>
              <a:endParaRPr lang="zh-CN" altLang="en-US" b="1" dirty="0">
                <a:solidFill>
                  <a:schemeClr val="accent2"/>
                </a:solidFill>
                <a:ea typeface="楷体_GB2312" pitchFamily="49" charset="-122"/>
              </a:endParaRPr>
            </a:p>
          </p:txBody>
        </p:sp>
        <p:sp>
          <p:nvSpPr>
            <p:cNvPr id="20529" name="Line 22"/>
            <p:cNvSpPr/>
            <p:nvPr/>
          </p:nvSpPr>
          <p:spPr>
            <a:xfrm>
              <a:off x="1920" y="0"/>
              <a:ext cx="0" cy="336"/>
            </a:xfrm>
            <a:prstGeom prst="line">
              <a:avLst/>
            </a:prstGeom>
            <a:ln w="19050" cap="flat" cmpd="sng">
              <a:solidFill>
                <a:srgbClr val="FF0000"/>
              </a:solidFill>
              <a:prstDash val="solid"/>
              <a:headEnd type="none" w="med" len="med"/>
              <a:tailEnd type="none" w="med" len="med"/>
            </a:ln>
          </p:spPr>
        </p:sp>
        <p:sp>
          <p:nvSpPr>
            <p:cNvPr id="20530" name="Line 23"/>
            <p:cNvSpPr/>
            <p:nvPr/>
          </p:nvSpPr>
          <p:spPr>
            <a:xfrm>
              <a:off x="288" y="336"/>
              <a:ext cx="2352" cy="0"/>
            </a:xfrm>
            <a:prstGeom prst="line">
              <a:avLst/>
            </a:prstGeom>
            <a:ln w="19050" cap="flat" cmpd="sng">
              <a:solidFill>
                <a:srgbClr val="FF0000"/>
              </a:solidFill>
              <a:prstDash val="solid"/>
              <a:headEnd type="none" w="med" len="med"/>
              <a:tailEnd type="none" w="med" len="med"/>
            </a:ln>
          </p:spPr>
        </p:sp>
        <p:sp>
          <p:nvSpPr>
            <p:cNvPr id="20531" name="Line 24"/>
            <p:cNvSpPr/>
            <p:nvPr/>
          </p:nvSpPr>
          <p:spPr>
            <a:xfrm>
              <a:off x="288" y="336"/>
              <a:ext cx="0" cy="624"/>
            </a:xfrm>
            <a:prstGeom prst="line">
              <a:avLst/>
            </a:prstGeom>
            <a:ln w="19050" cap="flat" cmpd="sng">
              <a:solidFill>
                <a:srgbClr val="FF0000"/>
              </a:solidFill>
              <a:prstDash val="solid"/>
              <a:headEnd type="none" w="med" len="med"/>
              <a:tailEnd type="triangle" w="med" len="med"/>
            </a:ln>
          </p:spPr>
        </p:sp>
        <p:sp>
          <p:nvSpPr>
            <p:cNvPr id="20532" name="Line 25"/>
            <p:cNvSpPr/>
            <p:nvPr/>
          </p:nvSpPr>
          <p:spPr>
            <a:xfrm>
              <a:off x="2640" y="336"/>
              <a:ext cx="0" cy="480"/>
            </a:xfrm>
            <a:prstGeom prst="line">
              <a:avLst/>
            </a:prstGeom>
            <a:ln w="19050" cap="flat" cmpd="sng">
              <a:solidFill>
                <a:srgbClr val="FF0000"/>
              </a:solidFill>
              <a:prstDash val="solid"/>
              <a:headEnd type="none" w="med" len="med"/>
              <a:tailEnd type="none" w="med" len="med"/>
            </a:ln>
          </p:spPr>
        </p:sp>
        <p:sp>
          <p:nvSpPr>
            <p:cNvPr id="20533" name="Line 26"/>
            <p:cNvSpPr/>
            <p:nvPr/>
          </p:nvSpPr>
          <p:spPr>
            <a:xfrm>
              <a:off x="1920" y="816"/>
              <a:ext cx="1728" cy="0"/>
            </a:xfrm>
            <a:prstGeom prst="line">
              <a:avLst/>
            </a:prstGeom>
            <a:ln w="19050" cap="flat" cmpd="sng">
              <a:solidFill>
                <a:srgbClr val="FF0000"/>
              </a:solidFill>
              <a:prstDash val="solid"/>
              <a:headEnd type="none" w="med" len="med"/>
              <a:tailEnd type="none" w="med" len="med"/>
            </a:ln>
          </p:spPr>
        </p:sp>
        <p:sp>
          <p:nvSpPr>
            <p:cNvPr id="20534" name="Line 27"/>
            <p:cNvSpPr/>
            <p:nvPr/>
          </p:nvSpPr>
          <p:spPr>
            <a:xfrm>
              <a:off x="1920" y="816"/>
              <a:ext cx="0" cy="240"/>
            </a:xfrm>
            <a:prstGeom prst="line">
              <a:avLst/>
            </a:prstGeom>
            <a:ln w="19050" cap="flat" cmpd="sng">
              <a:solidFill>
                <a:srgbClr val="FF0000"/>
              </a:solidFill>
              <a:prstDash val="solid"/>
              <a:headEnd type="none" w="med" len="med"/>
              <a:tailEnd type="triangle" w="med" len="med"/>
            </a:ln>
          </p:spPr>
        </p:sp>
        <p:sp>
          <p:nvSpPr>
            <p:cNvPr id="20535" name="Line 28"/>
            <p:cNvSpPr/>
            <p:nvPr/>
          </p:nvSpPr>
          <p:spPr>
            <a:xfrm>
              <a:off x="3648" y="816"/>
              <a:ext cx="0" cy="240"/>
            </a:xfrm>
            <a:prstGeom prst="line">
              <a:avLst/>
            </a:prstGeom>
            <a:ln w="19050" cap="flat" cmpd="sng">
              <a:solidFill>
                <a:srgbClr val="FF0000"/>
              </a:solidFill>
              <a:prstDash val="solid"/>
              <a:headEnd type="none" w="med" len="med"/>
              <a:tailEnd type="triangle" w="med" len="med"/>
            </a:ln>
          </p:spPr>
        </p:sp>
      </p:grpSp>
      <p:sp>
        <p:nvSpPr>
          <p:cNvPr id="12316" name="Text Box 29"/>
          <p:cNvSpPr txBox="1"/>
          <p:nvPr/>
        </p:nvSpPr>
        <p:spPr>
          <a:xfrm>
            <a:off x="1657292" y="5318411"/>
            <a:ext cx="2499782" cy="50276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en-US" altLang="zh-CN" sz="2665" b="1" dirty="0"/>
              <a:t> DNA</a:t>
            </a:r>
            <a:r>
              <a:rPr lang="zh-CN" altLang="en-US" sz="2665" b="1" dirty="0"/>
              <a:t>的两条链</a:t>
            </a:r>
            <a:endParaRPr lang="en-US" altLang="zh-CN" sz="2665" b="1" dirty="0"/>
          </a:p>
        </p:txBody>
      </p:sp>
      <p:sp>
        <p:nvSpPr>
          <p:cNvPr id="20501" name="Line 34"/>
          <p:cNvSpPr/>
          <p:nvPr/>
        </p:nvSpPr>
        <p:spPr>
          <a:xfrm>
            <a:off x="4800600" y="1056217"/>
            <a:ext cx="0" cy="838200"/>
          </a:xfrm>
          <a:prstGeom prst="line">
            <a:avLst/>
          </a:prstGeom>
          <a:ln w="19050" cap="flat" cmpd="sng">
            <a:solidFill>
              <a:srgbClr val="FF0000"/>
            </a:solidFill>
            <a:prstDash val="solid"/>
            <a:headEnd type="none" w="med" len="med"/>
            <a:tailEnd type="triangle" w="med" len="med"/>
          </a:ln>
        </p:spPr>
      </p:sp>
      <p:sp>
        <p:nvSpPr>
          <p:cNvPr id="12319" name="Text Box 35"/>
          <p:cNvSpPr txBox="1"/>
          <p:nvPr/>
        </p:nvSpPr>
        <p:spPr>
          <a:xfrm>
            <a:off x="3784600" y="1284817"/>
            <a:ext cx="2787651"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多数 生物</a:t>
            </a:r>
            <a:endParaRPr lang="zh-CN" altLang="en-US" b="1" dirty="0">
              <a:solidFill>
                <a:srgbClr val="0000FF"/>
              </a:solidFill>
              <a:ea typeface="楷体_GB2312" pitchFamily="49" charset="-122"/>
            </a:endParaRPr>
          </a:p>
        </p:txBody>
      </p:sp>
      <p:sp>
        <p:nvSpPr>
          <p:cNvPr id="12321" name="Text Box 37"/>
          <p:cNvSpPr txBox="1"/>
          <p:nvPr/>
        </p:nvSpPr>
        <p:spPr>
          <a:xfrm>
            <a:off x="5499477" y="2199217"/>
            <a:ext cx="4413251"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有遗传效应的片段是</a:t>
            </a:r>
            <a:endParaRPr lang="zh-CN" altLang="en-US" b="1" dirty="0">
              <a:solidFill>
                <a:srgbClr val="0000FF"/>
              </a:solidFill>
              <a:ea typeface="楷体_GB2312" pitchFamily="49" charset="-122"/>
            </a:endParaRPr>
          </a:p>
        </p:txBody>
      </p:sp>
      <p:sp>
        <p:nvSpPr>
          <p:cNvPr id="20505" name="Text Box 41"/>
          <p:cNvSpPr txBox="1"/>
          <p:nvPr/>
        </p:nvSpPr>
        <p:spPr>
          <a:xfrm>
            <a:off x="9055477" y="599018"/>
            <a:ext cx="1930400" cy="62587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sz="3465" b="1" dirty="0"/>
              <a:t>染色体</a:t>
            </a:r>
            <a:endParaRPr lang="zh-CN" altLang="en-US" sz="3465" b="1" dirty="0"/>
          </a:p>
        </p:txBody>
      </p:sp>
      <p:sp>
        <p:nvSpPr>
          <p:cNvPr id="20506" name="Text Box 42"/>
          <p:cNvSpPr txBox="1"/>
          <p:nvPr/>
        </p:nvSpPr>
        <p:spPr>
          <a:xfrm>
            <a:off x="2334626" y="4797908"/>
            <a:ext cx="1562100"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模 板</a:t>
            </a:r>
            <a:endParaRPr lang="zh-CN" altLang="en-US" b="1" dirty="0">
              <a:solidFill>
                <a:srgbClr val="0000FF"/>
              </a:solidFill>
              <a:ea typeface="楷体_GB2312" pitchFamily="49" charset="-122"/>
            </a:endParaRPr>
          </a:p>
        </p:txBody>
      </p:sp>
      <p:sp>
        <p:nvSpPr>
          <p:cNvPr id="20507" name="Text Box 43"/>
          <p:cNvSpPr txBox="1"/>
          <p:nvPr/>
        </p:nvSpPr>
        <p:spPr>
          <a:xfrm>
            <a:off x="292101" y="4790018"/>
            <a:ext cx="1339849"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场所</a:t>
            </a:r>
            <a:endParaRPr lang="zh-CN" altLang="en-US" b="1" dirty="0">
              <a:solidFill>
                <a:srgbClr val="0000FF"/>
              </a:solidFill>
              <a:ea typeface="楷体_GB2312" pitchFamily="49" charset="-122"/>
            </a:endParaRPr>
          </a:p>
        </p:txBody>
      </p:sp>
      <p:sp>
        <p:nvSpPr>
          <p:cNvPr id="20508" name="Text Box 44"/>
          <p:cNvSpPr txBox="1"/>
          <p:nvPr/>
        </p:nvSpPr>
        <p:spPr>
          <a:xfrm>
            <a:off x="6278032" y="4815571"/>
            <a:ext cx="1564217"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能量</a:t>
            </a:r>
            <a:endParaRPr lang="zh-CN" altLang="en-US" b="1" dirty="0">
              <a:solidFill>
                <a:srgbClr val="0000FF"/>
              </a:solidFill>
              <a:ea typeface="楷体_GB2312" pitchFamily="49" charset="-122"/>
            </a:endParaRPr>
          </a:p>
        </p:txBody>
      </p:sp>
      <p:sp>
        <p:nvSpPr>
          <p:cNvPr id="20509" name="Text Box 45"/>
          <p:cNvSpPr txBox="1"/>
          <p:nvPr/>
        </p:nvSpPr>
        <p:spPr>
          <a:xfrm>
            <a:off x="4144432" y="4795815"/>
            <a:ext cx="1405467"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原料</a:t>
            </a:r>
            <a:endParaRPr lang="zh-CN" altLang="en-US" b="1" dirty="0">
              <a:solidFill>
                <a:srgbClr val="0000FF"/>
              </a:solidFill>
              <a:ea typeface="楷体_GB2312" pitchFamily="49" charset="-122"/>
            </a:endParaRPr>
          </a:p>
        </p:txBody>
      </p:sp>
      <p:sp>
        <p:nvSpPr>
          <p:cNvPr id="20510" name="Text Box 46"/>
          <p:cNvSpPr txBox="1"/>
          <p:nvPr/>
        </p:nvSpPr>
        <p:spPr>
          <a:xfrm>
            <a:off x="8013701" y="4790018"/>
            <a:ext cx="1079500"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酶</a:t>
            </a:r>
            <a:endParaRPr lang="zh-CN" altLang="en-US" b="1" dirty="0">
              <a:solidFill>
                <a:srgbClr val="0000FF"/>
              </a:solidFill>
              <a:ea typeface="楷体_GB2312" pitchFamily="49" charset="-122"/>
            </a:endParaRPr>
          </a:p>
        </p:txBody>
      </p:sp>
      <p:sp>
        <p:nvSpPr>
          <p:cNvPr id="20511" name="Text Box 47"/>
          <p:cNvSpPr txBox="1"/>
          <p:nvPr/>
        </p:nvSpPr>
        <p:spPr>
          <a:xfrm>
            <a:off x="10126134" y="4790018"/>
            <a:ext cx="1443567"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方式</a:t>
            </a:r>
            <a:endParaRPr lang="zh-CN" altLang="en-US" b="1" dirty="0">
              <a:solidFill>
                <a:srgbClr val="0000FF"/>
              </a:solidFill>
              <a:ea typeface="楷体_GB2312" pitchFamily="49" charset="-122"/>
            </a:endParaRPr>
          </a:p>
        </p:txBody>
      </p:sp>
      <p:grpSp>
        <p:nvGrpSpPr>
          <p:cNvPr id="20512" name="Group 41"/>
          <p:cNvGrpSpPr/>
          <p:nvPr/>
        </p:nvGrpSpPr>
        <p:grpSpPr>
          <a:xfrm>
            <a:off x="950384" y="4332817"/>
            <a:ext cx="9753600" cy="914400"/>
            <a:chOff x="0" y="0"/>
            <a:chExt cx="4608" cy="576"/>
          </a:xfrm>
        </p:grpSpPr>
        <p:sp>
          <p:nvSpPr>
            <p:cNvPr id="20519" name="Line 49"/>
            <p:cNvSpPr/>
            <p:nvPr/>
          </p:nvSpPr>
          <p:spPr>
            <a:xfrm>
              <a:off x="1728" y="0"/>
              <a:ext cx="0" cy="240"/>
            </a:xfrm>
            <a:prstGeom prst="line">
              <a:avLst/>
            </a:prstGeom>
            <a:ln w="25400" cap="rnd" cmpd="sng">
              <a:solidFill>
                <a:srgbClr val="0000FF"/>
              </a:solidFill>
              <a:prstDash val="sysDot"/>
              <a:headEnd type="none" w="med" len="med"/>
              <a:tailEnd type="stealth" w="med" len="med"/>
            </a:ln>
          </p:spPr>
        </p:sp>
        <p:sp>
          <p:nvSpPr>
            <p:cNvPr id="20520" name="Line 50"/>
            <p:cNvSpPr/>
            <p:nvPr/>
          </p:nvSpPr>
          <p:spPr>
            <a:xfrm>
              <a:off x="0" y="240"/>
              <a:ext cx="4608" cy="0"/>
            </a:xfrm>
            <a:prstGeom prst="line">
              <a:avLst/>
            </a:prstGeom>
            <a:ln w="25400" cap="rnd" cmpd="sng">
              <a:solidFill>
                <a:srgbClr val="0000FF"/>
              </a:solidFill>
              <a:prstDash val="sysDot"/>
              <a:headEnd type="none" w="med" len="med"/>
              <a:tailEnd type="none" w="med" len="med"/>
            </a:ln>
          </p:spPr>
        </p:sp>
        <p:sp>
          <p:nvSpPr>
            <p:cNvPr id="20521" name="Line 51"/>
            <p:cNvSpPr/>
            <p:nvPr/>
          </p:nvSpPr>
          <p:spPr>
            <a:xfrm>
              <a:off x="0" y="240"/>
              <a:ext cx="0" cy="336"/>
            </a:xfrm>
            <a:prstGeom prst="line">
              <a:avLst/>
            </a:prstGeom>
            <a:ln w="25400" cap="rnd" cmpd="sng">
              <a:solidFill>
                <a:srgbClr val="0000FF"/>
              </a:solidFill>
              <a:prstDash val="sysDot"/>
              <a:headEnd type="none" w="med" len="med"/>
              <a:tailEnd type="triangle" w="med" len="med"/>
            </a:ln>
          </p:spPr>
        </p:sp>
        <p:sp>
          <p:nvSpPr>
            <p:cNvPr id="20522" name="Line 52"/>
            <p:cNvSpPr/>
            <p:nvPr/>
          </p:nvSpPr>
          <p:spPr>
            <a:xfrm>
              <a:off x="912" y="240"/>
              <a:ext cx="0" cy="336"/>
            </a:xfrm>
            <a:prstGeom prst="line">
              <a:avLst/>
            </a:prstGeom>
            <a:ln w="25400" cap="rnd" cmpd="sng">
              <a:solidFill>
                <a:srgbClr val="0000FF"/>
              </a:solidFill>
              <a:prstDash val="sysDot"/>
              <a:headEnd type="none" w="med" len="med"/>
              <a:tailEnd type="triangle" w="med" len="med"/>
            </a:ln>
          </p:spPr>
        </p:sp>
        <p:sp>
          <p:nvSpPr>
            <p:cNvPr id="20523" name="Line 53"/>
            <p:cNvSpPr/>
            <p:nvPr/>
          </p:nvSpPr>
          <p:spPr>
            <a:xfrm>
              <a:off x="1728" y="240"/>
              <a:ext cx="0" cy="336"/>
            </a:xfrm>
            <a:prstGeom prst="line">
              <a:avLst/>
            </a:prstGeom>
            <a:ln w="25400" cap="rnd" cmpd="sng">
              <a:solidFill>
                <a:srgbClr val="0000FF"/>
              </a:solidFill>
              <a:prstDash val="sysDot"/>
              <a:headEnd type="none" w="med" len="med"/>
              <a:tailEnd type="triangle" w="med" len="med"/>
            </a:ln>
          </p:spPr>
        </p:sp>
        <p:sp>
          <p:nvSpPr>
            <p:cNvPr id="20524" name="Line 54"/>
            <p:cNvSpPr/>
            <p:nvPr/>
          </p:nvSpPr>
          <p:spPr>
            <a:xfrm>
              <a:off x="2736" y="240"/>
              <a:ext cx="0" cy="336"/>
            </a:xfrm>
            <a:prstGeom prst="line">
              <a:avLst/>
            </a:prstGeom>
            <a:ln w="25400" cap="rnd" cmpd="sng">
              <a:solidFill>
                <a:srgbClr val="0000FF"/>
              </a:solidFill>
              <a:prstDash val="sysDot"/>
              <a:headEnd type="none" w="med" len="med"/>
              <a:tailEnd type="triangle" w="med" len="med"/>
            </a:ln>
          </p:spPr>
        </p:sp>
        <p:sp>
          <p:nvSpPr>
            <p:cNvPr id="20525" name="Line 55"/>
            <p:cNvSpPr/>
            <p:nvPr/>
          </p:nvSpPr>
          <p:spPr>
            <a:xfrm>
              <a:off x="3600" y="240"/>
              <a:ext cx="0" cy="336"/>
            </a:xfrm>
            <a:prstGeom prst="line">
              <a:avLst/>
            </a:prstGeom>
            <a:ln w="25400" cap="rnd" cmpd="sng">
              <a:solidFill>
                <a:srgbClr val="0000FF"/>
              </a:solidFill>
              <a:prstDash val="sysDot"/>
              <a:headEnd type="none" w="med" len="med"/>
              <a:tailEnd type="triangle" w="med" len="med"/>
            </a:ln>
          </p:spPr>
        </p:sp>
        <p:sp>
          <p:nvSpPr>
            <p:cNvPr id="20526" name="Line 56"/>
            <p:cNvSpPr/>
            <p:nvPr/>
          </p:nvSpPr>
          <p:spPr>
            <a:xfrm>
              <a:off x="4608" y="240"/>
              <a:ext cx="0" cy="336"/>
            </a:xfrm>
            <a:prstGeom prst="line">
              <a:avLst/>
            </a:prstGeom>
            <a:ln w="25400" cap="rnd" cmpd="sng">
              <a:solidFill>
                <a:srgbClr val="0000FF"/>
              </a:solidFill>
              <a:prstDash val="sysDot"/>
              <a:headEnd type="none" w="med" len="med"/>
              <a:tailEnd type="triangle" w="med" len="med"/>
            </a:ln>
          </p:spPr>
        </p:sp>
      </p:grpSp>
      <p:sp>
        <p:nvSpPr>
          <p:cNvPr id="20513" name="Line 57"/>
          <p:cNvSpPr/>
          <p:nvPr/>
        </p:nvSpPr>
        <p:spPr>
          <a:xfrm flipV="1">
            <a:off x="5296277" y="1132417"/>
            <a:ext cx="3962400" cy="914400"/>
          </a:xfrm>
          <a:prstGeom prst="line">
            <a:avLst/>
          </a:prstGeom>
          <a:ln w="19050" cap="flat" cmpd="sng">
            <a:solidFill>
              <a:srgbClr val="FF0000"/>
            </a:solidFill>
            <a:prstDash val="solid"/>
            <a:headEnd type="none" w="med" len="med"/>
            <a:tailEnd type="triangle" w="med" len="med"/>
          </a:ln>
        </p:spPr>
      </p:sp>
      <p:sp>
        <p:nvSpPr>
          <p:cNvPr id="20514" name="Line 58"/>
          <p:cNvSpPr/>
          <p:nvPr/>
        </p:nvSpPr>
        <p:spPr>
          <a:xfrm flipV="1">
            <a:off x="9969877" y="1056217"/>
            <a:ext cx="0" cy="838200"/>
          </a:xfrm>
          <a:prstGeom prst="line">
            <a:avLst/>
          </a:prstGeom>
          <a:ln w="19050" cap="flat" cmpd="sng">
            <a:solidFill>
              <a:srgbClr val="FF0000"/>
            </a:solidFill>
            <a:prstDash val="solid"/>
            <a:headEnd type="none" w="med" len="med"/>
            <a:tailEnd type="triangle" w="med" len="med"/>
          </a:ln>
        </p:spPr>
      </p:sp>
      <p:sp>
        <p:nvSpPr>
          <p:cNvPr id="12340" name="Text Box 59"/>
          <p:cNvSpPr txBox="1"/>
          <p:nvPr/>
        </p:nvSpPr>
        <p:spPr>
          <a:xfrm>
            <a:off x="10071478" y="1056218"/>
            <a:ext cx="1138767" cy="107721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线性排列</a:t>
            </a:r>
            <a:endParaRPr lang="zh-CN" altLang="en-US" b="1" dirty="0">
              <a:solidFill>
                <a:srgbClr val="0000FF"/>
              </a:solidFill>
              <a:ea typeface="楷体_GB2312" pitchFamily="49" charset="-122"/>
            </a:endParaRPr>
          </a:p>
        </p:txBody>
      </p:sp>
      <p:sp>
        <p:nvSpPr>
          <p:cNvPr id="12341" name="Text Box 60"/>
          <p:cNvSpPr txBox="1"/>
          <p:nvPr/>
        </p:nvSpPr>
        <p:spPr>
          <a:xfrm>
            <a:off x="6800169" y="808472"/>
            <a:ext cx="2385483" cy="584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b="1" dirty="0">
                <a:solidFill>
                  <a:srgbClr val="0000FF"/>
                </a:solidFill>
                <a:ea typeface="楷体_GB2312" pitchFamily="49" charset="-122"/>
              </a:rPr>
              <a:t>主要 载体</a:t>
            </a:r>
            <a:endParaRPr lang="zh-CN" altLang="en-US" b="1" dirty="0">
              <a:solidFill>
                <a:srgbClr val="0000FF"/>
              </a:solidFill>
              <a:ea typeface="楷体_GB2312" pitchFamily="49" charset="-122"/>
            </a:endParaRPr>
          </a:p>
        </p:txBody>
      </p:sp>
      <p:sp>
        <p:nvSpPr>
          <p:cNvPr id="20517" name="Text Box 62"/>
          <p:cNvSpPr txBox="1"/>
          <p:nvPr/>
        </p:nvSpPr>
        <p:spPr>
          <a:xfrm>
            <a:off x="203201" y="1"/>
            <a:ext cx="8005233" cy="66678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pPr>
            <a:r>
              <a:rPr lang="zh-CN" altLang="en-US" sz="3735" b="1" dirty="0">
                <a:solidFill>
                  <a:srgbClr val="FF0000"/>
                </a:solidFill>
                <a:latin typeface="黑体" panose="02010609060101010101" charset="-122"/>
                <a:ea typeface="黑体" panose="02010609060101010101" charset="-122"/>
              </a:rPr>
              <a:t>第三章</a:t>
            </a:r>
            <a:r>
              <a:rPr lang="en-US" altLang="zh-CN" sz="3735" b="1" dirty="0">
                <a:solidFill>
                  <a:srgbClr val="FF0000"/>
                </a:solidFill>
                <a:latin typeface="黑体" panose="02010609060101010101" charset="-122"/>
                <a:ea typeface="黑体" panose="02010609060101010101" charset="-122"/>
              </a:rPr>
              <a:t>《</a:t>
            </a:r>
            <a:r>
              <a:rPr lang="zh-CN" altLang="en-US" sz="3735" b="1" dirty="0">
                <a:solidFill>
                  <a:srgbClr val="FF0000"/>
                </a:solidFill>
                <a:latin typeface="黑体" panose="02010609060101010101" charset="-122"/>
                <a:ea typeface="黑体" panose="02010609060101010101" charset="-122"/>
              </a:rPr>
              <a:t>基因的本质</a:t>
            </a:r>
            <a:r>
              <a:rPr lang="en-US" altLang="zh-CN" sz="3735" b="1" dirty="0">
                <a:solidFill>
                  <a:srgbClr val="FF0000"/>
                </a:solidFill>
                <a:latin typeface="黑体" panose="02010609060101010101" charset="-122"/>
                <a:ea typeface="黑体" panose="02010609060101010101" charset="-122"/>
              </a:rPr>
              <a:t>》</a:t>
            </a:r>
            <a:r>
              <a:rPr lang="zh-CN" altLang="en-US" sz="3735" b="1" dirty="0">
                <a:solidFill>
                  <a:srgbClr val="FF0000"/>
                </a:solidFill>
                <a:latin typeface="黑体" panose="02010609060101010101" charset="-122"/>
                <a:ea typeface="黑体" panose="02010609060101010101" charset="-122"/>
              </a:rPr>
              <a:t>概念图</a:t>
            </a:r>
            <a:endParaRPr lang="zh-CN" altLang="en-US" sz="3735" b="1" dirty="0">
              <a:solidFill>
                <a:srgbClr val="FF0000"/>
              </a:solidFill>
              <a:latin typeface="黑体" panose="02010609060101010101" charset="-122"/>
              <a:ea typeface="黑体" panose="02010609060101010101" charset="-122"/>
            </a:endParaRPr>
          </a:p>
        </p:txBody>
      </p:sp>
      <p:sp>
        <p:nvSpPr>
          <p:cNvPr id="20518" name="动作按钮: 前进或下一项 66">
            <a:hlinkClick r:id="rId1" action="ppaction://hlinksldjump"/>
          </p:cNvPr>
          <p:cNvSpPr/>
          <p:nvPr/>
        </p:nvSpPr>
        <p:spPr>
          <a:xfrm>
            <a:off x="11811000" y="6644218"/>
            <a:ext cx="381000" cy="213783"/>
          </a:xfrm>
          <a:prstGeom prst="actionButtonForwardNext">
            <a:avLst/>
          </a:prstGeom>
          <a:solidFill>
            <a:schemeClr val="accent1"/>
          </a:solidFill>
          <a:ln w="25400" cap="flat" cmpd="sng">
            <a:solidFill>
              <a:srgbClr val="89A4A7"/>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eaLnBrk="1" hangingPunct="1">
              <a:spcBef>
                <a:spcPct val="0"/>
              </a:spcBef>
              <a:buNone/>
            </a:pPr>
            <a:endParaRPr lang="zh-CN" altLang="en-US" sz="2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41"/>
                                        </p:tgtEl>
                                        <p:attrNameLst>
                                          <p:attrName>style.visibility</p:attrName>
                                        </p:attrNameLst>
                                      </p:cBhvr>
                                      <p:to>
                                        <p:strVal val="visible"/>
                                      </p:to>
                                    </p:set>
                                    <p:animEffect transition="in" filter="box(in)">
                                      <p:cBhvr>
                                        <p:cTn id="7" dur="500"/>
                                        <p:tgtEl>
                                          <p:spTgt spid="123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321">
                                            <p:txEl>
                                              <p:pRg st="0" end="0"/>
                                            </p:txEl>
                                          </p:spTgt>
                                        </p:tgtEl>
                                        <p:attrNameLst>
                                          <p:attrName>style.visibility</p:attrName>
                                        </p:attrNameLst>
                                      </p:cBhvr>
                                      <p:to>
                                        <p:strVal val="visible"/>
                                      </p:to>
                                    </p:set>
                                    <p:animEffect transition="in" filter="box(in)">
                                      <p:cBhvr>
                                        <p:cTn id="12" dur="500"/>
                                        <p:tgtEl>
                                          <p:spTgt spid="123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40"/>
                                        </p:tgtEl>
                                        <p:attrNameLst>
                                          <p:attrName>style.visibility</p:attrName>
                                        </p:attrNameLst>
                                      </p:cBhvr>
                                      <p:to>
                                        <p:strVal val="visible"/>
                                      </p:to>
                                    </p:set>
                                    <p:animEffect transition="in" filter="box(in)">
                                      <p:cBhvr>
                                        <p:cTn id="17" dur="500"/>
                                        <p:tgtEl>
                                          <p:spTgt spid="1234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319"/>
                                        </p:tgtEl>
                                        <p:attrNameLst>
                                          <p:attrName>style.visibility</p:attrName>
                                        </p:attrNameLst>
                                      </p:cBhvr>
                                      <p:to>
                                        <p:strVal val="visible"/>
                                      </p:to>
                                    </p:set>
                                    <p:animEffect transition="in" filter="box(in)">
                                      <p:cBhvr>
                                        <p:cTn id="22" dur="500"/>
                                        <p:tgtEl>
                                          <p:spTgt spid="123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301"/>
                                        </p:tgtEl>
                                        <p:attrNameLst>
                                          <p:attrName>style.visibility</p:attrName>
                                        </p:attrNameLst>
                                      </p:cBhvr>
                                      <p:to>
                                        <p:strVal val="visible"/>
                                      </p:to>
                                    </p:set>
                                    <p:animEffect transition="in" filter="box(in)">
                                      <p:cBhvr>
                                        <p:cTn id="27" dur="500"/>
                                        <p:tgtEl>
                                          <p:spTgt spid="1230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2"/>
                                        </p:tgtEl>
                                        <p:attrNameLst>
                                          <p:attrName>style.visibility</p:attrName>
                                        </p:attrNameLst>
                                      </p:cBhvr>
                                      <p:to>
                                        <p:strVal val="visible"/>
                                      </p:to>
                                    </p:set>
                                    <p:animEffect transition="in" filter="box(in)">
                                      <p:cBhvr>
                                        <p:cTn id="32" dur="500"/>
                                        <p:tgtEl>
                                          <p:spTgt spid="1229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316"/>
                                        </p:tgtEl>
                                        <p:attrNameLst>
                                          <p:attrName>style.visibility</p:attrName>
                                        </p:attrNameLst>
                                      </p:cBhvr>
                                      <p:to>
                                        <p:strVal val="visible"/>
                                      </p:to>
                                    </p:set>
                                    <p:animEffect transition="in" filter="box(in)">
                                      <p:cBhvr>
                                        <p:cTn id="37" dur="500"/>
                                        <p:tgtEl>
                                          <p:spTgt spid="123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295"/>
                                        </p:tgtEl>
                                        <p:attrNameLst>
                                          <p:attrName>style.visibility</p:attrName>
                                        </p:attrNameLst>
                                      </p:cBhvr>
                                      <p:to>
                                        <p:strVal val="visible"/>
                                      </p:to>
                                    </p:set>
                                    <p:animEffect transition="in" filter="box(in)">
                                      <p:cBhvr>
                                        <p:cTn id="42" dur="500"/>
                                        <p:tgtEl>
                                          <p:spTgt spid="1229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291"/>
                                        </p:tgtEl>
                                        <p:attrNameLst>
                                          <p:attrName>style.visibility</p:attrName>
                                        </p:attrNameLst>
                                      </p:cBhvr>
                                      <p:to>
                                        <p:strVal val="visible"/>
                                      </p:to>
                                    </p:set>
                                    <p:animEffect transition="in" filter="box(in)">
                                      <p:cBhvr>
                                        <p:cTn id="47" dur="500"/>
                                        <p:tgtEl>
                                          <p:spTgt spid="1229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294">
                                            <p:txEl>
                                              <p:pRg st="0" end="0"/>
                                            </p:txEl>
                                          </p:spTgt>
                                        </p:tgtEl>
                                        <p:attrNameLst>
                                          <p:attrName>style.visibility</p:attrName>
                                        </p:attrNameLst>
                                      </p:cBhvr>
                                      <p:to>
                                        <p:strVal val="visible"/>
                                      </p:to>
                                    </p:set>
                                    <p:animEffect transition="in" filter="box(in)">
                                      <p:cBhvr>
                                        <p:cTn id="52" dur="500"/>
                                        <p:tgtEl>
                                          <p:spTgt spid="1229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294">
                                            <p:txEl>
                                              <p:pRg st="1" end="1"/>
                                            </p:txEl>
                                          </p:spTgt>
                                        </p:tgtEl>
                                        <p:attrNameLst>
                                          <p:attrName>style.visibility</p:attrName>
                                        </p:attrNameLst>
                                      </p:cBhvr>
                                      <p:to>
                                        <p:strVal val="visible"/>
                                      </p:to>
                                    </p:set>
                                    <p:animEffect transition="in" filter="box(in)">
                                      <p:cBhvr>
                                        <p:cTn id="57" dur="500"/>
                                        <p:tgtEl>
                                          <p:spTgt spid="1229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2293"/>
                                        </p:tgtEl>
                                        <p:attrNameLst>
                                          <p:attrName>style.visibility</p:attrName>
                                        </p:attrNameLst>
                                      </p:cBhvr>
                                      <p:to>
                                        <p:strVal val="visible"/>
                                      </p:to>
                                    </p:set>
                                    <p:animEffect transition="in" filter="box(in)">
                                      <p:cBhvr>
                                        <p:cTn id="6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build="allAtOnce"/>
      <p:bldP spid="12295" grpId="0"/>
      <p:bldP spid="12301" grpId="0"/>
      <p:bldP spid="12316" grpId="0"/>
      <p:bldP spid="12319" grpId="0"/>
      <p:bldP spid="12340" grpId="0"/>
      <p:bldP spid="123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4278" y="222868"/>
            <a:ext cx="114921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609850" algn="l"/>
              </a:tabLst>
              <a:defRPr>
                <a:solidFill>
                  <a:schemeClr val="tx1"/>
                </a:solidFill>
                <a:latin typeface="Arial" panose="020B0604020202020204" pitchFamily="34" charset="0"/>
              </a:defRPr>
            </a:lvl1pPr>
            <a:lvl2pPr eaLnBrk="0" fontAlgn="base" hangingPunct="0">
              <a:spcBef>
                <a:spcPct val="0"/>
              </a:spcBef>
              <a:spcAft>
                <a:spcPct val="0"/>
              </a:spcAft>
              <a:tabLst>
                <a:tab pos="2609850" algn="l"/>
              </a:tabLst>
              <a:defRPr>
                <a:solidFill>
                  <a:schemeClr val="tx1"/>
                </a:solidFill>
                <a:latin typeface="Arial" panose="020B0604020202020204" pitchFamily="34" charset="0"/>
              </a:defRPr>
            </a:lvl2pPr>
            <a:lvl3pPr eaLnBrk="0" fontAlgn="base" hangingPunct="0">
              <a:spcBef>
                <a:spcPct val="0"/>
              </a:spcBef>
              <a:spcAft>
                <a:spcPct val="0"/>
              </a:spcAft>
              <a:tabLst>
                <a:tab pos="2609850" algn="l"/>
              </a:tabLst>
              <a:defRPr>
                <a:solidFill>
                  <a:schemeClr val="tx1"/>
                </a:solidFill>
                <a:latin typeface="Arial" panose="020B0604020202020204" pitchFamily="34" charset="0"/>
              </a:defRPr>
            </a:lvl3pPr>
            <a:lvl4pPr eaLnBrk="0" fontAlgn="base" hangingPunct="0">
              <a:spcBef>
                <a:spcPct val="0"/>
              </a:spcBef>
              <a:spcAft>
                <a:spcPct val="0"/>
              </a:spcAft>
              <a:tabLst>
                <a:tab pos="2609850" algn="l"/>
              </a:tabLst>
              <a:defRPr>
                <a:solidFill>
                  <a:schemeClr val="tx1"/>
                </a:solidFill>
                <a:latin typeface="Arial" panose="020B0604020202020204" pitchFamily="34" charset="0"/>
              </a:defRPr>
            </a:lvl4pPr>
            <a:lvl5pPr eaLnBrk="0" fontAlgn="base" hangingPunct="0">
              <a:spcBef>
                <a:spcPct val="0"/>
              </a:spcBef>
              <a:spcAft>
                <a:spcPct val="0"/>
              </a:spcAft>
              <a:tabLst>
                <a:tab pos="2609850" algn="l"/>
              </a:tabLst>
              <a:defRPr>
                <a:solidFill>
                  <a:schemeClr val="tx1"/>
                </a:solidFill>
                <a:latin typeface="Arial" panose="020B0604020202020204" pitchFamily="34" charset="0"/>
              </a:defRPr>
            </a:lvl5pPr>
            <a:lvl6pPr eaLnBrk="0" fontAlgn="base" hangingPunct="0">
              <a:spcBef>
                <a:spcPct val="0"/>
              </a:spcBef>
              <a:spcAft>
                <a:spcPct val="0"/>
              </a:spcAft>
              <a:tabLst>
                <a:tab pos="2609850" algn="l"/>
              </a:tabLst>
              <a:defRPr>
                <a:solidFill>
                  <a:schemeClr val="tx1"/>
                </a:solidFill>
                <a:latin typeface="Arial" panose="020B0604020202020204" pitchFamily="34" charset="0"/>
              </a:defRPr>
            </a:lvl6pPr>
            <a:lvl7pPr eaLnBrk="0" fontAlgn="base" hangingPunct="0">
              <a:spcBef>
                <a:spcPct val="0"/>
              </a:spcBef>
              <a:spcAft>
                <a:spcPct val="0"/>
              </a:spcAft>
              <a:tabLst>
                <a:tab pos="2609850" algn="l"/>
              </a:tabLst>
              <a:defRPr>
                <a:solidFill>
                  <a:schemeClr val="tx1"/>
                </a:solidFill>
                <a:latin typeface="Arial" panose="020B0604020202020204" pitchFamily="34" charset="0"/>
              </a:defRPr>
            </a:lvl7pPr>
            <a:lvl8pPr eaLnBrk="0" fontAlgn="base" hangingPunct="0">
              <a:spcBef>
                <a:spcPct val="0"/>
              </a:spcBef>
              <a:spcAft>
                <a:spcPct val="0"/>
              </a:spcAft>
              <a:tabLst>
                <a:tab pos="2609850" algn="l"/>
              </a:tabLst>
              <a:defRPr>
                <a:solidFill>
                  <a:schemeClr val="tx1"/>
                </a:solidFill>
                <a:latin typeface="Arial" panose="020B0604020202020204" pitchFamily="34" charset="0"/>
              </a:defRPr>
            </a:lvl8pPr>
            <a:lvl9pPr eaLnBrk="0" fontAlgn="base" hangingPunct="0">
              <a:spcBef>
                <a:spcPct val="0"/>
              </a:spcBef>
              <a:spcAft>
                <a:spcPct val="0"/>
              </a:spcAft>
              <a:tabLst>
                <a:tab pos="2609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例</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下图为果蝇</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X</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染色体上的部分基因示意图，下列对此</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X</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染色体的叙述，错误的是</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kumimoji="0" lang="en-US" altLang="zh-CN" sz="2800" b="1" i="0" u="none" strike="noStrike" cap="none" normalizeH="0" baseline="0" dirty="0">
              <a:ln>
                <a:noFill/>
              </a:ln>
              <a:solidFill>
                <a:schemeClr val="tx1"/>
              </a:solidFill>
              <a:effectLst/>
            </a:endParaRPr>
          </a:p>
        </p:txBody>
      </p:sp>
      <p:pic>
        <p:nvPicPr>
          <p:cNvPr id="1025" name="图片 14" descr="A2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85401" y="808330"/>
            <a:ext cx="1858060" cy="3308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63270" y="1453649"/>
            <a:ext cx="882213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609850" algn="l"/>
              </a:tabLst>
              <a:defRPr>
                <a:solidFill>
                  <a:schemeClr val="tx1"/>
                </a:solidFill>
                <a:latin typeface="Arial" panose="020B0604020202020204" pitchFamily="34" charset="0"/>
              </a:defRPr>
            </a:lvl1pPr>
            <a:lvl2pPr eaLnBrk="0" fontAlgn="base" hangingPunct="0">
              <a:spcBef>
                <a:spcPct val="0"/>
              </a:spcBef>
              <a:spcAft>
                <a:spcPct val="0"/>
              </a:spcAft>
              <a:tabLst>
                <a:tab pos="2609850" algn="l"/>
              </a:tabLst>
              <a:defRPr>
                <a:solidFill>
                  <a:schemeClr val="tx1"/>
                </a:solidFill>
                <a:latin typeface="Arial" panose="020B0604020202020204" pitchFamily="34" charset="0"/>
              </a:defRPr>
            </a:lvl2pPr>
            <a:lvl3pPr eaLnBrk="0" fontAlgn="base" hangingPunct="0">
              <a:spcBef>
                <a:spcPct val="0"/>
              </a:spcBef>
              <a:spcAft>
                <a:spcPct val="0"/>
              </a:spcAft>
              <a:tabLst>
                <a:tab pos="2609850" algn="l"/>
              </a:tabLst>
              <a:defRPr>
                <a:solidFill>
                  <a:schemeClr val="tx1"/>
                </a:solidFill>
                <a:latin typeface="Arial" panose="020B0604020202020204" pitchFamily="34" charset="0"/>
              </a:defRPr>
            </a:lvl3pPr>
            <a:lvl4pPr eaLnBrk="0" fontAlgn="base" hangingPunct="0">
              <a:spcBef>
                <a:spcPct val="0"/>
              </a:spcBef>
              <a:spcAft>
                <a:spcPct val="0"/>
              </a:spcAft>
              <a:tabLst>
                <a:tab pos="2609850" algn="l"/>
              </a:tabLst>
              <a:defRPr>
                <a:solidFill>
                  <a:schemeClr val="tx1"/>
                </a:solidFill>
                <a:latin typeface="Arial" panose="020B0604020202020204" pitchFamily="34" charset="0"/>
              </a:defRPr>
            </a:lvl4pPr>
            <a:lvl5pPr eaLnBrk="0" fontAlgn="base" hangingPunct="0">
              <a:spcBef>
                <a:spcPct val="0"/>
              </a:spcBef>
              <a:spcAft>
                <a:spcPct val="0"/>
              </a:spcAft>
              <a:tabLst>
                <a:tab pos="2609850" algn="l"/>
              </a:tabLst>
              <a:defRPr>
                <a:solidFill>
                  <a:schemeClr val="tx1"/>
                </a:solidFill>
                <a:latin typeface="Arial" panose="020B0604020202020204" pitchFamily="34" charset="0"/>
              </a:defRPr>
            </a:lvl5pPr>
            <a:lvl6pPr eaLnBrk="0" fontAlgn="base" hangingPunct="0">
              <a:spcBef>
                <a:spcPct val="0"/>
              </a:spcBef>
              <a:spcAft>
                <a:spcPct val="0"/>
              </a:spcAft>
              <a:tabLst>
                <a:tab pos="2609850" algn="l"/>
              </a:tabLst>
              <a:defRPr>
                <a:solidFill>
                  <a:schemeClr val="tx1"/>
                </a:solidFill>
                <a:latin typeface="Arial" panose="020B0604020202020204" pitchFamily="34" charset="0"/>
              </a:defRPr>
            </a:lvl6pPr>
            <a:lvl7pPr eaLnBrk="0" fontAlgn="base" hangingPunct="0">
              <a:spcBef>
                <a:spcPct val="0"/>
              </a:spcBef>
              <a:spcAft>
                <a:spcPct val="0"/>
              </a:spcAft>
              <a:tabLst>
                <a:tab pos="2609850" algn="l"/>
              </a:tabLst>
              <a:defRPr>
                <a:solidFill>
                  <a:schemeClr val="tx1"/>
                </a:solidFill>
                <a:latin typeface="Arial" panose="020B0604020202020204" pitchFamily="34" charset="0"/>
              </a:defRPr>
            </a:lvl7pPr>
            <a:lvl8pPr eaLnBrk="0" fontAlgn="base" hangingPunct="0">
              <a:spcBef>
                <a:spcPct val="0"/>
              </a:spcBef>
              <a:spcAft>
                <a:spcPct val="0"/>
              </a:spcAft>
              <a:tabLst>
                <a:tab pos="2609850" algn="l"/>
              </a:tabLst>
              <a:defRPr>
                <a:solidFill>
                  <a:schemeClr val="tx1"/>
                </a:solidFill>
                <a:latin typeface="Arial" panose="020B0604020202020204" pitchFamily="34" charset="0"/>
              </a:defRPr>
            </a:lvl8pPr>
            <a:lvl9pPr eaLnBrk="0" fontAlgn="base" hangingPunct="0">
              <a:spcBef>
                <a:spcPct val="0"/>
              </a:spcBef>
              <a:spcAft>
                <a:spcPct val="0"/>
              </a:spcAft>
              <a:tabLst>
                <a:tab pos="2609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图中所示的基因不一定能在</a:t>
            </a: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Y</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染色体上存在</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B.</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图中四个基因之间的本质区别是所含碱基数量不同</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C.</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图中四个基因在染色体上呈线性分布</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D.</a:t>
            </a: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图中所示四个基因的遗传都与性别相关</a:t>
            </a:r>
            <a:endParaRPr kumimoji="0" lang="zh-CN"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答案</a:t>
            </a: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　</a:t>
            </a:r>
            <a:r>
              <a:rPr kumimoji="0" lang="en-US" altLang="zh-CN" sz="28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B</a:t>
            </a:r>
            <a:endParaRPr kumimoji="0" lang="en-US" altLang="zh-CN" sz="2800" b="1" i="0" u="none" strike="noStrike" cap="none" normalizeH="0" baseline="0" dirty="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4993"/>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AS_UNIQUEID" val="3508"/>
</p:tagLst>
</file>

<file path=ppt/tags/tag112.xml><?xml version="1.0" encoding="utf-8"?>
<p:tagLst xmlns:p="http://schemas.openxmlformats.org/presentationml/2006/main">
  <p:tag name="AS_UNIQUEID" val="1284"/>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AS_UNIQUEID" val="4571"/>
</p:tagLst>
</file>

<file path=ppt/tags/tag168.xml><?xml version="1.0" encoding="utf-8"?>
<p:tagLst xmlns:p="http://schemas.openxmlformats.org/presentationml/2006/main">
  <p:tag name="AS_UNIQUEID" val="9654"/>
</p:tagLst>
</file>

<file path=ppt/tags/tag169.xml><?xml version="1.0" encoding="utf-8"?>
<p:tagLst xmlns:p="http://schemas.openxmlformats.org/presentationml/2006/main">
  <p:tag name="AS_UNIQUEID" val="4571"/>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AS_UNIQUEID" val="4992"/>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AS_UNIQUEID" val="61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COMMONDATA" val="eyJoZGlkIjoiMDZkZThkYTVhMzJiY2E3MjE1Y2NmZjc1MzAxYmQ2ZDMifQ=="/>
  <p:tag name="commondata" val="eyJoZGlkIjoiZjFmZWIzNDg2MmIzZjExOTIzMmViNTBmYTMwYTk0ZWYifQ=="/>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1671</Words>
  <Application>WPS 演示</Application>
  <PresentationFormat>宽屏</PresentationFormat>
  <Paragraphs>173</Paragraphs>
  <Slides>14</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14</vt:i4>
      </vt:variant>
    </vt:vector>
  </HeadingPairs>
  <TitlesOfParts>
    <vt:vector size="35" baseType="lpstr">
      <vt:lpstr>Arial</vt:lpstr>
      <vt:lpstr>宋体</vt:lpstr>
      <vt:lpstr>Wingdings</vt:lpstr>
      <vt:lpstr>微软雅黑</vt:lpstr>
      <vt:lpstr>Calibri</vt:lpstr>
      <vt:lpstr>黑体</vt:lpstr>
      <vt:lpstr>Symbol</vt:lpstr>
      <vt:lpstr>华文中宋</vt:lpstr>
      <vt:lpstr>楷体</vt:lpstr>
      <vt:lpstr>Times New Roman</vt:lpstr>
      <vt:lpstr>Hoefler Text</vt:lpstr>
      <vt:lpstr>Segoe Print</vt:lpstr>
      <vt:lpstr>Helvetica Neue</vt:lpstr>
      <vt:lpstr>楷体_GB2312</vt:lpstr>
      <vt:lpstr>新宋体</vt:lpstr>
      <vt:lpstr>Courier New</vt:lpstr>
      <vt:lpstr>Arial</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dc:creator>
  <cp:lastModifiedBy>86159</cp:lastModifiedBy>
  <cp:revision>201</cp:revision>
  <dcterms:created xsi:type="dcterms:W3CDTF">2022-11-14T08:33:00Z</dcterms:created>
  <dcterms:modified xsi:type="dcterms:W3CDTF">2025-02-11T04:14:45Z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2CE01805B6404DD48EBFB094102A1C5B_13</vt:lpwstr>
  </property>
  <property fmtid="{D5CDD505-2E9C-101B-9397-08002B2CF9AE}" pid="3" name="KSOProductBuildVer">
    <vt:lpwstr>2052-12.1.0.16120</vt:lpwstr>
  </property>
  <property fmtid="{D5CDD505-2E9C-101B-9397-08002B2CF9AE}" pid="4" name="EASTEDU_PRESENTATION_CUSTOM_DATA">
    <vt:lpwstr>984814732530745344</vt:lpwstr>
  </property>
</Properties>
</file>